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5299394" r:id="rId3"/>
    <p:sldId id="5299393" r:id="rId4"/>
    <p:sldId id="5299395" r:id="rId5"/>
    <p:sldId id="5299403" r:id="rId6"/>
    <p:sldId id="5299379" r:id="rId8"/>
    <p:sldId id="5299357" r:id="rId9"/>
    <p:sldId id="5299368" r:id="rId10"/>
    <p:sldId id="5299353" r:id="rId11"/>
    <p:sldId id="5299383" r:id="rId12"/>
    <p:sldId id="5299401" r:id="rId13"/>
    <p:sldId id="5299380" r:id="rId14"/>
    <p:sldId id="5299390" r:id="rId15"/>
    <p:sldId id="5299400" r:id="rId16"/>
    <p:sldId id="5299398" r:id="rId17"/>
    <p:sldId id="5299384" r:id="rId18"/>
    <p:sldId id="5299387" r:id="rId19"/>
    <p:sldId id="5299399" r:id="rId20"/>
    <p:sldId id="5299402" r:id="rId21"/>
    <p:sldId id="5299392"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02A"/>
    <a:srgbClr val="2B0703"/>
    <a:srgbClr val="5A0E06"/>
    <a:srgbClr val="EDE9E6"/>
    <a:srgbClr val="E6E6E6"/>
    <a:srgbClr val="4F0C05"/>
    <a:srgbClr val="240502"/>
    <a:srgbClr val="430B05"/>
    <a:srgbClr val="520D06"/>
    <a:srgbClr val="77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4" autoAdjust="0"/>
    <p:restoredTop sz="94660" autoAdjust="0"/>
  </p:normalViewPr>
  <p:slideViewPr>
    <p:cSldViewPr snapToGrid="0">
      <p:cViewPr>
        <p:scale>
          <a:sx n="90" d="100"/>
          <a:sy n="90" d="100"/>
        </p:scale>
        <p:origin x="1398" y="4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8814"/>
    </p:cViewPr>
  </p:sorterViewPr>
  <p:notesViewPr>
    <p:cSldViewPr snapToGrid="0">
      <p:cViewPr varScale="1">
        <p:scale>
          <a:sx n="82" d="100"/>
          <a:sy n="82" d="100"/>
        </p:scale>
        <p:origin x="3996"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9.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9778E-B533-491B-A037-63CEC32982E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D65D2-3D3F-4108-9C1E-21CB58C64CD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3E4CD69-24D6-481C-A1B2-9E3F4C8FC6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4533DCF-755D-4C09-8C77-B4C66B47F23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4533DCF-755D-4C09-8C77-B4C66B47F23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4533DCF-755D-4C09-8C77-B4C66B47F23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6DBB9B6-6CE3-43E8-B498-5B9A5FEFF2D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6DBB9B6-6CE3-43E8-B498-5B9A5FEFF2D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88241B8-02B3-44F5-A3C0-98846267098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88241B8-02B3-44F5-A3C0-98846267098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4533DCF-755D-4C09-8C77-B4C66B47F23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4533DCF-755D-4C09-8C77-B4C66B47F23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4533DCF-755D-4C09-8C77-B4C66B47F23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88241B8-02B3-44F5-A3C0-98846267098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45E120A-4108-4952-BDD3-96E655023C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364D5-53BF-4B95-87E5-7D414C0F8F73}" type="slidenum">
              <a:rPr lang="zh-CN" altLang="en-US" smtClean="0"/>
            </a:fld>
            <a:endParaRPr lang="zh-CN" altLang="en-US"/>
          </a:p>
        </p:txBody>
      </p:sp>
    </p:spTree>
  </p:cSld>
  <p:clrMapOvr>
    <a:masterClrMapping/>
  </p:clrMapOvr>
  <p:transition spd="slow" advClick="0" advTm="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45E120A-4108-4952-BDD3-96E655023C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364D5-53BF-4B95-87E5-7D414C0F8F73}" type="slidenum">
              <a:rPr lang="zh-CN" altLang="en-US" smtClean="0"/>
            </a:fld>
            <a:endParaRPr lang="zh-CN" altLang="en-US"/>
          </a:p>
        </p:txBody>
      </p:sp>
    </p:spTree>
  </p:cSld>
  <p:clrMapOvr>
    <a:masterClrMapping/>
  </p:clrMapOvr>
  <p:transition spd="slow" advClick="0"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5E120A-4108-4952-BDD3-96E655023CC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6364D5-53BF-4B95-87E5-7D414C0F8F73}" type="slidenum">
              <a:rPr lang="zh-CN" altLang="en-US" smtClean="0"/>
            </a:fld>
            <a:endParaRPr lang="zh-CN" altLang="en-US"/>
          </a:p>
        </p:txBody>
      </p:sp>
    </p:spTree>
  </p:cSld>
  <p:clrMapOvr>
    <a:masterClrMapping/>
  </p:clrMapOvr>
  <p:transition spd="slow" advClick="0"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Click="0" advTm="1000">
    <p:fade/>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120A-4108-4952-BDD3-96E655023CC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364D5-53BF-4B95-87E5-7D414C0F8F73}" type="slidenum">
              <a:rPr lang="zh-CN" altLang="en-US" smtClean="0"/>
            </a:fld>
            <a:endParaRPr lang="zh-CN" altLang="en-US"/>
          </a:p>
        </p:txBody>
      </p:sp>
      <p:pic>
        <p:nvPicPr>
          <p:cNvPr id="7" name="图片 6"/>
          <p:cNvPicPr>
            <a:picLocks noChangeAspect="1"/>
          </p:cNvPicPr>
          <p:nvPr userDrawn="1"/>
        </p:nvPicPr>
        <p:blipFill rotWithShape="1">
          <a:blip r:embed="rId5">
            <a:extLst>
              <a:ext uri="{28A0092B-C50C-407E-A947-70E740481C1C}">
                <a14:useLocalDpi xmlns:a14="http://schemas.microsoft.com/office/drawing/2010/main" val="0"/>
              </a:ext>
            </a:extLst>
          </a:blip>
          <a:srcRect l="13384" r="11861"/>
          <a:stretch>
            <a:fillRect/>
          </a:stretch>
        </p:blipFill>
        <p:spPr>
          <a:xfrm rot="5400000">
            <a:off x="2667000" y="-2667000"/>
            <a:ext cx="6858000" cy="12192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advClick="0" advTm="1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xml"/><Relationship Id="rId3" Type="http://schemas.openxmlformats.org/officeDocument/2006/relationships/image" Target="../media/image21.png"/><Relationship Id="rId2" Type="http://schemas.microsoft.com/office/2007/relationships/hdphoto" Target="../media/image20.wdp"/><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23.png"/><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image" Target="../media/image25.pn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30.png"/><Relationship Id="rId1" Type="http://schemas.openxmlformats.org/officeDocument/2006/relationships/image" Target="../media/image29.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tags" Target="../tags/tag7.xml"/><Relationship Id="rId4" Type="http://schemas.openxmlformats.org/officeDocument/2006/relationships/image" Target="../media/image34.png"/><Relationship Id="rId3" Type="http://schemas.openxmlformats.org/officeDocument/2006/relationships/image" Target="../media/image33.jpeg"/><Relationship Id="rId2" Type="http://schemas.microsoft.com/office/2007/relationships/hdphoto" Target="../media/image32.wdp"/><Relationship Id="rId1" Type="http://schemas.openxmlformats.org/officeDocument/2006/relationships/image" Target="../media/image31.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tags" Target="../tags/tag8.xml"/><Relationship Id="rId4" Type="http://schemas.microsoft.com/office/2007/relationships/hdphoto" Target="../media/image38.wdp"/><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tags" Target="../tags/tag2.xml"/><Relationship Id="rId2" Type="http://schemas.openxmlformats.org/officeDocument/2006/relationships/image" Target="../media/image12.pn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12192000" cy="6858000"/>
          </a:xfrm>
          <a:prstGeom prst="rect">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wps稻壳儿佳誉设计原创"/>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86775" y="3152775"/>
            <a:ext cx="3705225" cy="3705225"/>
          </a:xfrm>
          <a:prstGeom prst="rect">
            <a:avLst/>
          </a:prstGeom>
        </p:spPr>
      </p:pic>
      <p:sp>
        <p:nvSpPr>
          <p:cNvPr id="8" name="文本框 7"/>
          <p:cNvSpPr txBox="1"/>
          <p:nvPr/>
        </p:nvSpPr>
        <p:spPr>
          <a:xfrm>
            <a:off x="12209703" y="4057650"/>
            <a:ext cx="1851790" cy="2215991"/>
          </a:xfrm>
          <a:prstGeom prst="rect">
            <a:avLst/>
          </a:prstGeom>
          <a:noFill/>
        </p:spPr>
        <p:txBody>
          <a:bodyPr wrap="none" rtlCol="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zh-CN" altLang="en-US" sz="13800" b="0" i="0" u="none" strike="noStrike" kern="1200" cap="none" spc="-800" normalizeH="0" baseline="0" noProof="0">
                <a:ln>
                  <a:noFill/>
                </a:ln>
                <a:solidFill>
                  <a:schemeClr val="bg1"/>
                </a:solidFill>
                <a:effectLst/>
                <a:uLnTx/>
                <a:uFillTx/>
                <a:latin typeface="锐字云字库水柱体1.0" panose="02010604000000000000" pitchFamily="2" charset="-122"/>
                <a:ea typeface="锐字云字库水柱体1.0" panose="02010604000000000000" pitchFamily="2" charset="-122"/>
              </a:rPr>
              <a:t>憶</a:t>
            </a:r>
            <a:endParaRPr kumimoji="0" lang="zh-CN" altLang="en-US" sz="13800" b="0" i="0" u="none" strike="noStrike" kern="1200" cap="none" spc="-800" normalizeH="0" baseline="0" noProof="0" dirty="0">
              <a:ln>
                <a:noFill/>
              </a:ln>
              <a:solidFill>
                <a:schemeClr val="bg1"/>
              </a:solidFill>
              <a:effectLst/>
              <a:uLnTx/>
              <a:uFillTx/>
              <a:latin typeface="锐字云字库水柱体1.0" panose="02010604000000000000" pitchFamily="2" charset="-122"/>
              <a:ea typeface="锐字云字库水柱体1.0" panose="02010604000000000000" pitchFamily="2" charset="-122"/>
            </a:endParaRPr>
          </a:p>
        </p:txBody>
      </p:sp>
      <p:sp>
        <p:nvSpPr>
          <p:cNvPr id="10" name="文本框 9"/>
          <p:cNvSpPr txBox="1"/>
          <p:nvPr/>
        </p:nvSpPr>
        <p:spPr>
          <a:xfrm>
            <a:off x="12209703" y="1841659"/>
            <a:ext cx="1851790" cy="2215991"/>
          </a:xfrm>
          <a:prstGeom prst="rect">
            <a:avLst/>
          </a:prstGeom>
          <a:noFill/>
        </p:spPr>
        <p:txBody>
          <a:bodyPr wrap="none" rtlCol="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zh-CN" altLang="en-US" sz="13800" b="0" i="0" u="none" strike="noStrike" kern="1200" cap="none" spc="-800" normalizeH="0" baseline="0" noProof="0">
                <a:ln>
                  <a:noFill/>
                </a:ln>
                <a:solidFill>
                  <a:schemeClr val="bg1"/>
                </a:solidFill>
                <a:effectLst/>
                <a:uLnTx/>
                <a:uFillTx/>
                <a:latin typeface="康煕字典體(Demo)" pitchFamily="2" charset="-120"/>
                <a:ea typeface="康煕字典體(Demo)" pitchFamily="2" charset="-120"/>
              </a:rPr>
              <a:t>憶</a:t>
            </a:r>
            <a:endParaRPr kumimoji="0" lang="zh-CN" altLang="en-US" sz="13800" b="0" i="0" u="none" strike="noStrike" kern="1200" cap="none" spc="-800" normalizeH="0" baseline="0" noProof="0" dirty="0">
              <a:ln>
                <a:noFill/>
              </a:ln>
              <a:solidFill>
                <a:schemeClr val="bg1"/>
              </a:solidFill>
              <a:effectLst/>
              <a:uLnTx/>
              <a:uFillTx/>
              <a:latin typeface="康煕字典體(Demo)" pitchFamily="2" charset="-120"/>
              <a:ea typeface="康煕字典體(Demo)" pitchFamily="2" charset="-120"/>
            </a:endParaRPr>
          </a:p>
        </p:txBody>
      </p:sp>
      <p:sp>
        <p:nvSpPr>
          <p:cNvPr id="12" name="文本框 11"/>
          <p:cNvSpPr txBox="1"/>
          <p:nvPr/>
        </p:nvSpPr>
        <p:spPr>
          <a:xfrm>
            <a:off x="12209703" y="0"/>
            <a:ext cx="1851790" cy="2215991"/>
          </a:xfrm>
          <a:prstGeom prst="rect">
            <a:avLst/>
          </a:prstGeom>
          <a:noFill/>
        </p:spPr>
        <p:txBody>
          <a:bodyPr wrap="none" rtlCol="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zh-CN" altLang="en-US" sz="13800" b="0" i="0" u="none" strike="noStrike" kern="1200" cap="none" spc="-800" normalizeH="0" baseline="0" noProof="0">
                <a:ln>
                  <a:noFill/>
                </a:ln>
                <a:solidFill>
                  <a:schemeClr val="bg1"/>
                </a:solidFill>
                <a:effectLst/>
                <a:uLnTx/>
                <a:uFillTx/>
                <a:latin typeface="文悦古典明朝体 (非商业使用) W5"/>
                <a:ea typeface="書體坊顏體㊣" panose="02010600030101010101" pitchFamily="2" charset="-122"/>
              </a:rPr>
              <a:t>憶</a:t>
            </a:r>
            <a:endParaRPr kumimoji="0" lang="zh-CN" altLang="en-US" sz="13800" b="0" i="0" u="none" strike="noStrike" kern="1200" cap="none" spc="-800" normalizeH="0" baseline="0" noProof="0" dirty="0">
              <a:ln>
                <a:noFill/>
              </a:ln>
              <a:solidFill>
                <a:schemeClr val="bg1"/>
              </a:solidFill>
              <a:effectLst/>
              <a:uLnTx/>
              <a:uFillTx/>
              <a:latin typeface="文悦古典明朝体 (非商业使用) W5"/>
              <a:ea typeface="書體坊顏體㊣" panose="02010600030101010101" pitchFamily="2" charset="-122"/>
            </a:endParaRPr>
          </a:p>
        </p:txBody>
      </p:sp>
      <p:sp>
        <p:nvSpPr>
          <p:cNvPr id="5" name="椭圆 4"/>
          <p:cNvSpPr/>
          <p:nvPr/>
        </p:nvSpPr>
        <p:spPr>
          <a:xfrm>
            <a:off x="5802411" y="3119446"/>
            <a:ext cx="247000" cy="247000"/>
          </a:xfrm>
          <a:prstGeom prst="ellipse">
            <a:avLst/>
          </a:prstGeom>
          <a:solidFill>
            <a:srgbClr val="947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pic>
        <p:nvPicPr>
          <p:cNvPr id="7" name="wps稻壳儿佳誉设计原创"/>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0127" y="1047767"/>
            <a:ext cx="2393655" cy="2569967"/>
          </a:xfrm>
          <a:prstGeom prst="rect">
            <a:avLst/>
          </a:prstGeom>
        </p:spPr>
      </p:pic>
      <p:sp>
        <p:nvSpPr>
          <p:cNvPr id="18" name="椭圆 17"/>
          <p:cNvSpPr/>
          <p:nvPr/>
        </p:nvSpPr>
        <p:spPr>
          <a:xfrm>
            <a:off x="5802411" y="3423480"/>
            <a:ext cx="247000" cy="247000"/>
          </a:xfrm>
          <a:prstGeom prst="ellipse">
            <a:avLst/>
          </a:prstGeom>
          <a:solidFill>
            <a:srgbClr val="947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sp>
        <p:nvSpPr>
          <p:cNvPr id="19" name="椭圆 18"/>
          <p:cNvSpPr/>
          <p:nvPr/>
        </p:nvSpPr>
        <p:spPr>
          <a:xfrm>
            <a:off x="5802411" y="3760855"/>
            <a:ext cx="247000" cy="247000"/>
          </a:xfrm>
          <a:prstGeom prst="ellipse">
            <a:avLst/>
          </a:prstGeom>
          <a:solidFill>
            <a:srgbClr val="947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sp>
        <p:nvSpPr>
          <p:cNvPr id="20" name="椭圆 19"/>
          <p:cNvSpPr/>
          <p:nvPr/>
        </p:nvSpPr>
        <p:spPr>
          <a:xfrm>
            <a:off x="5802411" y="4074415"/>
            <a:ext cx="247000" cy="247000"/>
          </a:xfrm>
          <a:prstGeom prst="ellipse">
            <a:avLst/>
          </a:prstGeom>
          <a:solidFill>
            <a:srgbClr val="947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sp>
        <p:nvSpPr>
          <p:cNvPr id="21" name="椭圆 20"/>
          <p:cNvSpPr/>
          <p:nvPr/>
        </p:nvSpPr>
        <p:spPr>
          <a:xfrm>
            <a:off x="5802411" y="4411788"/>
            <a:ext cx="247000" cy="247000"/>
          </a:xfrm>
          <a:prstGeom prst="ellipse">
            <a:avLst/>
          </a:prstGeom>
          <a:solidFill>
            <a:srgbClr val="947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sp>
        <p:nvSpPr>
          <p:cNvPr id="22" name="wps稻壳儿佳誉设计原创"/>
          <p:cNvSpPr txBox="1"/>
          <p:nvPr/>
        </p:nvSpPr>
        <p:spPr>
          <a:xfrm>
            <a:off x="5718563" y="3106746"/>
            <a:ext cx="400053" cy="1558755"/>
          </a:xfrm>
          <a:prstGeom prst="rect">
            <a:avLst/>
          </a:prstGeom>
          <a:noFill/>
        </p:spPr>
        <p:txBody>
          <a:bodyPr vert="eaVert" wrap="square" lIns="91412" tIns="45706" rIns="91412" bIns="45706" rtlCol="0">
            <a:spAutoFit/>
          </a:bodyPr>
          <a:lstStyle/>
          <a:p>
            <a:pPr lvl="0" algn="dist" defTabSz="609600"/>
            <a:r>
              <a:rPr lang="zh-CN" altLang="en-US" sz="1400">
                <a:solidFill>
                  <a:schemeClr val="bg1"/>
                </a:solidFill>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rPr>
              <a:t>孤帆远影空 </a:t>
            </a:r>
            <a:endParaRPr lang="zh-CN" altLang="en-US" sz="1400">
              <a:solidFill>
                <a:schemeClr val="bg1"/>
              </a:solidFill>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sp>
        <p:nvSpPr>
          <p:cNvPr id="24" name="wps稻壳儿佳誉设计原创"/>
          <p:cNvSpPr txBox="1"/>
          <p:nvPr/>
        </p:nvSpPr>
        <p:spPr>
          <a:xfrm>
            <a:off x="5386852" y="2923458"/>
            <a:ext cx="430831" cy="2899475"/>
          </a:xfrm>
          <a:prstGeom prst="rect">
            <a:avLst/>
          </a:prstGeom>
          <a:noFill/>
        </p:spPr>
        <p:txBody>
          <a:bodyPr vert="eaVert" wrap="square" lIns="91412" tIns="45706" rIns="91412" bIns="45706" rtlCol="0">
            <a:spAutoFit/>
          </a:bodyPr>
          <a:lstStyle/>
          <a:p>
            <a:pPr lvl="0" algn="dist" defTabSz="609600"/>
            <a:r>
              <a:rPr lang="zh-CN" altLang="en-US" sz="1600" dirty="0">
                <a:solidFill>
                  <a:schemeClr val="bg1"/>
                </a:solidFill>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rPr>
              <a:t>历经千帆，方知质朴为真</a:t>
            </a:r>
            <a:endParaRPr lang="en-US" altLang="zh-CN" sz="1600" dirty="0">
              <a:solidFill>
                <a:schemeClr val="bg1"/>
              </a:solidFill>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pic>
        <p:nvPicPr>
          <p:cNvPr id="26" name="wps稻壳儿佳誉设计原创"/>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772" y="2270433"/>
            <a:ext cx="1163032" cy="603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2668067"/>
            <a:ext cx="12191999" cy="2364445"/>
          </a:xfrm>
          <a:prstGeom prst="rect">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4" descr="#活动##元素##素材##电商节日素材#..."/>
          <p:cNvPicPr>
            <a:picLocks noChangeAspect="1" noChangeArrowheads="1"/>
          </p:cNvPicPr>
          <p:nvPr/>
        </p:nvPicPr>
        <p:blipFill rotWithShape="1">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t="30890" r="32378" b="32345"/>
          <a:stretch>
            <a:fillRect/>
          </a:stretch>
        </p:blipFill>
        <p:spPr bwMode="auto">
          <a:xfrm>
            <a:off x="11192741" y="2527172"/>
            <a:ext cx="999259" cy="543284"/>
          </a:xfrm>
          <a:prstGeom prst="rect">
            <a:avLst/>
          </a:prstGeom>
          <a:noFill/>
          <a:extLst>
            <a:ext uri="{909E8E84-426E-40DD-AFC4-6F175D3DCCD1}">
              <a14:hiddenFill xmlns:a14="http://schemas.microsoft.com/office/drawing/2010/main">
                <a:solidFill>
                  <a:srgbClr val="FFFFFF"/>
                </a:solidFill>
              </a14:hiddenFill>
            </a:ext>
          </a:extLst>
        </p:spPr>
      </p:pic>
      <p:pic>
        <p:nvPicPr>
          <p:cNvPr id="18" name="wps稻壳儿佳誉设计原创"/>
          <p:cNvPicPr>
            <a:picLocks noChangeAspect="1"/>
          </p:cNvPicPr>
          <p:nvPr/>
        </p:nvPicPr>
        <p:blipFill rotWithShape="1">
          <a:blip r:embed="rId3" cstate="print">
            <a:extLst>
              <a:ext uri="{28A0092B-C50C-407E-A947-70E740481C1C}">
                <a14:useLocalDpi xmlns:a14="http://schemas.microsoft.com/office/drawing/2010/main" val="0"/>
              </a:ext>
            </a:extLst>
          </a:blip>
          <a:srcRect b="1204"/>
          <a:stretch>
            <a:fillRect/>
          </a:stretch>
        </p:blipFill>
        <p:spPr>
          <a:xfrm flipH="1" flipV="1">
            <a:off x="4207955" y="-14516"/>
            <a:ext cx="3007691" cy="4457219"/>
          </a:xfrm>
          <a:prstGeom prst="rect">
            <a:avLst/>
          </a:prstGeom>
        </p:spPr>
      </p:pic>
      <p:sp>
        <p:nvSpPr>
          <p:cNvPr id="8" name="文本框 7"/>
          <p:cNvSpPr txBox="1"/>
          <p:nvPr/>
        </p:nvSpPr>
        <p:spPr>
          <a:xfrm>
            <a:off x="1176139" y="3161546"/>
            <a:ext cx="2545690" cy="523220"/>
          </a:xfrm>
          <a:prstGeom prst="rect">
            <a:avLst/>
          </a:prstGeom>
          <a:noFill/>
        </p:spPr>
        <p:txBody>
          <a:bodyPr wrap="square" rtlCol="0">
            <a:spAutoFit/>
          </a:bodyPr>
          <a:lstStyle/>
          <a:p>
            <a:pPr algn="ctr">
              <a:defRPr/>
            </a:pPr>
            <a:r>
              <a:rPr lang="en-US" altLang="zh-CN" sz="2800" spc="-300" dirty="0">
                <a:solidFill>
                  <a:schemeClr val="bg1"/>
                </a:solidFill>
                <a:latin typeface="迷你简小隶书" panose="02010609000101010101" pitchFamily="49" charset="-122"/>
                <a:ea typeface="迷你简小隶书" panose="02010609000101010101" pitchFamily="49" charset="-122"/>
              </a:rPr>
              <a:t>【</a:t>
            </a:r>
            <a:r>
              <a:rPr lang="zh-CN" altLang="en-US" sz="2800" spc="-300" dirty="0">
                <a:solidFill>
                  <a:schemeClr val="bg1"/>
                </a:solidFill>
                <a:latin typeface="迷你简小隶书" panose="02010609000101010101" pitchFamily="49" charset="-122"/>
                <a:ea typeface="迷你简小隶书" panose="02010609000101010101" pitchFamily="49" charset="-122"/>
                <a:sym typeface="鯨海酔侯"/>
              </a:rPr>
              <a:t>中国风</a:t>
            </a:r>
            <a:r>
              <a:rPr lang="en-US" altLang="zh-CN" sz="2800" spc="-300" dirty="0">
                <a:solidFill>
                  <a:schemeClr val="bg1"/>
                </a:solidFill>
                <a:latin typeface="迷你简小隶书" panose="02010609000101010101" pitchFamily="49" charset="-122"/>
                <a:ea typeface="迷你简小隶书" panose="02010609000101010101" pitchFamily="49" charset="-122"/>
              </a:rPr>
              <a:t>】</a:t>
            </a:r>
            <a:endParaRPr lang="zh-CN" altLang="en-US" sz="2800" spc="-300" dirty="0">
              <a:solidFill>
                <a:schemeClr val="bg1"/>
              </a:solidFill>
              <a:latin typeface="迷你简小隶书" panose="02010609000101010101" pitchFamily="49" charset="-122"/>
              <a:ea typeface="迷你简小隶书" panose="02010609000101010101" pitchFamily="49" charset="-122"/>
            </a:endParaRPr>
          </a:p>
        </p:txBody>
      </p:sp>
      <p:sp>
        <p:nvSpPr>
          <p:cNvPr id="10" name="文本框 9"/>
          <p:cNvSpPr txBox="1"/>
          <p:nvPr/>
        </p:nvSpPr>
        <p:spPr>
          <a:xfrm>
            <a:off x="8363859" y="3161546"/>
            <a:ext cx="2627684" cy="523220"/>
          </a:xfrm>
          <a:prstGeom prst="rect">
            <a:avLst/>
          </a:prstGeom>
          <a:noFill/>
        </p:spPr>
        <p:txBody>
          <a:bodyPr wrap="square" rtlCol="0">
            <a:spAutoFit/>
          </a:bodyPr>
          <a:lstStyle>
            <a:defPPr>
              <a:defRPr lang="zh-CN"/>
            </a:defPPr>
            <a:lvl1pPr algn="dist">
              <a:defRPr sz="2800"/>
            </a:lvl1pPr>
          </a:lstStyle>
          <a:p>
            <a:pPr algn="ctr">
              <a:defRPr/>
            </a:pPr>
            <a:r>
              <a:rPr lang="en-US" altLang="zh-CN" spc="-300" dirty="0">
                <a:solidFill>
                  <a:schemeClr val="bg1"/>
                </a:solidFill>
                <a:latin typeface="迷你简小隶书" panose="02010609000101010101" pitchFamily="49" charset="-122"/>
                <a:ea typeface="迷你简小隶书" panose="02010609000101010101" pitchFamily="49" charset="-122"/>
              </a:rPr>
              <a:t>【</a:t>
            </a:r>
            <a:r>
              <a:rPr lang="zh-CN" altLang="en-US" spc="-300" dirty="0">
                <a:solidFill>
                  <a:schemeClr val="bg1"/>
                </a:solidFill>
                <a:latin typeface="迷你简小隶书" panose="02010609000101010101" pitchFamily="49" charset="-122"/>
                <a:ea typeface="迷你简小隶书" panose="02010609000101010101" pitchFamily="49" charset="-122"/>
                <a:sym typeface="鯨海酔侯"/>
              </a:rPr>
              <a:t>中国风</a:t>
            </a:r>
            <a:r>
              <a:rPr lang="en-US" altLang="zh-CN" spc="-300" dirty="0">
                <a:solidFill>
                  <a:schemeClr val="bg1"/>
                </a:solidFill>
                <a:latin typeface="迷你简小隶书" panose="02010609000101010101" pitchFamily="49" charset="-122"/>
                <a:ea typeface="迷你简小隶书" panose="02010609000101010101" pitchFamily="49" charset="-122"/>
              </a:rPr>
              <a:t>】</a:t>
            </a:r>
            <a:endParaRPr lang="zh-CN" altLang="en-US" spc="-300" dirty="0">
              <a:solidFill>
                <a:schemeClr val="bg1"/>
              </a:solidFill>
              <a:latin typeface="迷你简小隶书" panose="02010609000101010101" pitchFamily="49" charset="-122"/>
              <a:ea typeface="迷你简小隶书" panose="02010609000101010101" pitchFamily="49" charset="-122"/>
            </a:endParaRPr>
          </a:p>
        </p:txBody>
      </p:sp>
      <p:sp>
        <p:nvSpPr>
          <p:cNvPr id="11" name="文本框 10"/>
          <p:cNvSpPr txBox="1"/>
          <p:nvPr/>
        </p:nvSpPr>
        <p:spPr>
          <a:xfrm>
            <a:off x="8172977" y="3608913"/>
            <a:ext cx="3060247" cy="646331"/>
          </a:xfrm>
          <a:prstGeom prst="rect">
            <a:avLst/>
          </a:prstGeom>
          <a:noFill/>
        </p:spPr>
        <p:txBody>
          <a:bodyPr wrap="square" rtlCol="0">
            <a:spAutoFit/>
          </a:bodyPr>
          <a:lstStyle/>
          <a:p>
            <a:pPr lvl="0" algn="ctr" defTabSz="609600">
              <a:defRPr/>
            </a:pPr>
            <a:r>
              <a:rPr lang="zh-CN" altLang="en-US" sz="1200" spc="300">
                <a:solidFill>
                  <a:schemeClr val="bg1"/>
                </a:solidFill>
                <a:latin typeface="迷你简小隶书" panose="02010609000101010101" pitchFamily="49" charset="-122"/>
                <a:ea typeface="迷你简小隶书" panose="02010609000101010101" pitchFamily="49" charset="-122"/>
              </a:rPr>
              <a:t>意境是指抒情性作品中所</a:t>
            </a:r>
            <a:endParaRPr lang="en-US" altLang="zh-CN" sz="1200" spc="300">
              <a:solidFill>
                <a:schemeClr val="bg1"/>
              </a:solidFill>
              <a:latin typeface="迷你简小隶书" panose="02010609000101010101" pitchFamily="49" charset="-122"/>
              <a:ea typeface="迷你简小隶书" panose="02010609000101010101" pitchFamily="49" charset="-122"/>
            </a:endParaRPr>
          </a:p>
          <a:p>
            <a:pPr lvl="0" algn="ctr" defTabSz="609600">
              <a:defRPr/>
            </a:pPr>
            <a:r>
              <a:rPr lang="zh-CN" altLang="en-US" sz="1200" spc="300">
                <a:solidFill>
                  <a:schemeClr val="bg1"/>
                </a:solidFill>
                <a:latin typeface="迷你简小隶书" panose="02010609000101010101" pitchFamily="49" charset="-122"/>
                <a:ea typeface="迷你简小隶书" panose="02010609000101010101" pitchFamily="49" charset="-122"/>
              </a:rPr>
              <a:t>呈现的的那种情景交融虚实</a:t>
            </a:r>
            <a:endParaRPr lang="en-US" altLang="zh-CN" sz="1200" spc="300">
              <a:solidFill>
                <a:schemeClr val="bg1"/>
              </a:solidFill>
              <a:latin typeface="迷你简小隶书" panose="02010609000101010101" pitchFamily="49" charset="-122"/>
              <a:ea typeface="迷你简小隶书" panose="02010609000101010101" pitchFamily="49" charset="-122"/>
            </a:endParaRPr>
          </a:p>
          <a:p>
            <a:pPr lvl="0" algn="ctr" defTabSz="609600">
              <a:defRPr/>
            </a:pPr>
            <a:r>
              <a:rPr lang="zh-CN" altLang="en-US" sz="1200" spc="300">
                <a:solidFill>
                  <a:schemeClr val="bg1"/>
                </a:solidFill>
                <a:latin typeface="迷你简小隶书" panose="02010609000101010101" pitchFamily="49" charset="-122"/>
                <a:ea typeface="迷你简小隶书" panose="02010609000101010101" pitchFamily="49" charset="-122"/>
              </a:rPr>
              <a:t>相形象系统及的他同文学典型</a:t>
            </a:r>
            <a:endParaRPr lang="zh-CN" altLang="en-US" sz="1200" spc="300">
              <a:solidFill>
                <a:schemeClr val="bg1"/>
              </a:solidFill>
              <a:latin typeface="迷你简小隶书" panose="02010609000101010101" pitchFamily="49" charset="-122"/>
              <a:ea typeface="迷你简小隶书" panose="02010609000101010101" pitchFamily="49" charset="-122"/>
            </a:endParaRPr>
          </a:p>
        </p:txBody>
      </p:sp>
      <p:sp>
        <p:nvSpPr>
          <p:cNvPr id="12" name="文本框 11"/>
          <p:cNvSpPr txBox="1"/>
          <p:nvPr/>
        </p:nvSpPr>
        <p:spPr>
          <a:xfrm>
            <a:off x="5155822" y="4026956"/>
            <a:ext cx="1941663" cy="707886"/>
          </a:xfrm>
          <a:prstGeom prst="rect">
            <a:avLst/>
          </a:prstGeom>
          <a:noFill/>
        </p:spPr>
        <p:txBody>
          <a:bodyPr vert="horz" wrap="square" rtlCol="0">
            <a:spAutoFit/>
          </a:bodyPr>
          <a:lstStyle/>
          <a:p>
            <a:pPr lvl="0" algn="dist">
              <a:defRPr/>
            </a:pPr>
            <a:r>
              <a:rPr lang="zh-CN" altLang="en-US" sz="4000">
                <a:solidFill>
                  <a:schemeClr val="bg1"/>
                </a:solidFill>
                <a:latin typeface="方正楷体繁体" panose="03000509000000000000" pitchFamily="65" charset="-122"/>
                <a:ea typeface="方正楷体繁体" panose="03000509000000000000" pitchFamily="65" charset="-122"/>
              </a:rPr>
              <a:t>古 风</a:t>
            </a:r>
            <a:endParaRPr lang="zh-CN" altLang="en-US" sz="4000" dirty="0">
              <a:solidFill>
                <a:schemeClr val="bg1"/>
              </a:solidFill>
              <a:latin typeface="方正楷体繁体" panose="03000509000000000000" pitchFamily="65" charset="-122"/>
              <a:ea typeface="方正楷体繁体" panose="03000509000000000000" pitchFamily="65" charset="-122"/>
            </a:endParaRPr>
          </a:p>
        </p:txBody>
      </p:sp>
      <p:sp>
        <p:nvSpPr>
          <p:cNvPr id="13" name="文本框 12"/>
          <p:cNvSpPr txBox="1"/>
          <p:nvPr/>
        </p:nvSpPr>
        <p:spPr>
          <a:xfrm>
            <a:off x="944260" y="3608913"/>
            <a:ext cx="3060247" cy="646331"/>
          </a:xfrm>
          <a:prstGeom prst="rect">
            <a:avLst/>
          </a:prstGeom>
          <a:noFill/>
        </p:spPr>
        <p:txBody>
          <a:bodyPr wrap="square" rtlCol="0">
            <a:spAutoFit/>
          </a:bodyPr>
          <a:lstStyle/>
          <a:p>
            <a:pPr marL="0" marR="0" lvl="0" indent="0" algn="ctr" defTabSz="609600" rtl="0" eaLnBrk="1" fontAlgn="auto" latinLnBrk="0" hangingPunct="1">
              <a:spcBef>
                <a:spcPts val="0"/>
              </a:spcBef>
              <a:spcAft>
                <a:spcPts val="0"/>
              </a:spcAft>
              <a:buClrTx/>
              <a:buSzTx/>
              <a:buFontTx/>
              <a:buNone/>
              <a:defRPr/>
            </a:pPr>
            <a:r>
              <a:rPr lang="zh-CN" altLang="en-US" sz="1200" spc="300">
                <a:solidFill>
                  <a:schemeClr val="bg1"/>
                </a:solidFill>
                <a:latin typeface="迷你简小隶书" panose="02010609000101010101" pitchFamily="49" charset="-122"/>
                <a:ea typeface="迷你简小隶书" panose="02010609000101010101" pitchFamily="49" charset="-122"/>
              </a:rPr>
              <a:t>意境是指抒情性作品中所</a:t>
            </a:r>
            <a:endParaRPr lang="en-US" altLang="zh-CN" sz="1200" spc="300">
              <a:solidFill>
                <a:schemeClr val="bg1"/>
              </a:solidFill>
              <a:latin typeface="迷你简小隶书" panose="02010609000101010101" pitchFamily="49" charset="-122"/>
              <a:ea typeface="迷你简小隶书" panose="02010609000101010101" pitchFamily="49" charset="-122"/>
            </a:endParaRPr>
          </a:p>
          <a:p>
            <a:pPr marL="0" marR="0" lvl="0" indent="0" algn="ctr" defTabSz="609600" rtl="0" eaLnBrk="1" fontAlgn="auto" latinLnBrk="0" hangingPunct="1">
              <a:spcBef>
                <a:spcPts val="0"/>
              </a:spcBef>
              <a:spcAft>
                <a:spcPts val="0"/>
              </a:spcAft>
              <a:buClrTx/>
              <a:buSzTx/>
              <a:buFontTx/>
              <a:buNone/>
              <a:defRPr/>
            </a:pPr>
            <a:r>
              <a:rPr lang="zh-CN" altLang="en-US" sz="1200" spc="300">
                <a:solidFill>
                  <a:schemeClr val="bg1"/>
                </a:solidFill>
                <a:latin typeface="迷你简小隶书" panose="02010609000101010101" pitchFamily="49" charset="-122"/>
                <a:ea typeface="迷你简小隶书" panose="02010609000101010101" pitchFamily="49" charset="-122"/>
              </a:rPr>
              <a:t>呈现的的那种情景交融虚实</a:t>
            </a:r>
            <a:endParaRPr lang="en-US" altLang="zh-CN" sz="1200" spc="300">
              <a:solidFill>
                <a:schemeClr val="bg1"/>
              </a:solidFill>
              <a:latin typeface="迷你简小隶书" panose="02010609000101010101" pitchFamily="49" charset="-122"/>
              <a:ea typeface="迷你简小隶书" panose="02010609000101010101" pitchFamily="49" charset="-122"/>
            </a:endParaRPr>
          </a:p>
          <a:p>
            <a:pPr marL="0" marR="0" lvl="0" indent="0" algn="ctr" defTabSz="609600" rtl="0" eaLnBrk="1" fontAlgn="auto" latinLnBrk="0" hangingPunct="1">
              <a:spcBef>
                <a:spcPts val="0"/>
              </a:spcBef>
              <a:spcAft>
                <a:spcPts val="0"/>
              </a:spcAft>
              <a:buClrTx/>
              <a:buSzTx/>
              <a:buFontTx/>
              <a:buNone/>
              <a:defRPr/>
            </a:pPr>
            <a:r>
              <a:rPr lang="zh-CN" altLang="en-US" sz="1200" spc="300">
                <a:solidFill>
                  <a:schemeClr val="bg1"/>
                </a:solidFill>
                <a:latin typeface="迷你简小隶书" panose="02010609000101010101" pitchFamily="49" charset="-122"/>
                <a:ea typeface="迷你简小隶书" panose="02010609000101010101" pitchFamily="49" charset="-122"/>
              </a:rPr>
              <a:t>相形象系统及的他同文学典型</a:t>
            </a:r>
            <a:endParaRPr lang="zh-CN" altLang="en-US" sz="1200" spc="300">
              <a:solidFill>
                <a:schemeClr val="bg1"/>
              </a:solidFill>
              <a:latin typeface="迷你简小隶书" panose="02010609000101010101" pitchFamily="49" charset="-122"/>
              <a:ea typeface="迷你简小隶书" panose="02010609000101010101" pitchFamily="49" charset="-122"/>
            </a:endParaRPr>
          </a:p>
        </p:txBody>
      </p:sp>
      <p:pic>
        <p:nvPicPr>
          <p:cNvPr id="16" name="wps稻壳儿佳誉设计原创" descr="#活动##元素##素材##电商节日素材#..."/>
          <p:cNvPicPr>
            <a:picLocks noChangeAspect="1" noChangeArrowheads="1"/>
          </p:cNvPicPr>
          <p:nvPr/>
        </p:nvPicPr>
        <p:blipFill rotWithShape="1">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t="30890" r="32378" b="32345"/>
          <a:stretch>
            <a:fillRect/>
          </a:stretch>
        </p:blipFill>
        <p:spPr bwMode="auto">
          <a:xfrm flipH="1" flipV="1">
            <a:off x="10794" y="4624537"/>
            <a:ext cx="999259" cy="5432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wps稻壳儿佳誉设计原创"/>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86775" y="3152775"/>
            <a:ext cx="3705225" cy="3705225"/>
          </a:xfrm>
          <a:prstGeom prst="rect">
            <a:avLst/>
          </a:prstGeom>
        </p:spPr>
      </p:pic>
      <p:sp>
        <p:nvSpPr>
          <p:cNvPr id="8" name="wps稻壳儿佳誉设计原创"/>
          <p:cNvSpPr txBox="1"/>
          <p:nvPr/>
        </p:nvSpPr>
        <p:spPr>
          <a:xfrm>
            <a:off x="2842907" y="2104540"/>
            <a:ext cx="1851790" cy="2215991"/>
          </a:xfrm>
          <a:prstGeom prst="rect">
            <a:avLst/>
          </a:prstGeom>
          <a:noFill/>
          <a:effectLst>
            <a:outerShdw blurRad="50800" dist="50800" dir="5400000" algn="ctr" rotWithShape="0">
              <a:srgbClr val="000000"/>
            </a:outerShdw>
          </a:effectLst>
        </p:spPr>
        <p:txBody>
          <a:bodyPr wrap="none" rtlCol="0">
            <a:spAutoFit/>
          </a:bodyPr>
          <a:lstStyle/>
          <a:p>
            <a:pPr lvl="0" algn="ctr" defTabSz="609600">
              <a:defRPr/>
            </a:pPr>
            <a:r>
              <a:rPr lang="zh-CN" altLang="en-US" sz="13800" spc="-800">
                <a:solidFill>
                  <a:schemeClr val="bg1">
                    <a:lumMod val="85000"/>
                  </a:schemeClr>
                </a:solidFill>
                <a:latin typeface="锐字云字库水柱体1.0" panose="02010604000000000000" pitchFamily="2" charset="-122"/>
                <a:ea typeface="锐字云字库水柱体1.0" panose="02010604000000000000" pitchFamily="2" charset="-122"/>
              </a:rPr>
              <a:t>叁</a:t>
            </a:r>
            <a:endParaRPr lang="zh-CN" altLang="en-US" sz="13800" spc="-800">
              <a:solidFill>
                <a:schemeClr val="bg1">
                  <a:lumMod val="85000"/>
                </a:schemeClr>
              </a:solidFill>
              <a:latin typeface="锐字云字库水柱体1.0" panose="02010604000000000000" pitchFamily="2" charset="-122"/>
              <a:ea typeface="锐字云字库水柱体1.0" panose="02010604000000000000" pitchFamily="2" charset="-122"/>
            </a:endParaRPr>
          </a:p>
        </p:txBody>
      </p:sp>
      <p:sp>
        <p:nvSpPr>
          <p:cNvPr id="29" name="文本框 28"/>
          <p:cNvSpPr txBox="1"/>
          <p:nvPr/>
        </p:nvSpPr>
        <p:spPr>
          <a:xfrm>
            <a:off x="4952660" y="3934478"/>
            <a:ext cx="2501870" cy="483530"/>
          </a:xfrm>
          <a:prstGeom prst="rect">
            <a:avLst/>
          </a:prstGeom>
          <a:noFill/>
        </p:spPr>
        <p:txBody>
          <a:bodyPr vert="horz" wrap="square" rtlCol="0" anchor="b">
            <a:spAutoFit/>
          </a:bodyPr>
          <a:lstStyle/>
          <a:p>
            <a:pPr lvl="0" defTabSz="609600">
              <a:lnSpc>
                <a:spcPct val="150000"/>
              </a:lnSpc>
              <a:spcBef>
                <a:spcPct val="20000"/>
              </a:spcBef>
              <a:defRPr/>
            </a:pPr>
            <a:r>
              <a:rPr lang="zh-CN" altLang="en-US" sz="900" spc="300">
                <a:solidFill>
                  <a:schemeClr val="bg1"/>
                </a:solidFill>
                <a:latin typeface="迷你简小隶书" panose="02010609000101010101" pitchFamily="49" charset="-122"/>
                <a:ea typeface="迷你简小隶书" panose="02010609000101010101" pitchFamily="49" charset="-122"/>
              </a:rPr>
              <a:t>意境是指抒情性作品中所呈现的那种情景交融的文学典型</a:t>
            </a:r>
            <a:endParaRPr lang="zh-CN" altLang="en-US" sz="900" spc="300">
              <a:solidFill>
                <a:schemeClr val="bg1"/>
              </a:solidFill>
              <a:latin typeface="迷你简小隶书" panose="02010609000101010101" pitchFamily="49" charset="-122"/>
              <a:ea typeface="迷你简小隶书" panose="02010609000101010101" pitchFamily="49" charset="-122"/>
            </a:endParaRPr>
          </a:p>
        </p:txBody>
      </p:sp>
      <p:sp>
        <p:nvSpPr>
          <p:cNvPr id="30" name="文本框 29"/>
          <p:cNvSpPr txBox="1"/>
          <p:nvPr/>
        </p:nvSpPr>
        <p:spPr>
          <a:xfrm>
            <a:off x="4914560" y="3534723"/>
            <a:ext cx="2921340" cy="523220"/>
          </a:xfrm>
          <a:prstGeom prst="rect">
            <a:avLst/>
          </a:prstGeom>
          <a:noFill/>
        </p:spPr>
        <p:txBody>
          <a:bodyPr vert="horz" wrap="square" rtlCol="0">
            <a:spAutoFit/>
          </a:bodyPr>
          <a:lstStyle/>
          <a:p>
            <a:r>
              <a:rPr lang="zh-CN" altLang="en-US" sz="2800" spc="-300">
                <a:solidFill>
                  <a:schemeClr val="bg1"/>
                </a:solidFill>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rPr>
              <a:t>这里输入标题内容</a:t>
            </a:r>
            <a:endParaRPr lang="zh-CN" altLang="en-US" sz="2800" spc="-300" dirty="0">
              <a:solidFill>
                <a:schemeClr val="bg1"/>
              </a:solidFill>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pic>
        <p:nvPicPr>
          <p:cNvPr id="176" name="图片 175" descr="2015079358371773581"/>
          <p:cNvPicPr>
            <a:picLocks noChangeAspect="1"/>
          </p:cNvPicPr>
          <p:nvPr/>
        </p:nvPicPr>
        <p:blipFill>
          <a:blip r:embed="rId2">
            <a:duotone>
              <a:prstClr val="black"/>
              <a:srgbClr val="784635">
                <a:tint val="45000"/>
                <a:satMod val="400000"/>
              </a:srgbClr>
            </a:duotone>
          </a:blip>
          <a:stretch>
            <a:fillRect/>
          </a:stretch>
        </p:blipFill>
        <p:spPr>
          <a:xfrm>
            <a:off x="1783984" y="2532407"/>
            <a:ext cx="1174350" cy="489170"/>
          </a:xfrm>
          <a:prstGeom prst="rect">
            <a:avLst/>
          </a:prstGeom>
        </p:spPr>
      </p:pic>
      <p:pic>
        <p:nvPicPr>
          <p:cNvPr id="178" name="图片 177"/>
          <p:cNvPicPr>
            <a:picLocks noChangeAspect="1"/>
          </p:cNvPicPr>
          <p:nvPr/>
        </p:nvPicPr>
        <p:blipFill>
          <a:blip r:embed="rId3" cstate="email"/>
          <a:stretch>
            <a:fillRect/>
          </a:stretch>
        </p:blipFill>
        <p:spPr>
          <a:xfrm>
            <a:off x="7115499" y="4500040"/>
            <a:ext cx="212031" cy="204962"/>
          </a:xfrm>
          <a:prstGeom prst="rect">
            <a:avLst/>
          </a:prstGeom>
        </p:spPr>
      </p:pic>
      <p:pic>
        <p:nvPicPr>
          <p:cNvPr id="183" name="图片 182"/>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35233" r="38569" b="68340"/>
          <a:stretch>
            <a:fillRect/>
          </a:stretch>
        </p:blipFill>
        <p:spPr>
          <a:xfrm>
            <a:off x="7623499" y="3272477"/>
            <a:ext cx="432942" cy="6725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3628"/>
            <a:ext cx="12192000" cy="2939143"/>
          </a:xfrm>
          <a:prstGeom prst="rect">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wps稻壳儿佳誉设计  盗卖必究"/>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8217648" y="-1402885"/>
            <a:ext cx="2571467" cy="5377237"/>
          </a:xfrm>
          <a:prstGeom prst="rect">
            <a:avLst/>
          </a:prstGeom>
        </p:spPr>
      </p:pic>
      <p:sp>
        <p:nvSpPr>
          <p:cNvPr id="12" name="文本框 11"/>
          <p:cNvSpPr txBox="1"/>
          <p:nvPr/>
        </p:nvSpPr>
        <p:spPr>
          <a:xfrm>
            <a:off x="4934288" y="3683111"/>
            <a:ext cx="615440" cy="2182180"/>
          </a:xfrm>
          <a:prstGeom prst="rect">
            <a:avLst/>
          </a:prstGeom>
          <a:ln w="28575">
            <a:solidFill>
              <a:srgbClr val="72202A">
                <a:alpha val="70000"/>
              </a:srgbClr>
            </a:solidFill>
          </a:ln>
        </p:spPr>
        <p:style>
          <a:lnRef idx="1">
            <a:schemeClr val="accent1"/>
          </a:lnRef>
          <a:fillRef idx="0">
            <a:schemeClr val="accent1"/>
          </a:fillRef>
          <a:effectRef idx="0">
            <a:schemeClr val="accent1"/>
          </a:effectRef>
          <a:fontRef idx="minor">
            <a:schemeClr val="tx1"/>
          </a:fontRef>
        </p:style>
        <p:txBody>
          <a:bodyPr vert="eaVert" wrap="square" lIns="91384" tIns="45693" rIns="91384" bIns="45693" rtlCol="0">
            <a:spAutoFit/>
          </a:bodyPr>
          <a:lstStyle>
            <a:defPPr>
              <a:defRPr lang="zh-CN"/>
            </a:defPPr>
            <a:lvl1pPr marR="0" lvl="0" indent="0" algn="ctr" fontAlgn="auto">
              <a:lnSpc>
                <a:spcPct val="100000"/>
              </a:lnSpc>
              <a:spcBef>
                <a:spcPts val="0"/>
              </a:spcBef>
              <a:spcAft>
                <a:spcPts val="0"/>
              </a:spcAft>
              <a:buClrTx/>
              <a:buSzTx/>
              <a:buFontTx/>
              <a:buNone/>
              <a:defRPr sz="2800" spc="-300">
                <a:solidFill>
                  <a:schemeClr val="tx1">
                    <a:lumMod val="95000"/>
                    <a:lumOff val="5000"/>
                  </a:schemeClr>
                </a:solidFill>
                <a:latin typeface="迷你简小隶书" panose="02010609000101010101" pitchFamily="49" charset="-122"/>
                <a:ea typeface="迷你简小隶书" panose="0201060900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300" normalizeH="0" baseline="0" noProof="0" dirty="0">
              <a:ln>
                <a:noFill/>
              </a:ln>
              <a:solidFill>
                <a:srgbClr val="000000">
                  <a:lumMod val="95000"/>
                  <a:lumOff val="5000"/>
                </a:srgbClr>
              </a:solidFill>
              <a:effectLst/>
              <a:uLnTx/>
              <a:uFillTx/>
              <a:latin typeface="迷你简小隶书" panose="02010609000101010101" pitchFamily="49" charset="-122"/>
              <a:ea typeface="迷你简小隶书" panose="02010609000101010101" pitchFamily="49" charset="-122"/>
              <a:cs typeface="+mn-cs"/>
            </a:endParaRPr>
          </a:p>
        </p:txBody>
      </p:sp>
      <p:cxnSp>
        <p:nvCxnSpPr>
          <p:cNvPr id="13" name="直接连接符 12"/>
          <p:cNvCxnSpPr/>
          <p:nvPr/>
        </p:nvCxnSpPr>
        <p:spPr>
          <a:xfrm>
            <a:off x="4547624" y="3683110"/>
            <a:ext cx="0" cy="2231152"/>
          </a:xfrm>
          <a:prstGeom prst="line">
            <a:avLst/>
          </a:prstGeom>
          <a:ln>
            <a:solidFill>
              <a:srgbClr val="72202A">
                <a:alpha val="70000"/>
              </a:srgb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137706" y="3247923"/>
            <a:ext cx="3335415" cy="2666339"/>
          </a:xfrm>
          <a:prstGeom prst="rect">
            <a:avLst/>
          </a:prstGeom>
          <a:noFill/>
        </p:spPr>
        <p:txBody>
          <a:bodyPr vert="eaVert" wrap="square" lIns="91384" tIns="45693" rIns="91384" bIns="45693" rtlCol="0">
            <a:spAutoFit/>
          </a:bodyPr>
          <a:lstStyle/>
          <a:p>
            <a:pPr marL="457200" marR="0" lvl="1" indent="0" algn="l" defTabSz="609600" rtl="0" eaLnBrk="1" fontAlgn="auto" latinLnBrk="0" hangingPunct="1">
              <a:lnSpc>
                <a:spcPct val="250000"/>
              </a:lnSpc>
              <a:spcBef>
                <a:spcPct val="20000"/>
              </a:spcBef>
              <a:spcAft>
                <a:spcPts val="0"/>
              </a:spcAft>
              <a:buClrTx/>
              <a:buSzTx/>
              <a:buFontTx/>
              <a:buNone/>
              <a:defRPr/>
            </a:pPr>
            <a:r>
              <a:rPr kumimoji="0" lang="zh-CN" altLang="en-US" sz="1400" b="0" i="0" u="none" strike="noStrike" kern="1200" cap="none" spc="300" normalizeH="0" baseline="0" noProof="0">
                <a:ln>
                  <a:noFill/>
                </a:ln>
                <a:solidFill>
                  <a:srgbClr val="464940"/>
                </a:solidFill>
                <a:effectLst/>
                <a:uLnTx/>
                <a:uFillTx/>
                <a:latin typeface="隶书" panose="02010509060101010101" pitchFamily="49" charset="-122"/>
                <a:ea typeface="隶书" panose="02010509060101010101" pitchFamily="49" charset="-122"/>
                <a:cs typeface="+mn-cs"/>
              </a:rPr>
              <a:t>意境是指抒情性作品中所呈现的的那种情景交融虚实相形象系统及其所诱发和开拓的他同文学典型意境是指抒情性作品</a:t>
            </a:r>
            <a:endParaRPr kumimoji="0" lang="zh-CN" altLang="en-US" sz="1400" b="0" i="0" u="none" strike="noStrike" kern="1200" cap="none" spc="300" normalizeH="0" baseline="0" noProof="0">
              <a:ln>
                <a:noFill/>
              </a:ln>
              <a:solidFill>
                <a:srgbClr val="464940"/>
              </a:solidFill>
              <a:effectLst/>
              <a:uLnTx/>
              <a:uFillTx/>
              <a:latin typeface="隶书" panose="02010509060101010101" pitchFamily="49" charset="-122"/>
              <a:ea typeface="隶书" panose="02010509060101010101" pitchFamily="49" charset="-122"/>
              <a:cs typeface="+mn-cs"/>
            </a:endParaRPr>
          </a:p>
        </p:txBody>
      </p:sp>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34316" t="58813"/>
          <a:stretch>
            <a:fillRect/>
          </a:stretch>
        </p:blipFill>
        <p:spPr>
          <a:xfrm>
            <a:off x="7339552" y="1697107"/>
            <a:ext cx="985658" cy="1012644"/>
          </a:xfrm>
          <a:prstGeom prst="rect">
            <a:avLst/>
          </a:prstGeom>
        </p:spPr>
      </p:pic>
      <p:sp>
        <p:nvSpPr>
          <p:cNvPr id="17" name="Content Placeholder 2"/>
          <p:cNvSpPr txBox="1"/>
          <p:nvPr/>
        </p:nvSpPr>
        <p:spPr>
          <a:xfrm>
            <a:off x="1363779" y="1436880"/>
            <a:ext cx="5597652" cy="76654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609600"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1400" b="0" i="0" u="none" strike="noStrike" kern="1200" cap="none" spc="300" normalizeH="0" baseline="0" noProof="0">
                <a:ln>
                  <a:noFill/>
                </a:ln>
                <a:solidFill>
                  <a:srgbClr val="F3F8F1"/>
                </a:solidFill>
                <a:effectLst/>
                <a:uLnTx/>
                <a:uFillTx/>
                <a:latin typeface="隶书" panose="02010509060101010101" pitchFamily="49" charset="-122"/>
                <a:ea typeface="隶书" panose="02010509060101010101" pitchFamily="49" charset="-122"/>
                <a:cs typeface="+mn-cs"/>
              </a:rPr>
              <a:t>意境是指抒情性作品中所呈现的的那种情景交融虚实相形象系统及其所诱发和开拓的他同文学典型</a:t>
            </a:r>
            <a:endParaRPr kumimoji="0" lang="zh-CN" altLang="en-US" sz="1400" b="0" i="0" u="none" strike="noStrike" kern="1200" cap="none" spc="300" normalizeH="0" baseline="0" noProof="0">
              <a:ln>
                <a:noFill/>
              </a:ln>
              <a:solidFill>
                <a:srgbClr val="F3F8F1"/>
              </a:solidFill>
              <a:effectLst/>
              <a:uLnTx/>
              <a:uFillTx/>
              <a:latin typeface="隶书" panose="02010509060101010101" pitchFamily="49" charset="-122"/>
              <a:ea typeface="隶书" panose="02010509060101010101" pitchFamily="49" charset="-122"/>
              <a:cs typeface="+mn-cs"/>
            </a:endParaRPr>
          </a:p>
        </p:txBody>
      </p:sp>
      <p:sp>
        <p:nvSpPr>
          <p:cNvPr id="18" name="wps稻壳儿佳誉设计原创"/>
          <p:cNvSpPr txBox="1"/>
          <p:nvPr/>
        </p:nvSpPr>
        <p:spPr>
          <a:xfrm>
            <a:off x="1646224" y="939060"/>
            <a:ext cx="213462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300" normalizeH="0" baseline="0" noProof="0">
                <a:ln>
                  <a:noFill/>
                </a:ln>
                <a:solidFill>
                  <a:srgbClr val="FFFFFF"/>
                </a:solidFill>
                <a:effectLst/>
                <a:uLnTx/>
                <a:uFillTx/>
                <a:latin typeface="迷你简小隶书" panose="02010609000101010101" pitchFamily="49" charset="-122"/>
                <a:ea typeface="迷你简小隶书" panose="02010609000101010101" pitchFamily="49" charset="-122"/>
                <a:cs typeface="+mn-cs"/>
              </a:rPr>
              <a:t>知晓是非</a:t>
            </a:r>
            <a:endParaRPr kumimoji="0" lang="zh-CN" altLang="en-US" sz="3200" b="0" i="0" u="none" strike="noStrike" kern="1200" cap="none" spc="-300" normalizeH="0" baseline="0" noProof="0">
              <a:ln>
                <a:noFill/>
              </a:ln>
              <a:solidFill>
                <a:srgbClr val="FFFFFF"/>
              </a:solidFill>
              <a:effectLst/>
              <a:uLnTx/>
              <a:uFillTx/>
              <a:latin typeface="迷你简小隶书" panose="02010609000101010101" pitchFamily="49" charset="-122"/>
              <a:ea typeface="迷你简小隶书" panose="02010609000101010101" pitchFamily="49" charset="-122"/>
              <a:cs typeface="+mn-cs"/>
            </a:endParaRPr>
          </a:p>
        </p:txBody>
      </p:sp>
      <p:sp>
        <p:nvSpPr>
          <p:cNvPr id="21" name="文本框 20"/>
          <p:cNvSpPr txBox="1"/>
          <p:nvPr/>
        </p:nvSpPr>
        <p:spPr>
          <a:xfrm>
            <a:off x="10203873" y="3683111"/>
            <a:ext cx="615440" cy="2182180"/>
          </a:xfrm>
          <a:prstGeom prst="rect">
            <a:avLst/>
          </a:prstGeom>
          <a:ln w="28575">
            <a:solidFill>
              <a:srgbClr val="72202A">
                <a:alpha val="70000"/>
              </a:srgbClr>
            </a:solidFill>
          </a:ln>
        </p:spPr>
        <p:style>
          <a:lnRef idx="1">
            <a:schemeClr val="accent1"/>
          </a:lnRef>
          <a:fillRef idx="0">
            <a:schemeClr val="accent1"/>
          </a:fillRef>
          <a:effectRef idx="0">
            <a:schemeClr val="accent1"/>
          </a:effectRef>
          <a:fontRef idx="minor">
            <a:schemeClr val="tx1"/>
          </a:fontRef>
        </p:style>
        <p:txBody>
          <a:bodyPr vert="eaVert" wrap="square" lIns="91384" tIns="45693" rIns="91384" bIns="45693"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300" normalizeH="0" baseline="0" noProof="0" dirty="0">
              <a:ln>
                <a:noFill/>
              </a:ln>
              <a:solidFill>
                <a:srgbClr val="000000">
                  <a:lumMod val="95000"/>
                  <a:lumOff val="5000"/>
                </a:srgbClr>
              </a:solidFill>
              <a:effectLst/>
              <a:uLnTx/>
              <a:uFillTx/>
              <a:latin typeface="迷你简小隶书" panose="02010609000101010101" pitchFamily="49" charset="-122"/>
              <a:ea typeface="迷你简小隶书" panose="02010609000101010101" pitchFamily="49" charset="-122"/>
              <a:cs typeface="+mn-cs"/>
            </a:endParaRPr>
          </a:p>
        </p:txBody>
      </p:sp>
      <p:cxnSp>
        <p:nvCxnSpPr>
          <p:cNvPr id="24" name="直接连接符 23"/>
          <p:cNvCxnSpPr/>
          <p:nvPr/>
        </p:nvCxnSpPr>
        <p:spPr>
          <a:xfrm>
            <a:off x="9817209" y="3683110"/>
            <a:ext cx="0" cy="2231152"/>
          </a:xfrm>
          <a:prstGeom prst="line">
            <a:avLst/>
          </a:prstGeom>
          <a:ln>
            <a:solidFill>
              <a:srgbClr val="72202A">
                <a:alpha val="70000"/>
              </a:srgbClr>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407291" y="3247923"/>
            <a:ext cx="3335415" cy="2666339"/>
          </a:xfrm>
          <a:prstGeom prst="rect">
            <a:avLst/>
          </a:prstGeom>
          <a:noFill/>
        </p:spPr>
        <p:txBody>
          <a:bodyPr vert="eaVert" wrap="square" lIns="91384" tIns="45693" rIns="91384" bIns="45693" rtlCol="0">
            <a:spAutoFit/>
          </a:bodyPr>
          <a:lstStyle/>
          <a:p>
            <a:pPr marL="457200" marR="0" lvl="1" indent="0" algn="l" defTabSz="609600" rtl="0" eaLnBrk="1" fontAlgn="auto" latinLnBrk="0" hangingPunct="1">
              <a:lnSpc>
                <a:spcPct val="250000"/>
              </a:lnSpc>
              <a:spcBef>
                <a:spcPct val="20000"/>
              </a:spcBef>
              <a:spcAft>
                <a:spcPts val="0"/>
              </a:spcAft>
              <a:buClrTx/>
              <a:buSzTx/>
              <a:buFontTx/>
              <a:buNone/>
              <a:defRPr/>
            </a:pPr>
            <a:r>
              <a:rPr kumimoji="0" lang="zh-CN" altLang="en-US" sz="1400" b="0" i="0" u="none" strike="noStrike" kern="1200" cap="none" spc="300" normalizeH="0" baseline="0" noProof="0">
                <a:ln>
                  <a:noFill/>
                </a:ln>
                <a:solidFill>
                  <a:srgbClr val="464940"/>
                </a:solidFill>
                <a:effectLst/>
                <a:uLnTx/>
                <a:uFillTx/>
                <a:latin typeface="隶书" panose="02010509060101010101" pitchFamily="49" charset="-122"/>
                <a:ea typeface="隶书" panose="02010509060101010101" pitchFamily="49" charset="-122"/>
                <a:cs typeface="+mn-cs"/>
              </a:rPr>
              <a:t>意境是指抒情性作品中所呈现的的那种情景交融虚实相形象系统及其所诱发和开拓的他同文学典型意境是指抒情性作品</a:t>
            </a:r>
            <a:endParaRPr kumimoji="0" lang="zh-CN" altLang="en-US" sz="1400" b="0" i="0" u="none" strike="noStrike" kern="1200" cap="none" spc="300" normalizeH="0" baseline="0" noProof="0">
              <a:ln>
                <a:noFill/>
              </a:ln>
              <a:solidFill>
                <a:srgbClr val="464940"/>
              </a:solidFill>
              <a:effectLst/>
              <a:uLnTx/>
              <a:uFillTx/>
              <a:latin typeface="隶书" panose="02010509060101010101" pitchFamily="49" charset="-122"/>
              <a:ea typeface="隶书" panose="02010509060101010101" pitchFamily="49" charset="-122"/>
              <a:cs typeface="+mn-cs"/>
            </a:endParaRPr>
          </a:p>
        </p:txBody>
      </p:sp>
      <p:sp>
        <p:nvSpPr>
          <p:cNvPr id="28" name="矩形 27"/>
          <p:cNvSpPr/>
          <p:nvPr/>
        </p:nvSpPr>
        <p:spPr>
          <a:xfrm>
            <a:off x="5032279" y="3989371"/>
            <a:ext cx="327178" cy="156966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300" normalizeH="0" baseline="0" noProof="0">
                <a:ln>
                  <a:noFill/>
                </a:ln>
                <a:solidFill>
                  <a:srgbClr val="000000">
                    <a:lumMod val="95000"/>
                    <a:lumOff val="5000"/>
                  </a:srgbClr>
                </a:solidFill>
                <a:effectLst/>
                <a:uLnTx/>
                <a:uFillTx/>
                <a:latin typeface="迷你简小隶书" panose="02010609000101010101" pitchFamily="49" charset="-122"/>
                <a:ea typeface="迷你简小隶书" panose="02010609000101010101" pitchFamily="49" charset="-122"/>
                <a:cs typeface="+mn-cs"/>
              </a:rPr>
              <a:t>添加标题</a:t>
            </a:r>
            <a:endParaRPr kumimoji="0" lang="zh-CN" altLang="en-US" sz="2400" b="0" i="0" u="none" strike="noStrike" kern="1200" cap="none" spc="-300" normalizeH="0" baseline="0" noProof="0" dirty="0">
              <a:ln>
                <a:noFill/>
              </a:ln>
              <a:solidFill>
                <a:srgbClr val="000000">
                  <a:lumMod val="95000"/>
                  <a:lumOff val="5000"/>
                </a:srgbClr>
              </a:solidFill>
              <a:effectLst/>
              <a:uLnTx/>
              <a:uFillTx/>
              <a:latin typeface="迷你简小隶书" panose="02010609000101010101" pitchFamily="49" charset="-122"/>
              <a:ea typeface="迷你简小隶书" panose="02010609000101010101" pitchFamily="49" charset="-122"/>
              <a:cs typeface="+mn-cs"/>
            </a:endParaRPr>
          </a:p>
        </p:txBody>
      </p:sp>
      <p:sp>
        <p:nvSpPr>
          <p:cNvPr id="29" name="wps稻壳儿佳誉设计原创"/>
          <p:cNvSpPr/>
          <p:nvPr/>
        </p:nvSpPr>
        <p:spPr>
          <a:xfrm>
            <a:off x="10311389" y="3989371"/>
            <a:ext cx="327178" cy="156966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300" normalizeH="0" baseline="0" noProof="0">
                <a:ln>
                  <a:noFill/>
                </a:ln>
                <a:solidFill>
                  <a:srgbClr val="000000">
                    <a:lumMod val="95000"/>
                    <a:lumOff val="5000"/>
                  </a:srgbClr>
                </a:solidFill>
                <a:effectLst/>
                <a:uLnTx/>
                <a:uFillTx/>
                <a:latin typeface="迷你简小隶书" panose="02010609000101010101" pitchFamily="49" charset="-122"/>
                <a:ea typeface="迷你简小隶书" panose="02010609000101010101" pitchFamily="49" charset="-122"/>
                <a:cs typeface="+mn-cs"/>
              </a:rPr>
              <a:t>添加标题</a:t>
            </a:r>
            <a:endParaRPr kumimoji="0" lang="zh-CN" altLang="en-US" sz="2400" b="0" i="0" u="none" strike="noStrike" kern="1200" cap="none" spc="-300" normalizeH="0" baseline="0" noProof="0" dirty="0">
              <a:ln>
                <a:noFill/>
              </a:ln>
              <a:solidFill>
                <a:srgbClr val="000000">
                  <a:lumMod val="95000"/>
                  <a:lumOff val="5000"/>
                </a:srgbClr>
              </a:solidFill>
              <a:effectLst/>
              <a:uLnTx/>
              <a:uFillTx/>
              <a:latin typeface="迷你简小隶书" panose="02010609000101010101" pitchFamily="49" charset="-122"/>
              <a:ea typeface="迷你简小隶书" panose="02010609000101010101" pitchFamily="49" charset="-122"/>
              <a:cs typeface="+mn-cs"/>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67384" y="0"/>
            <a:ext cx="2895600" cy="6858000"/>
          </a:xfrm>
          <a:prstGeom prst="rect">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wps稻壳儿佳誉设计原创"/>
          <p:cNvPicPr>
            <a:picLocks noChangeAspect="1"/>
          </p:cNvPicPr>
          <p:nvPr/>
        </p:nvPicPr>
        <p:blipFill rotWithShape="1">
          <a:blip r:embed="rId1">
            <a:extLst>
              <a:ext uri="{28A0092B-C50C-407E-A947-70E740481C1C}">
                <a14:useLocalDpi xmlns:a14="http://schemas.microsoft.com/office/drawing/2010/main" val="0"/>
              </a:ext>
            </a:extLst>
          </a:blip>
          <a:srcRect t="10304" r="17282"/>
          <a:stretch>
            <a:fillRect/>
          </a:stretch>
        </p:blipFill>
        <p:spPr>
          <a:xfrm>
            <a:off x="1311000" y="0"/>
            <a:ext cx="2491742" cy="3865242"/>
          </a:xfrm>
          <a:custGeom>
            <a:avLst/>
            <a:gdLst>
              <a:gd name="connsiteX0" fmla="*/ 0 w 3025142"/>
              <a:gd name="connsiteY0" fmla="*/ 0 h 4692663"/>
              <a:gd name="connsiteX1" fmla="*/ 1630421 w 3025142"/>
              <a:gd name="connsiteY1" fmla="*/ 0 h 4692663"/>
              <a:gd name="connsiteX2" fmla="*/ 1630421 w 3025142"/>
              <a:gd name="connsiteY2" fmla="*/ 1208135 h 4692663"/>
              <a:gd name="connsiteX3" fmla="*/ 3025142 w 3025142"/>
              <a:gd name="connsiteY3" fmla="*/ 1208135 h 4692663"/>
              <a:gd name="connsiteX4" fmla="*/ 3025142 w 3025142"/>
              <a:gd name="connsiteY4" fmla="*/ 4692663 h 4692663"/>
              <a:gd name="connsiteX5" fmla="*/ 0 w 3025142"/>
              <a:gd name="connsiteY5" fmla="*/ 4692663 h 469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142" h="4692663">
                <a:moveTo>
                  <a:pt x="0" y="0"/>
                </a:moveTo>
                <a:lnTo>
                  <a:pt x="1630421" y="0"/>
                </a:lnTo>
                <a:lnTo>
                  <a:pt x="1630421" y="1208135"/>
                </a:lnTo>
                <a:lnTo>
                  <a:pt x="3025142" y="1208135"/>
                </a:lnTo>
                <a:lnTo>
                  <a:pt x="3025142" y="4692663"/>
                </a:lnTo>
                <a:lnTo>
                  <a:pt x="0" y="4692663"/>
                </a:lnTo>
                <a:close/>
              </a:path>
            </a:pathLst>
          </a:custGeom>
        </p:spPr>
      </p:pic>
      <p:sp>
        <p:nvSpPr>
          <p:cNvPr id="16" name="文本框 15"/>
          <p:cNvSpPr txBox="1"/>
          <p:nvPr/>
        </p:nvSpPr>
        <p:spPr>
          <a:xfrm>
            <a:off x="6071962" y="1761784"/>
            <a:ext cx="5025699" cy="892167"/>
          </a:xfrm>
          <a:prstGeom prst="rect">
            <a:avLst/>
          </a:prstGeom>
          <a:noFill/>
        </p:spPr>
        <p:txBody>
          <a:bodyPr wrap="square" rtlCol="0">
            <a:spAutoFit/>
          </a:bodyPr>
          <a:lstStyle/>
          <a:p>
            <a:pPr lvl="0" algn="just" defTabSz="914400">
              <a:lnSpc>
                <a:spcPct val="150000"/>
              </a:lnSpc>
              <a:defRPr/>
            </a:pPr>
            <a:r>
              <a:rPr lang="zh-CN" altLang="en-US" sz="12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rPr>
              <a:t>那种情景交融虚实相生的形象系统及其所诱发和开拓的审美想典那种情景交融虚实相生的形象系统及其所诱发和开拓的审美想典</a:t>
            </a:r>
            <a:endParaRPr lang="zh-CN" altLang="en-US" sz="12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endParaRPr>
          </a:p>
        </p:txBody>
      </p:sp>
      <p:sp>
        <p:nvSpPr>
          <p:cNvPr id="17" name="文本框 16"/>
          <p:cNvSpPr txBox="1"/>
          <p:nvPr/>
        </p:nvSpPr>
        <p:spPr>
          <a:xfrm>
            <a:off x="6071962" y="3143041"/>
            <a:ext cx="5025699" cy="892167"/>
          </a:xfrm>
          <a:prstGeom prst="rect">
            <a:avLst/>
          </a:prstGeom>
          <a:noFill/>
        </p:spPr>
        <p:txBody>
          <a:bodyPr wrap="square" rtlCol="0">
            <a:spAutoFit/>
          </a:bodyPr>
          <a:lstStyle/>
          <a:p>
            <a:pPr lvl="0" algn="just" defTabSz="914400">
              <a:lnSpc>
                <a:spcPct val="150000"/>
              </a:lnSpc>
              <a:defRPr/>
            </a:pPr>
            <a:r>
              <a:rPr lang="zh-CN" altLang="en-US" sz="12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rPr>
              <a:t>那种情景交融虚实相生的形象系统及其所诱发和开拓的审美想典那种情景交融虚实相生的形象系统及其所诱发和开拓的审美想典</a:t>
            </a:r>
            <a:endParaRPr lang="zh-CN" altLang="en-US" sz="12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endParaRPr>
          </a:p>
        </p:txBody>
      </p:sp>
      <p:sp>
        <p:nvSpPr>
          <p:cNvPr id="22" name="文本框 21"/>
          <p:cNvSpPr txBox="1"/>
          <p:nvPr/>
        </p:nvSpPr>
        <p:spPr>
          <a:xfrm>
            <a:off x="6071962" y="4698469"/>
            <a:ext cx="5025699" cy="892167"/>
          </a:xfrm>
          <a:prstGeom prst="rect">
            <a:avLst/>
          </a:prstGeom>
          <a:noFill/>
        </p:spPr>
        <p:txBody>
          <a:bodyPr wrap="square" rtlCol="0">
            <a:spAutoFit/>
          </a:bodyPr>
          <a:lstStyle/>
          <a:p>
            <a:pPr lvl="0" algn="just" defTabSz="914400">
              <a:lnSpc>
                <a:spcPct val="150000"/>
              </a:lnSpc>
              <a:defRPr/>
            </a:pPr>
            <a:r>
              <a:rPr lang="zh-CN" altLang="en-US" sz="12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rPr>
              <a:t>那种情景交融虚实相生的形象系统及其所诱发和开拓的审美想典那种情景交融虚实相生的形象系统及其所诱发和开拓的审美想典</a:t>
            </a:r>
            <a:endParaRPr lang="zh-CN" altLang="en-US" sz="12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endParaRPr>
          </a:p>
        </p:txBody>
      </p:sp>
      <p:sp>
        <p:nvSpPr>
          <p:cNvPr id="23" name="文本框 22"/>
          <p:cNvSpPr txBox="1"/>
          <p:nvPr/>
        </p:nvSpPr>
        <p:spPr>
          <a:xfrm>
            <a:off x="5297405" y="1858491"/>
            <a:ext cx="677108" cy="553998"/>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400" normalizeH="0" baseline="0" noProof="0" dirty="0">
                <a:ln>
                  <a:noFill/>
                </a:ln>
                <a:solidFill>
                  <a:prstClr val="black">
                    <a:lumMod val="95000"/>
                    <a:lumOff val="5000"/>
                  </a:prstClr>
                </a:solidFill>
                <a:effectLst/>
                <a:uLnTx/>
                <a:uFillTx/>
                <a:latin typeface="迷你简小隶书" panose="02010609000101010101" pitchFamily="49" charset="-122"/>
                <a:ea typeface="迷你简小隶书" panose="02010609000101010101" pitchFamily="49" charset="-122"/>
              </a:rPr>
              <a:t>壹</a:t>
            </a:r>
            <a:endParaRPr kumimoji="0" lang="zh-CN" altLang="en-US" sz="3200" i="0" u="none" strike="noStrike" kern="1200" cap="none" spc="400" normalizeH="0" baseline="0" noProof="0" dirty="0">
              <a:ln>
                <a:noFill/>
              </a:ln>
              <a:solidFill>
                <a:prstClr val="black">
                  <a:lumMod val="95000"/>
                  <a:lumOff val="5000"/>
                </a:prstClr>
              </a:solidFill>
              <a:effectLst/>
              <a:uLnTx/>
              <a:uFillTx/>
              <a:latin typeface="迷你简小隶书" panose="02010609000101010101" pitchFamily="49" charset="-122"/>
              <a:ea typeface="迷你简小隶书" panose="02010609000101010101" pitchFamily="49" charset="-122"/>
            </a:endParaRPr>
          </a:p>
        </p:txBody>
      </p:sp>
      <p:sp>
        <p:nvSpPr>
          <p:cNvPr id="24" name="文本框 23"/>
          <p:cNvSpPr txBox="1"/>
          <p:nvPr/>
        </p:nvSpPr>
        <p:spPr>
          <a:xfrm>
            <a:off x="5297405" y="3232194"/>
            <a:ext cx="677108" cy="553998"/>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400" normalizeH="0" baseline="0" noProof="0">
                <a:ln>
                  <a:noFill/>
                </a:ln>
                <a:solidFill>
                  <a:prstClr val="black">
                    <a:lumMod val="95000"/>
                    <a:lumOff val="5000"/>
                  </a:prstClr>
                </a:solidFill>
                <a:effectLst/>
                <a:uLnTx/>
                <a:uFillTx/>
                <a:latin typeface="迷你简小隶书" panose="02010609000101010101" pitchFamily="49" charset="-122"/>
                <a:ea typeface="迷你简小隶书" panose="02010609000101010101" pitchFamily="49" charset="-122"/>
              </a:rPr>
              <a:t>贰</a:t>
            </a:r>
            <a:endParaRPr kumimoji="0" lang="zh-CN" altLang="en-US" sz="3200" i="0" u="none" strike="noStrike" kern="1200" cap="none" spc="400" normalizeH="0" baseline="0" noProof="0" dirty="0">
              <a:ln>
                <a:noFill/>
              </a:ln>
              <a:solidFill>
                <a:prstClr val="black">
                  <a:lumMod val="95000"/>
                  <a:lumOff val="5000"/>
                </a:prstClr>
              </a:solidFill>
              <a:effectLst/>
              <a:uLnTx/>
              <a:uFillTx/>
              <a:latin typeface="迷你简小隶书" panose="02010609000101010101" pitchFamily="49" charset="-122"/>
              <a:ea typeface="迷你简小隶书" panose="02010609000101010101" pitchFamily="49" charset="-122"/>
            </a:endParaRPr>
          </a:p>
        </p:txBody>
      </p:sp>
      <p:sp>
        <p:nvSpPr>
          <p:cNvPr id="25" name="文本框 24"/>
          <p:cNvSpPr txBox="1"/>
          <p:nvPr/>
        </p:nvSpPr>
        <p:spPr>
          <a:xfrm>
            <a:off x="5297405" y="4891901"/>
            <a:ext cx="677108" cy="553998"/>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400" normalizeH="0" baseline="0" noProof="0">
                <a:ln>
                  <a:noFill/>
                </a:ln>
                <a:solidFill>
                  <a:prstClr val="black">
                    <a:lumMod val="95000"/>
                    <a:lumOff val="5000"/>
                  </a:prstClr>
                </a:solidFill>
                <a:effectLst/>
                <a:uLnTx/>
                <a:uFillTx/>
                <a:latin typeface="迷你简小隶书" panose="02010609000101010101" pitchFamily="49" charset="-122"/>
                <a:ea typeface="迷你简小隶书" panose="02010609000101010101" pitchFamily="49" charset="-122"/>
              </a:rPr>
              <a:t>叁</a:t>
            </a:r>
            <a:endParaRPr kumimoji="0" lang="zh-CN" altLang="en-US" sz="3200" i="0" u="none" strike="noStrike" kern="1200" cap="none" spc="400" normalizeH="0" baseline="0" noProof="0" dirty="0">
              <a:ln>
                <a:noFill/>
              </a:ln>
              <a:solidFill>
                <a:prstClr val="black">
                  <a:lumMod val="95000"/>
                  <a:lumOff val="5000"/>
                </a:prstClr>
              </a:solidFill>
              <a:effectLst/>
              <a:uLnTx/>
              <a:uFillTx/>
              <a:latin typeface="迷你简小隶书" panose="02010609000101010101" pitchFamily="49" charset="-122"/>
              <a:ea typeface="迷你简小隶书" panose="02010609000101010101" pitchFamily="49" charset="-122"/>
            </a:endParaRPr>
          </a:p>
        </p:txBody>
      </p:sp>
      <p:sp>
        <p:nvSpPr>
          <p:cNvPr id="27" name="wps稻壳儿佳誉设计原创"/>
          <p:cNvSpPr/>
          <p:nvPr/>
        </p:nvSpPr>
        <p:spPr>
          <a:xfrm>
            <a:off x="1961007" y="4134800"/>
            <a:ext cx="923330" cy="1543668"/>
          </a:xfrm>
          <a:prstGeom prst="rect">
            <a:avLst/>
          </a:prstGeom>
        </p:spPr>
        <p:txBody>
          <a:bodyPr vert="eaVert" wrap="square">
            <a:spAutoFit/>
          </a:bodyPr>
          <a:lstStyle/>
          <a:p>
            <a:pPr lvl="0" algn="dist">
              <a:defRPr/>
            </a:pPr>
            <a:r>
              <a:rPr lang="zh-CN" altLang="en-US" sz="4800">
                <a:solidFill>
                  <a:schemeClr val="bg1"/>
                </a:solidFill>
                <a:latin typeface="方正楷体繁体" panose="03000509000000000000" pitchFamily="65" charset="-122"/>
                <a:ea typeface="方正楷体繁体" panose="03000509000000000000" pitchFamily="65" charset="-122"/>
              </a:rPr>
              <a:t>古 风</a:t>
            </a:r>
            <a:endParaRPr lang="zh-CN" altLang="en-US" sz="4800" dirty="0">
              <a:solidFill>
                <a:schemeClr val="bg1"/>
              </a:solidFill>
              <a:latin typeface="方正楷体繁体" panose="03000509000000000000" pitchFamily="65" charset="-122"/>
              <a:ea typeface="方正楷体繁体" panose="03000509000000000000" pitchFamily="65" charset="-122"/>
            </a:endParaRPr>
          </a:p>
        </p:txBody>
      </p:sp>
      <p:sp>
        <p:nvSpPr>
          <p:cNvPr id="28" name="椭圆 16"/>
          <p:cNvSpPr/>
          <p:nvPr/>
        </p:nvSpPr>
        <p:spPr>
          <a:xfrm>
            <a:off x="2370924" y="4862025"/>
            <a:ext cx="103496" cy="101674"/>
          </a:xfrm>
          <a:custGeom>
            <a:avLst/>
            <a:gdLst>
              <a:gd name="connsiteX0" fmla="*/ 0 w 127000"/>
              <a:gd name="connsiteY0" fmla="*/ 63500 h 127000"/>
              <a:gd name="connsiteX1" fmla="*/ 63500 w 127000"/>
              <a:gd name="connsiteY1" fmla="*/ 0 h 127000"/>
              <a:gd name="connsiteX2" fmla="*/ 127000 w 127000"/>
              <a:gd name="connsiteY2" fmla="*/ 63500 h 127000"/>
              <a:gd name="connsiteX3" fmla="*/ 63500 w 127000"/>
              <a:gd name="connsiteY3" fmla="*/ 127000 h 127000"/>
              <a:gd name="connsiteX4" fmla="*/ 0 w 127000"/>
              <a:gd name="connsiteY4" fmla="*/ 63500 h 127000"/>
              <a:gd name="connsiteX0-1" fmla="*/ 45 w 127045"/>
              <a:gd name="connsiteY0-2" fmla="*/ 63500 h 134144"/>
              <a:gd name="connsiteX1-3" fmla="*/ 63545 w 127045"/>
              <a:gd name="connsiteY1-4" fmla="*/ 0 h 134144"/>
              <a:gd name="connsiteX2-5" fmla="*/ 127045 w 127045"/>
              <a:gd name="connsiteY2-6" fmla="*/ 63500 h 134144"/>
              <a:gd name="connsiteX3-7" fmla="*/ 56401 w 127045"/>
              <a:gd name="connsiteY3-8" fmla="*/ 134144 h 134144"/>
              <a:gd name="connsiteX4-9" fmla="*/ 45 w 127045"/>
              <a:gd name="connsiteY4-10" fmla="*/ 63500 h 134144"/>
              <a:gd name="connsiteX0-11" fmla="*/ 23 w 136548"/>
              <a:gd name="connsiteY0-12" fmla="*/ 63500 h 134144"/>
              <a:gd name="connsiteX1-13" fmla="*/ 73048 w 136548"/>
              <a:gd name="connsiteY1-14" fmla="*/ 0 h 134144"/>
              <a:gd name="connsiteX2-15" fmla="*/ 136548 w 136548"/>
              <a:gd name="connsiteY2-16" fmla="*/ 63500 h 134144"/>
              <a:gd name="connsiteX3-17" fmla="*/ 65904 w 136548"/>
              <a:gd name="connsiteY3-18" fmla="*/ 134144 h 134144"/>
              <a:gd name="connsiteX4-19" fmla="*/ 23 w 136548"/>
              <a:gd name="connsiteY4-20" fmla="*/ 63500 h 1341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548" h="134144">
                <a:moveTo>
                  <a:pt x="23" y="63500"/>
                </a:moveTo>
                <a:cubicBezTo>
                  <a:pt x="1214" y="41143"/>
                  <a:pt x="50294" y="0"/>
                  <a:pt x="73048" y="0"/>
                </a:cubicBezTo>
                <a:cubicBezTo>
                  <a:pt x="95802" y="0"/>
                  <a:pt x="136548" y="28430"/>
                  <a:pt x="136548" y="63500"/>
                </a:cubicBezTo>
                <a:cubicBezTo>
                  <a:pt x="136548" y="98570"/>
                  <a:pt x="88658" y="134144"/>
                  <a:pt x="65904" y="134144"/>
                </a:cubicBezTo>
                <a:cubicBezTo>
                  <a:pt x="43150" y="134144"/>
                  <a:pt x="-1168" y="85857"/>
                  <a:pt x="23" y="63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pic>
        <p:nvPicPr>
          <p:cNvPr id="31" name="wps稻壳儿佳誉设计原创"/>
          <p:cNvPicPr>
            <a:picLocks noChangeAspect="1"/>
          </p:cNvPicPr>
          <p:nvPr/>
        </p:nvPicPr>
        <p:blipFill rotWithShape="1">
          <a:blip r:embed="rId2" cstate="print">
            <a:extLst>
              <a:ext uri="{28A0092B-C50C-407E-A947-70E740481C1C}">
                <a14:useLocalDpi xmlns:a14="http://schemas.microsoft.com/office/drawing/2010/main" val="0"/>
              </a:ext>
            </a:extLst>
          </a:blip>
          <a:srcRect t="64367" b="10437"/>
          <a:stretch>
            <a:fillRect/>
          </a:stretch>
        </p:blipFill>
        <p:spPr>
          <a:xfrm>
            <a:off x="974872" y="6095360"/>
            <a:ext cx="2895600" cy="762640"/>
          </a:xfrm>
          <a:prstGeom prst="rect">
            <a:avLst/>
          </a:prstGeom>
        </p:spPr>
      </p:pic>
      <p:sp>
        <p:nvSpPr>
          <p:cNvPr id="32" name="空心弧 31"/>
          <p:cNvSpPr/>
          <p:nvPr/>
        </p:nvSpPr>
        <p:spPr>
          <a:xfrm rot="8436841">
            <a:off x="5268268" y="1751638"/>
            <a:ext cx="688647" cy="688648"/>
          </a:xfrm>
          <a:prstGeom prst="blockArc">
            <a:avLst>
              <a:gd name="adj1" fmla="val 13322041"/>
              <a:gd name="adj2" fmla="val 11287246"/>
              <a:gd name="adj3" fmla="val 0"/>
            </a:avLst>
          </a:prstGeom>
          <a:noFill/>
          <a:ln>
            <a:gradFill>
              <a:gsLst>
                <a:gs pos="3000">
                  <a:srgbClr val="2B0703"/>
                </a:gs>
                <a:gs pos="26000">
                  <a:srgbClr val="72202A"/>
                </a:gs>
                <a:gs pos="100000">
                  <a:srgbClr val="EDE9E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bg1"/>
              </a:solidFill>
              <a:effectLst/>
              <a:uLnTx/>
              <a:uFillTx/>
              <a:latin typeface="迷你简小隶书" panose="02010609000101010101" pitchFamily="49" charset="-122"/>
              <a:ea typeface="迷你简小隶书" panose="02010609000101010101" pitchFamily="49" charset="-122"/>
            </a:endParaRPr>
          </a:p>
        </p:txBody>
      </p:sp>
      <p:sp>
        <p:nvSpPr>
          <p:cNvPr id="33" name="空心弧 32"/>
          <p:cNvSpPr/>
          <p:nvPr/>
        </p:nvSpPr>
        <p:spPr>
          <a:xfrm rot="8436841">
            <a:off x="5268268" y="3158301"/>
            <a:ext cx="688647" cy="688648"/>
          </a:xfrm>
          <a:prstGeom prst="blockArc">
            <a:avLst>
              <a:gd name="adj1" fmla="val 13322041"/>
              <a:gd name="adj2" fmla="val 11695272"/>
              <a:gd name="adj3" fmla="val 0"/>
            </a:avLst>
          </a:prstGeom>
          <a:noFill/>
          <a:ln>
            <a:gradFill>
              <a:gsLst>
                <a:gs pos="3000">
                  <a:srgbClr val="2B0703"/>
                </a:gs>
                <a:gs pos="26000">
                  <a:srgbClr val="72202A"/>
                </a:gs>
                <a:gs pos="100000">
                  <a:srgbClr val="EDE9E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bg1"/>
              </a:solidFill>
              <a:effectLst/>
              <a:uLnTx/>
              <a:uFillTx/>
              <a:latin typeface="迷你简小隶书" panose="02010609000101010101" pitchFamily="49" charset="-122"/>
              <a:ea typeface="迷你简小隶书" panose="02010609000101010101" pitchFamily="49" charset="-122"/>
            </a:endParaRPr>
          </a:p>
        </p:txBody>
      </p:sp>
      <p:sp>
        <p:nvSpPr>
          <p:cNvPr id="34" name="空心弧 33"/>
          <p:cNvSpPr/>
          <p:nvPr/>
        </p:nvSpPr>
        <p:spPr>
          <a:xfrm rot="8436841">
            <a:off x="5268268" y="4732590"/>
            <a:ext cx="688647" cy="688648"/>
          </a:xfrm>
          <a:prstGeom prst="blockArc">
            <a:avLst>
              <a:gd name="adj1" fmla="val 13322041"/>
              <a:gd name="adj2" fmla="val 12037782"/>
              <a:gd name="adj3" fmla="val 0"/>
            </a:avLst>
          </a:prstGeom>
          <a:noFill/>
          <a:ln>
            <a:gradFill>
              <a:gsLst>
                <a:gs pos="3000">
                  <a:srgbClr val="2B0703"/>
                </a:gs>
                <a:gs pos="26000">
                  <a:srgbClr val="72202A"/>
                </a:gs>
                <a:gs pos="100000">
                  <a:srgbClr val="EDE9E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bg1"/>
              </a:solidFill>
              <a:effectLst/>
              <a:uLnTx/>
              <a:uFillTx/>
              <a:latin typeface="迷你简小隶书" panose="02010609000101010101" pitchFamily="49" charset="-122"/>
              <a:ea typeface="迷你简小隶书" panose="02010609000101010101" pitchFamily="49"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315969" y="1069218"/>
            <a:ext cx="1803187" cy="4492183"/>
          </a:xfrm>
          <a:prstGeom prst="rect">
            <a:avLst/>
          </a:prstGeom>
          <a:noFill/>
          <a:ln>
            <a:solidFill>
              <a:srgbClr val="722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 name="矩形 18"/>
          <p:cNvSpPr/>
          <p:nvPr/>
        </p:nvSpPr>
        <p:spPr>
          <a:xfrm>
            <a:off x="4105972" y="1069218"/>
            <a:ext cx="1803187" cy="4492183"/>
          </a:xfrm>
          <a:prstGeom prst="rect">
            <a:avLst/>
          </a:prstGeom>
          <a:noFill/>
          <a:ln>
            <a:solidFill>
              <a:srgbClr val="722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0" name="矩形 19"/>
          <p:cNvSpPr/>
          <p:nvPr/>
        </p:nvSpPr>
        <p:spPr>
          <a:xfrm>
            <a:off x="6983058" y="1069218"/>
            <a:ext cx="1803187" cy="4492183"/>
          </a:xfrm>
          <a:prstGeom prst="rect">
            <a:avLst/>
          </a:prstGeom>
          <a:noFill/>
          <a:ln>
            <a:solidFill>
              <a:srgbClr val="722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矩形 20"/>
          <p:cNvSpPr/>
          <p:nvPr/>
        </p:nvSpPr>
        <p:spPr>
          <a:xfrm>
            <a:off x="1315968" y="1069218"/>
            <a:ext cx="1815307" cy="708683"/>
          </a:xfrm>
          <a:prstGeom prst="rect">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105973" y="1069218"/>
            <a:ext cx="1803187" cy="708683"/>
          </a:xfrm>
          <a:prstGeom prst="rect">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wps稻壳儿佳誉设计原创"/>
          <p:cNvSpPr/>
          <p:nvPr/>
        </p:nvSpPr>
        <p:spPr>
          <a:xfrm>
            <a:off x="6983058" y="1069218"/>
            <a:ext cx="1803187" cy="708683"/>
          </a:xfrm>
          <a:prstGeom prst="rect">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2392214" y="1876281"/>
            <a:ext cx="492443" cy="1374735"/>
          </a:xfrm>
          <a:prstGeom prst="rect">
            <a:avLst/>
          </a:prstGeom>
          <a:noFill/>
          <a:ln>
            <a:noFill/>
          </a:ln>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414141"/>
                </a:solidFill>
                <a:effectLst/>
                <a:uLnTx/>
                <a:uFillTx/>
                <a:latin typeface="迷你简小隶书" panose="02010609000101010101" pitchFamily="49" charset="-122"/>
                <a:ea typeface="迷你简小隶书" panose="02010609000101010101" pitchFamily="49" charset="-122"/>
                <a:cs typeface="+mn-cs"/>
              </a:rPr>
              <a:t>请输入</a:t>
            </a:r>
            <a:r>
              <a:rPr kumimoji="0" lang="zh-CN" altLang="en-US" sz="2000" b="0" i="0" u="none" strike="noStrike" kern="1200" cap="none" spc="0" normalizeH="0" baseline="0" noProof="0" dirty="0">
                <a:ln>
                  <a:noFill/>
                </a:ln>
                <a:solidFill>
                  <a:srgbClr val="414141"/>
                </a:solidFill>
                <a:effectLst/>
                <a:uLnTx/>
                <a:uFillTx/>
                <a:latin typeface="迷你简小隶书" panose="02010609000101010101" pitchFamily="49" charset="-122"/>
                <a:ea typeface="迷你简小隶书" panose="02010609000101010101" pitchFamily="49" charset="-122"/>
                <a:cs typeface="+mn-cs"/>
              </a:rPr>
              <a:t>标题</a:t>
            </a:r>
            <a:endParaRPr kumimoji="0" lang="zh-CN" altLang="en-US" sz="2000" b="0" i="0" u="none" strike="noStrike" kern="1200" cap="none" spc="0" normalizeH="0" baseline="0" noProof="0" dirty="0">
              <a:ln>
                <a:noFill/>
              </a:ln>
              <a:solidFill>
                <a:srgbClr val="414141"/>
              </a:solidFill>
              <a:effectLst/>
              <a:uLnTx/>
              <a:uFillTx/>
              <a:latin typeface="迷你简小隶书" panose="02010609000101010101" pitchFamily="49" charset="-122"/>
              <a:ea typeface="迷你简小隶书" panose="02010609000101010101" pitchFamily="49" charset="-122"/>
              <a:cs typeface="+mn-cs"/>
            </a:endParaRPr>
          </a:p>
        </p:txBody>
      </p:sp>
      <p:sp>
        <p:nvSpPr>
          <p:cNvPr id="27" name="文本框 26"/>
          <p:cNvSpPr txBox="1"/>
          <p:nvPr/>
        </p:nvSpPr>
        <p:spPr>
          <a:xfrm>
            <a:off x="1559657" y="1876281"/>
            <a:ext cx="1046440" cy="3747082"/>
          </a:xfrm>
          <a:prstGeom prst="rect">
            <a:avLst/>
          </a:prstGeom>
          <a:noFill/>
        </p:spPr>
        <p:txBody>
          <a:bodyPr vert="eaVert" wrap="square" rtlCol="0">
            <a:spAutoFit/>
          </a:bodyPr>
          <a:lstStyle/>
          <a:p>
            <a:pPr marL="0" marR="0" lvl="0" indent="0" algn="l" defTabSz="1219200" rtl="0" eaLnBrk="1" fontAlgn="auto" latinLnBrk="0" hangingPunct="1">
              <a:lnSpc>
                <a:spcPct val="200000"/>
              </a:lnSpc>
              <a:spcBef>
                <a:spcPct val="2000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华文楷体" panose="02010600040101010101" pitchFamily="2" charset="-122"/>
                <a:ea typeface="华文楷体" panose="02010600040101010101" pitchFamily="2" charset="-122"/>
                <a:cs typeface="+mn-cs"/>
              </a:rPr>
              <a:t>意境是指抒情性作品中所呈现的的那种情景交虚实相生的形象意境</a:t>
            </a:r>
            <a:endParaRPr kumimoji="0" lang="zh-CN" altLang="en-US" sz="1400" b="0" i="0" u="none" strike="noStrike" kern="1200" cap="none" spc="0" normalizeH="0" baseline="0" noProof="0">
              <a:ln>
                <a:noFill/>
              </a:ln>
              <a:solidFill>
                <a:prstClr val="black">
                  <a:lumMod val="75000"/>
                  <a:lumOff val="25000"/>
                </a:prstClr>
              </a:solidFill>
              <a:effectLst/>
              <a:uLnTx/>
              <a:uFillTx/>
              <a:latin typeface="华文楷体" panose="02010600040101010101" pitchFamily="2" charset="-122"/>
              <a:ea typeface="华文楷体" panose="02010600040101010101" pitchFamily="2" charset="-122"/>
              <a:cs typeface="+mn-cs"/>
            </a:endParaRPr>
          </a:p>
        </p:txBody>
      </p:sp>
      <p:sp>
        <p:nvSpPr>
          <p:cNvPr id="28" name="文本框 27"/>
          <p:cNvSpPr txBox="1"/>
          <p:nvPr/>
        </p:nvSpPr>
        <p:spPr>
          <a:xfrm>
            <a:off x="5176804" y="1876281"/>
            <a:ext cx="492443" cy="1374735"/>
          </a:xfrm>
          <a:prstGeom prst="rect">
            <a:avLst/>
          </a:prstGeom>
          <a:noFill/>
          <a:ln>
            <a:noFill/>
          </a:ln>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414141"/>
                </a:solidFill>
                <a:effectLst/>
                <a:uLnTx/>
                <a:uFillTx/>
                <a:latin typeface="迷你简小隶书" panose="02010609000101010101" pitchFamily="49" charset="-122"/>
                <a:ea typeface="迷你简小隶书" panose="02010609000101010101" pitchFamily="49" charset="-122"/>
                <a:cs typeface="+mn-cs"/>
              </a:rPr>
              <a:t>请输入</a:t>
            </a:r>
            <a:r>
              <a:rPr kumimoji="0" lang="zh-CN" altLang="en-US" sz="2000" b="0" i="0" u="none" strike="noStrike" kern="1200" cap="none" spc="0" normalizeH="0" baseline="0" noProof="0" dirty="0">
                <a:ln>
                  <a:noFill/>
                </a:ln>
                <a:solidFill>
                  <a:srgbClr val="414141"/>
                </a:solidFill>
                <a:effectLst/>
                <a:uLnTx/>
                <a:uFillTx/>
                <a:latin typeface="迷你简小隶书" panose="02010609000101010101" pitchFamily="49" charset="-122"/>
                <a:ea typeface="迷你简小隶书" panose="02010609000101010101" pitchFamily="49" charset="-122"/>
                <a:cs typeface="+mn-cs"/>
              </a:rPr>
              <a:t>标题</a:t>
            </a:r>
            <a:endParaRPr kumimoji="0" lang="zh-CN" altLang="en-US" sz="2000" b="0" i="0" u="none" strike="noStrike" kern="1200" cap="none" spc="0" normalizeH="0" baseline="0" noProof="0" dirty="0">
              <a:ln>
                <a:noFill/>
              </a:ln>
              <a:solidFill>
                <a:srgbClr val="414141"/>
              </a:solidFill>
              <a:effectLst/>
              <a:uLnTx/>
              <a:uFillTx/>
              <a:latin typeface="迷你简小隶书" panose="02010609000101010101" pitchFamily="49" charset="-122"/>
              <a:ea typeface="迷你简小隶书" panose="02010609000101010101" pitchFamily="49" charset="-122"/>
              <a:cs typeface="+mn-cs"/>
            </a:endParaRPr>
          </a:p>
        </p:txBody>
      </p:sp>
      <p:sp>
        <p:nvSpPr>
          <p:cNvPr id="32" name="文本框 31"/>
          <p:cNvSpPr txBox="1"/>
          <p:nvPr/>
        </p:nvSpPr>
        <p:spPr>
          <a:xfrm>
            <a:off x="4324399" y="1876281"/>
            <a:ext cx="1046440" cy="3685120"/>
          </a:xfrm>
          <a:prstGeom prst="rect">
            <a:avLst/>
          </a:prstGeom>
          <a:noFill/>
        </p:spPr>
        <p:txBody>
          <a:bodyPr vert="eaVert" wrap="square" rtlCol="0">
            <a:spAutoFit/>
          </a:bodyPr>
          <a:lstStyle/>
          <a:p>
            <a:pPr marL="0" marR="0" lvl="0" indent="0" algn="l" defTabSz="1219200" rtl="0" eaLnBrk="1" fontAlgn="auto" latinLnBrk="0" hangingPunct="1">
              <a:lnSpc>
                <a:spcPct val="200000"/>
              </a:lnSpc>
              <a:spcBef>
                <a:spcPct val="2000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华文楷体" panose="02010600040101010101" pitchFamily="2" charset="-122"/>
                <a:ea typeface="华文楷体" panose="02010600040101010101" pitchFamily="2" charset="-122"/>
                <a:cs typeface="+mn-cs"/>
              </a:rPr>
              <a:t>意境是指抒情性作品中所呈现的的那种情景交虚实相生的形象意境</a:t>
            </a:r>
            <a:endParaRPr kumimoji="0" lang="zh-CN" altLang="en-US" sz="1400" b="0" i="0" u="none" strike="noStrike" kern="1200" cap="none" spc="0" normalizeH="0" baseline="0" noProof="0">
              <a:ln>
                <a:noFill/>
              </a:ln>
              <a:solidFill>
                <a:prstClr val="black">
                  <a:lumMod val="75000"/>
                  <a:lumOff val="25000"/>
                </a:prstClr>
              </a:solidFill>
              <a:effectLst/>
              <a:uLnTx/>
              <a:uFillTx/>
              <a:latin typeface="华文楷体" panose="02010600040101010101" pitchFamily="2" charset="-122"/>
              <a:ea typeface="华文楷体" panose="02010600040101010101" pitchFamily="2" charset="-122"/>
              <a:cs typeface="+mn-cs"/>
            </a:endParaRPr>
          </a:p>
        </p:txBody>
      </p:sp>
      <p:sp>
        <p:nvSpPr>
          <p:cNvPr id="33" name="文本框 32"/>
          <p:cNvSpPr txBox="1"/>
          <p:nvPr/>
        </p:nvSpPr>
        <p:spPr>
          <a:xfrm>
            <a:off x="8032550" y="1876281"/>
            <a:ext cx="492443" cy="1374735"/>
          </a:xfrm>
          <a:prstGeom prst="rect">
            <a:avLst/>
          </a:prstGeom>
          <a:noFill/>
          <a:ln>
            <a:noFill/>
          </a:ln>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414141"/>
                </a:solidFill>
                <a:effectLst/>
                <a:uLnTx/>
                <a:uFillTx/>
                <a:latin typeface="迷你简小隶书" panose="02010609000101010101" pitchFamily="49" charset="-122"/>
                <a:ea typeface="迷你简小隶书" panose="02010609000101010101" pitchFamily="49" charset="-122"/>
                <a:cs typeface="+mn-cs"/>
              </a:rPr>
              <a:t>请输入</a:t>
            </a:r>
            <a:r>
              <a:rPr kumimoji="0" lang="zh-CN" altLang="en-US" sz="2000" b="0" i="0" u="none" strike="noStrike" kern="1200" cap="none" spc="0" normalizeH="0" baseline="0" noProof="0" dirty="0">
                <a:ln>
                  <a:noFill/>
                </a:ln>
                <a:solidFill>
                  <a:srgbClr val="414141"/>
                </a:solidFill>
                <a:effectLst/>
                <a:uLnTx/>
                <a:uFillTx/>
                <a:latin typeface="迷你简小隶书" panose="02010609000101010101" pitchFamily="49" charset="-122"/>
                <a:ea typeface="迷你简小隶书" panose="02010609000101010101" pitchFamily="49" charset="-122"/>
                <a:cs typeface="+mn-cs"/>
              </a:rPr>
              <a:t>标题</a:t>
            </a:r>
            <a:endParaRPr kumimoji="0" lang="zh-CN" altLang="en-US" sz="2000" b="0" i="0" u="none" strike="noStrike" kern="1200" cap="none" spc="0" normalizeH="0" baseline="0" noProof="0" dirty="0">
              <a:ln>
                <a:noFill/>
              </a:ln>
              <a:solidFill>
                <a:srgbClr val="414141"/>
              </a:solidFill>
              <a:effectLst/>
              <a:uLnTx/>
              <a:uFillTx/>
              <a:latin typeface="迷你简小隶书" panose="02010609000101010101" pitchFamily="49" charset="-122"/>
              <a:ea typeface="迷你简小隶书" panose="02010609000101010101" pitchFamily="49" charset="-122"/>
              <a:cs typeface="+mn-cs"/>
            </a:endParaRPr>
          </a:p>
        </p:txBody>
      </p:sp>
      <p:sp>
        <p:nvSpPr>
          <p:cNvPr id="34" name="文本框 33"/>
          <p:cNvSpPr txBox="1"/>
          <p:nvPr/>
        </p:nvSpPr>
        <p:spPr>
          <a:xfrm>
            <a:off x="7165390" y="1876281"/>
            <a:ext cx="1046440" cy="3685120"/>
          </a:xfrm>
          <a:prstGeom prst="rect">
            <a:avLst/>
          </a:prstGeom>
          <a:noFill/>
        </p:spPr>
        <p:txBody>
          <a:bodyPr vert="eaVert" wrap="square" rtlCol="0">
            <a:spAutoFit/>
          </a:bodyPr>
          <a:lstStyle/>
          <a:p>
            <a:pPr marL="0" marR="0" lvl="0" indent="0" algn="l" defTabSz="1219200" rtl="0" eaLnBrk="1" fontAlgn="auto" latinLnBrk="0" hangingPunct="1">
              <a:lnSpc>
                <a:spcPct val="200000"/>
              </a:lnSpc>
              <a:spcBef>
                <a:spcPct val="2000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华文楷体" panose="02010600040101010101" pitchFamily="2" charset="-122"/>
                <a:ea typeface="华文楷体" panose="02010600040101010101" pitchFamily="2" charset="-122"/>
                <a:cs typeface="+mn-cs"/>
              </a:rPr>
              <a:t>意境是指抒情性作品中所呈现的的那种情景交虚实相生的形象意境</a:t>
            </a:r>
            <a:endParaRPr kumimoji="0" lang="zh-CN" altLang="en-US" sz="1400" b="0" i="0" u="none" strike="noStrike" kern="1200" cap="none" spc="0" normalizeH="0" baseline="0" noProof="0">
              <a:ln>
                <a:noFill/>
              </a:ln>
              <a:solidFill>
                <a:prstClr val="black">
                  <a:lumMod val="75000"/>
                  <a:lumOff val="25000"/>
                </a:prstClr>
              </a:solidFill>
              <a:effectLst/>
              <a:uLnTx/>
              <a:uFillTx/>
              <a:latin typeface="华文楷体" panose="02010600040101010101" pitchFamily="2" charset="-122"/>
              <a:ea typeface="华文楷体" panose="02010600040101010101" pitchFamily="2" charset="-122"/>
              <a:cs typeface="+mn-cs"/>
            </a:endParaRPr>
          </a:p>
        </p:txBody>
      </p:sp>
      <p:sp>
        <p:nvSpPr>
          <p:cNvPr id="45" name="矩形 44"/>
          <p:cNvSpPr/>
          <p:nvPr/>
        </p:nvSpPr>
        <p:spPr>
          <a:xfrm>
            <a:off x="2373324" y="1193126"/>
            <a:ext cx="646331"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40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rPr>
              <a:t>壹</a:t>
            </a:r>
            <a:endParaRPr kumimoji="0" lang="zh-CN" altLang="en-US" sz="3200" b="0" i="0" u="none" strike="noStrike" kern="1200" cap="none" spc="400" normalizeH="0" baseline="0" noProof="0" dirty="0">
              <a:ln>
                <a:noFill/>
              </a:ln>
              <a:solidFill>
                <a:prstClr val="white"/>
              </a:solidFill>
              <a:effectLst/>
              <a:uLnTx/>
              <a:uFillTx/>
              <a:latin typeface="华文楷体" panose="02010600040101010101" pitchFamily="2" charset="-122"/>
              <a:ea typeface="华文楷体" panose="02010600040101010101" pitchFamily="2" charset="-122"/>
              <a:cs typeface="+mn-cs"/>
            </a:endParaRPr>
          </a:p>
        </p:txBody>
      </p:sp>
      <p:sp>
        <p:nvSpPr>
          <p:cNvPr id="46" name="矩形 45"/>
          <p:cNvSpPr/>
          <p:nvPr/>
        </p:nvSpPr>
        <p:spPr>
          <a:xfrm>
            <a:off x="5157914" y="1193126"/>
            <a:ext cx="646331"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40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rPr>
              <a:t>贰</a:t>
            </a:r>
            <a:endParaRPr kumimoji="0" lang="zh-CN" altLang="en-US" sz="3200" b="0" i="0" u="none" strike="noStrike" kern="1200" cap="none" spc="400" normalizeH="0" baseline="0" noProof="0" dirty="0">
              <a:ln>
                <a:noFill/>
              </a:ln>
              <a:solidFill>
                <a:prstClr val="white"/>
              </a:solidFill>
              <a:effectLst/>
              <a:uLnTx/>
              <a:uFillTx/>
              <a:latin typeface="华文楷体" panose="02010600040101010101" pitchFamily="2" charset="-122"/>
              <a:ea typeface="华文楷体" panose="02010600040101010101" pitchFamily="2" charset="-122"/>
              <a:cs typeface="+mn-cs"/>
            </a:endParaRPr>
          </a:p>
        </p:txBody>
      </p:sp>
      <p:sp>
        <p:nvSpPr>
          <p:cNvPr id="47" name="矩形 46"/>
          <p:cNvSpPr/>
          <p:nvPr/>
        </p:nvSpPr>
        <p:spPr>
          <a:xfrm>
            <a:off x="8013660" y="1193126"/>
            <a:ext cx="646331"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40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rPr>
              <a:t>叁</a:t>
            </a:r>
            <a:endParaRPr kumimoji="0" lang="zh-CN" altLang="en-US" sz="3200" b="0" i="0" u="none" strike="noStrike" kern="1200" cap="none" spc="400" normalizeH="0" baseline="0" noProof="0" dirty="0">
              <a:ln>
                <a:noFill/>
              </a:ln>
              <a:solidFill>
                <a:prstClr val="white"/>
              </a:solidFill>
              <a:effectLst/>
              <a:uLnTx/>
              <a:uFillTx/>
              <a:latin typeface="华文楷体" panose="02010600040101010101" pitchFamily="2" charset="-122"/>
              <a:ea typeface="华文楷体" panose="02010600040101010101" pitchFamily="2" charset="-122"/>
              <a:cs typeface="+mn-cs"/>
            </a:endParaRPr>
          </a:p>
        </p:txBody>
      </p:sp>
      <p:pic>
        <p:nvPicPr>
          <p:cNvPr id="25" name="wps稻壳儿佳誉设计原创 盗卖必究"/>
          <p:cNvPicPr>
            <a:picLocks noChangeAspect="1"/>
          </p:cNvPicPr>
          <p:nvPr/>
        </p:nvPicPr>
        <p:blipFill rotWithShape="1">
          <a:blip r:embed="rId1">
            <a:duotone>
              <a:prstClr val="black"/>
              <a:schemeClr val="tx2">
                <a:tint val="45000"/>
                <a:satMod val="400000"/>
              </a:schemeClr>
            </a:duotone>
            <a:extLst>
              <a:ext uri="{28A0092B-C50C-407E-A947-70E740481C1C}">
                <a14:useLocalDpi xmlns:a14="http://schemas.microsoft.com/office/drawing/2010/main" val="0"/>
              </a:ext>
            </a:extLst>
          </a:blip>
          <a:srcRect l="6119" t="31311" r="6482" b="53178"/>
          <a:stretch>
            <a:fillRect/>
          </a:stretch>
        </p:blipFill>
        <p:spPr>
          <a:xfrm flipH="1">
            <a:off x="0" y="5071883"/>
            <a:ext cx="12192000" cy="1786117"/>
          </a:xfrm>
          <a:prstGeom prst="rect">
            <a:avLst/>
          </a:prstGeom>
        </p:spPr>
      </p:pic>
      <p:pic>
        <p:nvPicPr>
          <p:cNvPr id="29" name="wps稻壳儿佳誉设计原创"/>
          <p:cNvPicPr>
            <a:picLocks noChangeAspect="1"/>
          </p:cNvPicPr>
          <p:nvPr/>
        </p:nvPicPr>
        <p:blipFill rotWithShape="1">
          <a:blip r:embed="rId2" cstate="print">
            <a:extLst>
              <a:ext uri="{28A0092B-C50C-407E-A947-70E740481C1C}">
                <a14:useLocalDpi xmlns:a14="http://schemas.microsoft.com/office/drawing/2010/main" val="0"/>
              </a:ext>
            </a:extLst>
          </a:blip>
          <a:srcRect l="55275" t="6165"/>
          <a:stretch>
            <a:fillRect/>
          </a:stretch>
        </p:blipFill>
        <p:spPr>
          <a:xfrm>
            <a:off x="10261600" y="3352614"/>
            <a:ext cx="1935385" cy="3505386"/>
          </a:xfrm>
          <a:prstGeom prst="rect">
            <a:avLst/>
          </a:prstGeom>
        </p:spPr>
      </p:pic>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27743" t="47817" r="53331" b="29259"/>
          <a:stretch>
            <a:fillRect/>
          </a:stretch>
        </p:blipFill>
        <p:spPr>
          <a:xfrm>
            <a:off x="1335030" y="1059718"/>
            <a:ext cx="818996" cy="856343"/>
          </a:xfrm>
          <a:prstGeom prst="rect">
            <a:avLst/>
          </a:prstGeom>
        </p:spPr>
      </p:pic>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l="27743" t="47817" r="53331" b="29259"/>
          <a:stretch>
            <a:fillRect/>
          </a:stretch>
        </p:blipFill>
        <p:spPr>
          <a:xfrm>
            <a:off x="4136046" y="1059718"/>
            <a:ext cx="818996" cy="856343"/>
          </a:xfrm>
          <a:prstGeom prst="rect">
            <a:avLst/>
          </a:prstGeom>
        </p:spPr>
      </p:pic>
      <p:pic>
        <p:nvPicPr>
          <p:cNvPr id="36" name="图片 35"/>
          <p:cNvPicPr>
            <a:picLocks noChangeAspect="1"/>
          </p:cNvPicPr>
          <p:nvPr/>
        </p:nvPicPr>
        <p:blipFill rotWithShape="1">
          <a:blip r:embed="rId3" cstate="print">
            <a:extLst>
              <a:ext uri="{28A0092B-C50C-407E-A947-70E740481C1C}">
                <a14:useLocalDpi xmlns:a14="http://schemas.microsoft.com/office/drawing/2010/main" val="0"/>
              </a:ext>
            </a:extLst>
          </a:blip>
          <a:srcRect l="27743" t="47817" r="53331" b="29259"/>
          <a:stretch>
            <a:fillRect/>
          </a:stretch>
        </p:blipFill>
        <p:spPr>
          <a:xfrm>
            <a:off x="7009731" y="1059718"/>
            <a:ext cx="818996" cy="856343"/>
          </a:xfrm>
          <a:prstGeom prst="rect">
            <a:avLst/>
          </a:prstGeom>
        </p:spPr>
      </p:pic>
      <p:pic>
        <p:nvPicPr>
          <p:cNvPr id="40" name="图片 39"/>
          <p:cNvPicPr>
            <a:picLocks noChangeAspect="1"/>
          </p:cNvPicPr>
          <p:nvPr/>
        </p:nvPicPr>
        <p:blipFill rotWithShape="1">
          <a:blip r:embed="rId4">
            <a:extLst>
              <a:ext uri="{28A0092B-C50C-407E-A947-70E740481C1C}">
                <a14:useLocalDpi xmlns:a14="http://schemas.microsoft.com/office/drawing/2010/main" val="0"/>
              </a:ext>
            </a:extLst>
          </a:blip>
          <a:srcRect l="40158" t="14358" r="47330" b="70126"/>
          <a:stretch>
            <a:fillRect/>
          </a:stretch>
        </p:blipFill>
        <p:spPr>
          <a:xfrm rot="836940">
            <a:off x="9821929" y="1639557"/>
            <a:ext cx="1525485" cy="10158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wps稻壳儿佳誉设计原创"/>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86775" y="3152775"/>
            <a:ext cx="3705225" cy="3705225"/>
          </a:xfrm>
          <a:prstGeom prst="rect">
            <a:avLst/>
          </a:prstGeom>
        </p:spPr>
      </p:pic>
      <p:sp>
        <p:nvSpPr>
          <p:cNvPr id="8" name="wps稻壳儿佳誉设计原创"/>
          <p:cNvSpPr txBox="1"/>
          <p:nvPr/>
        </p:nvSpPr>
        <p:spPr>
          <a:xfrm>
            <a:off x="2842907" y="2104540"/>
            <a:ext cx="1851790" cy="2215991"/>
          </a:xfrm>
          <a:prstGeom prst="rect">
            <a:avLst/>
          </a:prstGeom>
          <a:noFill/>
          <a:effectLst>
            <a:outerShdw blurRad="50800" dist="50800" dir="5400000" algn="ctr" rotWithShape="0">
              <a:srgbClr val="000000"/>
            </a:outerShdw>
          </a:effectLst>
        </p:spPr>
        <p:txBody>
          <a:bodyPr wrap="none" rtlCol="0">
            <a:spAutoFit/>
          </a:bodyPr>
          <a:lstStyle/>
          <a:p>
            <a:pPr lvl="0" algn="ctr" defTabSz="609600">
              <a:defRPr/>
            </a:pPr>
            <a:r>
              <a:rPr lang="zh-CN" altLang="en-US" sz="13800" spc="-800">
                <a:solidFill>
                  <a:schemeClr val="bg1">
                    <a:lumMod val="85000"/>
                  </a:schemeClr>
                </a:solidFill>
                <a:latin typeface="锐字云字库水柱体1.0" panose="02010604000000000000" pitchFamily="2" charset="-122"/>
                <a:ea typeface="锐字云字库水柱体1.0" panose="02010604000000000000" pitchFamily="2" charset="-122"/>
              </a:rPr>
              <a:t>肆</a:t>
            </a:r>
            <a:endParaRPr lang="zh-CN" altLang="en-US" sz="13800" spc="-800">
              <a:solidFill>
                <a:schemeClr val="bg1">
                  <a:lumMod val="85000"/>
                </a:schemeClr>
              </a:solidFill>
              <a:latin typeface="锐字云字库水柱体1.0" panose="02010604000000000000" pitchFamily="2" charset="-122"/>
              <a:ea typeface="锐字云字库水柱体1.0" panose="02010604000000000000" pitchFamily="2" charset="-122"/>
            </a:endParaRPr>
          </a:p>
        </p:txBody>
      </p:sp>
      <p:sp>
        <p:nvSpPr>
          <p:cNvPr id="29" name="文本框 28"/>
          <p:cNvSpPr txBox="1"/>
          <p:nvPr/>
        </p:nvSpPr>
        <p:spPr>
          <a:xfrm>
            <a:off x="4952660" y="3934478"/>
            <a:ext cx="2501870" cy="483530"/>
          </a:xfrm>
          <a:prstGeom prst="rect">
            <a:avLst/>
          </a:prstGeom>
          <a:noFill/>
        </p:spPr>
        <p:txBody>
          <a:bodyPr vert="horz" wrap="square" rtlCol="0" anchor="b">
            <a:spAutoFit/>
          </a:bodyPr>
          <a:lstStyle/>
          <a:p>
            <a:pPr lvl="0" defTabSz="609600">
              <a:lnSpc>
                <a:spcPct val="150000"/>
              </a:lnSpc>
              <a:spcBef>
                <a:spcPct val="20000"/>
              </a:spcBef>
              <a:defRPr/>
            </a:pPr>
            <a:r>
              <a:rPr lang="zh-CN" altLang="en-US" sz="900" spc="300">
                <a:solidFill>
                  <a:schemeClr val="bg1"/>
                </a:solidFill>
                <a:latin typeface="迷你简小隶书" panose="02010609000101010101" pitchFamily="49" charset="-122"/>
                <a:ea typeface="迷你简小隶书" panose="02010609000101010101" pitchFamily="49" charset="-122"/>
              </a:rPr>
              <a:t>意境是指抒情性作品中所呈现的那种情景交融的文学典型</a:t>
            </a:r>
            <a:endParaRPr lang="zh-CN" altLang="en-US" sz="900" spc="300">
              <a:solidFill>
                <a:schemeClr val="bg1"/>
              </a:solidFill>
              <a:latin typeface="迷你简小隶书" panose="02010609000101010101" pitchFamily="49" charset="-122"/>
              <a:ea typeface="迷你简小隶书" panose="02010609000101010101" pitchFamily="49" charset="-122"/>
            </a:endParaRPr>
          </a:p>
        </p:txBody>
      </p:sp>
      <p:sp>
        <p:nvSpPr>
          <p:cNvPr id="30" name="文本框 29"/>
          <p:cNvSpPr txBox="1"/>
          <p:nvPr/>
        </p:nvSpPr>
        <p:spPr>
          <a:xfrm>
            <a:off x="4914560" y="3534723"/>
            <a:ext cx="2921340" cy="523220"/>
          </a:xfrm>
          <a:prstGeom prst="rect">
            <a:avLst/>
          </a:prstGeom>
          <a:noFill/>
        </p:spPr>
        <p:txBody>
          <a:bodyPr vert="horz" wrap="square" rtlCol="0">
            <a:spAutoFit/>
          </a:bodyPr>
          <a:lstStyle/>
          <a:p>
            <a:r>
              <a:rPr lang="zh-CN" altLang="en-US" sz="2800" spc="-300">
                <a:solidFill>
                  <a:schemeClr val="bg1"/>
                </a:solidFill>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rPr>
              <a:t>这里输入标题内容</a:t>
            </a:r>
            <a:endParaRPr lang="zh-CN" altLang="en-US" sz="2800" spc="-300" dirty="0">
              <a:solidFill>
                <a:schemeClr val="bg1"/>
              </a:solidFill>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pic>
        <p:nvPicPr>
          <p:cNvPr id="176" name="wps稻壳儿佳誉设计原创" descr="2015079358371773581"/>
          <p:cNvPicPr>
            <a:picLocks noChangeAspect="1"/>
          </p:cNvPicPr>
          <p:nvPr/>
        </p:nvPicPr>
        <p:blipFill>
          <a:blip r:embed="rId2">
            <a:duotone>
              <a:prstClr val="black"/>
              <a:srgbClr val="784635">
                <a:tint val="45000"/>
                <a:satMod val="400000"/>
              </a:srgbClr>
            </a:duotone>
          </a:blip>
          <a:stretch>
            <a:fillRect/>
          </a:stretch>
        </p:blipFill>
        <p:spPr>
          <a:xfrm>
            <a:off x="1783984" y="2532407"/>
            <a:ext cx="1174350" cy="489170"/>
          </a:xfrm>
          <a:prstGeom prst="rect">
            <a:avLst/>
          </a:prstGeom>
        </p:spPr>
      </p:pic>
      <p:pic>
        <p:nvPicPr>
          <p:cNvPr id="178" name="图片 177"/>
          <p:cNvPicPr>
            <a:picLocks noChangeAspect="1"/>
          </p:cNvPicPr>
          <p:nvPr/>
        </p:nvPicPr>
        <p:blipFill>
          <a:blip r:embed="rId3" cstate="email"/>
          <a:stretch>
            <a:fillRect/>
          </a:stretch>
        </p:blipFill>
        <p:spPr>
          <a:xfrm>
            <a:off x="7115499" y="4500040"/>
            <a:ext cx="212031" cy="204962"/>
          </a:xfrm>
          <a:prstGeom prst="rect">
            <a:avLst/>
          </a:prstGeom>
        </p:spPr>
      </p:pic>
      <p:pic>
        <p:nvPicPr>
          <p:cNvPr id="183" name="图片 182"/>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35233" r="38569" b="68340"/>
          <a:stretch>
            <a:fillRect/>
          </a:stretch>
        </p:blipFill>
        <p:spPr>
          <a:xfrm>
            <a:off x="7623499" y="3272477"/>
            <a:ext cx="432942" cy="6725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288461"/>
            <a:ext cx="12191999" cy="4281077"/>
          </a:xfrm>
          <a:prstGeom prst="rect">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ntent Placeholder 2"/>
          <p:cNvSpPr txBox="1"/>
          <p:nvPr/>
        </p:nvSpPr>
        <p:spPr>
          <a:xfrm>
            <a:off x="2068286" y="2763439"/>
            <a:ext cx="6005694" cy="73000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609600"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1400" b="0" i="0" u="none" strike="noStrike" kern="1200" cap="none" spc="300" normalizeH="0" baseline="0" noProof="0">
                <a:ln>
                  <a:noFill/>
                </a:ln>
                <a:solidFill>
                  <a:schemeClr val="bg1"/>
                </a:solidFill>
                <a:effectLst/>
                <a:uLnTx/>
                <a:uFillTx/>
                <a:latin typeface="隶书" panose="02010509060101010101" pitchFamily="49" charset="-122"/>
                <a:ea typeface="隶书" panose="02010509060101010101" pitchFamily="49" charset="-122"/>
                <a:cs typeface="+mn-cs"/>
              </a:rPr>
              <a:t>意境是指抒情性作品中所呈现的的那种情景交融虚实相形象系统及其所诱发和开拓的他同文学典型</a:t>
            </a:r>
            <a:endParaRPr kumimoji="0" lang="zh-CN" altLang="en-US" sz="1400" b="0" i="0" u="none" strike="noStrike" kern="1200" cap="none" spc="300" normalizeH="0" baseline="0" noProof="0">
              <a:ln>
                <a:noFill/>
              </a:ln>
              <a:solidFill>
                <a:schemeClr val="bg1"/>
              </a:solidFill>
              <a:effectLst/>
              <a:uLnTx/>
              <a:uFillTx/>
              <a:latin typeface="隶书" panose="02010509060101010101" pitchFamily="49" charset="-122"/>
              <a:ea typeface="隶书" panose="02010509060101010101" pitchFamily="49" charset="-122"/>
              <a:cs typeface="+mn-cs"/>
            </a:endParaRPr>
          </a:p>
        </p:txBody>
      </p:sp>
      <p:sp>
        <p:nvSpPr>
          <p:cNvPr id="12" name="文本框 11"/>
          <p:cNvSpPr txBox="1"/>
          <p:nvPr/>
        </p:nvSpPr>
        <p:spPr>
          <a:xfrm>
            <a:off x="2452332" y="2278319"/>
            <a:ext cx="1887440"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a:ln>
                  <a:noFill/>
                </a:ln>
                <a:solidFill>
                  <a:schemeClr val="bg1"/>
                </a:solidFill>
                <a:effectLst/>
                <a:uLnTx/>
                <a:uFillTx/>
                <a:latin typeface="迷你简小隶书" panose="02010609000101010101" pitchFamily="49" charset="-122"/>
                <a:ea typeface="迷你简小隶书" panose="02010609000101010101" pitchFamily="49" charset="-122"/>
                <a:cs typeface="+mn-cs"/>
              </a:rPr>
              <a:t>知晓是非</a:t>
            </a:r>
            <a:endParaRPr kumimoji="0" lang="zh-CN" altLang="en-US" sz="2800" b="0" i="0" u="none" strike="noStrike" kern="1200" cap="none" spc="-300" normalizeH="0" baseline="0" noProof="0">
              <a:ln>
                <a:noFill/>
              </a:ln>
              <a:solidFill>
                <a:schemeClr val="bg1"/>
              </a:solidFill>
              <a:effectLst/>
              <a:uLnTx/>
              <a:uFillTx/>
              <a:latin typeface="迷你简小隶书" panose="02010609000101010101" pitchFamily="49" charset="-122"/>
              <a:ea typeface="迷你简小隶书" panose="02010609000101010101" pitchFamily="49" charset="-122"/>
              <a:cs typeface="+mn-cs"/>
            </a:endParaRPr>
          </a:p>
        </p:txBody>
      </p:sp>
      <p:sp>
        <p:nvSpPr>
          <p:cNvPr id="13" name="Content Placeholder 2"/>
          <p:cNvSpPr txBox="1"/>
          <p:nvPr/>
        </p:nvSpPr>
        <p:spPr>
          <a:xfrm>
            <a:off x="2068286" y="3615536"/>
            <a:ext cx="6005694" cy="73000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609600"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1400" b="0" i="0" u="none" strike="noStrike" kern="1200" cap="none" spc="300" normalizeH="0" baseline="0" noProof="0">
                <a:ln>
                  <a:noFill/>
                </a:ln>
                <a:solidFill>
                  <a:schemeClr val="bg1"/>
                </a:solidFill>
                <a:effectLst/>
                <a:uLnTx/>
                <a:uFillTx/>
                <a:latin typeface="隶书" panose="02010509060101010101" pitchFamily="49" charset="-122"/>
                <a:ea typeface="隶书" panose="02010509060101010101" pitchFamily="49" charset="-122"/>
                <a:cs typeface="+mn-cs"/>
              </a:rPr>
              <a:t>意境是指抒情性作品中所呈现的的那种情景交融虚实相形象系统及其所诱发和开拓的他同文学典型</a:t>
            </a:r>
            <a:endParaRPr kumimoji="0" lang="zh-CN" altLang="en-US" sz="1400" b="0" i="0" u="none" strike="noStrike" kern="1200" cap="none" spc="300" normalizeH="0" baseline="0" noProof="0">
              <a:ln>
                <a:noFill/>
              </a:ln>
              <a:solidFill>
                <a:schemeClr val="bg1"/>
              </a:solidFill>
              <a:effectLst/>
              <a:uLnTx/>
              <a:uFillTx/>
              <a:latin typeface="隶书" panose="02010509060101010101" pitchFamily="49" charset="-122"/>
              <a:ea typeface="隶书" panose="02010509060101010101" pitchFamily="49" charset="-122"/>
              <a:cs typeface="+mn-cs"/>
            </a:endParaRPr>
          </a:p>
        </p:txBody>
      </p:sp>
      <p:sp>
        <p:nvSpPr>
          <p:cNvPr id="14" name="wps稻壳儿佳誉设计原创"/>
          <p:cNvSpPr/>
          <p:nvPr/>
        </p:nvSpPr>
        <p:spPr>
          <a:xfrm>
            <a:off x="9310252" y="1282178"/>
            <a:ext cx="2890983" cy="428736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a:ea typeface="微软雅黑" panose="020B0503020204020204" charset="-122"/>
            </a:endParaRPr>
          </a:p>
        </p:txBody>
      </p:sp>
      <p:pic>
        <p:nvPicPr>
          <p:cNvPr id="167" name="图片 166"/>
          <p:cNvPicPr>
            <a:picLocks noChangeAspect="1"/>
          </p:cNvPicPr>
          <p:nvPr/>
        </p:nvPicPr>
        <p:blipFill rotWithShape="1">
          <a:blip r:embed="rId2">
            <a:extLst>
              <a:ext uri="{28A0092B-C50C-407E-A947-70E740481C1C}">
                <a14:useLocalDpi xmlns:a14="http://schemas.microsoft.com/office/drawing/2010/main" val="0"/>
              </a:ext>
            </a:extLst>
          </a:blip>
          <a:srcRect t="11030"/>
          <a:stretch>
            <a:fillRect/>
          </a:stretch>
        </p:blipFill>
        <p:spPr>
          <a:xfrm>
            <a:off x="43100" y="1282178"/>
            <a:ext cx="1598040" cy="2402496"/>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wps稻壳儿佳誉设计原创"/>
          <p:cNvPicPr>
            <a:picLocks noChangeAspect="1"/>
          </p:cNvPicPr>
          <p:nvPr/>
        </p:nvPicPr>
        <p:blipFill>
          <a:blip r:embed="rId1" cstate="print">
            <a:extLst>
              <a:ext uri="{BEBA8EAE-BF5A-486C-A8C5-ECC9F3942E4B}">
                <a14:imgProps xmlns:a14="http://schemas.microsoft.com/office/drawing/2010/main">
                  <a14:imgLayer r:embed="rId2">
                    <a14:imgEffect>
                      <a14:backgroundRemoval t="3653" b="97717" l="0" r="98024"/>
                    </a14:imgEffect>
                  </a14:imgLayer>
                </a14:imgProps>
              </a:ext>
              <a:ext uri="{28A0092B-C50C-407E-A947-70E740481C1C}">
                <a14:useLocalDpi xmlns:a14="http://schemas.microsoft.com/office/drawing/2010/main" val="0"/>
              </a:ext>
            </a:extLst>
          </a:blip>
          <a:srcRect l="13583" t="14067" r="13856" b="13970"/>
          <a:stretch>
            <a:fillRect/>
          </a:stretch>
        </p:blipFill>
        <p:spPr>
          <a:xfrm>
            <a:off x="1609963" y="2254704"/>
            <a:ext cx="1929736" cy="1910951"/>
          </a:xfrm>
          <a:custGeom>
            <a:avLst/>
            <a:gdLst>
              <a:gd name="connsiteX0" fmla="*/ 2346291 w 3334763"/>
              <a:gd name="connsiteY0" fmla="*/ 0 h 3302301"/>
              <a:gd name="connsiteX1" fmla="*/ 3334763 w 3334763"/>
              <a:gd name="connsiteY1" fmla="*/ 955826 h 3302301"/>
              <a:gd name="connsiteX2" fmla="*/ 3316913 w 3334763"/>
              <a:gd name="connsiteY2" fmla="*/ 2314575 h 3302301"/>
              <a:gd name="connsiteX3" fmla="*/ 2365341 w 3334763"/>
              <a:gd name="connsiteY3" fmla="*/ 3302301 h 3302301"/>
              <a:gd name="connsiteX4" fmla="*/ 978947 w 3334763"/>
              <a:gd name="connsiteY4" fmla="*/ 3273726 h 3302301"/>
              <a:gd name="connsiteX5" fmla="*/ 11738 w 3334763"/>
              <a:gd name="connsiteY5" fmla="*/ 2333625 h 3302301"/>
              <a:gd name="connsiteX6" fmla="*/ 0 w 3334763"/>
              <a:gd name="connsiteY6" fmla="*/ 955826 h 3302301"/>
              <a:gd name="connsiteX7" fmla="*/ 969422 w 3334763"/>
              <a:gd name="connsiteY7" fmla="*/ 9525 h 330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4763" h="3302301">
                <a:moveTo>
                  <a:pt x="2346291" y="0"/>
                </a:moveTo>
                <a:lnTo>
                  <a:pt x="3334763" y="955826"/>
                </a:lnTo>
                <a:lnTo>
                  <a:pt x="3316913" y="2314575"/>
                </a:lnTo>
                <a:lnTo>
                  <a:pt x="2365341" y="3302301"/>
                </a:lnTo>
                <a:lnTo>
                  <a:pt x="978947" y="3273726"/>
                </a:lnTo>
                <a:lnTo>
                  <a:pt x="11738" y="2333625"/>
                </a:lnTo>
                <a:cubicBezTo>
                  <a:pt x="7825" y="1874359"/>
                  <a:pt x="3913" y="1415092"/>
                  <a:pt x="0" y="955826"/>
                </a:cubicBezTo>
                <a:lnTo>
                  <a:pt x="969422" y="9525"/>
                </a:lnTo>
                <a:close/>
              </a:path>
            </a:pathLst>
          </a:custGeom>
        </p:spPr>
      </p:pic>
      <p:sp>
        <p:nvSpPr>
          <p:cNvPr id="15" name="矩形 14"/>
          <p:cNvSpPr/>
          <p:nvPr/>
        </p:nvSpPr>
        <p:spPr>
          <a:xfrm>
            <a:off x="0" y="2172"/>
            <a:ext cx="12192000" cy="887068"/>
          </a:xfrm>
          <a:prstGeom prst="rect">
            <a:avLst/>
          </a:prstGeom>
          <a:gradFill>
            <a:gsLst>
              <a:gs pos="0">
                <a:srgbClr val="240502">
                  <a:alpha val="90000"/>
                </a:srgbClr>
              </a:gs>
              <a:gs pos="99000">
                <a:srgbClr val="4F0C05"/>
              </a:gs>
              <a:gs pos="83000">
                <a:srgbClr val="510D06"/>
              </a:gs>
              <a:gs pos="18000">
                <a:srgbClr val="520D06">
                  <a:alpha val="9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4"/>
          <p:cNvSpPr txBox="1"/>
          <p:nvPr/>
        </p:nvSpPr>
        <p:spPr>
          <a:xfrm>
            <a:off x="5292528" y="4408287"/>
            <a:ext cx="1527042" cy="398558"/>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lvl="0" defTabSz="914400">
              <a:lnSpc>
                <a:spcPct val="100000"/>
              </a:lnSpc>
              <a:spcBef>
                <a:spcPts val="0"/>
              </a:spcBef>
              <a:defRPr/>
            </a:pPr>
            <a:r>
              <a:rPr lang="zh-CN" altLang="en-US" sz="2400" spc="-300" dirty="0">
                <a:solidFill>
                  <a:srgbClr val="000000">
                    <a:lumMod val="95000"/>
                    <a:lumOff val="5000"/>
                  </a:srgbClr>
                </a:solidFill>
                <a:latin typeface="迷你简小隶书" panose="02010609000101010101" pitchFamily="49" charset="-122"/>
                <a:ea typeface="迷你简小隶书" panose="02010609000101010101" pitchFamily="49" charset="-122"/>
                <a:sym typeface="鯨海酔侯"/>
              </a:rPr>
              <a:t>中国风</a:t>
            </a:r>
            <a:endParaRPr kumimoji="0" lang="zh-CN" altLang="en-US" sz="2400" b="0" i="0" u="none" strike="noStrike" kern="1200" cap="none" spc="0" normalizeH="0" baseline="0" noProof="0" dirty="0">
              <a:ln>
                <a:noFill/>
              </a:ln>
              <a:solidFill>
                <a:prstClr val="black"/>
              </a:solidFill>
              <a:effectLst/>
              <a:uLnTx/>
              <a:uFillTx/>
              <a:latin typeface="迷你简小隶书" panose="02010609000101010101" pitchFamily="49" charset="-122"/>
              <a:ea typeface="迷你简小隶书" panose="02010609000101010101" pitchFamily="49" charset="-122"/>
            </a:endParaRPr>
          </a:p>
        </p:txBody>
      </p:sp>
      <p:sp>
        <p:nvSpPr>
          <p:cNvPr id="24" name="TextBox 15"/>
          <p:cNvSpPr txBox="1"/>
          <p:nvPr/>
        </p:nvSpPr>
        <p:spPr>
          <a:xfrm>
            <a:off x="1364009" y="4706453"/>
            <a:ext cx="2527899" cy="613951"/>
          </a:xfrm>
          <a:prstGeom prst="rect">
            <a:avLst/>
          </a:prstGeom>
          <a:noFill/>
        </p:spPr>
        <p:txBody>
          <a:bodyPr wrap="square" rtlCol="0">
            <a:spAutoFit/>
          </a:bodyPr>
          <a:lstStyle/>
          <a:p>
            <a:pPr lvl="0" algn="ctr" defTabSz="609600">
              <a:lnSpc>
                <a:spcPct val="150000"/>
              </a:lnSpc>
              <a:defRPr/>
            </a:pPr>
            <a:r>
              <a:rPr lang="zh-CN" altLang="en-US" sz="1200" spc="300">
                <a:solidFill>
                  <a:prstClr val="black"/>
                </a:solidFill>
                <a:latin typeface="迷你简小隶书" panose="02010609000101010101" pitchFamily="49" charset="-122"/>
                <a:ea typeface="迷你简小隶书" panose="02010609000101010101" pitchFamily="49" charset="-122"/>
              </a:rPr>
              <a:t>意境是指抒情性作品中所</a:t>
            </a:r>
            <a:endParaRPr lang="en-US" altLang="zh-CN" sz="1200" spc="300">
              <a:solidFill>
                <a:prstClr val="black"/>
              </a:solidFill>
              <a:latin typeface="迷你简小隶书" panose="02010609000101010101" pitchFamily="49" charset="-122"/>
              <a:ea typeface="迷你简小隶书" panose="02010609000101010101" pitchFamily="49" charset="-122"/>
            </a:endParaRPr>
          </a:p>
          <a:p>
            <a:pPr lvl="0" algn="ctr" defTabSz="609600">
              <a:lnSpc>
                <a:spcPct val="150000"/>
              </a:lnSpc>
              <a:defRPr/>
            </a:pPr>
            <a:r>
              <a:rPr lang="zh-CN" altLang="en-US" sz="1200" spc="300">
                <a:solidFill>
                  <a:prstClr val="black"/>
                </a:solidFill>
                <a:latin typeface="迷你简小隶书" panose="02010609000101010101" pitchFamily="49" charset="-122"/>
                <a:ea typeface="迷你简小隶书" panose="02010609000101010101" pitchFamily="49" charset="-122"/>
              </a:rPr>
              <a:t>呈现的的那种情景交融虚实</a:t>
            </a:r>
            <a:endParaRPr lang="en-US" altLang="zh-CN" sz="1200" spc="300">
              <a:solidFill>
                <a:prstClr val="black"/>
              </a:solidFill>
              <a:latin typeface="迷你简小隶书" panose="02010609000101010101" pitchFamily="49" charset="-122"/>
              <a:ea typeface="迷你简小隶书" panose="02010609000101010101" pitchFamily="49" charset="-122"/>
            </a:endParaRPr>
          </a:p>
        </p:txBody>
      </p:sp>
      <p:sp>
        <p:nvSpPr>
          <p:cNvPr id="25" name="Title 4"/>
          <p:cNvSpPr txBox="1"/>
          <p:nvPr/>
        </p:nvSpPr>
        <p:spPr>
          <a:xfrm>
            <a:off x="1797330" y="4342974"/>
            <a:ext cx="1527042" cy="398558"/>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lvl="0" defTabSz="914400">
              <a:lnSpc>
                <a:spcPct val="100000"/>
              </a:lnSpc>
              <a:spcBef>
                <a:spcPts val="0"/>
              </a:spcBef>
              <a:defRPr/>
            </a:pPr>
            <a:r>
              <a:rPr lang="zh-CN" altLang="en-US" sz="2400" spc="-300" dirty="0">
                <a:solidFill>
                  <a:srgbClr val="000000">
                    <a:lumMod val="95000"/>
                    <a:lumOff val="5000"/>
                  </a:srgbClr>
                </a:solidFill>
                <a:latin typeface="迷你简小隶书" panose="02010609000101010101" pitchFamily="49" charset="-122"/>
                <a:ea typeface="迷你简小隶书" panose="02010609000101010101" pitchFamily="49" charset="-122"/>
                <a:sym typeface="鯨海酔侯"/>
              </a:rPr>
              <a:t>中国风</a:t>
            </a:r>
            <a:endParaRPr kumimoji="0" lang="zh-CN" altLang="en-US" sz="2400" b="0" i="0" u="none" strike="noStrike" kern="1200" cap="none" spc="0" normalizeH="0" baseline="0" noProof="0" dirty="0">
              <a:ln>
                <a:noFill/>
              </a:ln>
              <a:solidFill>
                <a:prstClr val="black"/>
              </a:solidFill>
              <a:effectLst/>
              <a:uLnTx/>
              <a:uFillTx/>
              <a:latin typeface="迷你简小隶书" panose="02010609000101010101" pitchFamily="49" charset="-122"/>
              <a:ea typeface="迷你简小隶书" panose="02010609000101010101" pitchFamily="49" charset="-122"/>
            </a:endParaRPr>
          </a:p>
        </p:txBody>
      </p:sp>
      <p:sp>
        <p:nvSpPr>
          <p:cNvPr id="28" name="Title 4"/>
          <p:cNvSpPr txBox="1"/>
          <p:nvPr/>
        </p:nvSpPr>
        <p:spPr>
          <a:xfrm>
            <a:off x="8828188" y="4333662"/>
            <a:ext cx="1527042" cy="398558"/>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lvl="0" defTabSz="914400">
              <a:lnSpc>
                <a:spcPct val="100000"/>
              </a:lnSpc>
              <a:spcBef>
                <a:spcPts val="0"/>
              </a:spcBef>
              <a:defRPr/>
            </a:pPr>
            <a:r>
              <a:rPr lang="zh-CN" altLang="en-US" sz="2400" spc="-300" dirty="0">
                <a:solidFill>
                  <a:srgbClr val="000000">
                    <a:lumMod val="95000"/>
                    <a:lumOff val="5000"/>
                  </a:srgbClr>
                </a:solidFill>
                <a:latin typeface="迷你简小隶书" panose="02010609000101010101" pitchFamily="49" charset="-122"/>
                <a:ea typeface="迷你简小隶书" panose="02010609000101010101" pitchFamily="49" charset="-122"/>
                <a:sym typeface="鯨海酔侯"/>
              </a:rPr>
              <a:t>中国风</a:t>
            </a:r>
            <a:endParaRPr kumimoji="0" lang="zh-CN" altLang="en-US" sz="2400" b="0" i="0" u="none" strike="noStrike" kern="1200" cap="none" spc="0" normalizeH="0" baseline="0" noProof="0" dirty="0">
              <a:ln>
                <a:noFill/>
              </a:ln>
              <a:solidFill>
                <a:prstClr val="black"/>
              </a:solidFill>
              <a:effectLst/>
              <a:uLnTx/>
              <a:uFillTx/>
              <a:latin typeface="迷你简小隶书" panose="02010609000101010101" pitchFamily="49" charset="-122"/>
              <a:ea typeface="迷你简小隶书" panose="02010609000101010101" pitchFamily="49" charset="-122"/>
            </a:endParaRPr>
          </a:p>
        </p:txBody>
      </p:sp>
      <p:sp>
        <p:nvSpPr>
          <p:cNvPr id="29" name="TextBox 15"/>
          <p:cNvSpPr txBox="1"/>
          <p:nvPr/>
        </p:nvSpPr>
        <p:spPr>
          <a:xfrm>
            <a:off x="4833808" y="4771766"/>
            <a:ext cx="2527898" cy="613951"/>
          </a:xfrm>
          <a:prstGeom prst="rect">
            <a:avLst/>
          </a:prstGeom>
          <a:noFill/>
        </p:spPr>
        <p:txBody>
          <a:bodyPr wrap="square" rtlCol="0">
            <a:spAutoFit/>
          </a:bodyPr>
          <a:lstStyle/>
          <a:p>
            <a:pPr lvl="0" algn="ctr" defTabSz="609600">
              <a:lnSpc>
                <a:spcPct val="150000"/>
              </a:lnSpc>
              <a:defRPr/>
            </a:pPr>
            <a:r>
              <a:rPr lang="zh-CN" altLang="en-US" sz="1200" spc="300">
                <a:solidFill>
                  <a:prstClr val="black"/>
                </a:solidFill>
                <a:latin typeface="迷你简小隶书" panose="02010609000101010101" pitchFamily="49" charset="-122"/>
                <a:ea typeface="迷你简小隶书" panose="02010609000101010101" pitchFamily="49" charset="-122"/>
              </a:rPr>
              <a:t>意境是指抒情性作品中所</a:t>
            </a:r>
            <a:endParaRPr lang="en-US" altLang="zh-CN" sz="1200" spc="300">
              <a:solidFill>
                <a:prstClr val="black"/>
              </a:solidFill>
              <a:latin typeface="迷你简小隶书" panose="02010609000101010101" pitchFamily="49" charset="-122"/>
              <a:ea typeface="迷你简小隶书" panose="02010609000101010101" pitchFamily="49" charset="-122"/>
            </a:endParaRPr>
          </a:p>
          <a:p>
            <a:pPr lvl="0" algn="ctr" defTabSz="609600">
              <a:lnSpc>
                <a:spcPct val="150000"/>
              </a:lnSpc>
              <a:defRPr/>
            </a:pPr>
            <a:r>
              <a:rPr lang="zh-CN" altLang="en-US" sz="1200" spc="300">
                <a:solidFill>
                  <a:prstClr val="black"/>
                </a:solidFill>
                <a:latin typeface="迷你简小隶书" panose="02010609000101010101" pitchFamily="49" charset="-122"/>
                <a:ea typeface="迷你简小隶书" panose="02010609000101010101" pitchFamily="49" charset="-122"/>
              </a:rPr>
              <a:t>呈现的的那种情景交融虚实</a:t>
            </a:r>
            <a:endParaRPr lang="en-US" altLang="zh-CN" sz="1200" spc="300">
              <a:solidFill>
                <a:prstClr val="black"/>
              </a:solidFill>
              <a:latin typeface="迷你简小隶书" panose="02010609000101010101" pitchFamily="49" charset="-122"/>
              <a:ea typeface="迷你简小隶书" panose="02010609000101010101" pitchFamily="49" charset="-122"/>
            </a:endParaRPr>
          </a:p>
        </p:txBody>
      </p:sp>
      <p:sp>
        <p:nvSpPr>
          <p:cNvPr id="30" name="TextBox 15"/>
          <p:cNvSpPr txBox="1"/>
          <p:nvPr/>
        </p:nvSpPr>
        <p:spPr>
          <a:xfrm>
            <a:off x="8369468" y="4735481"/>
            <a:ext cx="2527898" cy="613951"/>
          </a:xfrm>
          <a:prstGeom prst="rect">
            <a:avLst/>
          </a:prstGeom>
          <a:noFill/>
        </p:spPr>
        <p:txBody>
          <a:bodyPr wrap="square" rtlCol="0">
            <a:spAutoFit/>
          </a:bodyPr>
          <a:lstStyle/>
          <a:p>
            <a:pPr lvl="0" algn="ctr" defTabSz="609600">
              <a:lnSpc>
                <a:spcPct val="150000"/>
              </a:lnSpc>
              <a:defRPr/>
            </a:pPr>
            <a:r>
              <a:rPr lang="zh-CN" altLang="en-US" sz="1200" spc="300">
                <a:solidFill>
                  <a:prstClr val="black"/>
                </a:solidFill>
                <a:latin typeface="迷你简小隶书" panose="02010609000101010101" pitchFamily="49" charset="-122"/>
                <a:ea typeface="迷你简小隶书" panose="02010609000101010101" pitchFamily="49" charset="-122"/>
              </a:rPr>
              <a:t>意境是指抒情性作品中所</a:t>
            </a:r>
            <a:endParaRPr lang="en-US" altLang="zh-CN" sz="1200" spc="300">
              <a:solidFill>
                <a:prstClr val="black"/>
              </a:solidFill>
              <a:latin typeface="迷你简小隶书" panose="02010609000101010101" pitchFamily="49" charset="-122"/>
              <a:ea typeface="迷你简小隶书" panose="02010609000101010101" pitchFamily="49" charset="-122"/>
            </a:endParaRPr>
          </a:p>
          <a:p>
            <a:pPr lvl="0" algn="ctr" defTabSz="609600">
              <a:lnSpc>
                <a:spcPct val="150000"/>
              </a:lnSpc>
              <a:defRPr/>
            </a:pPr>
            <a:r>
              <a:rPr lang="zh-CN" altLang="en-US" sz="1200" spc="300">
                <a:solidFill>
                  <a:prstClr val="black"/>
                </a:solidFill>
                <a:latin typeface="迷你简小隶书" panose="02010609000101010101" pitchFamily="49" charset="-122"/>
                <a:ea typeface="迷你简小隶书" panose="02010609000101010101" pitchFamily="49" charset="-122"/>
              </a:rPr>
              <a:t>呈现的的那种情景交融虚实</a:t>
            </a:r>
            <a:endParaRPr lang="en-US" altLang="zh-CN" sz="1200" spc="300">
              <a:solidFill>
                <a:prstClr val="black"/>
              </a:solidFill>
              <a:latin typeface="迷你简小隶书" panose="02010609000101010101" pitchFamily="49" charset="-122"/>
              <a:ea typeface="迷你简小隶书" panose="02010609000101010101" pitchFamily="49" charset="-122"/>
            </a:endParaRPr>
          </a:p>
        </p:txBody>
      </p:sp>
      <p:pic>
        <p:nvPicPr>
          <p:cNvPr id="23" name="wps稻壳儿佳誉设计原创"/>
          <p:cNvPicPr>
            <a:picLocks noChangeAspect="1"/>
          </p:cNvPicPr>
          <p:nvPr/>
        </p:nvPicPr>
        <p:blipFill>
          <a:blip r:embed="rId1" cstate="print">
            <a:extLst>
              <a:ext uri="{BEBA8EAE-BF5A-486C-A8C5-ECC9F3942E4B}">
                <a14:imgProps xmlns:a14="http://schemas.microsoft.com/office/drawing/2010/main">
                  <a14:imgLayer r:embed="rId2">
                    <a14:imgEffect>
                      <a14:backgroundRemoval t="3653" b="97717" l="0" r="98024"/>
                    </a14:imgEffect>
                  </a14:imgLayer>
                </a14:imgProps>
              </a:ext>
              <a:ext uri="{28A0092B-C50C-407E-A947-70E740481C1C}">
                <a14:useLocalDpi xmlns:a14="http://schemas.microsoft.com/office/drawing/2010/main" val="0"/>
              </a:ext>
            </a:extLst>
          </a:blip>
          <a:srcRect l="13583" t="14067" r="13856" b="13970"/>
          <a:stretch>
            <a:fillRect/>
          </a:stretch>
        </p:blipFill>
        <p:spPr>
          <a:xfrm>
            <a:off x="5045466" y="2254704"/>
            <a:ext cx="1929736" cy="1910951"/>
          </a:xfrm>
          <a:custGeom>
            <a:avLst/>
            <a:gdLst>
              <a:gd name="connsiteX0" fmla="*/ 2346291 w 3334763"/>
              <a:gd name="connsiteY0" fmla="*/ 0 h 3302301"/>
              <a:gd name="connsiteX1" fmla="*/ 3334763 w 3334763"/>
              <a:gd name="connsiteY1" fmla="*/ 955826 h 3302301"/>
              <a:gd name="connsiteX2" fmla="*/ 3316913 w 3334763"/>
              <a:gd name="connsiteY2" fmla="*/ 2314575 h 3302301"/>
              <a:gd name="connsiteX3" fmla="*/ 2365341 w 3334763"/>
              <a:gd name="connsiteY3" fmla="*/ 3302301 h 3302301"/>
              <a:gd name="connsiteX4" fmla="*/ 978947 w 3334763"/>
              <a:gd name="connsiteY4" fmla="*/ 3273726 h 3302301"/>
              <a:gd name="connsiteX5" fmla="*/ 11738 w 3334763"/>
              <a:gd name="connsiteY5" fmla="*/ 2333625 h 3302301"/>
              <a:gd name="connsiteX6" fmla="*/ 0 w 3334763"/>
              <a:gd name="connsiteY6" fmla="*/ 955826 h 3302301"/>
              <a:gd name="connsiteX7" fmla="*/ 969422 w 3334763"/>
              <a:gd name="connsiteY7" fmla="*/ 9525 h 330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4763" h="3302301">
                <a:moveTo>
                  <a:pt x="2346291" y="0"/>
                </a:moveTo>
                <a:lnTo>
                  <a:pt x="3334763" y="955826"/>
                </a:lnTo>
                <a:lnTo>
                  <a:pt x="3316913" y="2314575"/>
                </a:lnTo>
                <a:lnTo>
                  <a:pt x="2365341" y="3302301"/>
                </a:lnTo>
                <a:lnTo>
                  <a:pt x="978947" y="3273726"/>
                </a:lnTo>
                <a:lnTo>
                  <a:pt x="11738" y="2333625"/>
                </a:lnTo>
                <a:cubicBezTo>
                  <a:pt x="7825" y="1874359"/>
                  <a:pt x="3913" y="1415092"/>
                  <a:pt x="0" y="955826"/>
                </a:cubicBezTo>
                <a:lnTo>
                  <a:pt x="969422" y="9525"/>
                </a:lnTo>
                <a:close/>
              </a:path>
            </a:pathLst>
          </a:custGeom>
        </p:spPr>
      </p:pic>
      <p:sp>
        <p:nvSpPr>
          <p:cNvPr id="26" name="wps稻壳儿佳誉设计原创"/>
          <p:cNvSpPr/>
          <p:nvPr/>
        </p:nvSpPr>
        <p:spPr>
          <a:xfrm>
            <a:off x="5219832" y="2419666"/>
            <a:ext cx="1581004" cy="1581027"/>
          </a:xfrm>
          <a:prstGeom prst="octagon">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F0502020204030204"/>
              <a:ea typeface="等线" panose="02010600030101010101" pitchFamily="2" charset="-122"/>
            </a:endParaRPr>
          </a:p>
        </p:txBody>
      </p:sp>
      <p:pic>
        <p:nvPicPr>
          <p:cNvPr id="27" name="wps稻壳儿佳誉设计原创"/>
          <p:cNvPicPr>
            <a:picLocks noChangeAspect="1"/>
          </p:cNvPicPr>
          <p:nvPr/>
        </p:nvPicPr>
        <p:blipFill>
          <a:blip r:embed="rId1" cstate="print">
            <a:extLst>
              <a:ext uri="{BEBA8EAE-BF5A-486C-A8C5-ECC9F3942E4B}">
                <a14:imgProps xmlns:a14="http://schemas.microsoft.com/office/drawing/2010/main">
                  <a14:imgLayer r:embed="rId2">
                    <a14:imgEffect>
                      <a14:backgroundRemoval t="3653" b="97717" l="0" r="98024"/>
                    </a14:imgEffect>
                  </a14:imgLayer>
                </a14:imgProps>
              </a:ext>
              <a:ext uri="{28A0092B-C50C-407E-A947-70E740481C1C}">
                <a14:useLocalDpi xmlns:a14="http://schemas.microsoft.com/office/drawing/2010/main" val="0"/>
              </a:ext>
            </a:extLst>
          </a:blip>
          <a:srcRect l="13583" t="14067" r="13856" b="13970"/>
          <a:stretch>
            <a:fillRect/>
          </a:stretch>
        </p:blipFill>
        <p:spPr>
          <a:xfrm>
            <a:off x="8614833" y="2254704"/>
            <a:ext cx="1929736" cy="1910951"/>
          </a:xfrm>
          <a:custGeom>
            <a:avLst/>
            <a:gdLst>
              <a:gd name="connsiteX0" fmla="*/ 2346291 w 3334763"/>
              <a:gd name="connsiteY0" fmla="*/ 0 h 3302301"/>
              <a:gd name="connsiteX1" fmla="*/ 3334763 w 3334763"/>
              <a:gd name="connsiteY1" fmla="*/ 955826 h 3302301"/>
              <a:gd name="connsiteX2" fmla="*/ 3316913 w 3334763"/>
              <a:gd name="connsiteY2" fmla="*/ 2314575 h 3302301"/>
              <a:gd name="connsiteX3" fmla="*/ 2365341 w 3334763"/>
              <a:gd name="connsiteY3" fmla="*/ 3302301 h 3302301"/>
              <a:gd name="connsiteX4" fmla="*/ 978947 w 3334763"/>
              <a:gd name="connsiteY4" fmla="*/ 3273726 h 3302301"/>
              <a:gd name="connsiteX5" fmla="*/ 11738 w 3334763"/>
              <a:gd name="connsiteY5" fmla="*/ 2333625 h 3302301"/>
              <a:gd name="connsiteX6" fmla="*/ 0 w 3334763"/>
              <a:gd name="connsiteY6" fmla="*/ 955826 h 3302301"/>
              <a:gd name="connsiteX7" fmla="*/ 969422 w 3334763"/>
              <a:gd name="connsiteY7" fmla="*/ 9525 h 330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4763" h="3302301">
                <a:moveTo>
                  <a:pt x="2346291" y="0"/>
                </a:moveTo>
                <a:lnTo>
                  <a:pt x="3334763" y="955826"/>
                </a:lnTo>
                <a:lnTo>
                  <a:pt x="3316913" y="2314575"/>
                </a:lnTo>
                <a:lnTo>
                  <a:pt x="2365341" y="3302301"/>
                </a:lnTo>
                <a:lnTo>
                  <a:pt x="978947" y="3273726"/>
                </a:lnTo>
                <a:lnTo>
                  <a:pt x="11738" y="2333625"/>
                </a:lnTo>
                <a:cubicBezTo>
                  <a:pt x="7825" y="1874359"/>
                  <a:pt x="3913" y="1415092"/>
                  <a:pt x="0" y="955826"/>
                </a:cubicBezTo>
                <a:lnTo>
                  <a:pt x="969422" y="9525"/>
                </a:lnTo>
                <a:close/>
              </a:path>
            </a:pathLst>
          </a:custGeom>
        </p:spPr>
      </p:pic>
      <p:sp>
        <p:nvSpPr>
          <p:cNvPr id="32" name="八边形 31"/>
          <p:cNvSpPr/>
          <p:nvPr/>
        </p:nvSpPr>
        <p:spPr>
          <a:xfrm>
            <a:off x="8789199" y="2419666"/>
            <a:ext cx="1581004" cy="1581027"/>
          </a:xfrm>
          <a:prstGeom prst="octagon">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F0502020204030204"/>
              <a:ea typeface="等线" panose="02010600030101010101" pitchFamily="2" charset="-122"/>
            </a:endParaRPr>
          </a:p>
        </p:txBody>
      </p:sp>
      <p:sp>
        <p:nvSpPr>
          <p:cNvPr id="35" name="八边形 34"/>
          <p:cNvSpPr/>
          <p:nvPr/>
        </p:nvSpPr>
        <p:spPr>
          <a:xfrm>
            <a:off x="1784329" y="2419666"/>
            <a:ext cx="1581004" cy="1581027"/>
          </a:xfrm>
          <a:prstGeom prst="octagon">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F0502020204030204"/>
              <a:ea typeface="等线" panose="02010600030101010101" pitchFamily="2" charset="-122"/>
            </a:endParaRPr>
          </a:p>
        </p:txBody>
      </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4311" t="10867" r="12917" b="5647"/>
          <a:stretch>
            <a:fillRect/>
          </a:stretch>
        </p:blipFill>
        <p:spPr>
          <a:xfrm flipH="1">
            <a:off x="9826170" y="0"/>
            <a:ext cx="2365828" cy="2714171"/>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flipH="1">
            <a:off x="1" y="1879600"/>
            <a:ext cx="9080500" cy="2794000"/>
          </a:xfrm>
          <a:prstGeom prst="roundRect">
            <a:avLst>
              <a:gd name="adj" fmla="val 0"/>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 name="矩形: 圆角 1"/>
          <p:cNvSpPr/>
          <p:nvPr/>
        </p:nvSpPr>
        <p:spPr>
          <a:xfrm flipH="1">
            <a:off x="355601" y="1879600"/>
            <a:ext cx="11150600" cy="2794000"/>
          </a:xfrm>
          <a:prstGeom prst="roundRect">
            <a:avLst>
              <a:gd name="adj" fmla="val 50000"/>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6" name="Content Placeholder 2"/>
          <p:cNvSpPr txBox="1"/>
          <p:nvPr/>
        </p:nvSpPr>
        <p:spPr>
          <a:xfrm flipH="1">
            <a:off x="1281186" y="2795069"/>
            <a:ext cx="6240976" cy="76654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609600"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1400" b="0" i="0" u="none" strike="noStrike" kern="1200" cap="none" spc="300" normalizeH="0" baseline="0" noProof="0">
                <a:ln>
                  <a:noFill/>
                </a:ln>
                <a:solidFill>
                  <a:schemeClr val="bg1"/>
                </a:solidFill>
                <a:effectLst/>
                <a:uLnTx/>
                <a:uFillTx/>
                <a:latin typeface="隶书" panose="02010509060101010101" pitchFamily="49" charset="-122"/>
                <a:ea typeface="隶书" panose="02010509060101010101" pitchFamily="49" charset="-122"/>
                <a:cs typeface="+mn-cs"/>
              </a:rPr>
              <a:t>意境是指抒情性作品中所呈现的的那种情景交融虚实相形象系统及其所诱发和开拓的他同文学典型</a:t>
            </a:r>
            <a:endParaRPr kumimoji="0" lang="zh-CN" altLang="en-US" sz="1400" b="0" i="0" u="none" strike="noStrike" kern="1200" cap="none" spc="300" normalizeH="0" baseline="0" noProof="0">
              <a:ln>
                <a:noFill/>
              </a:ln>
              <a:solidFill>
                <a:schemeClr val="bg1"/>
              </a:solidFill>
              <a:effectLst/>
              <a:uLnTx/>
              <a:uFillTx/>
              <a:latin typeface="隶书" panose="02010509060101010101" pitchFamily="49" charset="-122"/>
              <a:ea typeface="隶书" panose="02010509060101010101" pitchFamily="49" charset="-122"/>
              <a:cs typeface="+mn-cs"/>
            </a:endParaRPr>
          </a:p>
        </p:txBody>
      </p:sp>
      <p:sp>
        <p:nvSpPr>
          <p:cNvPr id="17" name="文本框 16"/>
          <p:cNvSpPr txBox="1"/>
          <p:nvPr/>
        </p:nvSpPr>
        <p:spPr>
          <a:xfrm flipH="1">
            <a:off x="1662186" y="2322649"/>
            <a:ext cx="212241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300" normalizeH="0" baseline="0" noProof="0">
                <a:ln>
                  <a:noFill/>
                </a:ln>
                <a:solidFill>
                  <a:schemeClr val="bg1"/>
                </a:solidFill>
                <a:effectLst/>
                <a:uLnTx/>
                <a:uFillTx/>
                <a:latin typeface="方正硬笔行书繁体" panose="03000509000000000000" pitchFamily="65" charset="-122"/>
                <a:ea typeface="方正硬笔行书繁体" panose="03000509000000000000" pitchFamily="65" charset="-122"/>
                <a:cs typeface="+mn-cs"/>
              </a:rPr>
              <a:t>知晓是非</a:t>
            </a:r>
            <a:endParaRPr kumimoji="0" lang="zh-CN" altLang="en-US" sz="2800" b="1" i="0" u="none" strike="noStrike" kern="1200" cap="none" spc="-300" normalizeH="0" baseline="0" noProof="0">
              <a:ln>
                <a:noFill/>
              </a:ln>
              <a:solidFill>
                <a:schemeClr val="bg1"/>
              </a:solidFill>
              <a:effectLst/>
              <a:uLnTx/>
              <a:uFillTx/>
              <a:latin typeface="方正硬笔行书繁体" panose="03000509000000000000" pitchFamily="65" charset="-122"/>
              <a:ea typeface="方正硬笔行书繁体" panose="03000509000000000000" pitchFamily="65" charset="-122"/>
              <a:cs typeface="+mn-cs"/>
            </a:endParaRPr>
          </a:p>
        </p:txBody>
      </p:sp>
      <p:sp>
        <p:nvSpPr>
          <p:cNvPr id="18" name="Content Placeholder 2"/>
          <p:cNvSpPr txBox="1"/>
          <p:nvPr/>
        </p:nvSpPr>
        <p:spPr>
          <a:xfrm flipH="1">
            <a:off x="1281186" y="3549196"/>
            <a:ext cx="6240976" cy="76654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609600"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1400" b="0" i="0" u="none" strike="noStrike" kern="1200" cap="none" spc="300" normalizeH="0" baseline="0" noProof="0">
                <a:ln>
                  <a:noFill/>
                </a:ln>
                <a:solidFill>
                  <a:schemeClr val="bg1"/>
                </a:solidFill>
                <a:effectLst/>
                <a:uLnTx/>
                <a:uFillTx/>
                <a:latin typeface="隶书" panose="02010509060101010101" pitchFamily="49" charset="-122"/>
                <a:ea typeface="隶书" panose="02010509060101010101" pitchFamily="49" charset="-122"/>
                <a:cs typeface="+mn-cs"/>
              </a:rPr>
              <a:t>意境是指抒情性作品中所呈现的的那种情景交融虚实相形象系统及其所诱发和开拓的他同文学典型</a:t>
            </a:r>
            <a:endParaRPr kumimoji="0" lang="zh-CN" altLang="en-US" sz="1400" b="0" i="0" u="none" strike="noStrike" kern="1200" cap="none" spc="300" normalizeH="0" baseline="0" noProof="0">
              <a:ln>
                <a:noFill/>
              </a:ln>
              <a:solidFill>
                <a:schemeClr val="bg1"/>
              </a:solidFill>
              <a:effectLst/>
              <a:uLnTx/>
              <a:uFillTx/>
              <a:latin typeface="隶书" panose="02010509060101010101" pitchFamily="49" charset="-122"/>
              <a:ea typeface="隶书" panose="02010509060101010101" pitchFamily="49" charset="-122"/>
              <a:cs typeface="+mn-cs"/>
            </a:endParaRPr>
          </a:p>
        </p:txBody>
      </p:sp>
      <p:pic>
        <p:nvPicPr>
          <p:cNvPr id="7" name="稻壳儿佳誉设计原创 盗卖必究"/>
          <p:cNvPicPr>
            <a:picLocks noChangeAspect="1"/>
          </p:cNvPicPr>
          <p:nvPr/>
        </p:nvPicPr>
        <p:blipFill rotWithShape="1">
          <a:blip r:embed="rId1" cstate="print">
            <a:extLst>
              <a:ext uri="{28A0092B-C50C-407E-A947-70E740481C1C}">
                <a14:useLocalDpi xmlns:a14="http://schemas.microsoft.com/office/drawing/2010/main" val="0"/>
              </a:ext>
            </a:extLst>
          </a:blip>
          <a:srcRect b="8495"/>
          <a:stretch>
            <a:fillRect/>
          </a:stretch>
        </p:blipFill>
        <p:spPr>
          <a:xfrm flipH="1">
            <a:off x="1" y="4806190"/>
            <a:ext cx="3986329" cy="2051810"/>
          </a:xfrm>
          <a:prstGeom prst="rect">
            <a:avLst/>
          </a:prstGeom>
        </p:spPr>
      </p:pic>
      <p:pic>
        <p:nvPicPr>
          <p:cNvPr id="15" name="wps稻壳儿佳誉设计原创"/>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3728" y="254532"/>
            <a:ext cx="3027603" cy="4736363"/>
          </a:xfrm>
          <a:prstGeom prst="rect">
            <a:avLst/>
          </a:prstGeom>
        </p:spPr>
      </p:pic>
      <p:pic>
        <p:nvPicPr>
          <p:cNvPr id="25" name="wps稻壳儿佳誉设计原创" descr="#活动##元素##素材##电商节日素材#..."/>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0890" b="32345"/>
          <a:stretch>
            <a:fillRect/>
          </a:stretch>
        </p:blipFill>
        <p:spPr bwMode="auto">
          <a:xfrm flipH="1">
            <a:off x="638126" y="2189972"/>
            <a:ext cx="1082923" cy="3981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wps稻壳儿佳誉设计原创"/>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86775" y="3152775"/>
            <a:ext cx="3705225" cy="3705225"/>
          </a:xfrm>
          <a:prstGeom prst="rect">
            <a:avLst/>
          </a:prstGeom>
        </p:spPr>
      </p:pic>
      <p:sp>
        <p:nvSpPr>
          <p:cNvPr id="10" name="wps稻壳儿佳誉设计原创"/>
          <p:cNvSpPr txBox="1"/>
          <p:nvPr/>
        </p:nvSpPr>
        <p:spPr>
          <a:xfrm>
            <a:off x="4840988" y="941555"/>
            <a:ext cx="1851790" cy="2215991"/>
          </a:xfrm>
          <a:prstGeom prst="rect">
            <a:avLst/>
          </a:prstGeom>
          <a:noFill/>
        </p:spPr>
        <p:txBody>
          <a:bodyPr wrap="none" rtlCol="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zh-CN" altLang="en-US" sz="13800" b="0" i="0" u="none" strike="noStrike" kern="1200" cap="none" spc="-800" normalizeH="0" baseline="0" noProof="0" dirty="0">
                <a:ln>
                  <a:noFill/>
                </a:ln>
                <a:solidFill>
                  <a:schemeClr val="bg1"/>
                </a:solidFill>
                <a:effectLst/>
                <a:uLnTx/>
                <a:uFillTx/>
                <a:latin typeface="康煕字典體(Demo)" pitchFamily="2" charset="-120"/>
                <a:ea typeface="康煕字典體(Demo)" pitchFamily="2" charset="-120"/>
              </a:rPr>
              <a:t>憶</a:t>
            </a:r>
            <a:endParaRPr kumimoji="0" lang="zh-CN" altLang="en-US" sz="13800" b="0" i="0" u="none" strike="noStrike" kern="1200" cap="none" spc="-800" normalizeH="0" baseline="0" noProof="0" dirty="0">
              <a:ln>
                <a:noFill/>
              </a:ln>
              <a:solidFill>
                <a:schemeClr val="bg1"/>
              </a:solidFill>
              <a:effectLst/>
              <a:uLnTx/>
              <a:uFillTx/>
              <a:latin typeface="康煕字典體(Demo)" pitchFamily="2" charset="-120"/>
              <a:ea typeface="康煕字典體(Demo)" pitchFamily="2" charset="-120"/>
            </a:endParaRPr>
          </a:p>
        </p:txBody>
      </p:sp>
      <p:sp>
        <p:nvSpPr>
          <p:cNvPr id="5" name="椭圆 4"/>
          <p:cNvSpPr/>
          <p:nvPr/>
        </p:nvSpPr>
        <p:spPr>
          <a:xfrm>
            <a:off x="5802411" y="3119446"/>
            <a:ext cx="247000" cy="247000"/>
          </a:xfrm>
          <a:prstGeom prst="ellipse">
            <a:avLst/>
          </a:prstGeom>
          <a:solidFill>
            <a:srgbClr val="947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sp>
        <p:nvSpPr>
          <p:cNvPr id="18" name="椭圆 17"/>
          <p:cNvSpPr/>
          <p:nvPr/>
        </p:nvSpPr>
        <p:spPr>
          <a:xfrm>
            <a:off x="5802411" y="3423480"/>
            <a:ext cx="247000" cy="247000"/>
          </a:xfrm>
          <a:prstGeom prst="ellipse">
            <a:avLst/>
          </a:prstGeom>
          <a:solidFill>
            <a:srgbClr val="947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sp>
        <p:nvSpPr>
          <p:cNvPr id="19" name="椭圆 18"/>
          <p:cNvSpPr/>
          <p:nvPr/>
        </p:nvSpPr>
        <p:spPr>
          <a:xfrm>
            <a:off x="5802411" y="3760855"/>
            <a:ext cx="247000" cy="247000"/>
          </a:xfrm>
          <a:prstGeom prst="ellipse">
            <a:avLst/>
          </a:prstGeom>
          <a:solidFill>
            <a:srgbClr val="947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sp>
        <p:nvSpPr>
          <p:cNvPr id="20" name="椭圆 19"/>
          <p:cNvSpPr/>
          <p:nvPr/>
        </p:nvSpPr>
        <p:spPr>
          <a:xfrm>
            <a:off x="5802411" y="4074415"/>
            <a:ext cx="247000" cy="247000"/>
          </a:xfrm>
          <a:prstGeom prst="ellipse">
            <a:avLst/>
          </a:prstGeom>
          <a:solidFill>
            <a:srgbClr val="947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sp>
        <p:nvSpPr>
          <p:cNvPr id="21" name="椭圆 20"/>
          <p:cNvSpPr/>
          <p:nvPr/>
        </p:nvSpPr>
        <p:spPr>
          <a:xfrm>
            <a:off x="5802411" y="4411788"/>
            <a:ext cx="247000" cy="247000"/>
          </a:xfrm>
          <a:prstGeom prst="ellipse">
            <a:avLst/>
          </a:prstGeom>
          <a:solidFill>
            <a:srgbClr val="947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sp>
        <p:nvSpPr>
          <p:cNvPr id="22" name="文本框 21"/>
          <p:cNvSpPr txBox="1"/>
          <p:nvPr/>
        </p:nvSpPr>
        <p:spPr>
          <a:xfrm>
            <a:off x="5718563" y="3106746"/>
            <a:ext cx="400053" cy="1558755"/>
          </a:xfrm>
          <a:prstGeom prst="rect">
            <a:avLst/>
          </a:prstGeom>
          <a:noFill/>
        </p:spPr>
        <p:txBody>
          <a:bodyPr vert="eaVert" wrap="square" lIns="91412" tIns="45706" rIns="91412" bIns="45706" rtlCol="0">
            <a:spAutoFit/>
          </a:bodyPr>
          <a:lstStyle/>
          <a:p>
            <a:pPr lvl="0" algn="dist" defTabSz="609600"/>
            <a:r>
              <a:rPr lang="zh-CN" altLang="en-US" sz="1400">
                <a:solidFill>
                  <a:schemeClr val="bg1"/>
                </a:solidFill>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rPr>
              <a:t>孤帆远影空 </a:t>
            </a:r>
            <a:endParaRPr lang="zh-CN" altLang="en-US" sz="1400">
              <a:solidFill>
                <a:schemeClr val="bg1"/>
              </a:solidFill>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sp>
        <p:nvSpPr>
          <p:cNvPr id="24" name="文本框 23"/>
          <p:cNvSpPr txBox="1"/>
          <p:nvPr/>
        </p:nvSpPr>
        <p:spPr>
          <a:xfrm>
            <a:off x="5386852" y="2923458"/>
            <a:ext cx="430831" cy="2899475"/>
          </a:xfrm>
          <a:prstGeom prst="rect">
            <a:avLst/>
          </a:prstGeom>
          <a:noFill/>
        </p:spPr>
        <p:txBody>
          <a:bodyPr vert="eaVert" wrap="square" lIns="91412" tIns="45706" rIns="91412" bIns="45706" rtlCol="0">
            <a:spAutoFit/>
          </a:bodyPr>
          <a:lstStyle/>
          <a:p>
            <a:pPr lvl="0" algn="dist" defTabSz="609600"/>
            <a:r>
              <a:rPr lang="zh-CN" altLang="en-US" sz="1600">
                <a:solidFill>
                  <a:schemeClr val="bg1"/>
                </a:solidFill>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rPr>
              <a:t>历经千帆，方知质朴为真</a:t>
            </a:r>
            <a:endParaRPr lang="en-US" altLang="zh-CN" sz="1600">
              <a:solidFill>
                <a:schemeClr val="bg1"/>
              </a:solidFill>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pic>
        <p:nvPicPr>
          <p:cNvPr id="26" name="wps稻壳儿佳誉设计原创"/>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58669">
            <a:off x="3709374" y="1646062"/>
            <a:ext cx="1163032" cy="603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矩形 210"/>
          <p:cNvSpPr/>
          <p:nvPr/>
        </p:nvSpPr>
        <p:spPr>
          <a:xfrm>
            <a:off x="0" y="0"/>
            <a:ext cx="12192000" cy="6858000"/>
          </a:xfrm>
          <a:prstGeom prst="rect">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16913" y="4075283"/>
            <a:ext cx="1626321" cy="932455"/>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nvGrpSpPr>
          <p:cNvPr id="25" name="组合 24"/>
          <p:cNvGrpSpPr/>
          <p:nvPr/>
        </p:nvGrpSpPr>
        <p:grpSpPr>
          <a:xfrm>
            <a:off x="10983362" y="5974229"/>
            <a:ext cx="849881" cy="648704"/>
            <a:chOff x="7630815" y="599098"/>
            <a:chExt cx="2067277" cy="1577929"/>
          </a:xfrm>
        </p:grpSpPr>
        <p:sp>
          <p:nvSpPr>
            <p:cNvPr id="28" name="Freeform 210"/>
            <p:cNvSpPr/>
            <p:nvPr/>
          </p:nvSpPr>
          <p:spPr bwMode="auto">
            <a:xfrm>
              <a:off x="9316916" y="715854"/>
              <a:ext cx="73832" cy="194022"/>
            </a:xfrm>
            <a:custGeom>
              <a:avLst/>
              <a:gdLst>
                <a:gd name="T0" fmla="*/ 17 w 70"/>
                <a:gd name="T1" fmla="*/ 175 h 187"/>
                <a:gd name="T2" fmla="*/ 18 w 70"/>
                <a:gd name="T3" fmla="*/ 173 h 187"/>
                <a:gd name="T4" fmla="*/ 70 w 70"/>
                <a:gd name="T5" fmla="*/ 0 h 187"/>
                <a:gd name="T6" fmla="*/ 0 w 70"/>
                <a:gd name="T7" fmla="*/ 187 h 187"/>
                <a:gd name="T8" fmla="*/ 17 w 70"/>
                <a:gd name="T9" fmla="*/ 175 h 187"/>
              </a:gdLst>
              <a:ahLst/>
              <a:cxnLst>
                <a:cxn ang="0">
                  <a:pos x="T0" y="T1"/>
                </a:cxn>
                <a:cxn ang="0">
                  <a:pos x="T2" y="T3"/>
                </a:cxn>
                <a:cxn ang="0">
                  <a:pos x="T4" y="T5"/>
                </a:cxn>
                <a:cxn ang="0">
                  <a:pos x="T6" y="T7"/>
                </a:cxn>
                <a:cxn ang="0">
                  <a:pos x="T8" y="T9"/>
                </a:cxn>
              </a:cxnLst>
              <a:rect l="0" t="0" r="r" b="b"/>
              <a:pathLst>
                <a:path w="70" h="187">
                  <a:moveTo>
                    <a:pt x="17" y="175"/>
                  </a:moveTo>
                  <a:cubicBezTo>
                    <a:pt x="17" y="175"/>
                    <a:pt x="17" y="174"/>
                    <a:pt x="18" y="173"/>
                  </a:cubicBezTo>
                  <a:cubicBezTo>
                    <a:pt x="51" y="122"/>
                    <a:pt x="62" y="60"/>
                    <a:pt x="70" y="0"/>
                  </a:cubicBezTo>
                  <a:cubicBezTo>
                    <a:pt x="56" y="66"/>
                    <a:pt x="35" y="129"/>
                    <a:pt x="0" y="187"/>
                  </a:cubicBezTo>
                  <a:cubicBezTo>
                    <a:pt x="6" y="183"/>
                    <a:pt x="12" y="179"/>
                    <a:pt x="17" y="175"/>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1"/>
            <p:cNvSpPr/>
            <p:nvPr/>
          </p:nvSpPr>
          <p:spPr bwMode="auto">
            <a:xfrm>
              <a:off x="9392464" y="750194"/>
              <a:ext cx="12020" cy="164833"/>
            </a:xfrm>
            <a:custGeom>
              <a:avLst/>
              <a:gdLst>
                <a:gd name="T0" fmla="*/ 3 w 11"/>
                <a:gd name="T1" fmla="*/ 159 h 159"/>
                <a:gd name="T2" fmla="*/ 6 w 11"/>
                <a:gd name="T3" fmla="*/ 0 h 159"/>
                <a:gd name="T4" fmla="*/ 1 w 11"/>
                <a:gd name="T5" fmla="*/ 94 h 159"/>
                <a:gd name="T6" fmla="*/ 3 w 11"/>
                <a:gd name="T7" fmla="*/ 159 h 159"/>
              </a:gdLst>
              <a:ahLst/>
              <a:cxnLst>
                <a:cxn ang="0">
                  <a:pos x="T0" y="T1"/>
                </a:cxn>
                <a:cxn ang="0">
                  <a:pos x="T2" y="T3"/>
                </a:cxn>
                <a:cxn ang="0">
                  <a:pos x="T4" y="T5"/>
                </a:cxn>
                <a:cxn ang="0">
                  <a:pos x="T6" y="T7"/>
                </a:cxn>
              </a:cxnLst>
              <a:rect l="0" t="0" r="r" b="b"/>
              <a:pathLst>
                <a:path w="11" h="159">
                  <a:moveTo>
                    <a:pt x="3" y="159"/>
                  </a:moveTo>
                  <a:cubicBezTo>
                    <a:pt x="9" y="106"/>
                    <a:pt x="11" y="53"/>
                    <a:pt x="6" y="0"/>
                  </a:cubicBezTo>
                  <a:cubicBezTo>
                    <a:pt x="6" y="35"/>
                    <a:pt x="5" y="60"/>
                    <a:pt x="1" y="94"/>
                  </a:cubicBezTo>
                  <a:cubicBezTo>
                    <a:pt x="1" y="99"/>
                    <a:pt x="0" y="140"/>
                    <a:pt x="3" y="159"/>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2"/>
            <p:cNvSpPr/>
            <p:nvPr/>
          </p:nvSpPr>
          <p:spPr bwMode="auto">
            <a:xfrm>
              <a:off x="9273991" y="721006"/>
              <a:ext cx="108172" cy="212909"/>
            </a:xfrm>
            <a:custGeom>
              <a:avLst/>
              <a:gdLst>
                <a:gd name="T0" fmla="*/ 0 w 104"/>
                <a:gd name="T1" fmla="*/ 204 h 204"/>
                <a:gd name="T2" fmla="*/ 32 w 104"/>
                <a:gd name="T3" fmla="*/ 186 h 204"/>
                <a:gd name="T4" fmla="*/ 104 w 104"/>
                <a:gd name="T5" fmla="*/ 0 h 204"/>
                <a:gd name="T6" fmla="*/ 69 w 104"/>
                <a:gd name="T7" fmla="*/ 94 h 204"/>
                <a:gd name="T8" fmla="*/ 0 w 104"/>
                <a:gd name="T9" fmla="*/ 204 h 204"/>
              </a:gdLst>
              <a:ahLst/>
              <a:cxnLst>
                <a:cxn ang="0">
                  <a:pos x="T0" y="T1"/>
                </a:cxn>
                <a:cxn ang="0">
                  <a:pos x="T2" y="T3"/>
                </a:cxn>
                <a:cxn ang="0">
                  <a:pos x="T4" y="T5"/>
                </a:cxn>
                <a:cxn ang="0">
                  <a:pos x="T6" y="T7"/>
                </a:cxn>
                <a:cxn ang="0">
                  <a:pos x="T8" y="T9"/>
                </a:cxn>
              </a:cxnLst>
              <a:rect l="0" t="0" r="r" b="b"/>
              <a:pathLst>
                <a:path w="104" h="204">
                  <a:moveTo>
                    <a:pt x="0" y="204"/>
                  </a:moveTo>
                  <a:cubicBezTo>
                    <a:pt x="11" y="198"/>
                    <a:pt x="21" y="192"/>
                    <a:pt x="32" y="186"/>
                  </a:cubicBezTo>
                  <a:cubicBezTo>
                    <a:pt x="69" y="129"/>
                    <a:pt x="90" y="65"/>
                    <a:pt x="104" y="0"/>
                  </a:cubicBezTo>
                  <a:cubicBezTo>
                    <a:pt x="95" y="32"/>
                    <a:pt x="84" y="63"/>
                    <a:pt x="69" y="94"/>
                  </a:cubicBezTo>
                  <a:cubicBezTo>
                    <a:pt x="50" y="132"/>
                    <a:pt x="28" y="171"/>
                    <a:pt x="0" y="204"/>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3"/>
            <p:cNvSpPr/>
            <p:nvPr/>
          </p:nvSpPr>
          <p:spPr bwMode="auto">
            <a:xfrm>
              <a:off x="9347822" y="739892"/>
              <a:ext cx="46360" cy="144229"/>
            </a:xfrm>
            <a:custGeom>
              <a:avLst/>
              <a:gdLst>
                <a:gd name="T0" fmla="*/ 26 w 45"/>
                <a:gd name="T1" fmla="*/ 117 h 138"/>
                <a:gd name="T2" fmla="*/ 45 w 45"/>
                <a:gd name="T3" fmla="*/ 0 h 138"/>
                <a:gd name="T4" fmla="*/ 0 w 45"/>
                <a:gd name="T5" fmla="*/ 138 h 138"/>
                <a:gd name="T6" fmla="*/ 26 w 45"/>
                <a:gd name="T7" fmla="*/ 117 h 138"/>
              </a:gdLst>
              <a:ahLst/>
              <a:cxnLst>
                <a:cxn ang="0">
                  <a:pos x="T0" y="T1"/>
                </a:cxn>
                <a:cxn ang="0">
                  <a:pos x="T2" y="T3"/>
                </a:cxn>
                <a:cxn ang="0">
                  <a:pos x="T4" y="T5"/>
                </a:cxn>
                <a:cxn ang="0">
                  <a:pos x="T6" y="T7"/>
                </a:cxn>
              </a:cxnLst>
              <a:rect l="0" t="0" r="r" b="b"/>
              <a:pathLst>
                <a:path w="45" h="138">
                  <a:moveTo>
                    <a:pt x="26" y="117"/>
                  </a:moveTo>
                  <a:cubicBezTo>
                    <a:pt x="43" y="80"/>
                    <a:pt x="45" y="40"/>
                    <a:pt x="45" y="0"/>
                  </a:cubicBezTo>
                  <a:cubicBezTo>
                    <a:pt x="37" y="49"/>
                    <a:pt x="25" y="96"/>
                    <a:pt x="0" y="138"/>
                  </a:cubicBezTo>
                  <a:cubicBezTo>
                    <a:pt x="9" y="132"/>
                    <a:pt x="18" y="125"/>
                    <a:pt x="26" y="117"/>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4"/>
            <p:cNvSpPr/>
            <p:nvPr/>
          </p:nvSpPr>
          <p:spPr bwMode="auto">
            <a:xfrm>
              <a:off x="9177839" y="1586377"/>
              <a:ext cx="109888" cy="118474"/>
            </a:xfrm>
            <a:custGeom>
              <a:avLst/>
              <a:gdLst>
                <a:gd name="T0" fmla="*/ 0 w 105"/>
                <a:gd name="T1" fmla="*/ 113 h 113"/>
                <a:gd name="T2" fmla="*/ 105 w 105"/>
                <a:gd name="T3" fmla="*/ 0 h 113"/>
                <a:gd name="T4" fmla="*/ 89 w 105"/>
                <a:gd name="T5" fmla="*/ 20 h 113"/>
                <a:gd name="T6" fmla="*/ 0 w 105"/>
                <a:gd name="T7" fmla="*/ 113 h 113"/>
              </a:gdLst>
              <a:ahLst/>
              <a:cxnLst>
                <a:cxn ang="0">
                  <a:pos x="T0" y="T1"/>
                </a:cxn>
                <a:cxn ang="0">
                  <a:pos x="T2" y="T3"/>
                </a:cxn>
                <a:cxn ang="0">
                  <a:pos x="T4" y="T5"/>
                </a:cxn>
                <a:cxn ang="0">
                  <a:pos x="T6" y="T7"/>
                </a:cxn>
              </a:cxnLst>
              <a:rect l="0" t="0" r="r" b="b"/>
              <a:pathLst>
                <a:path w="105" h="113">
                  <a:moveTo>
                    <a:pt x="0" y="113"/>
                  </a:moveTo>
                  <a:cubicBezTo>
                    <a:pt x="39" y="80"/>
                    <a:pt x="74" y="42"/>
                    <a:pt x="105" y="0"/>
                  </a:cubicBezTo>
                  <a:cubicBezTo>
                    <a:pt x="100" y="7"/>
                    <a:pt x="94" y="13"/>
                    <a:pt x="89" y="20"/>
                  </a:cubicBezTo>
                  <a:cubicBezTo>
                    <a:pt x="60" y="52"/>
                    <a:pt x="31" y="83"/>
                    <a:pt x="0" y="11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5"/>
            <p:cNvSpPr/>
            <p:nvPr/>
          </p:nvSpPr>
          <p:spPr bwMode="auto">
            <a:xfrm>
              <a:off x="9425088" y="1200050"/>
              <a:ext cx="207758" cy="109888"/>
            </a:xfrm>
            <a:custGeom>
              <a:avLst/>
              <a:gdLst>
                <a:gd name="T0" fmla="*/ 138 w 199"/>
                <a:gd name="T1" fmla="*/ 36 h 107"/>
                <a:gd name="T2" fmla="*/ 199 w 199"/>
                <a:gd name="T3" fmla="*/ 0 h 107"/>
                <a:gd name="T4" fmla="*/ 142 w 199"/>
                <a:gd name="T5" fmla="*/ 20 h 107"/>
                <a:gd name="T6" fmla="*/ 6 w 199"/>
                <a:gd name="T7" fmla="*/ 76 h 107"/>
                <a:gd name="T8" fmla="*/ 0 w 199"/>
                <a:gd name="T9" fmla="*/ 107 h 107"/>
                <a:gd name="T10" fmla="*/ 138 w 199"/>
                <a:gd name="T11" fmla="*/ 36 h 107"/>
              </a:gdLst>
              <a:ahLst/>
              <a:cxnLst>
                <a:cxn ang="0">
                  <a:pos x="T0" y="T1"/>
                </a:cxn>
                <a:cxn ang="0">
                  <a:pos x="T2" y="T3"/>
                </a:cxn>
                <a:cxn ang="0">
                  <a:pos x="T4" y="T5"/>
                </a:cxn>
                <a:cxn ang="0">
                  <a:pos x="T6" y="T7"/>
                </a:cxn>
                <a:cxn ang="0">
                  <a:pos x="T8" y="T9"/>
                </a:cxn>
                <a:cxn ang="0">
                  <a:pos x="T10" y="T11"/>
                </a:cxn>
              </a:cxnLst>
              <a:rect l="0" t="0" r="r" b="b"/>
              <a:pathLst>
                <a:path w="199" h="107">
                  <a:moveTo>
                    <a:pt x="138" y="36"/>
                  </a:moveTo>
                  <a:cubicBezTo>
                    <a:pt x="159" y="26"/>
                    <a:pt x="179" y="13"/>
                    <a:pt x="199" y="0"/>
                  </a:cubicBezTo>
                  <a:cubicBezTo>
                    <a:pt x="180" y="8"/>
                    <a:pt x="161" y="14"/>
                    <a:pt x="142" y="20"/>
                  </a:cubicBezTo>
                  <a:cubicBezTo>
                    <a:pt x="95" y="35"/>
                    <a:pt x="48" y="49"/>
                    <a:pt x="6" y="76"/>
                  </a:cubicBezTo>
                  <a:cubicBezTo>
                    <a:pt x="4" y="86"/>
                    <a:pt x="3" y="97"/>
                    <a:pt x="0" y="107"/>
                  </a:cubicBezTo>
                  <a:cubicBezTo>
                    <a:pt x="46" y="84"/>
                    <a:pt x="92" y="60"/>
                    <a:pt x="138" y="36"/>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6"/>
            <p:cNvSpPr/>
            <p:nvPr/>
          </p:nvSpPr>
          <p:spPr bwMode="auto">
            <a:xfrm>
              <a:off x="9073101" y="1308222"/>
              <a:ext cx="518536" cy="520253"/>
            </a:xfrm>
            <a:custGeom>
              <a:avLst/>
              <a:gdLst>
                <a:gd name="T0" fmla="*/ 285 w 496"/>
                <a:gd name="T1" fmla="*/ 264 h 501"/>
                <a:gd name="T2" fmla="*/ 208 w 496"/>
                <a:gd name="T3" fmla="*/ 364 h 501"/>
                <a:gd name="T4" fmla="*/ 131 w 496"/>
                <a:gd name="T5" fmla="*/ 447 h 501"/>
                <a:gd name="T6" fmla="*/ 49 w 496"/>
                <a:gd name="T7" fmla="*/ 486 h 501"/>
                <a:gd name="T8" fmla="*/ 0 w 496"/>
                <a:gd name="T9" fmla="*/ 498 h 501"/>
                <a:gd name="T10" fmla="*/ 45 w 496"/>
                <a:gd name="T11" fmla="*/ 500 h 501"/>
                <a:gd name="T12" fmla="*/ 67 w 496"/>
                <a:gd name="T13" fmla="*/ 501 h 501"/>
                <a:gd name="T14" fmla="*/ 143 w 496"/>
                <a:gd name="T15" fmla="*/ 482 h 501"/>
                <a:gd name="T16" fmla="*/ 225 w 496"/>
                <a:gd name="T17" fmla="*/ 413 h 501"/>
                <a:gd name="T18" fmla="*/ 339 w 496"/>
                <a:gd name="T19" fmla="*/ 238 h 501"/>
                <a:gd name="T20" fmla="*/ 456 w 496"/>
                <a:gd name="T21" fmla="*/ 62 h 501"/>
                <a:gd name="T22" fmla="*/ 496 w 496"/>
                <a:gd name="T23" fmla="*/ 0 h 501"/>
                <a:gd name="T24" fmla="*/ 439 w 496"/>
                <a:gd name="T25" fmla="*/ 66 h 501"/>
                <a:gd name="T26" fmla="*/ 285 w 496"/>
                <a:gd name="T27" fmla="*/ 26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6" h="501">
                  <a:moveTo>
                    <a:pt x="285" y="264"/>
                  </a:moveTo>
                  <a:cubicBezTo>
                    <a:pt x="260" y="298"/>
                    <a:pt x="235" y="332"/>
                    <a:pt x="208" y="364"/>
                  </a:cubicBezTo>
                  <a:cubicBezTo>
                    <a:pt x="185" y="393"/>
                    <a:pt x="161" y="424"/>
                    <a:pt x="131" y="447"/>
                  </a:cubicBezTo>
                  <a:cubicBezTo>
                    <a:pt x="106" y="466"/>
                    <a:pt x="79" y="480"/>
                    <a:pt x="49" y="486"/>
                  </a:cubicBezTo>
                  <a:cubicBezTo>
                    <a:pt x="33" y="490"/>
                    <a:pt x="16" y="495"/>
                    <a:pt x="0" y="498"/>
                  </a:cubicBezTo>
                  <a:cubicBezTo>
                    <a:pt x="15" y="498"/>
                    <a:pt x="30" y="499"/>
                    <a:pt x="45" y="500"/>
                  </a:cubicBezTo>
                  <a:cubicBezTo>
                    <a:pt x="52" y="500"/>
                    <a:pt x="60" y="501"/>
                    <a:pt x="67" y="501"/>
                  </a:cubicBezTo>
                  <a:cubicBezTo>
                    <a:pt x="93" y="500"/>
                    <a:pt x="119" y="495"/>
                    <a:pt x="143" y="482"/>
                  </a:cubicBezTo>
                  <a:cubicBezTo>
                    <a:pt x="174" y="465"/>
                    <a:pt x="202" y="440"/>
                    <a:pt x="225" y="413"/>
                  </a:cubicBezTo>
                  <a:cubicBezTo>
                    <a:pt x="270" y="360"/>
                    <a:pt x="303" y="298"/>
                    <a:pt x="339" y="238"/>
                  </a:cubicBezTo>
                  <a:cubicBezTo>
                    <a:pt x="375" y="178"/>
                    <a:pt x="417" y="121"/>
                    <a:pt x="456" y="62"/>
                  </a:cubicBezTo>
                  <a:cubicBezTo>
                    <a:pt x="469" y="41"/>
                    <a:pt x="482" y="21"/>
                    <a:pt x="496" y="0"/>
                  </a:cubicBezTo>
                  <a:cubicBezTo>
                    <a:pt x="477" y="22"/>
                    <a:pt x="458" y="44"/>
                    <a:pt x="439" y="66"/>
                  </a:cubicBezTo>
                  <a:cubicBezTo>
                    <a:pt x="384" y="129"/>
                    <a:pt x="334" y="196"/>
                    <a:pt x="285" y="264"/>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7"/>
            <p:cNvSpPr/>
            <p:nvPr/>
          </p:nvSpPr>
          <p:spPr bwMode="auto">
            <a:xfrm>
              <a:off x="8806966" y="1883418"/>
              <a:ext cx="528838" cy="187154"/>
            </a:xfrm>
            <a:custGeom>
              <a:avLst/>
              <a:gdLst>
                <a:gd name="T0" fmla="*/ 4 w 505"/>
                <a:gd name="T1" fmla="*/ 0 h 180"/>
                <a:gd name="T2" fmla="*/ 0 w 505"/>
                <a:gd name="T3" fmla="*/ 2 h 180"/>
                <a:gd name="T4" fmla="*/ 272 w 505"/>
                <a:gd name="T5" fmla="*/ 84 h 180"/>
                <a:gd name="T6" fmla="*/ 425 w 505"/>
                <a:gd name="T7" fmla="*/ 123 h 180"/>
                <a:gd name="T8" fmla="*/ 505 w 505"/>
                <a:gd name="T9" fmla="*/ 180 h 180"/>
                <a:gd name="T10" fmla="*/ 426 w 505"/>
                <a:gd name="T11" fmla="*/ 109 h 180"/>
                <a:gd name="T12" fmla="*/ 335 w 505"/>
                <a:gd name="T13" fmla="*/ 68 h 180"/>
                <a:gd name="T14" fmla="*/ 273 w 505"/>
                <a:gd name="T15" fmla="*/ 60 h 180"/>
                <a:gd name="T16" fmla="*/ 120 w 505"/>
                <a:gd name="T17" fmla="*/ 46 h 180"/>
                <a:gd name="T18" fmla="*/ 6 w 505"/>
                <a:gd name="T19" fmla="*/ 1 h 180"/>
                <a:gd name="T20" fmla="*/ 6 w 505"/>
                <a:gd name="T21" fmla="*/ 0 h 180"/>
                <a:gd name="T22" fmla="*/ 4 w 505"/>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5" h="180">
                  <a:moveTo>
                    <a:pt x="4" y="0"/>
                  </a:moveTo>
                  <a:cubicBezTo>
                    <a:pt x="3" y="1"/>
                    <a:pt x="2" y="1"/>
                    <a:pt x="0" y="2"/>
                  </a:cubicBezTo>
                  <a:cubicBezTo>
                    <a:pt x="65" y="84"/>
                    <a:pt x="176" y="84"/>
                    <a:pt x="272" y="84"/>
                  </a:cubicBezTo>
                  <a:cubicBezTo>
                    <a:pt x="327" y="84"/>
                    <a:pt x="377" y="96"/>
                    <a:pt x="425" y="123"/>
                  </a:cubicBezTo>
                  <a:cubicBezTo>
                    <a:pt x="453" y="140"/>
                    <a:pt x="480" y="159"/>
                    <a:pt x="505" y="180"/>
                  </a:cubicBezTo>
                  <a:cubicBezTo>
                    <a:pt x="480" y="154"/>
                    <a:pt x="455" y="129"/>
                    <a:pt x="426" y="109"/>
                  </a:cubicBezTo>
                  <a:cubicBezTo>
                    <a:pt x="399" y="89"/>
                    <a:pt x="368" y="74"/>
                    <a:pt x="335" y="68"/>
                  </a:cubicBezTo>
                  <a:cubicBezTo>
                    <a:pt x="314" y="64"/>
                    <a:pt x="294" y="62"/>
                    <a:pt x="273" y="60"/>
                  </a:cubicBezTo>
                  <a:cubicBezTo>
                    <a:pt x="222" y="57"/>
                    <a:pt x="171" y="54"/>
                    <a:pt x="120" y="46"/>
                  </a:cubicBezTo>
                  <a:cubicBezTo>
                    <a:pt x="82" y="39"/>
                    <a:pt x="34" y="31"/>
                    <a:pt x="6" y="1"/>
                  </a:cubicBezTo>
                  <a:cubicBezTo>
                    <a:pt x="6" y="1"/>
                    <a:pt x="6" y="0"/>
                    <a:pt x="6" y="0"/>
                  </a:cubicBezTo>
                  <a:cubicBezTo>
                    <a:pt x="5" y="0"/>
                    <a:pt x="5" y="0"/>
                    <a:pt x="4" y="0"/>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18"/>
            <p:cNvSpPr/>
            <p:nvPr/>
          </p:nvSpPr>
          <p:spPr bwMode="auto">
            <a:xfrm>
              <a:off x="8861910" y="1133087"/>
              <a:ext cx="283307" cy="726294"/>
            </a:xfrm>
            <a:custGeom>
              <a:avLst/>
              <a:gdLst>
                <a:gd name="T0" fmla="*/ 93 w 270"/>
                <a:gd name="T1" fmla="*/ 663 h 698"/>
                <a:gd name="T2" fmla="*/ 245 w 270"/>
                <a:gd name="T3" fmla="*/ 463 h 698"/>
                <a:gd name="T4" fmla="*/ 246 w 270"/>
                <a:gd name="T5" fmla="*/ 459 h 698"/>
                <a:gd name="T6" fmla="*/ 171 w 270"/>
                <a:gd name="T7" fmla="*/ 130 h 698"/>
                <a:gd name="T8" fmla="*/ 145 w 270"/>
                <a:gd name="T9" fmla="*/ 101 h 698"/>
                <a:gd name="T10" fmla="*/ 142 w 270"/>
                <a:gd name="T11" fmla="*/ 100 h 698"/>
                <a:gd name="T12" fmla="*/ 142 w 270"/>
                <a:gd name="T13" fmla="*/ 98 h 698"/>
                <a:gd name="T14" fmla="*/ 102 w 270"/>
                <a:gd name="T15" fmla="*/ 62 h 698"/>
                <a:gd name="T16" fmla="*/ 34 w 270"/>
                <a:gd name="T17" fmla="*/ 16 h 698"/>
                <a:gd name="T18" fmla="*/ 3 w 270"/>
                <a:gd name="T19" fmla="*/ 0 h 698"/>
                <a:gd name="T20" fmla="*/ 39 w 270"/>
                <a:gd name="T21" fmla="*/ 28 h 698"/>
                <a:gd name="T22" fmla="*/ 115 w 270"/>
                <a:gd name="T23" fmla="*/ 104 h 698"/>
                <a:gd name="T24" fmla="*/ 181 w 270"/>
                <a:gd name="T25" fmla="*/ 194 h 698"/>
                <a:gd name="T26" fmla="*/ 216 w 270"/>
                <a:gd name="T27" fmla="*/ 417 h 698"/>
                <a:gd name="T28" fmla="*/ 0 w 270"/>
                <a:gd name="T29" fmla="*/ 698 h 698"/>
                <a:gd name="T30" fmla="*/ 31 w 270"/>
                <a:gd name="T31" fmla="*/ 694 h 698"/>
                <a:gd name="T32" fmla="*/ 45 w 270"/>
                <a:gd name="T33" fmla="*/ 689 h 698"/>
                <a:gd name="T34" fmla="*/ 45 w 270"/>
                <a:gd name="T35" fmla="*/ 688 h 698"/>
                <a:gd name="T36" fmla="*/ 93 w 270"/>
                <a:gd name="T37" fmla="*/ 66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0" h="698">
                  <a:moveTo>
                    <a:pt x="93" y="663"/>
                  </a:moveTo>
                  <a:cubicBezTo>
                    <a:pt x="166" y="617"/>
                    <a:pt x="222" y="546"/>
                    <a:pt x="245" y="463"/>
                  </a:cubicBezTo>
                  <a:cubicBezTo>
                    <a:pt x="246" y="462"/>
                    <a:pt x="246" y="460"/>
                    <a:pt x="246" y="459"/>
                  </a:cubicBezTo>
                  <a:cubicBezTo>
                    <a:pt x="270" y="345"/>
                    <a:pt x="242" y="222"/>
                    <a:pt x="171" y="130"/>
                  </a:cubicBezTo>
                  <a:cubicBezTo>
                    <a:pt x="163" y="120"/>
                    <a:pt x="154" y="111"/>
                    <a:pt x="145" y="101"/>
                  </a:cubicBezTo>
                  <a:cubicBezTo>
                    <a:pt x="144" y="101"/>
                    <a:pt x="142" y="101"/>
                    <a:pt x="142" y="100"/>
                  </a:cubicBezTo>
                  <a:cubicBezTo>
                    <a:pt x="142" y="99"/>
                    <a:pt x="142" y="99"/>
                    <a:pt x="142" y="98"/>
                  </a:cubicBezTo>
                  <a:cubicBezTo>
                    <a:pt x="129" y="85"/>
                    <a:pt x="116" y="73"/>
                    <a:pt x="102" y="62"/>
                  </a:cubicBezTo>
                  <a:cubicBezTo>
                    <a:pt x="80" y="44"/>
                    <a:pt x="58" y="29"/>
                    <a:pt x="34" y="16"/>
                  </a:cubicBezTo>
                  <a:cubicBezTo>
                    <a:pt x="24" y="10"/>
                    <a:pt x="13" y="5"/>
                    <a:pt x="3" y="0"/>
                  </a:cubicBezTo>
                  <a:cubicBezTo>
                    <a:pt x="15" y="9"/>
                    <a:pt x="27" y="18"/>
                    <a:pt x="39" y="28"/>
                  </a:cubicBezTo>
                  <a:cubicBezTo>
                    <a:pt x="66" y="51"/>
                    <a:pt x="91" y="77"/>
                    <a:pt x="115" y="104"/>
                  </a:cubicBezTo>
                  <a:cubicBezTo>
                    <a:pt x="140" y="131"/>
                    <a:pt x="164" y="161"/>
                    <a:pt x="181" y="194"/>
                  </a:cubicBezTo>
                  <a:cubicBezTo>
                    <a:pt x="217" y="263"/>
                    <a:pt x="232" y="341"/>
                    <a:pt x="216" y="417"/>
                  </a:cubicBezTo>
                  <a:cubicBezTo>
                    <a:pt x="191" y="537"/>
                    <a:pt x="109" y="643"/>
                    <a:pt x="0" y="698"/>
                  </a:cubicBezTo>
                  <a:cubicBezTo>
                    <a:pt x="11" y="696"/>
                    <a:pt x="21" y="695"/>
                    <a:pt x="31" y="694"/>
                  </a:cubicBezTo>
                  <a:cubicBezTo>
                    <a:pt x="36" y="692"/>
                    <a:pt x="41" y="691"/>
                    <a:pt x="45" y="689"/>
                  </a:cubicBezTo>
                  <a:cubicBezTo>
                    <a:pt x="45" y="688"/>
                    <a:pt x="45" y="688"/>
                    <a:pt x="45" y="688"/>
                  </a:cubicBezTo>
                  <a:lnTo>
                    <a:pt x="93" y="663"/>
                  </a:ln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9"/>
            <p:cNvSpPr/>
            <p:nvPr/>
          </p:nvSpPr>
          <p:spPr bwMode="auto">
            <a:xfrm>
              <a:off x="8970081" y="1809588"/>
              <a:ext cx="61812" cy="17170"/>
            </a:xfrm>
            <a:custGeom>
              <a:avLst/>
              <a:gdLst>
                <a:gd name="T0" fmla="*/ 38 w 59"/>
                <a:gd name="T1" fmla="*/ 6 h 17"/>
                <a:gd name="T2" fmla="*/ 6 w 59"/>
                <a:gd name="T3" fmla="*/ 13 h 17"/>
                <a:gd name="T4" fmla="*/ 0 w 59"/>
                <a:gd name="T5" fmla="*/ 17 h 17"/>
                <a:gd name="T6" fmla="*/ 33 w 59"/>
                <a:gd name="T7" fmla="*/ 14 h 17"/>
                <a:gd name="T8" fmla="*/ 59 w 59"/>
                <a:gd name="T9" fmla="*/ 0 h 17"/>
                <a:gd name="T10" fmla="*/ 38 w 59"/>
                <a:gd name="T11" fmla="*/ 6 h 17"/>
              </a:gdLst>
              <a:ahLst/>
              <a:cxnLst>
                <a:cxn ang="0">
                  <a:pos x="T0" y="T1"/>
                </a:cxn>
                <a:cxn ang="0">
                  <a:pos x="T2" y="T3"/>
                </a:cxn>
                <a:cxn ang="0">
                  <a:pos x="T4" y="T5"/>
                </a:cxn>
                <a:cxn ang="0">
                  <a:pos x="T6" y="T7"/>
                </a:cxn>
                <a:cxn ang="0">
                  <a:pos x="T8" y="T9"/>
                </a:cxn>
                <a:cxn ang="0">
                  <a:pos x="T10" y="T11"/>
                </a:cxn>
              </a:cxnLst>
              <a:rect l="0" t="0" r="r" b="b"/>
              <a:pathLst>
                <a:path w="59" h="17">
                  <a:moveTo>
                    <a:pt x="38" y="6"/>
                  </a:moveTo>
                  <a:cubicBezTo>
                    <a:pt x="29" y="9"/>
                    <a:pt x="17" y="11"/>
                    <a:pt x="6" y="13"/>
                  </a:cubicBezTo>
                  <a:cubicBezTo>
                    <a:pt x="4" y="15"/>
                    <a:pt x="2" y="16"/>
                    <a:pt x="0" y="17"/>
                  </a:cubicBezTo>
                  <a:cubicBezTo>
                    <a:pt x="11" y="16"/>
                    <a:pt x="22" y="15"/>
                    <a:pt x="33" y="14"/>
                  </a:cubicBezTo>
                  <a:cubicBezTo>
                    <a:pt x="42" y="10"/>
                    <a:pt x="50" y="5"/>
                    <a:pt x="59" y="0"/>
                  </a:cubicBezTo>
                  <a:cubicBezTo>
                    <a:pt x="52" y="2"/>
                    <a:pt x="45" y="5"/>
                    <a:pt x="38" y="6"/>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0"/>
            <p:cNvSpPr/>
            <p:nvPr/>
          </p:nvSpPr>
          <p:spPr bwMode="auto">
            <a:xfrm>
              <a:off x="9548712" y="1194900"/>
              <a:ext cx="109888" cy="84134"/>
            </a:xfrm>
            <a:custGeom>
              <a:avLst/>
              <a:gdLst>
                <a:gd name="T0" fmla="*/ 0 w 106"/>
                <a:gd name="T1" fmla="*/ 81 h 81"/>
                <a:gd name="T2" fmla="*/ 106 w 106"/>
                <a:gd name="T3" fmla="*/ 0 h 81"/>
                <a:gd name="T4" fmla="*/ 0 w 106"/>
                <a:gd name="T5" fmla="*/ 81 h 81"/>
              </a:gdLst>
              <a:ahLst/>
              <a:cxnLst>
                <a:cxn ang="0">
                  <a:pos x="T0" y="T1"/>
                </a:cxn>
                <a:cxn ang="0">
                  <a:pos x="T2" y="T3"/>
                </a:cxn>
                <a:cxn ang="0">
                  <a:pos x="T4" y="T5"/>
                </a:cxn>
              </a:cxnLst>
              <a:rect l="0" t="0" r="r" b="b"/>
              <a:pathLst>
                <a:path w="106" h="81">
                  <a:moveTo>
                    <a:pt x="0" y="81"/>
                  </a:moveTo>
                  <a:cubicBezTo>
                    <a:pt x="35" y="54"/>
                    <a:pt x="72" y="28"/>
                    <a:pt x="106" y="0"/>
                  </a:cubicBezTo>
                  <a:cubicBezTo>
                    <a:pt x="70" y="26"/>
                    <a:pt x="35" y="53"/>
                    <a:pt x="0" y="81"/>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1"/>
            <p:cNvSpPr/>
            <p:nvPr/>
          </p:nvSpPr>
          <p:spPr bwMode="auto">
            <a:xfrm>
              <a:off x="9402766" y="1186314"/>
              <a:ext cx="257551" cy="207758"/>
            </a:xfrm>
            <a:custGeom>
              <a:avLst/>
              <a:gdLst>
                <a:gd name="T0" fmla="*/ 13 w 247"/>
                <a:gd name="T1" fmla="*/ 156 h 199"/>
                <a:gd name="T2" fmla="*/ 0 w 247"/>
                <a:gd name="T3" fmla="*/ 199 h 199"/>
                <a:gd name="T4" fmla="*/ 39 w 247"/>
                <a:gd name="T5" fmla="*/ 164 h 199"/>
                <a:gd name="T6" fmla="*/ 126 w 247"/>
                <a:gd name="T7" fmla="*/ 93 h 199"/>
                <a:gd name="T8" fmla="*/ 247 w 247"/>
                <a:gd name="T9" fmla="*/ 0 h 199"/>
                <a:gd name="T10" fmla="*/ 246 w 247"/>
                <a:gd name="T11" fmla="*/ 1 h 199"/>
                <a:gd name="T12" fmla="*/ 195 w 247"/>
                <a:gd name="T13" fmla="*/ 34 h 199"/>
                <a:gd name="T14" fmla="*/ 13 w 247"/>
                <a:gd name="T15" fmla="*/ 156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199">
                  <a:moveTo>
                    <a:pt x="13" y="156"/>
                  </a:moveTo>
                  <a:cubicBezTo>
                    <a:pt x="9" y="171"/>
                    <a:pt x="4" y="185"/>
                    <a:pt x="0" y="199"/>
                  </a:cubicBezTo>
                  <a:cubicBezTo>
                    <a:pt x="12" y="187"/>
                    <a:pt x="26" y="175"/>
                    <a:pt x="39" y="164"/>
                  </a:cubicBezTo>
                  <a:cubicBezTo>
                    <a:pt x="68" y="140"/>
                    <a:pt x="97" y="117"/>
                    <a:pt x="126" y="93"/>
                  </a:cubicBezTo>
                  <a:cubicBezTo>
                    <a:pt x="166" y="62"/>
                    <a:pt x="206" y="31"/>
                    <a:pt x="247" y="0"/>
                  </a:cubicBezTo>
                  <a:cubicBezTo>
                    <a:pt x="246" y="0"/>
                    <a:pt x="246" y="1"/>
                    <a:pt x="246" y="1"/>
                  </a:cubicBezTo>
                  <a:cubicBezTo>
                    <a:pt x="229" y="12"/>
                    <a:pt x="212" y="23"/>
                    <a:pt x="195" y="34"/>
                  </a:cubicBezTo>
                  <a:cubicBezTo>
                    <a:pt x="134" y="74"/>
                    <a:pt x="73" y="115"/>
                    <a:pt x="13" y="156"/>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2"/>
            <p:cNvSpPr/>
            <p:nvPr/>
          </p:nvSpPr>
          <p:spPr bwMode="auto">
            <a:xfrm>
              <a:off x="8769190" y="1093597"/>
              <a:ext cx="271287" cy="788106"/>
            </a:xfrm>
            <a:custGeom>
              <a:avLst/>
              <a:gdLst>
                <a:gd name="T0" fmla="*/ 148 w 260"/>
                <a:gd name="T1" fmla="*/ 668 h 757"/>
                <a:gd name="T2" fmla="*/ 248 w 260"/>
                <a:gd name="T3" fmla="*/ 478 h 757"/>
                <a:gd name="T4" fmla="*/ 231 w 260"/>
                <a:gd name="T5" fmla="*/ 270 h 757"/>
                <a:gd name="T6" fmla="*/ 39 w 260"/>
                <a:gd name="T7" fmla="*/ 7 h 757"/>
                <a:gd name="T8" fmla="*/ 29 w 260"/>
                <a:gd name="T9" fmla="*/ 0 h 757"/>
                <a:gd name="T10" fmla="*/ 110 w 260"/>
                <a:gd name="T11" fmla="*/ 92 h 757"/>
                <a:gd name="T12" fmla="*/ 204 w 260"/>
                <a:gd name="T13" fmla="*/ 477 h 757"/>
                <a:gd name="T14" fmla="*/ 177 w 260"/>
                <a:gd name="T15" fmla="*/ 568 h 757"/>
                <a:gd name="T16" fmla="*/ 126 w 260"/>
                <a:gd name="T17" fmla="*/ 645 h 757"/>
                <a:gd name="T18" fmla="*/ 0 w 260"/>
                <a:gd name="T19" fmla="*/ 757 h 757"/>
                <a:gd name="T20" fmla="*/ 84 w 260"/>
                <a:gd name="T21" fmla="*/ 722 h 757"/>
                <a:gd name="T22" fmla="*/ 148 w 260"/>
                <a:gd name="T23" fmla="*/ 668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0" h="757">
                  <a:moveTo>
                    <a:pt x="148" y="668"/>
                  </a:moveTo>
                  <a:cubicBezTo>
                    <a:pt x="202" y="616"/>
                    <a:pt x="235" y="551"/>
                    <a:pt x="248" y="478"/>
                  </a:cubicBezTo>
                  <a:cubicBezTo>
                    <a:pt x="260" y="408"/>
                    <a:pt x="255" y="336"/>
                    <a:pt x="231" y="270"/>
                  </a:cubicBezTo>
                  <a:cubicBezTo>
                    <a:pt x="193" y="166"/>
                    <a:pt x="120" y="81"/>
                    <a:pt x="39" y="7"/>
                  </a:cubicBezTo>
                  <a:cubicBezTo>
                    <a:pt x="36" y="5"/>
                    <a:pt x="32" y="3"/>
                    <a:pt x="29" y="0"/>
                  </a:cubicBezTo>
                  <a:cubicBezTo>
                    <a:pt x="56" y="31"/>
                    <a:pt x="85" y="60"/>
                    <a:pt x="110" y="92"/>
                  </a:cubicBezTo>
                  <a:cubicBezTo>
                    <a:pt x="194" y="197"/>
                    <a:pt x="226" y="344"/>
                    <a:pt x="204" y="477"/>
                  </a:cubicBezTo>
                  <a:cubicBezTo>
                    <a:pt x="199" y="508"/>
                    <a:pt x="190" y="539"/>
                    <a:pt x="177" y="568"/>
                  </a:cubicBezTo>
                  <a:cubicBezTo>
                    <a:pt x="163" y="596"/>
                    <a:pt x="145" y="620"/>
                    <a:pt x="126" y="645"/>
                  </a:cubicBezTo>
                  <a:cubicBezTo>
                    <a:pt x="93" y="688"/>
                    <a:pt x="54" y="738"/>
                    <a:pt x="0" y="757"/>
                  </a:cubicBezTo>
                  <a:cubicBezTo>
                    <a:pt x="31" y="753"/>
                    <a:pt x="59" y="742"/>
                    <a:pt x="84" y="722"/>
                  </a:cubicBezTo>
                  <a:cubicBezTo>
                    <a:pt x="106" y="705"/>
                    <a:pt x="128" y="687"/>
                    <a:pt x="148" y="668"/>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3"/>
            <p:cNvSpPr/>
            <p:nvPr/>
          </p:nvSpPr>
          <p:spPr bwMode="auto">
            <a:xfrm>
              <a:off x="9224198" y="707270"/>
              <a:ext cx="154531" cy="250683"/>
            </a:xfrm>
            <a:custGeom>
              <a:avLst/>
              <a:gdLst>
                <a:gd name="T0" fmla="*/ 0 w 148"/>
                <a:gd name="T1" fmla="*/ 241 h 241"/>
                <a:gd name="T2" fmla="*/ 36 w 148"/>
                <a:gd name="T3" fmla="*/ 223 h 241"/>
                <a:gd name="T4" fmla="*/ 36 w 148"/>
                <a:gd name="T5" fmla="*/ 222 h 241"/>
                <a:gd name="T6" fmla="*/ 148 w 148"/>
                <a:gd name="T7" fmla="*/ 0 h 241"/>
                <a:gd name="T8" fmla="*/ 88 w 148"/>
                <a:gd name="T9" fmla="*/ 120 h 241"/>
                <a:gd name="T10" fmla="*/ 0 w 148"/>
                <a:gd name="T11" fmla="*/ 241 h 241"/>
              </a:gdLst>
              <a:ahLst/>
              <a:cxnLst>
                <a:cxn ang="0">
                  <a:pos x="T0" y="T1"/>
                </a:cxn>
                <a:cxn ang="0">
                  <a:pos x="T2" y="T3"/>
                </a:cxn>
                <a:cxn ang="0">
                  <a:pos x="T4" y="T5"/>
                </a:cxn>
                <a:cxn ang="0">
                  <a:pos x="T6" y="T7"/>
                </a:cxn>
                <a:cxn ang="0">
                  <a:pos x="T8" y="T9"/>
                </a:cxn>
                <a:cxn ang="0">
                  <a:pos x="T10" y="T11"/>
                </a:cxn>
              </a:cxnLst>
              <a:rect l="0" t="0" r="r" b="b"/>
              <a:pathLst>
                <a:path w="148" h="241">
                  <a:moveTo>
                    <a:pt x="0" y="241"/>
                  </a:moveTo>
                  <a:cubicBezTo>
                    <a:pt x="12" y="235"/>
                    <a:pt x="24" y="230"/>
                    <a:pt x="36" y="223"/>
                  </a:cubicBezTo>
                  <a:cubicBezTo>
                    <a:pt x="36" y="223"/>
                    <a:pt x="36" y="223"/>
                    <a:pt x="36" y="222"/>
                  </a:cubicBezTo>
                  <a:cubicBezTo>
                    <a:pt x="94" y="161"/>
                    <a:pt x="126" y="80"/>
                    <a:pt x="148" y="0"/>
                  </a:cubicBezTo>
                  <a:cubicBezTo>
                    <a:pt x="130" y="41"/>
                    <a:pt x="110" y="81"/>
                    <a:pt x="88" y="120"/>
                  </a:cubicBezTo>
                  <a:cubicBezTo>
                    <a:pt x="63" y="163"/>
                    <a:pt x="35" y="205"/>
                    <a:pt x="0" y="241"/>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4"/>
            <p:cNvSpPr/>
            <p:nvPr/>
          </p:nvSpPr>
          <p:spPr bwMode="auto">
            <a:xfrm>
              <a:off x="8770908" y="188857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5"/>
            <p:cNvSpPr/>
            <p:nvPr/>
          </p:nvSpPr>
          <p:spPr bwMode="auto">
            <a:xfrm>
              <a:off x="7958764" y="1040369"/>
              <a:ext cx="455007" cy="776087"/>
            </a:xfrm>
            <a:custGeom>
              <a:avLst/>
              <a:gdLst>
                <a:gd name="T0" fmla="*/ 61 w 435"/>
                <a:gd name="T1" fmla="*/ 400 h 745"/>
                <a:gd name="T2" fmla="*/ 170 w 435"/>
                <a:gd name="T3" fmla="*/ 584 h 745"/>
                <a:gd name="T4" fmla="*/ 340 w 435"/>
                <a:gd name="T5" fmla="*/ 719 h 745"/>
                <a:gd name="T6" fmla="*/ 435 w 435"/>
                <a:gd name="T7" fmla="*/ 745 h 745"/>
                <a:gd name="T8" fmla="*/ 313 w 435"/>
                <a:gd name="T9" fmla="*/ 698 h 745"/>
                <a:gd name="T10" fmla="*/ 159 w 435"/>
                <a:gd name="T11" fmla="*/ 547 h 745"/>
                <a:gd name="T12" fmla="*/ 47 w 435"/>
                <a:gd name="T13" fmla="*/ 332 h 745"/>
                <a:gd name="T14" fmla="*/ 19 w 435"/>
                <a:gd name="T15" fmla="*/ 210 h 745"/>
                <a:gd name="T16" fmla="*/ 10 w 435"/>
                <a:gd name="T17" fmla="*/ 78 h 745"/>
                <a:gd name="T18" fmla="*/ 0 w 435"/>
                <a:gd name="T19" fmla="*/ 0 h 745"/>
                <a:gd name="T20" fmla="*/ 6 w 435"/>
                <a:gd name="T21" fmla="*/ 171 h 745"/>
                <a:gd name="T22" fmla="*/ 25 w 435"/>
                <a:gd name="T23" fmla="*/ 296 h 745"/>
                <a:gd name="T24" fmla="*/ 61 w 435"/>
                <a:gd name="T25" fmla="*/ 40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745">
                  <a:moveTo>
                    <a:pt x="61" y="400"/>
                  </a:moveTo>
                  <a:cubicBezTo>
                    <a:pt x="89" y="466"/>
                    <a:pt x="124" y="529"/>
                    <a:pt x="170" y="584"/>
                  </a:cubicBezTo>
                  <a:cubicBezTo>
                    <a:pt x="217" y="640"/>
                    <a:pt x="274" y="688"/>
                    <a:pt x="340" y="719"/>
                  </a:cubicBezTo>
                  <a:cubicBezTo>
                    <a:pt x="370" y="733"/>
                    <a:pt x="402" y="740"/>
                    <a:pt x="435" y="745"/>
                  </a:cubicBezTo>
                  <a:cubicBezTo>
                    <a:pt x="393" y="734"/>
                    <a:pt x="351" y="718"/>
                    <a:pt x="313" y="698"/>
                  </a:cubicBezTo>
                  <a:cubicBezTo>
                    <a:pt x="249" y="663"/>
                    <a:pt x="197" y="609"/>
                    <a:pt x="159" y="547"/>
                  </a:cubicBezTo>
                  <a:cubicBezTo>
                    <a:pt x="117" y="478"/>
                    <a:pt x="73" y="409"/>
                    <a:pt x="47" y="332"/>
                  </a:cubicBezTo>
                  <a:cubicBezTo>
                    <a:pt x="34" y="293"/>
                    <a:pt x="23" y="252"/>
                    <a:pt x="19" y="210"/>
                  </a:cubicBezTo>
                  <a:cubicBezTo>
                    <a:pt x="14" y="166"/>
                    <a:pt x="13" y="122"/>
                    <a:pt x="10" y="78"/>
                  </a:cubicBezTo>
                  <a:cubicBezTo>
                    <a:pt x="8" y="52"/>
                    <a:pt x="5" y="26"/>
                    <a:pt x="0" y="0"/>
                  </a:cubicBezTo>
                  <a:cubicBezTo>
                    <a:pt x="5" y="57"/>
                    <a:pt x="3" y="114"/>
                    <a:pt x="6" y="171"/>
                  </a:cubicBezTo>
                  <a:cubicBezTo>
                    <a:pt x="8" y="213"/>
                    <a:pt x="13" y="256"/>
                    <a:pt x="25" y="296"/>
                  </a:cubicBezTo>
                  <a:cubicBezTo>
                    <a:pt x="35" y="331"/>
                    <a:pt x="47" y="366"/>
                    <a:pt x="61" y="400"/>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26"/>
            <p:cNvSpPr/>
            <p:nvPr/>
          </p:nvSpPr>
          <p:spPr bwMode="auto">
            <a:xfrm>
              <a:off x="8175107" y="803422"/>
              <a:ext cx="197456" cy="230079"/>
            </a:xfrm>
            <a:custGeom>
              <a:avLst/>
              <a:gdLst>
                <a:gd name="T0" fmla="*/ 103 w 189"/>
                <a:gd name="T1" fmla="*/ 80 h 221"/>
                <a:gd name="T2" fmla="*/ 0 w 189"/>
                <a:gd name="T3" fmla="*/ 0 h 221"/>
                <a:gd name="T4" fmla="*/ 63 w 189"/>
                <a:gd name="T5" fmla="*/ 60 h 221"/>
                <a:gd name="T6" fmla="*/ 124 w 189"/>
                <a:gd name="T7" fmla="*/ 182 h 221"/>
                <a:gd name="T8" fmla="*/ 130 w 189"/>
                <a:gd name="T9" fmla="*/ 185 h 221"/>
                <a:gd name="T10" fmla="*/ 189 w 189"/>
                <a:gd name="T11" fmla="*/ 221 h 221"/>
                <a:gd name="T12" fmla="*/ 103 w 189"/>
                <a:gd name="T13" fmla="*/ 80 h 221"/>
              </a:gdLst>
              <a:ahLst/>
              <a:cxnLst>
                <a:cxn ang="0">
                  <a:pos x="T0" y="T1"/>
                </a:cxn>
                <a:cxn ang="0">
                  <a:pos x="T2" y="T3"/>
                </a:cxn>
                <a:cxn ang="0">
                  <a:pos x="T4" y="T5"/>
                </a:cxn>
                <a:cxn ang="0">
                  <a:pos x="T6" y="T7"/>
                </a:cxn>
                <a:cxn ang="0">
                  <a:pos x="T8" y="T9"/>
                </a:cxn>
                <a:cxn ang="0">
                  <a:pos x="T10" y="T11"/>
                </a:cxn>
                <a:cxn ang="0">
                  <a:pos x="T12" y="T13"/>
                </a:cxn>
              </a:cxnLst>
              <a:rect l="0" t="0" r="r" b="b"/>
              <a:pathLst>
                <a:path w="189" h="221">
                  <a:moveTo>
                    <a:pt x="103" y="80"/>
                  </a:moveTo>
                  <a:cubicBezTo>
                    <a:pt x="74" y="47"/>
                    <a:pt x="38" y="18"/>
                    <a:pt x="0" y="0"/>
                  </a:cubicBezTo>
                  <a:cubicBezTo>
                    <a:pt x="23" y="14"/>
                    <a:pt x="47" y="39"/>
                    <a:pt x="63" y="60"/>
                  </a:cubicBezTo>
                  <a:cubicBezTo>
                    <a:pt x="91" y="96"/>
                    <a:pt x="110" y="139"/>
                    <a:pt x="124" y="182"/>
                  </a:cubicBezTo>
                  <a:cubicBezTo>
                    <a:pt x="126" y="183"/>
                    <a:pt x="128" y="184"/>
                    <a:pt x="130" y="185"/>
                  </a:cubicBezTo>
                  <a:cubicBezTo>
                    <a:pt x="151" y="196"/>
                    <a:pt x="170" y="208"/>
                    <a:pt x="189" y="221"/>
                  </a:cubicBezTo>
                  <a:cubicBezTo>
                    <a:pt x="165" y="171"/>
                    <a:pt x="140" y="121"/>
                    <a:pt x="103" y="80"/>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27"/>
            <p:cNvSpPr/>
            <p:nvPr/>
          </p:nvSpPr>
          <p:spPr bwMode="auto">
            <a:xfrm>
              <a:off x="8683341" y="1072992"/>
              <a:ext cx="94436" cy="808710"/>
            </a:xfrm>
            <a:custGeom>
              <a:avLst/>
              <a:gdLst>
                <a:gd name="T0" fmla="*/ 74 w 91"/>
                <a:gd name="T1" fmla="*/ 402 h 777"/>
                <a:gd name="T2" fmla="*/ 82 w 91"/>
                <a:gd name="T3" fmla="*/ 197 h 777"/>
                <a:gd name="T4" fmla="*/ 60 w 91"/>
                <a:gd name="T5" fmla="*/ 55 h 777"/>
                <a:gd name="T6" fmla="*/ 51 w 91"/>
                <a:gd name="T7" fmla="*/ 0 h 777"/>
                <a:gd name="T8" fmla="*/ 33 w 91"/>
                <a:gd name="T9" fmla="*/ 367 h 777"/>
                <a:gd name="T10" fmla="*/ 16 w 91"/>
                <a:gd name="T11" fmla="*/ 586 h 777"/>
                <a:gd name="T12" fmla="*/ 15 w 91"/>
                <a:gd name="T13" fmla="*/ 775 h 777"/>
                <a:gd name="T14" fmla="*/ 19 w 91"/>
                <a:gd name="T15" fmla="*/ 777 h 777"/>
                <a:gd name="T16" fmla="*/ 19 w 91"/>
                <a:gd name="T17" fmla="*/ 777 h 777"/>
                <a:gd name="T18" fmla="*/ 29 w 91"/>
                <a:gd name="T19" fmla="*/ 660 h 777"/>
                <a:gd name="T20" fmla="*/ 74 w 91"/>
                <a:gd name="T21" fmla="*/ 402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77">
                  <a:moveTo>
                    <a:pt x="74" y="402"/>
                  </a:moveTo>
                  <a:cubicBezTo>
                    <a:pt x="83" y="335"/>
                    <a:pt x="91" y="265"/>
                    <a:pt x="82" y="197"/>
                  </a:cubicBezTo>
                  <a:cubicBezTo>
                    <a:pt x="77" y="150"/>
                    <a:pt x="68" y="103"/>
                    <a:pt x="60" y="55"/>
                  </a:cubicBezTo>
                  <a:cubicBezTo>
                    <a:pt x="57" y="37"/>
                    <a:pt x="54" y="19"/>
                    <a:pt x="51" y="0"/>
                  </a:cubicBezTo>
                  <a:cubicBezTo>
                    <a:pt x="63" y="122"/>
                    <a:pt x="43" y="245"/>
                    <a:pt x="33" y="367"/>
                  </a:cubicBezTo>
                  <a:cubicBezTo>
                    <a:pt x="27" y="440"/>
                    <a:pt x="22" y="513"/>
                    <a:pt x="16" y="586"/>
                  </a:cubicBezTo>
                  <a:cubicBezTo>
                    <a:pt x="11" y="647"/>
                    <a:pt x="0" y="714"/>
                    <a:pt x="15" y="775"/>
                  </a:cubicBezTo>
                  <a:cubicBezTo>
                    <a:pt x="16" y="777"/>
                    <a:pt x="18" y="777"/>
                    <a:pt x="19" y="777"/>
                  </a:cubicBezTo>
                  <a:cubicBezTo>
                    <a:pt x="19" y="777"/>
                    <a:pt x="19" y="777"/>
                    <a:pt x="19" y="777"/>
                  </a:cubicBezTo>
                  <a:cubicBezTo>
                    <a:pt x="17" y="738"/>
                    <a:pt x="21" y="699"/>
                    <a:pt x="29" y="660"/>
                  </a:cubicBezTo>
                  <a:cubicBezTo>
                    <a:pt x="48" y="575"/>
                    <a:pt x="63" y="489"/>
                    <a:pt x="74" y="40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8"/>
            <p:cNvSpPr/>
            <p:nvPr/>
          </p:nvSpPr>
          <p:spPr bwMode="auto">
            <a:xfrm>
              <a:off x="8676473" y="1886852"/>
              <a:ext cx="44642" cy="254117"/>
            </a:xfrm>
            <a:custGeom>
              <a:avLst/>
              <a:gdLst>
                <a:gd name="T0" fmla="*/ 24 w 42"/>
                <a:gd name="T1" fmla="*/ 219 h 245"/>
                <a:gd name="T2" fmla="*/ 33 w 42"/>
                <a:gd name="T3" fmla="*/ 173 h 245"/>
                <a:gd name="T4" fmla="*/ 21 w 42"/>
                <a:gd name="T5" fmla="*/ 3 h 245"/>
                <a:gd name="T6" fmla="*/ 5 w 42"/>
                <a:gd name="T7" fmla="*/ 0 h 245"/>
                <a:gd name="T8" fmla="*/ 17 w 42"/>
                <a:gd name="T9" fmla="*/ 140 h 245"/>
                <a:gd name="T10" fmla="*/ 14 w 42"/>
                <a:gd name="T11" fmla="*/ 245 h 245"/>
                <a:gd name="T12" fmla="*/ 24 w 42"/>
                <a:gd name="T13" fmla="*/ 219 h 245"/>
              </a:gdLst>
              <a:ahLst/>
              <a:cxnLst>
                <a:cxn ang="0">
                  <a:pos x="T0" y="T1"/>
                </a:cxn>
                <a:cxn ang="0">
                  <a:pos x="T2" y="T3"/>
                </a:cxn>
                <a:cxn ang="0">
                  <a:pos x="T4" y="T5"/>
                </a:cxn>
                <a:cxn ang="0">
                  <a:pos x="T6" y="T7"/>
                </a:cxn>
                <a:cxn ang="0">
                  <a:pos x="T8" y="T9"/>
                </a:cxn>
                <a:cxn ang="0">
                  <a:pos x="T10" y="T11"/>
                </a:cxn>
                <a:cxn ang="0">
                  <a:pos x="T12" y="T13"/>
                </a:cxn>
              </a:cxnLst>
              <a:rect l="0" t="0" r="r" b="b"/>
              <a:pathLst>
                <a:path w="42" h="245">
                  <a:moveTo>
                    <a:pt x="24" y="219"/>
                  </a:moveTo>
                  <a:cubicBezTo>
                    <a:pt x="27" y="204"/>
                    <a:pt x="31" y="188"/>
                    <a:pt x="33" y="173"/>
                  </a:cubicBezTo>
                  <a:cubicBezTo>
                    <a:pt x="42" y="116"/>
                    <a:pt x="38" y="58"/>
                    <a:pt x="21" y="3"/>
                  </a:cubicBezTo>
                  <a:cubicBezTo>
                    <a:pt x="16" y="2"/>
                    <a:pt x="11" y="2"/>
                    <a:pt x="5" y="0"/>
                  </a:cubicBezTo>
                  <a:cubicBezTo>
                    <a:pt x="0" y="47"/>
                    <a:pt x="13" y="93"/>
                    <a:pt x="17" y="140"/>
                  </a:cubicBezTo>
                  <a:cubicBezTo>
                    <a:pt x="19" y="174"/>
                    <a:pt x="17" y="210"/>
                    <a:pt x="14" y="245"/>
                  </a:cubicBezTo>
                  <a:cubicBezTo>
                    <a:pt x="18" y="236"/>
                    <a:pt x="22" y="227"/>
                    <a:pt x="24" y="219"/>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29"/>
            <p:cNvSpPr/>
            <p:nvPr/>
          </p:nvSpPr>
          <p:spPr bwMode="auto">
            <a:xfrm>
              <a:off x="8480734" y="1838776"/>
              <a:ext cx="157965" cy="30906"/>
            </a:xfrm>
            <a:custGeom>
              <a:avLst/>
              <a:gdLst>
                <a:gd name="T0" fmla="*/ 151 w 151"/>
                <a:gd name="T1" fmla="*/ 28 h 30"/>
                <a:gd name="T2" fmla="*/ 139 w 151"/>
                <a:gd name="T3" fmla="*/ 20 h 30"/>
                <a:gd name="T4" fmla="*/ 138 w 151"/>
                <a:gd name="T5" fmla="*/ 20 h 30"/>
                <a:gd name="T6" fmla="*/ 36 w 151"/>
                <a:gd name="T7" fmla="*/ 4 h 30"/>
                <a:gd name="T8" fmla="*/ 0 w 151"/>
                <a:gd name="T9" fmla="*/ 0 h 30"/>
                <a:gd name="T10" fmla="*/ 31 w 151"/>
                <a:gd name="T11" fmla="*/ 14 h 30"/>
                <a:gd name="T12" fmla="*/ 151 w 151"/>
                <a:gd name="T13" fmla="*/ 28 h 30"/>
              </a:gdLst>
              <a:ahLst/>
              <a:cxnLst>
                <a:cxn ang="0">
                  <a:pos x="T0" y="T1"/>
                </a:cxn>
                <a:cxn ang="0">
                  <a:pos x="T2" y="T3"/>
                </a:cxn>
                <a:cxn ang="0">
                  <a:pos x="T4" y="T5"/>
                </a:cxn>
                <a:cxn ang="0">
                  <a:pos x="T6" y="T7"/>
                </a:cxn>
                <a:cxn ang="0">
                  <a:pos x="T8" y="T9"/>
                </a:cxn>
                <a:cxn ang="0">
                  <a:pos x="T10" y="T11"/>
                </a:cxn>
                <a:cxn ang="0">
                  <a:pos x="T12" y="T13"/>
                </a:cxn>
              </a:cxnLst>
              <a:rect l="0" t="0" r="r" b="b"/>
              <a:pathLst>
                <a:path w="151" h="30">
                  <a:moveTo>
                    <a:pt x="151" y="28"/>
                  </a:moveTo>
                  <a:cubicBezTo>
                    <a:pt x="147" y="25"/>
                    <a:pt x="143" y="23"/>
                    <a:pt x="139" y="20"/>
                  </a:cubicBezTo>
                  <a:cubicBezTo>
                    <a:pt x="139" y="20"/>
                    <a:pt x="138" y="20"/>
                    <a:pt x="138" y="20"/>
                  </a:cubicBezTo>
                  <a:cubicBezTo>
                    <a:pt x="105" y="28"/>
                    <a:pt x="69" y="17"/>
                    <a:pt x="36" y="4"/>
                  </a:cubicBezTo>
                  <a:cubicBezTo>
                    <a:pt x="24" y="3"/>
                    <a:pt x="12" y="1"/>
                    <a:pt x="0" y="0"/>
                  </a:cubicBezTo>
                  <a:cubicBezTo>
                    <a:pt x="10" y="5"/>
                    <a:pt x="20" y="10"/>
                    <a:pt x="31" y="14"/>
                  </a:cubicBezTo>
                  <a:cubicBezTo>
                    <a:pt x="69" y="29"/>
                    <a:pt x="111" y="30"/>
                    <a:pt x="151" y="28"/>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0"/>
            <p:cNvSpPr/>
            <p:nvPr/>
          </p:nvSpPr>
          <p:spPr bwMode="auto">
            <a:xfrm>
              <a:off x="8705662" y="1069558"/>
              <a:ext cx="140795" cy="812144"/>
            </a:xfrm>
            <a:custGeom>
              <a:avLst/>
              <a:gdLst>
                <a:gd name="T0" fmla="*/ 69 w 134"/>
                <a:gd name="T1" fmla="*/ 608 h 780"/>
                <a:gd name="T2" fmla="*/ 127 w 134"/>
                <a:gd name="T3" fmla="*/ 383 h 780"/>
                <a:gd name="T4" fmla="*/ 96 w 134"/>
                <a:gd name="T5" fmla="*/ 153 h 780"/>
                <a:gd name="T6" fmla="*/ 34 w 134"/>
                <a:gd name="T7" fmla="*/ 0 h 780"/>
                <a:gd name="T8" fmla="*/ 57 w 134"/>
                <a:gd name="T9" fmla="*/ 134 h 780"/>
                <a:gd name="T10" fmla="*/ 68 w 134"/>
                <a:gd name="T11" fmla="*/ 273 h 780"/>
                <a:gd name="T12" fmla="*/ 39 w 134"/>
                <a:gd name="T13" fmla="*/ 525 h 780"/>
                <a:gd name="T14" fmla="*/ 15 w 134"/>
                <a:gd name="T15" fmla="*/ 651 h 780"/>
                <a:gd name="T16" fmla="*/ 3 w 134"/>
                <a:gd name="T17" fmla="*/ 780 h 780"/>
                <a:gd name="T18" fmla="*/ 5 w 134"/>
                <a:gd name="T19" fmla="*/ 780 h 780"/>
                <a:gd name="T20" fmla="*/ 25 w 134"/>
                <a:gd name="T21" fmla="*/ 706 h 780"/>
                <a:gd name="T22" fmla="*/ 69 w 134"/>
                <a:gd name="T23" fmla="*/ 608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780">
                  <a:moveTo>
                    <a:pt x="69" y="608"/>
                  </a:moveTo>
                  <a:cubicBezTo>
                    <a:pt x="97" y="536"/>
                    <a:pt x="120" y="461"/>
                    <a:pt x="127" y="383"/>
                  </a:cubicBezTo>
                  <a:cubicBezTo>
                    <a:pt x="134" y="304"/>
                    <a:pt x="123" y="227"/>
                    <a:pt x="96" y="153"/>
                  </a:cubicBezTo>
                  <a:cubicBezTo>
                    <a:pt x="78" y="101"/>
                    <a:pt x="55" y="51"/>
                    <a:pt x="34" y="0"/>
                  </a:cubicBezTo>
                  <a:cubicBezTo>
                    <a:pt x="42" y="45"/>
                    <a:pt x="50" y="89"/>
                    <a:pt x="57" y="134"/>
                  </a:cubicBezTo>
                  <a:cubicBezTo>
                    <a:pt x="65" y="181"/>
                    <a:pt x="70" y="225"/>
                    <a:pt x="68" y="273"/>
                  </a:cubicBezTo>
                  <a:cubicBezTo>
                    <a:pt x="66" y="358"/>
                    <a:pt x="54" y="441"/>
                    <a:pt x="39" y="525"/>
                  </a:cubicBezTo>
                  <a:cubicBezTo>
                    <a:pt x="31" y="567"/>
                    <a:pt x="25" y="609"/>
                    <a:pt x="15" y="651"/>
                  </a:cubicBezTo>
                  <a:cubicBezTo>
                    <a:pt x="6" y="694"/>
                    <a:pt x="0" y="736"/>
                    <a:pt x="3" y="780"/>
                  </a:cubicBezTo>
                  <a:cubicBezTo>
                    <a:pt x="4" y="780"/>
                    <a:pt x="4" y="780"/>
                    <a:pt x="5" y="780"/>
                  </a:cubicBezTo>
                  <a:cubicBezTo>
                    <a:pt x="3" y="753"/>
                    <a:pt x="12" y="729"/>
                    <a:pt x="25" y="706"/>
                  </a:cubicBezTo>
                  <a:cubicBezTo>
                    <a:pt x="43" y="674"/>
                    <a:pt x="56" y="642"/>
                    <a:pt x="69" y="608"/>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1"/>
            <p:cNvSpPr/>
            <p:nvPr/>
          </p:nvSpPr>
          <p:spPr bwMode="auto">
            <a:xfrm>
              <a:off x="8329638" y="18147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2"/>
            <p:cNvSpPr/>
            <p:nvPr/>
          </p:nvSpPr>
          <p:spPr bwMode="auto">
            <a:xfrm>
              <a:off x="8121879" y="1855946"/>
              <a:ext cx="382893" cy="260985"/>
            </a:xfrm>
            <a:custGeom>
              <a:avLst/>
              <a:gdLst>
                <a:gd name="T0" fmla="*/ 252 w 366"/>
                <a:gd name="T1" fmla="*/ 77 h 251"/>
                <a:gd name="T2" fmla="*/ 212 w 366"/>
                <a:gd name="T3" fmla="*/ 121 h 251"/>
                <a:gd name="T4" fmla="*/ 163 w 366"/>
                <a:gd name="T5" fmla="*/ 164 h 251"/>
                <a:gd name="T6" fmla="*/ 0 w 366"/>
                <a:gd name="T7" fmla="*/ 251 h 251"/>
                <a:gd name="T8" fmla="*/ 232 w 366"/>
                <a:gd name="T9" fmla="*/ 149 h 251"/>
                <a:gd name="T10" fmla="*/ 366 w 366"/>
                <a:gd name="T11" fmla="*/ 8 h 251"/>
                <a:gd name="T12" fmla="*/ 348 w 366"/>
                <a:gd name="T13" fmla="*/ 0 h 251"/>
                <a:gd name="T14" fmla="*/ 252 w 366"/>
                <a:gd name="T15" fmla="*/ 77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251">
                  <a:moveTo>
                    <a:pt x="252" y="77"/>
                  </a:moveTo>
                  <a:cubicBezTo>
                    <a:pt x="239" y="92"/>
                    <a:pt x="226" y="107"/>
                    <a:pt x="212" y="121"/>
                  </a:cubicBezTo>
                  <a:cubicBezTo>
                    <a:pt x="197" y="137"/>
                    <a:pt x="180" y="151"/>
                    <a:pt x="163" y="164"/>
                  </a:cubicBezTo>
                  <a:cubicBezTo>
                    <a:pt x="114" y="204"/>
                    <a:pt x="60" y="237"/>
                    <a:pt x="0" y="251"/>
                  </a:cubicBezTo>
                  <a:cubicBezTo>
                    <a:pt x="87" y="248"/>
                    <a:pt x="163" y="197"/>
                    <a:pt x="232" y="149"/>
                  </a:cubicBezTo>
                  <a:cubicBezTo>
                    <a:pt x="286" y="111"/>
                    <a:pt x="309" y="42"/>
                    <a:pt x="366" y="8"/>
                  </a:cubicBezTo>
                  <a:cubicBezTo>
                    <a:pt x="360" y="6"/>
                    <a:pt x="354" y="3"/>
                    <a:pt x="348" y="0"/>
                  </a:cubicBezTo>
                  <a:cubicBezTo>
                    <a:pt x="310" y="15"/>
                    <a:pt x="279" y="47"/>
                    <a:pt x="252" y="77"/>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3"/>
            <p:cNvSpPr/>
            <p:nvPr/>
          </p:nvSpPr>
          <p:spPr bwMode="auto">
            <a:xfrm>
              <a:off x="8226617" y="980273"/>
              <a:ext cx="20604" cy="176852"/>
            </a:xfrm>
            <a:custGeom>
              <a:avLst/>
              <a:gdLst>
                <a:gd name="T0" fmla="*/ 0 w 21"/>
                <a:gd name="T1" fmla="*/ 0 h 170"/>
                <a:gd name="T2" fmla="*/ 8 w 21"/>
                <a:gd name="T3" fmla="*/ 57 h 170"/>
                <a:gd name="T4" fmla="*/ 15 w 21"/>
                <a:gd name="T5" fmla="*/ 170 h 170"/>
                <a:gd name="T6" fmla="*/ 17 w 21"/>
                <a:gd name="T7" fmla="*/ 146 h 170"/>
                <a:gd name="T8" fmla="*/ 0 w 21"/>
                <a:gd name="T9" fmla="*/ 0 h 170"/>
              </a:gdLst>
              <a:ahLst/>
              <a:cxnLst>
                <a:cxn ang="0">
                  <a:pos x="T0" y="T1"/>
                </a:cxn>
                <a:cxn ang="0">
                  <a:pos x="T2" y="T3"/>
                </a:cxn>
                <a:cxn ang="0">
                  <a:pos x="T4" y="T5"/>
                </a:cxn>
                <a:cxn ang="0">
                  <a:pos x="T6" y="T7"/>
                </a:cxn>
                <a:cxn ang="0">
                  <a:pos x="T8" y="T9"/>
                </a:cxn>
              </a:cxnLst>
              <a:rect l="0" t="0" r="r" b="b"/>
              <a:pathLst>
                <a:path w="21" h="170">
                  <a:moveTo>
                    <a:pt x="0" y="0"/>
                  </a:moveTo>
                  <a:cubicBezTo>
                    <a:pt x="3" y="19"/>
                    <a:pt x="6" y="38"/>
                    <a:pt x="8" y="57"/>
                  </a:cubicBezTo>
                  <a:cubicBezTo>
                    <a:pt x="12" y="94"/>
                    <a:pt x="14" y="132"/>
                    <a:pt x="15" y="170"/>
                  </a:cubicBezTo>
                  <a:cubicBezTo>
                    <a:pt x="16" y="162"/>
                    <a:pt x="16" y="154"/>
                    <a:pt x="17" y="146"/>
                  </a:cubicBezTo>
                  <a:cubicBezTo>
                    <a:pt x="19" y="99"/>
                    <a:pt x="21" y="44"/>
                    <a:pt x="0" y="0"/>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4"/>
            <p:cNvSpPr/>
            <p:nvPr/>
          </p:nvSpPr>
          <p:spPr bwMode="auto">
            <a:xfrm>
              <a:off x="8563151" y="1881702"/>
              <a:ext cx="103020" cy="243815"/>
            </a:xfrm>
            <a:custGeom>
              <a:avLst/>
              <a:gdLst>
                <a:gd name="T0" fmla="*/ 45 w 98"/>
                <a:gd name="T1" fmla="*/ 89 h 233"/>
                <a:gd name="T2" fmla="*/ 42 w 98"/>
                <a:gd name="T3" fmla="*/ 24 h 233"/>
                <a:gd name="T4" fmla="*/ 61 w 98"/>
                <a:gd name="T5" fmla="*/ 0 h 233"/>
                <a:gd name="T6" fmla="*/ 61 w 98"/>
                <a:gd name="T7" fmla="*/ 0 h 233"/>
                <a:gd name="T8" fmla="*/ 4 w 98"/>
                <a:gd name="T9" fmla="*/ 66 h 233"/>
                <a:gd name="T10" fmla="*/ 50 w 98"/>
                <a:gd name="T11" fmla="*/ 144 h 233"/>
                <a:gd name="T12" fmla="*/ 98 w 98"/>
                <a:gd name="T13" fmla="*/ 233 h 233"/>
                <a:gd name="T14" fmla="*/ 80 w 98"/>
                <a:gd name="T15" fmla="*/ 163 h 233"/>
                <a:gd name="T16" fmla="*/ 45 w 98"/>
                <a:gd name="T17" fmla="*/ 8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33">
                  <a:moveTo>
                    <a:pt x="45" y="89"/>
                  </a:moveTo>
                  <a:cubicBezTo>
                    <a:pt x="39" y="69"/>
                    <a:pt x="33" y="45"/>
                    <a:pt x="42" y="24"/>
                  </a:cubicBezTo>
                  <a:cubicBezTo>
                    <a:pt x="46" y="14"/>
                    <a:pt x="53" y="6"/>
                    <a:pt x="61" y="0"/>
                  </a:cubicBezTo>
                  <a:cubicBezTo>
                    <a:pt x="61" y="0"/>
                    <a:pt x="61" y="0"/>
                    <a:pt x="61" y="0"/>
                  </a:cubicBezTo>
                  <a:cubicBezTo>
                    <a:pt x="35" y="8"/>
                    <a:pt x="0" y="35"/>
                    <a:pt x="4" y="66"/>
                  </a:cubicBezTo>
                  <a:cubicBezTo>
                    <a:pt x="8" y="97"/>
                    <a:pt x="33" y="120"/>
                    <a:pt x="50" y="144"/>
                  </a:cubicBezTo>
                  <a:cubicBezTo>
                    <a:pt x="70" y="172"/>
                    <a:pt x="86" y="202"/>
                    <a:pt x="98" y="233"/>
                  </a:cubicBezTo>
                  <a:cubicBezTo>
                    <a:pt x="96" y="209"/>
                    <a:pt x="90" y="185"/>
                    <a:pt x="80" y="163"/>
                  </a:cubicBezTo>
                  <a:cubicBezTo>
                    <a:pt x="69" y="138"/>
                    <a:pt x="53" y="115"/>
                    <a:pt x="45" y="89"/>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5"/>
            <p:cNvSpPr/>
            <p:nvPr/>
          </p:nvSpPr>
          <p:spPr bwMode="auto">
            <a:xfrm>
              <a:off x="7979368" y="1838776"/>
              <a:ext cx="413799" cy="262702"/>
            </a:xfrm>
            <a:custGeom>
              <a:avLst/>
              <a:gdLst>
                <a:gd name="T0" fmla="*/ 328 w 396"/>
                <a:gd name="T1" fmla="*/ 25 h 251"/>
                <a:gd name="T2" fmla="*/ 396 w 396"/>
                <a:gd name="T3" fmla="*/ 0 h 251"/>
                <a:gd name="T4" fmla="*/ 174 w 396"/>
                <a:gd name="T5" fmla="*/ 112 h 251"/>
                <a:gd name="T6" fmla="*/ 64 w 396"/>
                <a:gd name="T7" fmla="*/ 203 h 251"/>
                <a:gd name="T8" fmla="*/ 0 w 396"/>
                <a:gd name="T9" fmla="*/ 251 h 251"/>
                <a:gd name="T10" fmla="*/ 227 w 396"/>
                <a:gd name="T11" fmla="*/ 83 h 251"/>
                <a:gd name="T12" fmla="*/ 328 w 396"/>
                <a:gd name="T13" fmla="*/ 25 h 251"/>
              </a:gdLst>
              <a:ahLst/>
              <a:cxnLst>
                <a:cxn ang="0">
                  <a:pos x="T0" y="T1"/>
                </a:cxn>
                <a:cxn ang="0">
                  <a:pos x="T2" y="T3"/>
                </a:cxn>
                <a:cxn ang="0">
                  <a:pos x="T4" y="T5"/>
                </a:cxn>
                <a:cxn ang="0">
                  <a:pos x="T6" y="T7"/>
                </a:cxn>
                <a:cxn ang="0">
                  <a:pos x="T8" y="T9"/>
                </a:cxn>
                <a:cxn ang="0">
                  <a:pos x="T10" y="T11"/>
                </a:cxn>
                <a:cxn ang="0">
                  <a:pos x="T12" y="T13"/>
                </a:cxn>
              </a:cxnLst>
              <a:rect l="0" t="0" r="r" b="b"/>
              <a:pathLst>
                <a:path w="396" h="251">
                  <a:moveTo>
                    <a:pt x="328" y="25"/>
                  </a:moveTo>
                  <a:cubicBezTo>
                    <a:pt x="350" y="15"/>
                    <a:pt x="373" y="8"/>
                    <a:pt x="396" y="0"/>
                  </a:cubicBezTo>
                  <a:cubicBezTo>
                    <a:pt x="312" y="10"/>
                    <a:pt x="238" y="61"/>
                    <a:pt x="174" y="112"/>
                  </a:cubicBezTo>
                  <a:cubicBezTo>
                    <a:pt x="136" y="141"/>
                    <a:pt x="101" y="173"/>
                    <a:pt x="64" y="203"/>
                  </a:cubicBezTo>
                  <a:cubicBezTo>
                    <a:pt x="44" y="220"/>
                    <a:pt x="22" y="237"/>
                    <a:pt x="0" y="251"/>
                  </a:cubicBezTo>
                  <a:cubicBezTo>
                    <a:pt x="87" y="215"/>
                    <a:pt x="148" y="133"/>
                    <a:pt x="227" y="83"/>
                  </a:cubicBezTo>
                  <a:cubicBezTo>
                    <a:pt x="260" y="63"/>
                    <a:pt x="293" y="41"/>
                    <a:pt x="328" y="25"/>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6"/>
            <p:cNvSpPr/>
            <p:nvPr/>
          </p:nvSpPr>
          <p:spPr bwMode="auto">
            <a:xfrm>
              <a:off x="7914122" y="1816456"/>
              <a:ext cx="436120" cy="140794"/>
            </a:xfrm>
            <a:custGeom>
              <a:avLst/>
              <a:gdLst>
                <a:gd name="T0" fmla="*/ 307 w 417"/>
                <a:gd name="T1" fmla="*/ 41 h 136"/>
                <a:gd name="T2" fmla="*/ 417 w 417"/>
                <a:gd name="T3" fmla="*/ 3 h 136"/>
                <a:gd name="T4" fmla="*/ 403 w 417"/>
                <a:gd name="T5" fmla="*/ 0 h 136"/>
                <a:gd name="T6" fmla="*/ 197 w 417"/>
                <a:gd name="T7" fmla="*/ 83 h 136"/>
                <a:gd name="T8" fmla="*/ 7 w 417"/>
                <a:gd name="T9" fmla="*/ 128 h 136"/>
                <a:gd name="T10" fmla="*/ 6 w 417"/>
                <a:gd name="T11" fmla="*/ 127 h 136"/>
                <a:gd name="T12" fmla="*/ 0 w 417"/>
                <a:gd name="T13" fmla="*/ 128 h 136"/>
                <a:gd name="T14" fmla="*/ 35 w 417"/>
                <a:gd name="T15" fmla="*/ 136 h 136"/>
                <a:gd name="T16" fmla="*/ 35 w 417"/>
                <a:gd name="T17" fmla="*/ 136 h 136"/>
                <a:gd name="T18" fmla="*/ 224 w 417"/>
                <a:gd name="T19" fmla="*/ 91 h 136"/>
                <a:gd name="T20" fmla="*/ 307 w 417"/>
                <a:gd name="T21" fmla="*/ 4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136">
                  <a:moveTo>
                    <a:pt x="307" y="41"/>
                  </a:moveTo>
                  <a:cubicBezTo>
                    <a:pt x="342" y="24"/>
                    <a:pt x="379" y="11"/>
                    <a:pt x="417" y="3"/>
                  </a:cubicBezTo>
                  <a:cubicBezTo>
                    <a:pt x="412" y="2"/>
                    <a:pt x="407" y="1"/>
                    <a:pt x="403" y="0"/>
                  </a:cubicBezTo>
                  <a:cubicBezTo>
                    <a:pt x="332" y="23"/>
                    <a:pt x="265" y="55"/>
                    <a:pt x="197" y="83"/>
                  </a:cubicBezTo>
                  <a:cubicBezTo>
                    <a:pt x="136" y="108"/>
                    <a:pt x="73" y="122"/>
                    <a:pt x="7" y="128"/>
                  </a:cubicBezTo>
                  <a:cubicBezTo>
                    <a:pt x="6" y="128"/>
                    <a:pt x="5" y="128"/>
                    <a:pt x="6" y="127"/>
                  </a:cubicBezTo>
                  <a:cubicBezTo>
                    <a:pt x="4" y="128"/>
                    <a:pt x="2" y="128"/>
                    <a:pt x="0" y="128"/>
                  </a:cubicBezTo>
                  <a:cubicBezTo>
                    <a:pt x="12" y="131"/>
                    <a:pt x="23" y="134"/>
                    <a:pt x="35" y="136"/>
                  </a:cubicBezTo>
                  <a:cubicBezTo>
                    <a:pt x="35" y="136"/>
                    <a:pt x="35" y="136"/>
                    <a:pt x="35" y="136"/>
                  </a:cubicBezTo>
                  <a:cubicBezTo>
                    <a:pt x="100" y="132"/>
                    <a:pt x="167" y="124"/>
                    <a:pt x="224" y="91"/>
                  </a:cubicBezTo>
                  <a:cubicBezTo>
                    <a:pt x="252" y="74"/>
                    <a:pt x="278" y="56"/>
                    <a:pt x="307" y="41"/>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37"/>
            <p:cNvSpPr/>
            <p:nvPr/>
          </p:nvSpPr>
          <p:spPr bwMode="auto">
            <a:xfrm>
              <a:off x="7845442" y="1804436"/>
              <a:ext cx="429252" cy="120190"/>
            </a:xfrm>
            <a:custGeom>
              <a:avLst/>
              <a:gdLst>
                <a:gd name="T0" fmla="*/ 165 w 411"/>
                <a:gd name="T1" fmla="*/ 18 h 116"/>
                <a:gd name="T2" fmla="*/ 0 w 411"/>
                <a:gd name="T3" fmla="*/ 116 h 116"/>
                <a:gd name="T4" fmla="*/ 211 w 411"/>
                <a:gd name="T5" fmla="*/ 46 h 116"/>
                <a:gd name="T6" fmla="*/ 411 w 411"/>
                <a:gd name="T7" fmla="*/ 8 h 116"/>
                <a:gd name="T8" fmla="*/ 302 w 411"/>
                <a:gd name="T9" fmla="*/ 0 h 116"/>
                <a:gd name="T10" fmla="*/ 165 w 411"/>
                <a:gd name="T11" fmla="*/ 18 h 116"/>
              </a:gdLst>
              <a:ahLst/>
              <a:cxnLst>
                <a:cxn ang="0">
                  <a:pos x="T0" y="T1"/>
                </a:cxn>
                <a:cxn ang="0">
                  <a:pos x="T2" y="T3"/>
                </a:cxn>
                <a:cxn ang="0">
                  <a:pos x="T4" y="T5"/>
                </a:cxn>
                <a:cxn ang="0">
                  <a:pos x="T6" y="T7"/>
                </a:cxn>
                <a:cxn ang="0">
                  <a:pos x="T8" y="T9"/>
                </a:cxn>
                <a:cxn ang="0">
                  <a:pos x="T10" y="T11"/>
                </a:cxn>
              </a:cxnLst>
              <a:rect l="0" t="0" r="r" b="b"/>
              <a:pathLst>
                <a:path w="411" h="116">
                  <a:moveTo>
                    <a:pt x="165" y="18"/>
                  </a:moveTo>
                  <a:cubicBezTo>
                    <a:pt x="105" y="41"/>
                    <a:pt x="58" y="90"/>
                    <a:pt x="0" y="116"/>
                  </a:cubicBezTo>
                  <a:cubicBezTo>
                    <a:pt x="75" y="114"/>
                    <a:pt x="141" y="68"/>
                    <a:pt x="211" y="46"/>
                  </a:cubicBezTo>
                  <a:cubicBezTo>
                    <a:pt x="276" y="25"/>
                    <a:pt x="343" y="13"/>
                    <a:pt x="411" y="8"/>
                  </a:cubicBezTo>
                  <a:cubicBezTo>
                    <a:pt x="375" y="4"/>
                    <a:pt x="339" y="0"/>
                    <a:pt x="302" y="0"/>
                  </a:cubicBezTo>
                  <a:cubicBezTo>
                    <a:pt x="257" y="0"/>
                    <a:pt x="208" y="3"/>
                    <a:pt x="165" y="18"/>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38"/>
            <p:cNvSpPr/>
            <p:nvPr/>
          </p:nvSpPr>
          <p:spPr bwMode="auto">
            <a:xfrm>
              <a:off x="7826554" y="1818172"/>
              <a:ext cx="437837" cy="127058"/>
            </a:xfrm>
            <a:custGeom>
              <a:avLst/>
              <a:gdLst>
                <a:gd name="T0" fmla="*/ 387 w 418"/>
                <a:gd name="T1" fmla="*/ 5 h 122"/>
                <a:gd name="T2" fmla="*/ 418 w 418"/>
                <a:gd name="T3" fmla="*/ 0 h 122"/>
                <a:gd name="T4" fmla="*/ 214 w 418"/>
                <a:gd name="T5" fmla="*/ 42 h 122"/>
                <a:gd name="T6" fmla="*/ 4 w 418"/>
                <a:gd name="T7" fmla="*/ 108 h 122"/>
                <a:gd name="T8" fmla="*/ 0 w 418"/>
                <a:gd name="T9" fmla="*/ 109 h 122"/>
                <a:gd name="T10" fmla="*/ 67 w 418"/>
                <a:gd name="T11" fmla="*/ 122 h 122"/>
                <a:gd name="T12" fmla="*/ 287 w 418"/>
                <a:gd name="T13" fmla="*/ 42 h 122"/>
                <a:gd name="T14" fmla="*/ 387 w 418"/>
                <a:gd name="T15" fmla="*/ 5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8" h="122">
                  <a:moveTo>
                    <a:pt x="387" y="5"/>
                  </a:moveTo>
                  <a:cubicBezTo>
                    <a:pt x="397" y="3"/>
                    <a:pt x="408" y="2"/>
                    <a:pt x="418" y="0"/>
                  </a:cubicBezTo>
                  <a:cubicBezTo>
                    <a:pt x="349" y="6"/>
                    <a:pt x="280" y="19"/>
                    <a:pt x="214" y="42"/>
                  </a:cubicBezTo>
                  <a:cubicBezTo>
                    <a:pt x="145" y="66"/>
                    <a:pt x="79" y="110"/>
                    <a:pt x="4" y="108"/>
                  </a:cubicBezTo>
                  <a:cubicBezTo>
                    <a:pt x="3" y="108"/>
                    <a:pt x="1" y="109"/>
                    <a:pt x="0" y="109"/>
                  </a:cubicBezTo>
                  <a:cubicBezTo>
                    <a:pt x="22" y="112"/>
                    <a:pt x="44" y="117"/>
                    <a:pt x="67" y="122"/>
                  </a:cubicBezTo>
                  <a:cubicBezTo>
                    <a:pt x="145" y="117"/>
                    <a:pt x="217" y="74"/>
                    <a:pt x="287" y="42"/>
                  </a:cubicBezTo>
                  <a:cubicBezTo>
                    <a:pt x="318" y="27"/>
                    <a:pt x="352" y="10"/>
                    <a:pt x="387" y="5"/>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39"/>
            <p:cNvSpPr/>
            <p:nvPr/>
          </p:nvSpPr>
          <p:spPr bwMode="auto">
            <a:xfrm>
              <a:off x="7981085" y="1838776"/>
              <a:ext cx="449856" cy="264419"/>
            </a:xfrm>
            <a:custGeom>
              <a:avLst/>
              <a:gdLst>
                <a:gd name="T0" fmla="*/ 274 w 430"/>
                <a:gd name="T1" fmla="*/ 88 h 254"/>
                <a:gd name="T2" fmla="*/ 357 w 430"/>
                <a:gd name="T3" fmla="*/ 32 h 254"/>
                <a:gd name="T4" fmla="*/ 430 w 430"/>
                <a:gd name="T5" fmla="*/ 0 h 254"/>
                <a:gd name="T6" fmla="*/ 408 w 430"/>
                <a:gd name="T7" fmla="*/ 0 h 254"/>
                <a:gd name="T8" fmla="*/ 323 w 430"/>
                <a:gd name="T9" fmla="*/ 31 h 254"/>
                <a:gd name="T10" fmla="*/ 209 w 430"/>
                <a:gd name="T11" fmla="*/ 99 h 254"/>
                <a:gd name="T12" fmla="*/ 0 w 430"/>
                <a:gd name="T13" fmla="*/ 254 h 254"/>
                <a:gd name="T14" fmla="*/ 132 w 430"/>
                <a:gd name="T15" fmla="*/ 192 h 254"/>
                <a:gd name="T16" fmla="*/ 274 w 430"/>
                <a:gd name="T17" fmla="*/ 8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254">
                  <a:moveTo>
                    <a:pt x="274" y="88"/>
                  </a:moveTo>
                  <a:cubicBezTo>
                    <a:pt x="301" y="68"/>
                    <a:pt x="328" y="48"/>
                    <a:pt x="357" y="32"/>
                  </a:cubicBezTo>
                  <a:cubicBezTo>
                    <a:pt x="380" y="20"/>
                    <a:pt x="405" y="10"/>
                    <a:pt x="430" y="0"/>
                  </a:cubicBezTo>
                  <a:cubicBezTo>
                    <a:pt x="422" y="0"/>
                    <a:pt x="415" y="0"/>
                    <a:pt x="408" y="0"/>
                  </a:cubicBezTo>
                  <a:cubicBezTo>
                    <a:pt x="379" y="9"/>
                    <a:pt x="350" y="18"/>
                    <a:pt x="323" y="31"/>
                  </a:cubicBezTo>
                  <a:cubicBezTo>
                    <a:pt x="284" y="51"/>
                    <a:pt x="244" y="74"/>
                    <a:pt x="209" y="99"/>
                  </a:cubicBezTo>
                  <a:cubicBezTo>
                    <a:pt x="140" y="150"/>
                    <a:pt x="80" y="221"/>
                    <a:pt x="0" y="254"/>
                  </a:cubicBezTo>
                  <a:cubicBezTo>
                    <a:pt x="48" y="243"/>
                    <a:pt x="92" y="220"/>
                    <a:pt x="132" y="192"/>
                  </a:cubicBezTo>
                  <a:cubicBezTo>
                    <a:pt x="181" y="159"/>
                    <a:pt x="227" y="122"/>
                    <a:pt x="274" y="88"/>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0"/>
            <p:cNvSpPr/>
            <p:nvPr/>
          </p:nvSpPr>
          <p:spPr bwMode="auto">
            <a:xfrm>
              <a:off x="8195711" y="1876550"/>
              <a:ext cx="394912" cy="252400"/>
            </a:xfrm>
            <a:custGeom>
              <a:avLst/>
              <a:gdLst>
                <a:gd name="T0" fmla="*/ 339 w 376"/>
                <a:gd name="T1" fmla="*/ 0 h 242"/>
                <a:gd name="T2" fmla="*/ 339 w 376"/>
                <a:gd name="T3" fmla="*/ 1 h 242"/>
                <a:gd name="T4" fmla="*/ 252 w 376"/>
                <a:gd name="T5" fmla="*/ 72 h 242"/>
                <a:gd name="T6" fmla="*/ 182 w 376"/>
                <a:gd name="T7" fmla="*/ 155 h 242"/>
                <a:gd name="T8" fmla="*/ 0 w 376"/>
                <a:gd name="T9" fmla="*/ 242 h 242"/>
                <a:gd name="T10" fmla="*/ 190 w 376"/>
                <a:gd name="T11" fmla="*/ 176 h 242"/>
                <a:gd name="T12" fmla="*/ 376 w 376"/>
                <a:gd name="T13" fmla="*/ 4 h 242"/>
                <a:gd name="T14" fmla="*/ 339 w 376"/>
                <a:gd name="T15" fmla="*/ 0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242">
                  <a:moveTo>
                    <a:pt x="339" y="0"/>
                  </a:moveTo>
                  <a:cubicBezTo>
                    <a:pt x="339" y="0"/>
                    <a:pt x="339" y="1"/>
                    <a:pt x="339" y="1"/>
                  </a:cubicBezTo>
                  <a:cubicBezTo>
                    <a:pt x="303" y="14"/>
                    <a:pt x="276" y="44"/>
                    <a:pt x="252" y="72"/>
                  </a:cubicBezTo>
                  <a:cubicBezTo>
                    <a:pt x="229" y="100"/>
                    <a:pt x="207" y="129"/>
                    <a:pt x="182" y="155"/>
                  </a:cubicBezTo>
                  <a:cubicBezTo>
                    <a:pt x="133" y="206"/>
                    <a:pt x="65" y="223"/>
                    <a:pt x="0" y="242"/>
                  </a:cubicBezTo>
                  <a:cubicBezTo>
                    <a:pt x="68" y="241"/>
                    <a:pt x="134" y="226"/>
                    <a:pt x="190" y="176"/>
                  </a:cubicBezTo>
                  <a:cubicBezTo>
                    <a:pt x="252" y="122"/>
                    <a:pt x="300" y="37"/>
                    <a:pt x="376" y="4"/>
                  </a:cubicBezTo>
                  <a:cubicBezTo>
                    <a:pt x="364" y="3"/>
                    <a:pt x="352" y="2"/>
                    <a:pt x="339" y="0"/>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1"/>
            <p:cNvSpPr/>
            <p:nvPr/>
          </p:nvSpPr>
          <p:spPr bwMode="auto">
            <a:xfrm>
              <a:off x="7987953" y="1845644"/>
              <a:ext cx="494498" cy="276439"/>
            </a:xfrm>
            <a:custGeom>
              <a:avLst/>
              <a:gdLst>
                <a:gd name="T0" fmla="*/ 473 w 473"/>
                <a:gd name="T1" fmla="*/ 8 h 265"/>
                <a:gd name="T2" fmla="*/ 454 w 473"/>
                <a:gd name="T3" fmla="*/ 0 h 265"/>
                <a:gd name="T4" fmla="*/ 416 w 473"/>
                <a:gd name="T5" fmla="*/ 26 h 265"/>
                <a:gd name="T6" fmla="*/ 339 w 473"/>
                <a:gd name="T7" fmla="*/ 96 h 265"/>
                <a:gd name="T8" fmla="*/ 275 w 473"/>
                <a:gd name="T9" fmla="*/ 163 h 265"/>
                <a:gd name="T10" fmla="*/ 129 w 473"/>
                <a:gd name="T11" fmla="*/ 247 h 265"/>
                <a:gd name="T12" fmla="*/ 56 w 473"/>
                <a:gd name="T13" fmla="*/ 257 h 265"/>
                <a:gd name="T14" fmla="*/ 0 w 473"/>
                <a:gd name="T15" fmla="*/ 254 h 265"/>
                <a:gd name="T16" fmla="*/ 89 w 473"/>
                <a:gd name="T17" fmla="*/ 265 h 265"/>
                <a:gd name="T18" fmla="*/ 319 w 473"/>
                <a:gd name="T19" fmla="*/ 146 h 265"/>
                <a:gd name="T20" fmla="*/ 473 w 473"/>
                <a:gd name="T21" fmla="*/ 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3" h="265">
                  <a:moveTo>
                    <a:pt x="473" y="8"/>
                  </a:moveTo>
                  <a:cubicBezTo>
                    <a:pt x="467" y="5"/>
                    <a:pt x="461" y="3"/>
                    <a:pt x="454" y="0"/>
                  </a:cubicBezTo>
                  <a:cubicBezTo>
                    <a:pt x="441" y="4"/>
                    <a:pt x="425" y="19"/>
                    <a:pt x="416" y="26"/>
                  </a:cubicBezTo>
                  <a:cubicBezTo>
                    <a:pt x="389" y="48"/>
                    <a:pt x="363" y="70"/>
                    <a:pt x="339" y="96"/>
                  </a:cubicBezTo>
                  <a:cubicBezTo>
                    <a:pt x="318" y="118"/>
                    <a:pt x="297" y="142"/>
                    <a:pt x="275" y="163"/>
                  </a:cubicBezTo>
                  <a:cubicBezTo>
                    <a:pt x="233" y="203"/>
                    <a:pt x="185" y="233"/>
                    <a:pt x="129" y="247"/>
                  </a:cubicBezTo>
                  <a:cubicBezTo>
                    <a:pt x="105" y="253"/>
                    <a:pt x="81" y="258"/>
                    <a:pt x="56" y="257"/>
                  </a:cubicBezTo>
                  <a:cubicBezTo>
                    <a:pt x="39" y="256"/>
                    <a:pt x="19" y="253"/>
                    <a:pt x="0" y="254"/>
                  </a:cubicBezTo>
                  <a:cubicBezTo>
                    <a:pt x="29" y="258"/>
                    <a:pt x="59" y="262"/>
                    <a:pt x="89" y="265"/>
                  </a:cubicBezTo>
                  <a:cubicBezTo>
                    <a:pt x="178" y="257"/>
                    <a:pt x="253" y="204"/>
                    <a:pt x="319" y="146"/>
                  </a:cubicBezTo>
                  <a:cubicBezTo>
                    <a:pt x="370" y="100"/>
                    <a:pt x="408" y="35"/>
                    <a:pt x="473" y="8"/>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2"/>
            <p:cNvSpPr/>
            <p:nvPr/>
          </p:nvSpPr>
          <p:spPr bwMode="auto">
            <a:xfrm>
              <a:off x="7831706" y="1788984"/>
              <a:ext cx="429252" cy="135644"/>
            </a:xfrm>
            <a:custGeom>
              <a:avLst/>
              <a:gdLst>
                <a:gd name="T0" fmla="*/ 185 w 410"/>
                <a:gd name="T1" fmla="*/ 26 h 131"/>
                <a:gd name="T2" fmla="*/ 410 w 410"/>
                <a:gd name="T3" fmla="*/ 16 h 131"/>
                <a:gd name="T4" fmla="*/ 364 w 410"/>
                <a:gd name="T5" fmla="*/ 5 h 131"/>
                <a:gd name="T6" fmla="*/ 346 w 410"/>
                <a:gd name="T7" fmla="*/ 0 h 131"/>
                <a:gd name="T8" fmla="*/ 344 w 410"/>
                <a:gd name="T9" fmla="*/ 0 h 131"/>
                <a:gd name="T10" fmla="*/ 72 w 410"/>
                <a:gd name="T11" fmla="*/ 69 h 131"/>
                <a:gd name="T12" fmla="*/ 0 w 410"/>
                <a:gd name="T13" fmla="*/ 131 h 131"/>
                <a:gd name="T14" fmla="*/ 0 w 410"/>
                <a:gd name="T15" fmla="*/ 131 h 131"/>
                <a:gd name="T16" fmla="*/ 185 w 410"/>
                <a:gd name="T17" fmla="*/ 2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131">
                  <a:moveTo>
                    <a:pt x="185" y="26"/>
                  </a:moveTo>
                  <a:cubicBezTo>
                    <a:pt x="258" y="6"/>
                    <a:pt x="335" y="8"/>
                    <a:pt x="410" y="16"/>
                  </a:cubicBezTo>
                  <a:cubicBezTo>
                    <a:pt x="395" y="13"/>
                    <a:pt x="380" y="9"/>
                    <a:pt x="364" y="5"/>
                  </a:cubicBezTo>
                  <a:cubicBezTo>
                    <a:pt x="358" y="4"/>
                    <a:pt x="352" y="2"/>
                    <a:pt x="346" y="0"/>
                  </a:cubicBezTo>
                  <a:cubicBezTo>
                    <a:pt x="345" y="0"/>
                    <a:pt x="345" y="0"/>
                    <a:pt x="344" y="0"/>
                  </a:cubicBezTo>
                  <a:cubicBezTo>
                    <a:pt x="251" y="3"/>
                    <a:pt x="149" y="11"/>
                    <a:pt x="72" y="69"/>
                  </a:cubicBezTo>
                  <a:cubicBezTo>
                    <a:pt x="71" y="70"/>
                    <a:pt x="25" y="113"/>
                    <a:pt x="0" y="131"/>
                  </a:cubicBezTo>
                  <a:cubicBezTo>
                    <a:pt x="0" y="131"/>
                    <a:pt x="0" y="131"/>
                    <a:pt x="0" y="131"/>
                  </a:cubicBezTo>
                  <a:cubicBezTo>
                    <a:pt x="66" y="105"/>
                    <a:pt x="115" y="45"/>
                    <a:pt x="185" y="26"/>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3"/>
            <p:cNvSpPr/>
            <p:nvPr/>
          </p:nvSpPr>
          <p:spPr bwMode="auto">
            <a:xfrm>
              <a:off x="7970783" y="1821606"/>
              <a:ext cx="425818" cy="154531"/>
            </a:xfrm>
            <a:custGeom>
              <a:avLst/>
              <a:gdLst>
                <a:gd name="T0" fmla="*/ 189 w 408"/>
                <a:gd name="T1" fmla="*/ 108 h 149"/>
                <a:gd name="T2" fmla="*/ 408 w 408"/>
                <a:gd name="T3" fmla="*/ 7 h 149"/>
                <a:gd name="T4" fmla="*/ 373 w 408"/>
                <a:gd name="T5" fmla="*/ 0 h 149"/>
                <a:gd name="T6" fmla="*/ 371 w 408"/>
                <a:gd name="T7" fmla="*/ 2 h 149"/>
                <a:gd name="T8" fmla="*/ 241 w 408"/>
                <a:gd name="T9" fmla="*/ 49 h 149"/>
                <a:gd name="T10" fmla="*/ 164 w 408"/>
                <a:gd name="T11" fmla="*/ 95 h 149"/>
                <a:gd name="T12" fmla="*/ 0 w 408"/>
                <a:gd name="T13" fmla="*/ 135 h 149"/>
                <a:gd name="T14" fmla="*/ 169 w 408"/>
                <a:gd name="T15" fmla="*/ 124 h 149"/>
                <a:gd name="T16" fmla="*/ 189 w 408"/>
                <a:gd name="T17" fmla="*/ 10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149">
                  <a:moveTo>
                    <a:pt x="189" y="108"/>
                  </a:moveTo>
                  <a:cubicBezTo>
                    <a:pt x="254" y="59"/>
                    <a:pt x="327" y="15"/>
                    <a:pt x="408" y="7"/>
                  </a:cubicBezTo>
                  <a:cubicBezTo>
                    <a:pt x="396" y="5"/>
                    <a:pt x="385" y="3"/>
                    <a:pt x="373" y="0"/>
                  </a:cubicBezTo>
                  <a:cubicBezTo>
                    <a:pt x="373" y="1"/>
                    <a:pt x="372" y="2"/>
                    <a:pt x="371" y="2"/>
                  </a:cubicBezTo>
                  <a:cubicBezTo>
                    <a:pt x="325" y="10"/>
                    <a:pt x="282" y="26"/>
                    <a:pt x="241" y="49"/>
                  </a:cubicBezTo>
                  <a:cubicBezTo>
                    <a:pt x="215" y="63"/>
                    <a:pt x="191" y="81"/>
                    <a:pt x="164" y="95"/>
                  </a:cubicBezTo>
                  <a:cubicBezTo>
                    <a:pt x="114" y="122"/>
                    <a:pt x="57" y="131"/>
                    <a:pt x="0" y="135"/>
                  </a:cubicBezTo>
                  <a:cubicBezTo>
                    <a:pt x="58" y="146"/>
                    <a:pt x="115" y="149"/>
                    <a:pt x="169" y="124"/>
                  </a:cubicBezTo>
                  <a:cubicBezTo>
                    <a:pt x="176" y="119"/>
                    <a:pt x="183" y="114"/>
                    <a:pt x="189" y="108"/>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4"/>
            <p:cNvSpPr/>
            <p:nvPr/>
          </p:nvSpPr>
          <p:spPr bwMode="auto">
            <a:xfrm>
              <a:off x="7929575" y="1747776"/>
              <a:ext cx="247249" cy="91002"/>
            </a:xfrm>
            <a:custGeom>
              <a:avLst/>
              <a:gdLst>
                <a:gd name="T0" fmla="*/ 144 w 237"/>
                <a:gd name="T1" fmla="*/ 0 h 89"/>
                <a:gd name="T2" fmla="*/ 141 w 237"/>
                <a:gd name="T3" fmla="*/ 2 h 89"/>
                <a:gd name="T4" fmla="*/ 0 w 237"/>
                <a:gd name="T5" fmla="*/ 89 h 89"/>
                <a:gd name="T6" fmla="*/ 237 w 237"/>
                <a:gd name="T7" fmla="*/ 35 h 89"/>
                <a:gd name="T8" fmla="*/ 144 w 237"/>
                <a:gd name="T9" fmla="*/ 0 h 89"/>
              </a:gdLst>
              <a:ahLst/>
              <a:cxnLst>
                <a:cxn ang="0">
                  <a:pos x="T0" y="T1"/>
                </a:cxn>
                <a:cxn ang="0">
                  <a:pos x="T2" y="T3"/>
                </a:cxn>
                <a:cxn ang="0">
                  <a:pos x="T4" y="T5"/>
                </a:cxn>
                <a:cxn ang="0">
                  <a:pos x="T6" y="T7"/>
                </a:cxn>
                <a:cxn ang="0">
                  <a:pos x="T8" y="T9"/>
                </a:cxn>
              </a:cxnLst>
              <a:rect l="0" t="0" r="r" b="b"/>
              <a:pathLst>
                <a:path w="237" h="89">
                  <a:moveTo>
                    <a:pt x="144" y="0"/>
                  </a:moveTo>
                  <a:cubicBezTo>
                    <a:pt x="143" y="1"/>
                    <a:pt x="142" y="2"/>
                    <a:pt x="141" y="2"/>
                  </a:cubicBezTo>
                  <a:cubicBezTo>
                    <a:pt x="87" y="19"/>
                    <a:pt x="41" y="52"/>
                    <a:pt x="0" y="89"/>
                  </a:cubicBezTo>
                  <a:cubicBezTo>
                    <a:pt x="70" y="47"/>
                    <a:pt x="156" y="38"/>
                    <a:pt x="237" y="35"/>
                  </a:cubicBezTo>
                  <a:cubicBezTo>
                    <a:pt x="205" y="26"/>
                    <a:pt x="174" y="14"/>
                    <a:pt x="144" y="0"/>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5"/>
            <p:cNvSpPr/>
            <p:nvPr/>
          </p:nvSpPr>
          <p:spPr bwMode="auto">
            <a:xfrm>
              <a:off x="9337520" y="1332260"/>
              <a:ext cx="257551" cy="441271"/>
            </a:xfrm>
            <a:custGeom>
              <a:avLst/>
              <a:gdLst>
                <a:gd name="T0" fmla="*/ 246 w 246"/>
                <a:gd name="T1" fmla="*/ 0 h 424"/>
                <a:gd name="T2" fmla="*/ 237 w 246"/>
                <a:gd name="T3" fmla="*/ 16 h 424"/>
                <a:gd name="T4" fmla="*/ 153 w 246"/>
                <a:gd name="T5" fmla="*/ 164 h 424"/>
                <a:gd name="T6" fmla="*/ 0 w 246"/>
                <a:gd name="T7" fmla="*/ 424 h 424"/>
                <a:gd name="T8" fmla="*/ 8 w 246"/>
                <a:gd name="T9" fmla="*/ 418 h 424"/>
                <a:gd name="T10" fmla="*/ 61 w 246"/>
                <a:gd name="T11" fmla="*/ 371 h 424"/>
                <a:gd name="T12" fmla="*/ 190 w 246"/>
                <a:gd name="T13" fmla="*/ 130 h 424"/>
                <a:gd name="T14" fmla="*/ 246 w 246"/>
                <a:gd name="T15" fmla="*/ 0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424">
                  <a:moveTo>
                    <a:pt x="246" y="0"/>
                  </a:moveTo>
                  <a:cubicBezTo>
                    <a:pt x="243" y="5"/>
                    <a:pt x="240" y="11"/>
                    <a:pt x="237" y="16"/>
                  </a:cubicBezTo>
                  <a:cubicBezTo>
                    <a:pt x="211" y="67"/>
                    <a:pt x="180" y="114"/>
                    <a:pt x="153" y="164"/>
                  </a:cubicBezTo>
                  <a:cubicBezTo>
                    <a:pt x="107" y="252"/>
                    <a:pt x="70" y="352"/>
                    <a:pt x="0" y="424"/>
                  </a:cubicBezTo>
                  <a:cubicBezTo>
                    <a:pt x="3" y="422"/>
                    <a:pt x="5" y="420"/>
                    <a:pt x="8" y="418"/>
                  </a:cubicBezTo>
                  <a:cubicBezTo>
                    <a:pt x="27" y="403"/>
                    <a:pt x="44" y="387"/>
                    <a:pt x="61" y="371"/>
                  </a:cubicBezTo>
                  <a:cubicBezTo>
                    <a:pt x="123" y="302"/>
                    <a:pt x="152" y="213"/>
                    <a:pt x="190" y="130"/>
                  </a:cubicBezTo>
                  <a:cubicBezTo>
                    <a:pt x="209" y="87"/>
                    <a:pt x="227" y="43"/>
                    <a:pt x="246" y="0"/>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46"/>
            <p:cNvSpPr/>
            <p:nvPr/>
          </p:nvSpPr>
          <p:spPr bwMode="auto">
            <a:xfrm>
              <a:off x="9478315" y="1236108"/>
              <a:ext cx="192305" cy="406931"/>
            </a:xfrm>
            <a:custGeom>
              <a:avLst/>
              <a:gdLst>
                <a:gd name="T0" fmla="*/ 84 w 184"/>
                <a:gd name="T1" fmla="*/ 236 h 391"/>
                <a:gd name="T2" fmla="*/ 0 w 184"/>
                <a:gd name="T3" fmla="*/ 391 h 391"/>
                <a:gd name="T4" fmla="*/ 36 w 184"/>
                <a:gd name="T5" fmla="*/ 350 h 391"/>
                <a:gd name="T6" fmla="*/ 146 w 184"/>
                <a:gd name="T7" fmla="*/ 140 h 391"/>
                <a:gd name="T8" fmla="*/ 184 w 184"/>
                <a:gd name="T9" fmla="*/ 0 h 391"/>
                <a:gd name="T10" fmla="*/ 130 w 184"/>
                <a:gd name="T11" fmla="*/ 110 h 391"/>
                <a:gd name="T12" fmla="*/ 84 w 184"/>
                <a:gd name="T13" fmla="*/ 236 h 391"/>
              </a:gdLst>
              <a:ahLst/>
              <a:cxnLst>
                <a:cxn ang="0">
                  <a:pos x="T0" y="T1"/>
                </a:cxn>
                <a:cxn ang="0">
                  <a:pos x="T2" y="T3"/>
                </a:cxn>
                <a:cxn ang="0">
                  <a:pos x="T4" y="T5"/>
                </a:cxn>
                <a:cxn ang="0">
                  <a:pos x="T6" y="T7"/>
                </a:cxn>
                <a:cxn ang="0">
                  <a:pos x="T8" y="T9"/>
                </a:cxn>
                <a:cxn ang="0">
                  <a:pos x="T10" y="T11"/>
                </a:cxn>
                <a:cxn ang="0">
                  <a:pos x="T12" y="T13"/>
                </a:cxn>
              </a:cxnLst>
              <a:rect l="0" t="0" r="r" b="b"/>
              <a:pathLst>
                <a:path w="184" h="391">
                  <a:moveTo>
                    <a:pt x="84" y="236"/>
                  </a:moveTo>
                  <a:cubicBezTo>
                    <a:pt x="63" y="290"/>
                    <a:pt x="37" y="345"/>
                    <a:pt x="0" y="391"/>
                  </a:cubicBezTo>
                  <a:cubicBezTo>
                    <a:pt x="13" y="378"/>
                    <a:pt x="25" y="364"/>
                    <a:pt x="36" y="350"/>
                  </a:cubicBezTo>
                  <a:cubicBezTo>
                    <a:pt x="85" y="287"/>
                    <a:pt x="123" y="217"/>
                    <a:pt x="146" y="140"/>
                  </a:cubicBezTo>
                  <a:cubicBezTo>
                    <a:pt x="160" y="94"/>
                    <a:pt x="170" y="46"/>
                    <a:pt x="184" y="0"/>
                  </a:cubicBezTo>
                  <a:cubicBezTo>
                    <a:pt x="163" y="35"/>
                    <a:pt x="145" y="72"/>
                    <a:pt x="130" y="110"/>
                  </a:cubicBezTo>
                  <a:cubicBezTo>
                    <a:pt x="113" y="152"/>
                    <a:pt x="100" y="194"/>
                    <a:pt x="84" y="236"/>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47"/>
            <p:cNvSpPr/>
            <p:nvPr/>
          </p:nvSpPr>
          <p:spPr bwMode="auto">
            <a:xfrm>
              <a:off x="8597491" y="1878268"/>
              <a:ext cx="78982" cy="278155"/>
            </a:xfrm>
            <a:custGeom>
              <a:avLst/>
              <a:gdLst>
                <a:gd name="T0" fmla="*/ 55 w 76"/>
                <a:gd name="T1" fmla="*/ 121 h 267"/>
                <a:gd name="T2" fmla="*/ 61 w 76"/>
                <a:gd name="T3" fmla="*/ 2 h 267"/>
                <a:gd name="T4" fmla="*/ 58 w 76"/>
                <a:gd name="T5" fmla="*/ 0 h 267"/>
                <a:gd name="T6" fmla="*/ 56 w 76"/>
                <a:gd name="T7" fmla="*/ 1 h 267"/>
                <a:gd name="T8" fmla="*/ 43 w 76"/>
                <a:gd name="T9" fmla="*/ 2 h 267"/>
                <a:gd name="T10" fmla="*/ 27 w 76"/>
                <a:gd name="T11" fmla="*/ 112 h 267"/>
                <a:gd name="T12" fmla="*/ 63 w 76"/>
                <a:gd name="T13" fmla="*/ 189 h 267"/>
                <a:gd name="T14" fmla="*/ 73 w 76"/>
                <a:gd name="T15" fmla="*/ 258 h 267"/>
                <a:gd name="T16" fmla="*/ 75 w 76"/>
                <a:gd name="T17" fmla="*/ 267 h 267"/>
                <a:gd name="T18" fmla="*/ 73 w 76"/>
                <a:gd name="T19" fmla="*/ 194 h 267"/>
                <a:gd name="T20" fmla="*/ 55 w 76"/>
                <a:gd name="T21" fmla="*/ 12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267">
                  <a:moveTo>
                    <a:pt x="55" y="121"/>
                  </a:moveTo>
                  <a:cubicBezTo>
                    <a:pt x="42" y="81"/>
                    <a:pt x="32" y="36"/>
                    <a:pt x="61" y="2"/>
                  </a:cubicBezTo>
                  <a:cubicBezTo>
                    <a:pt x="60" y="1"/>
                    <a:pt x="59" y="1"/>
                    <a:pt x="58" y="0"/>
                  </a:cubicBezTo>
                  <a:cubicBezTo>
                    <a:pt x="57" y="0"/>
                    <a:pt x="57" y="1"/>
                    <a:pt x="56" y="1"/>
                  </a:cubicBezTo>
                  <a:cubicBezTo>
                    <a:pt x="52" y="1"/>
                    <a:pt x="47" y="1"/>
                    <a:pt x="43" y="2"/>
                  </a:cubicBezTo>
                  <a:cubicBezTo>
                    <a:pt x="0" y="19"/>
                    <a:pt x="10" y="75"/>
                    <a:pt x="27" y="112"/>
                  </a:cubicBezTo>
                  <a:cubicBezTo>
                    <a:pt x="39" y="138"/>
                    <a:pt x="55" y="162"/>
                    <a:pt x="63" y="189"/>
                  </a:cubicBezTo>
                  <a:cubicBezTo>
                    <a:pt x="70" y="212"/>
                    <a:pt x="73" y="235"/>
                    <a:pt x="73" y="258"/>
                  </a:cubicBezTo>
                  <a:cubicBezTo>
                    <a:pt x="74" y="261"/>
                    <a:pt x="75" y="264"/>
                    <a:pt x="75" y="267"/>
                  </a:cubicBezTo>
                  <a:cubicBezTo>
                    <a:pt x="75" y="242"/>
                    <a:pt x="76" y="218"/>
                    <a:pt x="73" y="194"/>
                  </a:cubicBezTo>
                  <a:cubicBezTo>
                    <a:pt x="70" y="168"/>
                    <a:pt x="62" y="145"/>
                    <a:pt x="55" y="121"/>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48"/>
            <p:cNvSpPr/>
            <p:nvPr/>
          </p:nvSpPr>
          <p:spPr bwMode="auto">
            <a:xfrm>
              <a:off x="9026742" y="1177730"/>
              <a:ext cx="661048" cy="640444"/>
            </a:xfrm>
            <a:custGeom>
              <a:avLst/>
              <a:gdLst>
                <a:gd name="T0" fmla="*/ 469 w 632"/>
                <a:gd name="T1" fmla="*/ 129 h 614"/>
                <a:gd name="T2" fmla="*/ 386 w 632"/>
                <a:gd name="T3" fmla="*/ 218 h 614"/>
                <a:gd name="T4" fmla="*/ 306 w 632"/>
                <a:gd name="T5" fmla="*/ 322 h 614"/>
                <a:gd name="T6" fmla="*/ 217 w 632"/>
                <a:gd name="T7" fmla="*/ 445 h 614"/>
                <a:gd name="T8" fmla="*/ 104 w 632"/>
                <a:gd name="T9" fmla="*/ 545 h 614"/>
                <a:gd name="T10" fmla="*/ 0 w 632"/>
                <a:gd name="T11" fmla="*/ 614 h 614"/>
                <a:gd name="T12" fmla="*/ 67 w 632"/>
                <a:gd name="T13" fmla="*/ 597 h 614"/>
                <a:gd name="T14" fmla="*/ 119 w 632"/>
                <a:gd name="T15" fmla="*/ 572 h 614"/>
                <a:gd name="T16" fmla="*/ 203 w 632"/>
                <a:gd name="T17" fmla="*/ 502 h 614"/>
                <a:gd name="T18" fmla="*/ 279 w 632"/>
                <a:gd name="T19" fmla="*/ 417 h 614"/>
                <a:gd name="T20" fmla="*/ 356 w 632"/>
                <a:gd name="T21" fmla="*/ 325 h 614"/>
                <a:gd name="T22" fmla="*/ 499 w 632"/>
                <a:gd name="T23" fmla="*/ 139 h 614"/>
                <a:gd name="T24" fmla="*/ 632 w 632"/>
                <a:gd name="T25" fmla="*/ 0 h 614"/>
                <a:gd name="T26" fmla="*/ 563 w 632"/>
                <a:gd name="T27" fmla="*/ 56 h 614"/>
                <a:gd name="T28" fmla="*/ 469 w 632"/>
                <a:gd name="T29" fmla="*/ 12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2" h="614">
                  <a:moveTo>
                    <a:pt x="469" y="129"/>
                  </a:moveTo>
                  <a:cubicBezTo>
                    <a:pt x="439" y="156"/>
                    <a:pt x="412" y="186"/>
                    <a:pt x="386" y="218"/>
                  </a:cubicBezTo>
                  <a:cubicBezTo>
                    <a:pt x="359" y="252"/>
                    <a:pt x="333" y="287"/>
                    <a:pt x="306" y="322"/>
                  </a:cubicBezTo>
                  <a:cubicBezTo>
                    <a:pt x="281" y="366"/>
                    <a:pt x="252" y="407"/>
                    <a:pt x="217" y="445"/>
                  </a:cubicBezTo>
                  <a:cubicBezTo>
                    <a:pt x="182" y="482"/>
                    <a:pt x="144" y="515"/>
                    <a:pt x="104" y="545"/>
                  </a:cubicBezTo>
                  <a:cubicBezTo>
                    <a:pt x="70" y="569"/>
                    <a:pt x="36" y="594"/>
                    <a:pt x="0" y="614"/>
                  </a:cubicBezTo>
                  <a:cubicBezTo>
                    <a:pt x="24" y="614"/>
                    <a:pt x="46" y="607"/>
                    <a:pt x="67" y="597"/>
                  </a:cubicBezTo>
                  <a:cubicBezTo>
                    <a:pt x="85" y="589"/>
                    <a:pt x="103" y="582"/>
                    <a:pt x="119" y="572"/>
                  </a:cubicBezTo>
                  <a:cubicBezTo>
                    <a:pt x="150" y="552"/>
                    <a:pt x="177" y="528"/>
                    <a:pt x="203" y="502"/>
                  </a:cubicBezTo>
                  <a:cubicBezTo>
                    <a:pt x="229" y="474"/>
                    <a:pt x="254" y="446"/>
                    <a:pt x="279" y="417"/>
                  </a:cubicBezTo>
                  <a:cubicBezTo>
                    <a:pt x="306" y="387"/>
                    <a:pt x="332" y="357"/>
                    <a:pt x="356" y="325"/>
                  </a:cubicBezTo>
                  <a:cubicBezTo>
                    <a:pt x="402" y="262"/>
                    <a:pt x="448" y="198"/>
                    <a:pt x="499" y="139"/>
                  </a:cubicBezTo>
                  <a:cubicBezTo>
                    <a:pt x="542" y="91"/>
                    <a:pt x="593" y="51"/>
                    <a:pt x="632" y="0"/>
                  </a:cubicBezTo>
                  <a:cubicBezTo>
                    <a:pt x="610" y="19"/>
                    <a:pt x="587" y="38"/>
                    <a:pt x="563" y="56"/>
                  </a:cubicBezTo>
                  <a:cubicBezTo>
                    <a:pt x="531" y="79"/>
                    <a:pt x="499" y="103"/>
                    <a:pt x="469" y="129"/>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49"/>
            <p:cNvSpPr/>
            <p:nvPr/>
          </p:nvSpPr>
          <p:spPr bwMode="auto">
            <a:xfrm>
              <a:off x="9239651" y="1807870"/>
              <a:ext cx="288457" cy="161399"/>
            </a:xfrm>
            <a:custGeom>
              <a:avLst/>
              <a:gdLst>
                <a:gd name="T0" fmla="*/ 54 w 276"/>
                <a:gd name="T1" fmla="*/ 1 h 154"/>
                <a:gd name="T2" fmla="*/ 53 w 276"/>
                <a:gd name="T3" fmla="*/ 0 h 154"/>
                <a:gd name="T4" fmla="*/ 40 w 276"/>
                <a:gd name="T5" fmla="*/ 7 h 154"/>
                <a:gd name="T6" fmla="*/ 0 w 276"/>
                <a:gd name="T7" fmla="*/ 21 h 154"/>
                <a:gd name="T8" fmla="*/ 154 w 276"/>
                <a:gd name="T9" fmla="*/ 96 h 154"/>
                <a:gd name="T10" fmla="*/ 276 w 276"/>
                <a:gd name="T11" fmla="*/ 154 h 154"/>
                <a:gd name="T12" fmla="*/ 171 w 276"/>
                <a:gd name="T13" fmla="*/ 85 h 154"/>
                <a:gd name="T14" fmla="*/ 96 w 276"/>
                <a:gd name="T15" fmla="*/ 37 h 154"/>
                <a:gd name="T16" fmla="*/ 54 w 276"/>
                <a:gd name="T17" fmla="*/ 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154">
                  <a:moveTo>
                    <a:pt x="54" y="1"/>
                  </a:moveTo>
                  <a:cubicBezTo>
                    <a:pt x="54" y="1"/>
                    <a:pt x="54" y="1"/>
                    <a:pt x="53" y="0"/>
                  </a:cubicBezTo>
                  <a:cubicBezTo>
                    <a:pt x="49" y="3"/>
                    <a:pt x="45" y="5"/>
                    <a:pt x="40" y="7"/>
                  </a:cubicBezTo>
                  <a:cubicBezTo>
                    <a:pt x="27" y="13"/>
                    <a:pt x="14" y="17"/>
                    <a:pt x="0" y="21"/>
                  </a:cubicBezTo>
                  <a:cubicBezTo>
                    <a:pt x="49" y="50"/>
                    <a:pt x="103" y="72"/>
                    <a:pt x="154" y="96"/>
                  </a:cubicBezTo>
                  <a:cubicBezTo>
                    <a:pt x="195" y="115"/>
                    <a:pt x="236" y="133"/>
                    <a:pt x="276" y="154"/>
                  </a:cubicBezTo>
                  <a:cubicBezTo>
                    <a:pt x="243" y="128"/>
                    <a:pt x="205" y="107"/>
                    <a:pt x="171" y="85"/>
                  </a:cubicBezTo>
                  <a:cubicBezTo>
                    <a:pt x="145" y="70"/>
                    <a:pt x="120" y="54"/>
                    <a:pt x="96" y="37"/>
                  </a:cubicBezTo>
                  <a:cubicBezTo>
                    <a:pt x="81" y="27"/>
                    <a:pt x="65" y="16"/>
                    <a:pt x="54" y="1"/>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0"/>
            <p:cNvSpPr/>
            <p:nvPr/>
          </p:nvSpPr>
          <p:spPr bwMode="auto">
            <a:xfrm>
              <a:off x="8691926" y="1890286"/>
              <a:ext cx="108172" cy="286741"/>
            </a:xfrm>
            <a:custGeom>
              <a:avLst/>
              <a:gdLst>
                <a:gd name="T0" fmla="*/ 40 w 103"/>
                <a:gd name="T1" fmla="*/ 1 h 276"/>
                <a:gd name="T2" fmla="*/ 61 w 103"/>
                <a:gd name="T3" fmla="*/ 139 h 276"/>
                <a:gd name="T4" fmla="*/ 42 w 103"/>
                <a:gd name="T5" fmla="*/ 213 h 276"/>
                <a:gd name="T6" fmla="*/ 0 w 103"/>
                <a:gd name="T7" fmla="*/ 276 h 276"/>
                <a:gd name="T8" fmla="*/ 76 w 103"/>
                <a:gd name="T9" fmla="*/ 176 h 276"/>
                <a:gd name="T10" fmla="*/ 59 w 103"/>
                <a:gd name="T11" fmla="*/ 0 h 276"/>
                <a:gd name="T12" fmla="*/ 40 w 103"/>
                <a:gd name="T13" fmla="*/ 1 h 276"/>
              </a:gdLst>
              <a:ahLst/>
              <a:cxnLst>
                <a:cxn ang="0">
                  <a:pos x="T0" y="T1"/>
                </a:cxn>
                <a:cxn ang="0">
                  <a:pos x="T2" y="T3"/>
                </a:cxn>
                <a:cxn ang="0">
                  <a:pos x="T4" y="T5"/>
                </a:cxn>
                <a:cxn ang="0">
                  <a:pos x="T6" y="T7"/>
                </a:cxn>
                <a:cxn ang="0">
                  <a:pos x="T8" y="T9"/>
                </a:cxn>
                <a:cxn ang="0">
                  <a:pos x="T10" y="T11"/>
                </a:cxn>
                <a:cxn ang="0">
                  <a:pos x="T12" y="T13"/>
                </a:cxn>
              </a:cxnLst>
              <a:rect l="0" t="0" r="r" b="b"/>
              <a:pathLst>
                <a:path w="103" h="276">
                  <a:moveTo>
                    <a:pt x="40" y="1"/>
                  </a:moveTo>
                  <a:cubicBezTo>
                    <a:pt x="64" y="42"/>
                    <a:pt x="64" y="92"/>
                    <a:pt x="61" y="139"/>
                  </a:cubicBezTo>
                  <a:cubicBezTo>
                    <a:pt x="59" y="164"/>
                    <a:pt x="54" y="190"/>
                    <a:pt x="42" y="213"/>
                  </a:cubicBezTo>
                  <a:cubicBezTo>
                    <a:pt x="30" y="235"/>
                    <a:pt x="11" y="253"/>
                    <a:pt x="0" y="276"/>
                  </a:cubicBezTo>
                  <a:cubicBezTo>
                    <a:pt x="27" y="244"/>
                    <a:pt x="58" y="214"/>
                    <a:pt x="76" y="176"/>
                  </a:cubicBezTo>
                  <a:cubicBezTo>
                    <a:pt x="103" y="117"/>
                    <a:pt x="84" y="57"/>
                    <a:pt x="59" y="0"/>
                  </a:cubicBezTo>
                  <a:cubicBezTo>
                    <a:pt x="53" y="1"/>
                    <a:pt x="47" y="1"/>
                    <a:pt x="40" y="1"/>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1"/>
            <p:cNvSpPr/>
            <p:nvPr/>
          </p:nvSpPr>
          <p:spPr bwMode="auto">
            <a:xfrm>
              <a:off x="8781210" y="1890286"/>
              <a:ext cx="568330" cy="212909"/>
            </a:xfrm>
            <a:custGeom>
              <a:avLst/>
              <a:gdLst>
                <a:gd name="T0" fmla="*/ 275 w 544"/>
                <a:gd name="T1" fmla="*/ 134 h 204"/>
                <a:gd name="T2" fmla="*/ 119 w 544"/>
                <a:gd name="T3" fmla="*/ 123 h 204"/>
                <a:gd name="T4" fmla="*/ 13 w 544"/>
                <a:gd name="T5" fmla="*/ 0 h 204"/>
                <a:gd name="T6" fmla="*/ 0 w 544"/>
                <a:gd name="T7" fmla="*/ 6 h 204"/>
                <a:gd name="T8" fmla="*/ 32 w 544"/>
                <a:gd name="T9" fmla="*/ 64 h 204"/>
                <a:gd name="T10" fmla="*/ 95 w 544"/>
                <a:gd name="T11" fmla="*/ 124 h 204"/>
                <a:gd name="T12" fmla="*/ 156 w 544"/>
                <a:gd name="T13" fmla="*/ 162 h 204"/>
                <a:gd name="T14" fmla="*/ 242 w 544"/>
                <a:gd name="T15" fmla="*/ 174 h 204"/>
                <a:gd name="T16" fmla="*/ 421 w 544"/>
                <a:gd name="T17" fmla="*/ 165 h 204"/>
                <a:gd name="T18" fmla="*/ 544 w 544"/>
                <a:gd name="T19" fmla="*/ 204 h 204"/>
                <a:gd name="T20" fmla="*/ 442 w 544"/>
                <a:gd name="T21" fmla="*/ 148 h 204"/>
                <a:gd name="T22" fmla="*/ 275 w 544"/>
                <a:gd name="T23" fmla="*/ 13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204">
                  <a:moveTo>
                    <a:pt x="275" y="134"/>
                  </a:moveTo>
                  <a:cubicBezTo>
                    <a:pt x="223" y="141"/>
                    <a:pt x="168" y="152"/>
                    <a:pt x="119" y="123"/>
                  </a:cubicBezTo>
                  <a:cubicBezTo>
                    <a:pt x="72" y="95"/>
                    <a:pt x="38" y="48"/>
                    <a:pt x="13" y="0"/>
                  </a:cubicBezTo>
                  <a:cubicBezTo>
                    <a:pt x="9" y="1"/>
                    <a:pt x="4" y="3"/>
                    <a:pt x="0" y="6"/>
                  </a:cubicBezTo>
                  <a:cubicBezTo>
                    <a:pt x="4" y="28"/>
                    <a:pt x="18" y="47"/>
                    <a:pt x="32" y="64"/>
                  </a:cubicBezTo>
                  <a:cubicBezTo>
                    <a:pt x="51" y="86"/>
                    <a:pt x="72" y="106"/>
                    <a:pt x="95" y="124"/>
                  </a:cubicBezTo>
                  <a:cubicBezTo>
                    <a:pt x="114" y="138"/>
                    <a:pt x="134" y="153"/>
                    <a:pt x="156" y="162"/>
                  </a:cubicBezTo>
                  <a:cubicBezTo>
                    <a:pt x="183" y="173"/>
                    <a:pt x="213" y="175"/>
                    <a:pt x="242" y="174"/>
                  </a:cubicBezTo>
                  <a:cubicBezTo>
                    <a:pt x="301" y="173"/>
                    <a:pt x="362" y="158"/>
                    <a:pt x="421" y="165"/>
                  </a:cubicBezTo>
                  <a:cubicBezTo>
                    <a:pt x="465" y="170"/>
                    <a:pt x="505" y="185"/>
                    <a:pt x="544" y="204"/>
                  </a:cubicBezTo>
                  <a:cubicBezTo>
                    <a:pt x="512" y="181"/>
                    <a:pt x="479" y="161"/>
                    <a:pt x="442" y="148"/>
                  </a:cubicBezTo>
                  <a:cubicBezTo>
                    <a:pt x="388" y="128"/>
                    <a:pt x="332" y="126"/>
                    <a:pt x="275" y="134"/>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2"/>
            <p:cNvSpPr/>
            <p:nvPr/>
          </p:nvSpPr>
          <p:spPr bwMode="auto">
            <a:xfrm>
              <a:off x="8915136" y="1833626"/>
              <a:ext cx="582066" cy="144229"/>
            </a:xfrm>
            <a:custGeom>
              <a:avLst/>
              <a:gdLst>
                <a:gd name="T0" fmla="*/ 79 w 557"/>
                <a:gd name="T1" fmla="*/ 3 h 139"/>
                <a:gd name="T2" fmla="*/ 79 w 557"/>
                <a:gd name="T3" fmla="*/ 0 h 139"/>
                <a:gd name="T4" fmla="*/ 38 w 557"/>
                <a:gd name="T5" fmla="*/ 17 h 139"/>
                <a:gd name="T6" fmla="*/ 8 w 557"/>
                <a:gd name="T7" fmla="*/ 17 h 139"/>
                <a:gd name="T8" fmla="*/ 0 w 557"/>
                <a:gd name="T9" fmla="*/ 20 h 139"/>
                <a:gd name="T10" fmla="*/ 231 w 557"/>
                <a:gd name="T11" fmla="*/ 72 h 139"/>
                <a:gd name="T12" fmla="*/ 254 w 557"/>
                <a:gd name="T13" fmla="*/ 83 h 139"/>
                <a:gd name="T14" fmla="*/ 256 w 557"/>
                <a:gd name="T15" fmla="*/ 84 h 139"/>
                <a:gd name="T16" fmla="*/ 261 w 557"/>
                <a:gd name="T17" fmla="*/ 86 h 139"/>
                <a:gd name="T18" fmla="*/ 281 w 557"/>
                <a:gd name="T19" fmla="*/ 97 h 139"/>
                <a:gd name="T20" fmla="*/ 557 w 557"/>
                <a:gd name="T21" fmla="*/ 139 h 139"/>
                <a:gd name="T22" fmla="*/ 401 w 557"/>
                <a:gd name="T23" fmla="*/ 104 h 139"/>
                <a:gd name="T24" fmla="*/ 79 w 557"/>
                <a:gd name="T25"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7" h="139">
                  <a:moveTo>
                    <a:pt x="79" y="3"/>
                  </a:moveTo>
                  <a:cubicBezTo>
                    <a:pt x="78" y="2"/>
                    <a:pt x="78" y="1"/>
                    <a:pt x="79" y="0"/>
                  </a:cubicBezTo>
                  <a:cubicBezTo>
                    <a:pt x="66" y="7"/>
                    <a:pt x="52" y="13"/>
                    <a:pt x="38" y="17"/>
                  </a:cubicBezTo>
                  <a:cubicBezTo>
                    <a:pt x="29" y="19"/>
                    <a:pt x="17" y="21"/>
                    <a:pt x="8" y="17"/>
                  </a:cubicBezTo>
                  <a:cubicBezTo>
                    <a:pt x="6" y="18"/>
                    <a:pt x="3" y="19"/>
                    <a:pt x="0" y="20"/>
                  </a:cubicBezTo>
                  <a:cubicBezTo>
                    <a:pt x="80" y="18"/>
                    <a:pt x="160" y="40"/>
                    <a:pt x="231" y="72"/>
                  </a:cubicBezTo>
                  <a:cubicBezTo>
                    <a:pt x="239" y="75"/>
                    <a:pt x="246" y="79"/>
                    <a:pt x="254" y="83"/>
                  </a:cubicBezTo>
                  <a:cubicBezTo>
                    <a:pt x="255" y="83"/>
                    <a:pt x="256" y="83"/>
                    <a:pt x="256" y="84"/>
                  </a:cubicBezTo>
                  <a:cubicBezTo>
                    <a:pt x="258" y="84"/>
                    <a:pt x="259" y="85"/>
                    <a:pt x="261" y="86"/>
                  </a:cubicBezTo>
                  <a:cubicBezTo>
                    <a:pt x="267" y="90"/>
                    <a:pt x="274" y="93"/>
                    <a:pt x="281" y="97"/>
                  </a:cubicBezTo>
                  <a:cubicBezTo>
                    <a:pt x="365" y="137"/>
                    <a:pt x="464" y="129"/>
                    <a:pt x="557" y="139"/>
                  </a:cubicBezTo>
                  <a:cubicBezTo>
                    <a:pt x="506" y="122"/>
                    <a:pt x="452" y="115"/>
                    <a:pt x="401" y="104"/>
                  </a:cubicBezTo>
                  <a:cubicBezTo>
                    <a:pt x="290" y="80"/>
                    <a:pt x="183" y="47"/>
                    <a:pt x="79"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3"/>
            <p:cNvSpPr/>
            <p:nvPr/>
          </p:nvSpPr>
          <p:spPr bwMode="auto">
            <a:xfrm>
              <a:off x="9107441" y="1831908"/>
              <a:ext cx="439554" cy="152814"/>
            </a:xfrm>
            <a:custGeom>
              <a:avLst/>
              <a:gdLst>
                <a:gd name="T0" fmla="*/ 118 w 420"/>
                <a:gd name="T1" fmla="*/ 0 h 147"/>
                <a:gd name="T2" fmla="*/ 79 w 420"/>
                <a:gd name="T3" fmla="*/ 4 h 147"/>
                <a:gd name="T4" fmla="*/ 0 w 420"/>
                <a:gd name="T5" fmla="*/ 1 h 147"/>
                <a:gd name="T6" fmla="*/ 25 w 420"/>
                <a:gd name="T7" fmla="*/ 15 h 147"/>
                <a:gd name="T8" fmla="*/ 73 w 420"/>
                <a:gd name="T9" fmla="*/ 32 h 147"/>
                <a:gd name="T10" fmla="*/ 191 w 420"/>
                <a:gd name="T11" fmla="*/ 67 h 147"/>
                <a:gd name="T12" fmla="*/ 277 w 420"/>
                <a:gd name="T13" fmla="*/ 91 h 147"/>
                <a:gd name="T14" fmla="*/ 420 w 420"/>
                <a:gd name="T15" fmla="*/ 147 h 147"/>
                <a:gd name="T16" fmla="*/ 270 w 420"/>
                <a:gd name="T17" fmla="*/ 74 h 147"/>
                <a:gd name="T18" fmla="*/ 118 w 420"/>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147">
                  <a:moveTo>
                    <a:pt x="118" y="0"/>
                  </a:moveTo>
                  <a:cubicBezTo>
                    <a:pt x="105" y="2"/>
                    <a:pt x="92" y="4"/>
                    <a:pt x="79" y="4"/>
                  </a:cubicBezTo>
                  <a:cubicBezTo>
                    <a:pt x="53" y="5"/>
                    <a:pt x="26" y="3"/>
                    <a:pt x="0" y="1"/>
                  </a:cubicBezTo>
                  <a:cubicBezTo>
                    <a:pt x="7" y="7"/>
                    <a:pt x="17" y="11"/>
                    <a:pt x="25" y="15"/>
                  </a:cubicBezTo>
                  <a:cubicBezTo>
                    <a:pt x="41" y="22"/>
                    <a:pt x="57" y="27"/>
                    <a:pt x="73" y="32"/>
                  </a:cubicBezTo>
                  <a:cubicBezTo>
                    <a:pt x="112" y="45"/>
                    <a:pt x="151" y="56"/>
                    <a:pt x="191" y="67"/>
                  </a:cubicBezTo>
                  <a:cubicBezTo>
                    <a:pt x="219" y="75"/>
                    <a:pt x="248" y="82"/>
                    <a:pt x="277" y="91"/>
                  </a:cubicBezTo>
                  <a:cubicBezTo>
                    <a:pt x="326" y="106"/>
                    <a:pt x="373" y="126"/>
                    <a:pt x="420" y="147"/>
                  </a:cubicBezTo>
                  <a:cubicBezTo>
                    <a:pt x="372" y="120"/>
                    <a:pt x="320" y="98"/>
                    <a:pt x="270" y="74"/>
                  </a:cubicBezTo>
                  <a:cubicBezTo>
                    <a:pt x="219" y="51"/>
                    <a:pt x="166" y="29"/>
                    <a:pt x="118" y="0"/>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4"/>
            <p:cNvSpPr/>
            <p:nvPr/>
          </p:nvSpPr>
          <p:spPr bwMode="auto">
            <a:xfrm>
              <a:off x="9047346" y="693534"/>
              <a:ext cx="329665" cy="398345"/>
            </a:xfrm>
            <a:custGeom>
              <a:avLst/>
              <a:gdLst>
                <a:gd name="T0" fmla="*/ 156 w 315"/>
                <a:gd name="T1" fmla="*/ 186 h 382"/>
                <a:gd name="T2" fmla="*/ 82 w 315"/>
                <a:gd name="T3" fmla="*/ 246 h 382"/>
                <a:gd name="T4" fmla="*/ 27 w 315"/>
                <a:gd name="T5" fmla="*/ 323 h 382"/>
                <a:gd name="T6" fmla="*/ 0 w 315"/>
                <a:gd name="T7" fmla="*/ 382 h 382"/>
                <a:gd name="T8" fmla="*/ 0 w 315"/>
                <a:gd name="T9" fmla="*/ 381 h 382"/>
                <a:gd name="T10" fmla="*/ 83 w 315"/>
                <a:gd name="T11" fmla="*/ 301 h 382"/>
                <a:gd name="T12" fmla="*/ 136 w 315"/>
                <a:gd name="T13" fmla="*/ 237 h 382"/>
                <a:gd name="T14" fmla="*/ 214 w 315"/>
                <a:gd name="T15" fmla="*/ 158 h 382"/>
                <a:gd name="T16" fmla="*/ 315 w 315"/>
                <a:gd name="T17" fmla="*/ 0 h 382"/>
                <a:gd name="T18" fmla="*/ 314 w 315"/>
                <a:gd name="T19" fmla="*/ 1 h 382"/>
                <a:gd name="T20" fmla="*/ 246 w 315"/>
                <a:gd name="T21" fmla="*/ 100 h 382"/>
                <a:gd name="T22" fmla="*/ 156 w 315"/>
                <a:gd name="T23" fmla="*/ 18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 h="382">
                  <a:moveTo>
                    <a:pt x="156" y="186"/>
                  </a:moveTo>
                  <a:cubicBezTo>
                    <a:pt x="131" y="206"/>
                    <a:pt x="104" y="224"/>
                    <a:pt x="82" y="246"/>
                  </a:cubicBezTo>
                  <a:cubicBezTo>
                    <a:pt x="60" y="269"/>
                    <a:pt x="42" y="295"/>
                    <a:pt x="27" y="323"/>
                  </a:cubicBezTo>
                  <a:cubicBezTo>
                    <a:pt x="17" y="342"/>
                    <a:pt x="8" y="362"/>
                    <a:pt x="0" y="382"/>
                  </a:cubicBezTo>
                  <a:cubicBezTo>
                    <a:pt x="0" y="382"/>
                    <a:pt x="0" y="382"/>
                    <a:pt x="0" y="381"/>
                  </a:cubicBezTo>
                  <a:cubicBezTo>
                    <a:pt x="21" y="349"/>
                    <a:pt x="51" y="323"/>
                    <a:pt x="83" y="301"/>
                  </a:cubicBezTo>
                  <a:cubicBezTo>
                    <a:pt x="91" y="274"/>
                    <a:pt x="115" y="255"/>
                    <a:pt x="136" y="237"/>
                  </a:cubicBezTo>
                  <a:cubicBezTo>
                    <a:pt x="163" y="212"/>
                    <a:pt x="190" y="186"/>
                    <a:pt x="214" y="158"/>
                  </a:cubicBezTo>
                  <a:cubicBezTo>
                    <a:pt x="254" y="111"/>
                    <a:pt x="285" y="55"/>
                    <a:pt x="315" y="0"/>
                  </a:cubicBezTo>
                  <a:cubicBezTo>
                    <a:pt x="315" y="0"/>
                    <a:pt x="315" y="1"/>
                    <a:pt x="314" y="1"/>
                  </a:cubicBezTo>
                  <a:cubicBezTo>
                    <a:pt x="294" y="35"/>
                    <a:pt x="272" y="70"/>
                    <a:pt x="246" y="100"/>
                  </a:cubicBezTo>
                  <a:cubicBezTo>
                    <a:pt x="219" y="132"/>
                    <a:pt x="188" y="161"/>
                    <a:pt x="156" y="186"/>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5"/>
            <p:cNvSpPr/>
            <p:nvPr/>
          </p:nvSpPr>
          <p:spPr bwMode="auto">
            <a:xfrm>
              <a:off x="8968364" y="688382"/>
              <a:ext cx="400063" cy="317647"/>
            </a:xfrm>
            <a:custGeom>
              <a:avLst/>
              <a:gdLst>
                <a:gd name="T0" fmla="*/ 1 w 382"/>
                <a:gd name="T1" fmla="*/ 238 h 304"/>
                <a:gd name="T2" fmla="*/ 0 w 382"/>
                <a:gd name="T3" fmla="*/ 239 h 304"/>
                <a:gd name="T4" fmla="*/ 26 w 382"/>
                <a:gd name="T5" fmla="*/ 304 h 304"/>
                <a:gd name="T6" fmla="*/ 118 w 382"/>
                <a:gd name="T7" fmla="*/ 199 h 304"/>
                <a:gd name="T8" fmla="*/ 382 w 382"/>
                <a:gd name="T9" fmla="*/ 0 h 304"/>
                <a:gd name="T10" fmla="*/ 189 w 382"/>
                <a:gd name="T11" fmla="*/ 90 h 304"/>
                <a:gd name="T12" fmla="*/ 1 w 382"/>
                <a:gd name="T13" fmla="*/ 238 h 304"/>
              </a:gdLst>
              <a:ahLst/>
              <a:cxnLst>
                <a:cxn ang="0">
                  <a:pos x="T0" y="T1"/>
                </a:cxn>
                <a:cxn ang="0">
                  <a:pos x="T2" y="T3"/>
                </a:cxn>
                <a:cxn ang="0">
                  <a:pos x="T4" y="T5"/>
                </a:cxn>
                <a:cxn ang="0">
                  <a:pos x="T6" y="T7"/>
                </a:cxn>
                <a:cxn ang="0">
                  <a:pos x="T8" y="T9"/>
                </a:cxn>
                <a:cxn ang="0">
                  <a:pos x="T10" y="T11"/>
                </a:cxn>
                <a:cxn ang="0">
                  <a:pos x="T12" y="T13"/>
                </a:cxn>
              </a:cxnLst>
              <a:rect l="0" t="0" r="r" b="b"/>
              <a:pathLst>
                <a:path w="382" h="304">
                  <a:moveTo>
                    <a:pt x="1" y="238"/>
                  </a:moveTo>
                  <a:cubicBezTo>
                    <a:pt x="1" y="238"/>
                    <a:pt x="1" y="239"/>
                    <a:pt x="0" y="239"/>
                  </a:cubicBezTo>
                  <a:cubicBezTo>
                    <a:pt x="12" y="259"/>
                    <a:pt x="21" y="281"/>
                    <a:pt x="26" y="304"/>
                  </a:cubicBezTo>
                  <a:cubicBezTo>
                    <a:pt x="51" y="264"/>
                    <a:pt x="81" y="228"/>
                    <a:pt x="118" y="199"/>
                  </a:cubicBezTo>
                  <a:cubicBezTo>
                    <a:pt x="204" y="131"/>
                    <a:pt x="315" y="88"/>
                    <a:pt x="382" y="0"/>
                  </a:cubicBezTo>
                  <a:cubicBezTo>
                    <a:pt x="327" y="43"/>
                    <a:pt x="253" y="65"/>
                    <a:pt x="189" y="90"/>
                  </a:cubicBezTo>
                  <a:cubicBezTo>
                    <a:pt x="117" y="118"/>
                    <a:pt x="23" y="154"/>
                    <a:pt x="1" y="238"/>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56"/>
            <p:cNvSpPr/>
            <p:nvPr/>
          </p:nvSpPr>
          <p:spPr bwMode="auto">
            <a:xfrm>
              <a:off x="8152785" y="806856"/>
              <a:ext cx="106454" cy="691954"/>
            </a:xfrm>
            <a:custGeom>
              <a:avLst/>
              <a:gdLst>
                <a:gd name="T0" fmla="*/ 37 w 101"/>
                <a:gd name="T1" fmla="*/ 107 h 664"/>
                <a:gd name="T2" fmla="*/ 50 w 101"/>
                <a:gd name="T3" fmla="*/ 224 h 664"/>
                <a:gd name="T4" fmla="*/ 57 w 101"/>
                <a:gd name="T5" fmla="*/ 348 h 664"/>
                <a:gd name="T6" fmla="*/ 71 w 101"/>
                <a:gd name="T7" fmla="*/ 558 h 664"/>
                <a:gd name="T8" fmla="*/ 101 w 101"/>
                <a:gd name="T9" fmla="*/ 664 h 664"/>
                <a:gd name="T10" fmla="*/ 72 w 101"/>
                <a:gd name="T11" fmla="*/ 499 h 664"/>
                <a:gd name="T12" fmla="*/ 79 w 101"/>
                <a:gd name="T13" fmla="*/ 389 h 664"/>
                <a:gd name="T14" fmla="*/ 79 w 101"/>
                <a:gd name="T15" fmla="*/ 351 h 664"/>
                <a:gd name="T16" fmla="*/ 71 w 101"/>
                <a:gd name="T17" fmla="*/ 224 h 664"/>
                <a:gd name="T18" fmla="*/ 60 w 101"/>
                <a:gd name="T19" fmla="*/ 150 h 664"/>
                <a:gd name="T20" fmla="*/ 56 w 101"/>
                <a:gd name="T21" fmla="*/ 144 h 664"/>
                <a:gd name="T22" fmla="*/ 54 w 101"/>
                <a:gd name="T23" fmla="*/ 143 h 664"/>
                <a:gd name="T24" fmla="*/ 58 w 101"/>
                <a:gd name="T25" fmla="*/ 136 h 664"/>
                <a:gd name="T26" fmla="*/ 45 w 101"/>
                <a:gd name="T27" fmla="*/ 87 h 664"/>
                <a:gd name="T28" fmla="*/ 0 w 101"/>
                <a:gd name="T29" fmla="*/ 0 h 664"/>
                <a:gd name="T30" fmla="*/ 7 w 101"/>
                <a:gd name="T31" fmla="*/ 14 h 664"/>
                <a:gd name="T32" fmla="*/ 37 w 101"/>
                <a:gd name="T33" fmla="*/ 10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664">
                  <a:moveTo>
                    <a:pt x="37" y="107"/>
                  </a:moveTo>
                  <a:cubicBezTo>
                    <a:pt x="45" y="145"/>
                    <a:pt x="48" y="185"/>
                    <a:pt x="50" y="224"/>
                  </a:cubicBezTo>
                  <a:cubicBezTo>
                    <a:pt x="53" y="265"/>
                    <a:pt x="55" y="307"/>
                    <a:pt x="57" y="348"/>
                  </a:cubicBezTo>
                  <a:cubicBezTo>
                    <a:pt x="59" y="419"/>
                    <a:pt x="56" y="489"/>
                    <a:pt x="71" y="558"/>
                  </a:cubicBezTo>
                  <a:cubicBezTo>
                    <a:pt x="78" y="594"/>
                    <a:pt x="88" y="630"/>
                    <a:pt x="101" y="664"/>
                  </a:cubicBezTo>
                  <a:cubicBezTo>
                    <a:pt x="83" y="611"/>
                    <a:pt x="72" y="554"/>
                    <a:pt x="72" y="499"/>
                  </a:cubicBezTo>
                  <a:cubicBezTo>
                    <a:pt x="72" y="462"/>
                    <a:pt x="76" y="426"/>
                    <a:pt x="79" y="389"/>
                  </a:cubicBezTo>
                  <a:cubicBezTo>
                    <a:pt x="80" y="377"/>
                    <a:pt x="79" y="364"/>
                    <a:pt x="79" y="351"/>
                  </a:cubicBezTo>
                  <a:cubicBezTo>
                    <a:pt x="78" y="309"/>
                    <a:pt x="76" y="266"/>
                    <a:pt x="71" y="224"/>
                  </a:cubicBezTo>
                  <a:cubicBezTo>
                    <a:pt x="68" y="199"/>
                    <a:pt x="65" y="175"/>
                    <a:pt x="60" y="150"/>
                  </a:cubicBezTo>
                  <a:cubicBezTo>
                    <a:pt x="59" y="148"/>
                    <a:pt x="58" y="146"/>
                    <a:pt x="56" y="144"/>
                  </a:cubicBezTo>
                  <a:cubicBezTo>
                    <a:pt x="55" y="143"/>
                    <a:pt x="55" y="143"/>
                    <a:pt x="54" y="143"/>
                  </a:cubicBezTo>
                  <a:cubicBezTo>
                    <a:pt x="51" y="140"/>
                    <a:pt x="54" y="137"/>
                    <a:pt x="58" y="136"/>
                  </a:cubicBezTo>
                  <a:cubicBezTo>
                    <a:pt x="54" y="119"/>
                    <a:pt x="50" y="103"/>
                    <a:pt x="45" y="87"/>
                  </a:cubicBezTo>
                  <a:cubicBezTo>
                    <a:pt x="37" y="60"/>
                    <a:pt x="18" y="23"/>
                    <a:pt x="0" y="0"/>
                  </a:cubicBezTo>
                  <a:cubicBezTo>
                    <a:pt x="1" y="3"/>
                    <a:pt x="7" y="13"/>
                    <a:pt x="7" y="14"/>
                  </a:cubicBezTo>
                  <a:cubicBezTo>
                    <a:pt x="20" y="44"/>
                    <a:pt x="30" y="75"/>
                    <a:pt x="37" y="107"/>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57"/>
            <p:cNvSpPr/>
            <p:nvPr/>
          </p:nvSpPr>
          <p:spPr bwMode="auto">
            <a:xfrm>
              <a:off x="8151069" y="796554"/>
              <a:ext cx="101304" cy="169984"/>
            </a:xfrm>
            <a:custGeom>
              <a:avLst/>
              <a:gdLst>
                <a:gd name="T0" fmla="*/ 67 w 97"/>
                <a:gd name="T1" fmla="*/ 146 h 164"/>
                <a:gd name="T2" fmla="*/ 97 w 97"/>
                <a:gd name="T3" fmla="*/ 164 h 164"/>
                <a:gd name="T4" fmla="*/ 58 w 97"/>
                <a:gd name="T5" fmla="*/ 74 h 164"/>
                <a:gd name="T6" fmla="*/ 0 w 97"/>
                <a:gd name="T7" fmla="*/ 0 h 164"/>
                <a:gd name="T8" fmla="*/ 53 w 97"/>
                <a:gd name="T9" fmla="*/ 92 h 164"/>
                <a:gd name="T10" fmla="*/ 67 w 97"/>
                <a:gd name="T11" fmla="*/ 146 h 164"/>
              </a:gdLst>
              <a:ahLst/>
              <a:cxnLst>
                <a:cxn ang="0">
                  <a:pos x="T0" y="T1"/>
                </a:cxn>
                <a:cxn ang="0">
                  <a:pos x="T2" y="T3"/>
                </a:cxn>
                <a:cxn ang="0">
                  <a:pos x="T4" y="T5"/>
                </a:cxn>
                <a:cxn ang="0">
                  <a:pos x="T6" y="T7"/>
                </a:cxn>
                <a:cxn ang="0">
                  <a:pos x="T8" y="T9"/>
                </a:cxn>
                <a:cxn ang="0">
                  <a:pos x="T10" y="T11"/>
                </a:cxn>
              </a:cxnLst>
              <a:rect l="0" t="0" r="r" b="b"/>
              <a:pathLst>
                <a:path w="97" h="164">
                  <a:moveTo>
                    <a:pt x="67" y="146"/>
                  </a:moveTo>
                  <a:cubicBezTo>
                    <a:pt x="77" y="152"/>
                    <a:pt x="87" y="158"/>
                    <a:pt x="97" y="164"/>
                  </a:cubicBezTo>
                  <a:cubicBezTo>
                    <a:pt x="86" y="133"/>
                    <a:pt x="74" y="103"/>
                    <a:pt x="58" y="74"/>
                  </a:cubicBezTo>
                  <a:cubicBezTo>
                    <a:pt x="46" y="52"/>
                    <a:pt x="20" y="16"/>
                    <a:pt x="0" y="0"/>
                  </a:cubicBezTo>
                  <a:cubicBezTo>
                    <a:pt x="19" y="23"/>
                    <a:pt x="45" y="64"/>
                    <a:pt x="53" y="92"/>
                  </a:cubicBezTo>
                  <a:cubicBezTo>
                    <a:pt x="59" y="110"/>
                    <a:pt x="63" y="128"/>
                    <a:pt x="67" y="146"/>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58"/>
            <p:cNvSpPr/>
            <p:nvPr/>
          </p:nvSpPr>
          <p:spPr bwMode="auto">
            <a:xfrm>
              <a:off x="8152785" y="818875"/>
              <a:ext cx="132210" cy="748615"/>
            </a:xfrm>
            <a:custGeom>
              <a:avLst/>
              <a:gdLst>
                <a:gd name="T0" fmla="*/ 51 w 125"/>
                <a:gd name="T1" fmla="*/ 349 h 720"/>
                <a:gd name="T2" fmla="*/ 45 w 125"/>
                <a:gd name="T3" fmla="*/ 230 h 720"/>
                <a:gd name="T4" fmla="*/ 34 w 125"/>
                <a:gd name="T5" fmla="*/ 115 h 720"/>
                <a:gd name="T6" fmla="*/ 0 w 125"/>
                <a:gd name="T7" fmla="*/ 0 h 720"/>
                <a:gd name="T8" fmla="*/ 31 w 125"/>
                <a:gd name="T9" fmla="*/ 259 h 720"/>
                <a:gd name="T10" fmla="*/ 48 w 125"/>
                <a:gd name="T11" fmla="*/ 505 h 720"/>
                <a:gd name="T12" fmla="*/ 122 w 125"/>
                <a:gd name="T13" fmla="*/ 715 h 720"/>
                <a:gd name="T14" fmla="*/ 125 w 125"/>
                <a:gd name="T15" fmla="*/ 720 h 720"/>
                <a:gd name="T16" fmla="*/ 65 w 125"/>
                <a:gd name="T17" fmla="*/ 549 h 720"/>
                <a:gd name="T18" fmla="*/ 51 w 125"/>
                <a:gd name="T19" fmla="*/ 349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720">
                  <a:moveTo>
                    <a:pt x="51" y="349"/>
                  </a:moveTo>
                  <a:cubicBezTo>
                    <a:pt x="50" y="310"/>
                    <a:pt x="48" y="270"/>
                    <a:pt x="45" y="230"/>
                  </a:cubicBezTo>
                  <a:cubicBezTo>
                    <a:pt x="43" y="192"/>
                    <a:pt x="41" y="152"/>
                    <a:pt x="34" y="115"/>
                  </a:cubicBezTo>
                  <a:cubicBezTo>
                    <a:pt x="29" y="83"/>
                    <a:pt x="11" y="29"/>
                    <a:pt x="0" y="0"/>
                  </a:cubicBezTo>
                  <a:cubicBezTo>
                    <a:pt x="21" y="76"/>
                    <a:pt x="30" y="180"/>
                    <a:pt x="31" y="259"/>
                  </a:cubicBezTo>
                  <a:cubicBezTo>
                    <a:pt x="32" y="341"/>
                    <a:pt x="37" y="424"/>
                    <a:pt x="48" y="505"/>
                  </a:cubicBezTo>
                  <a:cubicBezTo>
                    <a:pt x="58" y="579"/>
                    <a:pt x="83" y="652"/>
                    <a:pt x="122" y="715"/>
                  </a:cubicBezTo>
                  <a:cubicBezTo>
                    <a:pt x="123" y="717"/>
                    <a:pt x="124" y="718"/>
                    <a:pt x="125" y="720"/>
                  </a:cubicBezTo>
                  <a:cubicBezTo>
                    <a:pt x="97" y="666"/>
                    <a:pt x="77" y="609"/>
                    <a:pt x="65" y="549"/>
                  </a:cubicBezTo>
                  <a:cubicBezTo>
                    <a:pt x="52" y="483"/>
                    <a:pt x="53" y="417"/>
                    <a:pt x="51" y="349"/>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59"/>
            <p:cNvSpPr/>
            <p:nvPr/>
          </p:nvSpPr>
          <p:spPr bwMode="auto">
            <a:xfrm>
              <a:off x="8166521" y="803422"/>
              <a:ext cx="130493" cy="185437"/>
            </a:xfrm>
            <a:custGeom>
              <a:avLst/>
              <a:gdLst>
                <a:gd name="T0" fmla="*/ 48 w 124"/>
                <a:gd name="T1" fmla="*/ 66 h 178"/>
                <a:gd name="T2" fmla="*/ 89 w 124"/>
                <a:gd name="T3" fmla="*/ 161 h 178"/>
                <a:gd name="T4" fmla="*/ 124 w 124"/>
                <a:gd name="T5" fmla="*/ 178 h 178"/>
                <a:gd name="T6" fmla="*/ 69 w 124"/>
                <a:gd name="T7" fmla="*/ 67 h 178"/>
                <a:gd name="T8" fmla="*/ 0 w 124"/>
                <a:gd name="T9" fmla="*/ 0 h 178"/>
                <a:gd name="T10" fmla="*/ 48 w 124"/>
                <a:gd name="T11" fmla="*/ 66 h 178"/>
              </a:gdLst>
              <a:ahLst/>
              <a:cxnLst>
                <a:cxn ang="0">
                  <a:pos x="T0" y="T1"/>
                </a:cxn>
                <a:cxn ang="0">
                  <a:pos x="T2" y="T3"/>
                </a:cxn>
                <a:cxn ang="0">
                  <a:pos x="T4" y="T5"/>
                </a:cxn>
                <a:cxn ang="0">
                  <a:pos x="T6" y="T7"/>
                </a:cxn>
                <a:cxn ang="0">
                  <a:pos x="T8" y="T9"/>
                </a:cxn>
                <a:cxn ang="0">
                  <a:pos x="T10" y="T11"/>
                </a:cxn>
              </a:cxnLst>
              <a:rect l="0" t="0" r="r" b="b"/>
              <a:pathLst>
                <a:path w="124" h="178">
                  <a:moveTo>
                    <a:pt x="48" y="66"/>
                  </a:moveTo>
                  <a:cubicBezTo>
                    <a:pt x="64" y="96"/>
                    <a:pt x="77" y="128"/>
                    <a:pt x="89" y="161"/>
                  </a:cubicBezTo>
                  <a:cubicBezTo>
                    <a:pt x="101" y="167"/>
                    <a:pt x="113" y="172"/>
                    <a:pt x="124" y="178"/>
                  </a:cubicBezTo>
                  <a:cubicBezTo>
                    <a:pt x="111" y="139"/>
                    <a:pt x="95" y="100"/>
                    <a:pt x="69" y="67"/>
                  </a:cubicBezTo>
                  <a:cubicBezTo>
                    <a:pt x="52" y="45"/>
                    <a:pt x="27" y="15"/>
                    <a:pt x="0" y="0"/>
                  </a:cubicBezTo>
                  <a:cubicBezTo>
                    <a:pt x="19" y="17"/>
                    <a:pt x="36" y="44"/>
                    <a:pt x="48" y="66"/>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0"/>
            <p:cNvSpPr/>
            <p:nvPr/>
          </p:nvSpPr>
          <p:spPr bwMode="auto">
            <a:xfrm>
              <a:off x="8151069" y="829177"/>
              <a:ext cx="331383" cy="939203"/>
            </a:xfrm>
            <a:custGeom>
              <a:avLst/>
              <a:gdLst>
                <a:gd name="T0" fmla="*/ 317 w 317"/>
                <a:gd name="T1" fmla="*/ 902 h 902"/>
                <a:gd name="T2" fmla="*/ 237 w 317"/>
                <a:gd name="T3" fmla="*/ 843 h 902"/>
                <a:gd name="T4" fmla="*/ 177 w 317"/>
                <a:gd name="T5" fmla="*/ 779 h 902"/>
                <a:gd name="T6" fmla="*/ 168 w 317"/>
                <a:gd name="T7" fmla="*/ 768 h 902"/>
                <a:gd name="T8" fmla="*/ 104 w 317"/>
                <a:gd name="T9" fmla="*/ 679 h 902"/>
                <a:gd name="T10" fmla="*/ 61 w 317"/>
                <a:gd name="T11" fmla="*/ 574 h 902"/>
                <a:gd name="T12" fmla="*/ 40 w 317"/>
                <a:gd name="T13" fmla="*/ 450 h 902"/>
                <a:gd name="T14" fmla="*/ 30 w 317"/>
                <a:gd name="T15" fmla="*/ 328 h 902"/>
                <a:gd name="T16" fmla="*/ 27 w 317"/>
                <a:gd name="T17" fmla="*/ 205 h 902"/>
                <a:gd name="T18" fmla="*/ 3 w 317"/>
                <a:gd name="T19" fmla="*/ 0 h 902"/>
                <a:gd name="T20" fmla="*/ 1 w 317"/>
                <a:gd name="T21" fmla="*/ 255 h 902"/>
                <a:gd name="T22" fmla="*/ 317 w 317"/>
                <a:gd name="T23"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7" h="902">
                  <a:moveTo>
                    <a:pt x="317" y="902"/>
                  </a:moveTo>
                  <a:cubicBezTo>
                    <a:pt x="297" y="886"/>
                    <a:pt x="260" y="862"/>
                    <a:pt x="237" y="843"/>
                  </a:cubicBezTo>
                  <a:cubicBezTo>
                    <a:pt x="214" y="825"/>
                    <a:pt x="195" y="802"/>
                    <a:pt x="177" y="779"/>
                  </a:cubicBezTo>
                  <a:cubicBezTo>
                    <a:pt x="174" y="776"/>
                    <a:pt x="171" y="772"/>
                    <a:pt x="168" y="768"/>
                  </a:cubicBezTo>
                  <a:cubicBezTo>
                    <a:pt x="141" y="743"/>
                    <a:pt x="121" y="711"/>
                    <a:pt x="104" y="679"/>
                  </a:cubicBezTo>
                  <a:cubicBezTo>
                    <a:pt x="87" y="645"/>
                    <a:pt x="72" y="610"/>
                    <a:pt x="61" y="574"/>
                  </a:cubicBezTo>
                  <a:cubicBezTo>
                    <a:pt x="49" y="534"/>
                    <a:pt x="44" y="492"/>
                    <a:pt x="40" y="450"/>
                  </a:cubicBezTo>
                  <a:cubicBezTo>
                    <a:pt x="36" y="410"/>
                    <a:pt x="32" y="369"/>
                    <a:pt x="30" y="328"/>
                  </a:cubicBezTo>
                  <a:cubicBezTo>
                    <a:pt x="28" y="287"/>
                    <a:pt x="28" y="246"/>
                    <a:pt x="27" y="205"/>
                  </a:cubicBezTo>
                  <a:cubicBezTo>
                    <a:pt x="26" y="134"/>
                    <a:pt x="19" y="68"/>
                    <a:pt x="3" y="0"/>
                  </a:cubicBezTo>
                  <a:cubicBezTo>
                    <a:pt x="12" y="86"/>
                    <a:pt x="0" y="168"/>
                    <a:pt x="1" y="255"/>
                  </a:cubicBezTo>
                  <a:cubicBezTo>
                    <a:pt x="4" y="490"/>
                    <a:pt x="79" y="800"/>
                    <a:pt x="317" y="90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1"/>
            <p:cNvSpPr/>
            <p:nvPr/>
          </p:nvSpPr>
          <p:spPr bwMode="auto">
            <a:xfrm>
              <a:off x="7914122" y="872102"/>
              <a:ext cx="554594" cy="949505"/>
            </a:xfrm>
            <a:custGeom>
              <a:avLst/>
              <a:gdLst>
                <a:gd name="T0" fmla="*/ 28 w 530"/>
                <a:gd name="T1" fmla="*/ 47 h 912"/>
                <a:gd name="T2" fmla="*/ 58 w 530"/>
                <a:gd name="T3" fmla="*/ 106 h 912"/>
                <a:gd name="T4" fmla="*/ 96 w 530"/>
                <a:gd name="T5" fmla="*/ 255 h 912"/>
                <a:gd name="T6" fmla="*/ 149 w 530"/>
                <a:gd name="T7" fmla="*/ 503 h 912"/>
                <a:gd name="T8" fmla="*/ 197 w 530"/>
                <a:gd name="T9" fmla="*/ 612 h 912"/>
                <a:gd name="T10" fmla="*/ 249 w 530"/>
                <a:gd name="T11" fmla="*/ 716 h 912"/>
                <a:gd name="T12" fmla="*/ 407 w 530"/>
                <a:gd name="T13" fmla="*/ 861 h 912"/>
                <a:gd name="T14" fmla="*/ 489 w 530"/>
                <a:gd name="T15" fmla="*/ 897 h 912"/>
                <a:gd name="T16" fmla="*/ 530 w 530"/>
                <a:gd name="T17" fmla="*/ 912 h 912"/>
                <a:gd name="T18" fmla="*/ 394 w 530"/>
                <a:gd name="T19" fmla="*/ 848 h 912"/>
                <a:gd name="T20" fmla="*/ 198 w 530"/>
                <a:gd name="T21" fmla="*/ 569 h 912"/>
                <a:gd name="T22" fmla="*/ 141 w 530"/>
                <a:gd name="T23" fmla="*/ 377 h 912"/>
                <a:gd name="T24" fmla="*/ 113 w 530"/>
                <a:gd name="T25" fmla="*/ 240 h 912"/>
                <a:gd name="T26" fmla="*/ 63 w 530"/>
                <a:gd name="T27" fmla="*/ 84 h 912"/>
                <a:gd name="T28" fmla="*/ 0 w 530"/>
                <a:gd name="T29" fmla="*/ 0 h 912"/>
                <a:gd name="T30" fmla="*/ 13 w 530"/>
                <a:gd name="T31" fmla="*/ 19 h 912"/>
                <a:gd name="T32" fmla="*/ 28 w 530"/>
                <a:gd name="T33" fmla="*/ 4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912">
                  <a:moveTo>
                    <a:pt x="28" y="47"/>
                  </a:moveTo>
                  <a:cubicBezTo>
                    <a:pt x="39" y="66"/>
                    <a:pt x="50" y="85"/>
                    <a:pt x="58" y="106"/>
                  </a:cubicBezTo>
                  <a:cubicBezTo>
                    <a:pt x="77" y="153"/>
                    <a:pt x="87" y="205"/>
                    <a:pt x="96" y="255"/>
                  </a:cubicBezTo>
                  <a:cubicBezTo>
                    <a:pt x="112" y="338"/>
                    <a:pt x="121" y="423"/>
                    <a:pt x="149" y="503"/>
                  </a:cubicBezTo>
                  <a:cubicBezTo>
                    <a:pt x="162" y="541"/>
                    <a:pt x="180" y="576"/>
                    <a:pt x="197" y="612"/>
                  </a:cubicBezTo>
                  <a:cubicBezTo>
                    <a:pt x="213" y="647"/>
                    <a:pt x="228" y="683"/>
                    <a:pt x="249" y="716"/>
                  </a:cubicBezTo>
                  <a:cubicBezTo>
                    <a:pt x="286" y="777"/>
                    <a:pt x="343" y="828"/>
                    <a:pt x="407" y="861"/>
                  </a:cubicBezTo>
                  <a:cubicBezTo>
                    <a:pt x="433" y="875"/>
                    <a:pt x="461" y="887"/>
                    <a:pt x="489" y="897"/>
                  </a:cubicBezTo>
                  <a:cubicBezTo>
                    <a:pt x="502" y="903"/>
                    <a:pt x="516" y="908"/>
                    <a:pt x="530" y="912"/>
                  </a:cubicBezTo>
                  <a:cubicBezTo>
                    <a:pt x="484" y="893"/>
                    <a:pt x="436" y="876"/>
                    <a:pt x="394" y="848"/>
                  </a:cubicBezTo>
                  <a:cubicBezTo>
                    <a:pt x="299" y="781"/>
                    <a:pt x="239" y="676"/>
                    <a:pt x="198" y="569"/>
                  </a:cubicBezTo>
                  <a:cubicBezTo>
                    <a:pt x="174" y="507"/>
                    <a:pt x="155" y="442"/>
                    <a:pt x="141" y="377"/>
                  </a:cubicBezTo>
                  <a:cubicBezTo>
                    <a:pt x="132" y="332"/>
                    <a:pt x="124" y="286"/>
                    <a:pt x="113" y="240"/>
                  </a:cubicBezTo>
                  <a:cubicBezTo>
                    <a:pt x="101" y="187"/>
                    <a:pt x="86" y="133"/>
                    <a:pt x="63" y="84"/>
                  </a:cubicBezTo>
                  <a:cubicBezTo>
                    <a:pt x="49" y="54"/>
                    <a:pt x="30" y="18"/>
                    <a:pt x="0" y="0"/>
                  </a:cubicBezTo>
                  <a:cubicBezTo>
                    <a:pt x="4" y="7"/>
                    <a:pt x="9" y="13"/>
                    <a:pt x="13" y="19"/>
                  </a:cubicBezTo>
                  <a:cubicBezTo>
                    <a:pt x="18" y="28"/>
                    <a:pt x="23" y="37"/>
                    <a:pt x="28" y="47"/>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2"/>
            <p:cNvSpPr/>
            <p:nvPr/>
          </p:nvSpPr>
          <p:spPr bwMode="auto">
            <a:xfrm>
              <a:off x="8183692" y="805139"/>
              <a:ext cx="248967" cy="278155"/>
            </a:xfrm>
            <a:custGeom>
              <a:avLst/>
              <a:gdLst>
                <a:gd name="T0" fmla="*/ 97 w 238"/>
                <a:gd name="T1" fmla="*/ 73 h 268"/>
                <a:gd name="T2" fmla="*/ 191 w 238"/>
                <a:gd name="T3" fmla="*/ 228 h 268"/>
                <a:gd name="T4" fmla="*/ 204 w 238"/>
                <a:gd name="T5" fmla="*/ 238 h 268"/>
                <a:gd name="T6" fmla="*/ 235 w 238"/>
                <a:gd name="T7" fmla="*/ 268 h 268"/>
                <a:gd name="T8" fmla="*/ 238 w 238"/>
                <a:gd name="T9" fmla="*/ 240 h 268"/>
                <a:gd name="T10" fmla="*/ 203 w 238"/>
                <a:gd name="T11" fmla="*/ 168 h 268"/>
                <a:gd name="T12" fmla="*/ 143 w 238"/>
                <a:gd name="T13" fmla="*/ 96 h 268"/>
                <a:gd name="T14" fmla="*/ 12 w 238"/>
                <a:gd name="T15" fmla="*/ 4 h 268"/>
                <a:gd name="T16" fmla="*/ 0 w 238"/>
                <a:gd name="T17" fmla="*/ 0 h 268"/>
                <a:gd name="T18" fmla="*/ 97 w 238"/>
                <a:gd name="T19" fmla="*/ 7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68">
                  <a:moveTo>
                    <a:pt x="97" y="73"/>
                  </a:moveTo>
                  <a:cubicBezTo>
                    <a:pt x="138" y="118"/>
                    <a:pt x="165" y="173"/>
                    <a:pt x="191" y="228"/>
                  </a:cubicBezTo>
                  <a:cubicBezTo>
                    <a:pt x="195" y="231"/>
                    <a:pt x="200" y="234"/>
                    <a:pt x="204" y="238"/>
                  </a:cubicBezTo>
                  <a:cubicBezTo>
                    <a:pt x="215" y="247"/>
                    <a:pt x="226" y="257"/>
                    <a:pt x="235" y="268"/>
                  </a:cubicBezTo>
                  <a:cubicBezTo>
                    <a:pt x="236" y="259"/>
                    <a:pt x="237" y="250"/>
                    <a:pt x="238" y="240"/>
                  </a:cubicBezTo>
                  <a:cubicBezTo>
                    <a:pt x="232" y="214"/>
                    <a:pt x="218" y="190"/>
                    <a:pt x="203" y="168"/>
                  </a:cubicBezTo>
                  <a:cubicBezTo>
                    <a:pt x="185" y="143"/>
                    <a:pt x="166" y="117"/>
                    <a:pt x="143" y="96"/>
                  </a:cubicBezTo>
                  <a:cubicBezTo>
                    <a:pt x="104" y="58"/>
                    <a:pt x="63" y="26"/>
                    <a:pt x="12" y="4"/>
                  </a:cubicBezTo>
                  <a:cubicBezTo>
                    <a:pt x="6" y="2"/>
                    <a:pt x="5" y="2"/>
                    <a:pt x="0" y="0"/>
                  </a:cubicBezTo>
                  <a:cubicBezTo>
                    <a:pt x="42" y="17"/>
                    <a:pt x="66" y="38"/>
                    <a:pt x="97" y="7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3"/>
            <p:cNvSpPr/>
            <p:nvPr/>
          </p:nvSpPr>
          <p:spPr bwMode="auto">
            <a:xfrm>
              <a:off x="7926141" y="854932"/>
              <a:ext cx="214626" cy="259268"/>
            </a:xfrm>
            <a:custGeom>
              <a:avLst/>
              <a:gdLst>
                <a:gd name="T0" fmla="*/ 100 w 204"/>
                <a:gd name="T1" fmla="*/ 57 h 250"/>
                <a:gd name="T2" fmla="*/ 161 w 204"/>
                <a:gd name="T3" fmla="*/ 160 h 250"/>
                <a:gd name="T4" fmla="*/ 203 w 204"/>
                <a:gd name="T5" fmla="*/ 250 h 250"/>
                <a:gd name="T6" fmla="*/ 203 w 204"/>
                <a:gd name="T7" fmla="*/ 184 h 250"/>
                <a:gd name="T8" fmla="*/ 204 w 204"/>
                <a:gd name="T9" fmla="*/ 144 h 250"/>
                <a:gd name="T10" fmla="*/ 105 w 204"/>
                <a:gd name="T11" fmla="*/ 41 h 250"/>
                <a:gd name="T12" fmla="*/ 0 w 204"/>
                <a:gd name="T13" fmla="*/ 0 h 250"/>
                <a:gd name="T14" fmla="*/ 100 w 204"/>
                <a:gd name="T15" fmla="*/ 57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50">
                  <a:moveTo>
                    <a:pt x="100" y="57"/>
                  </a:moveTo>
                  <a:cubicBezTo>
                    <a:pt x="126" y="86"/>
                    <a:pt x="143" y="126"/>
                    <a:pt x="161" y="160"/>
                  </a:cubicBezTo>
                  <a:cubicBezTo>
                    <a:pt x="177" y="189"/>
                    <a:pt x="191" y="219"/>
                    <a:pt x="203" y="250"/>
                  </a:cubicBezTo>
                  <a:cubicBezTo>
                    <a:pt x="203" y="228"/>
                    <a:pt x="203" y="206"/>
                    <a:pt x="203" y="184"/>
                  </a:cubicBezTo>
                  <a:cubicBezTo>
                    <a:pt x="203" y="171"/>
                    <a:pt x="204" y="158"/>
                    <a:pt x="204" y="144"/>
                  </a:cubicBezTo>
                  <a:cubicBezTo>
                    <a:pt x="177" y="105"/>
                    <a:pt x="144" y="69"/>
                    <a:pt x="105" y="41"/>
                  </a:cubicBezTo>
                  <a:cubicBezTo>
                    <a:pt x="75" y="19"/>
                    <a:pt x="38" y="0"/>
                    <a:pt x="0" y="0"/>
                  </a:cubicBezTo>
                  <a:cubicBezTo>
                    <a:pt x="37" y="6"/>
                    <a:pt x="77" y="31"/>
                    <a:pt x="100" y="57"/>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4"/>
            <p:cNvSpPr/>
            <p:nvPr/>
          </p:nvSpPr>
          <p:spPr bwMode="auto">
            <a:xfrm>
              <a:off x="8223183" y="818875"/>
              <a:ext cx="224928" cy="221494"/>
            </a:xfrm>
            <a:custGeom>
              <a:avLst/>
              <a:gdLst>
                <a:gd name="T0" fmla="*/ 168 w 214"/>
                <a:gd name="T1" fmla="*/ 150 h 213"/>
                <a:gd name="T2" fmla="*/ 202 w 214"/>
                <a:gd name="T3" fmla="*/ 213 h 213"/>
                <a:gd name="T4" fmla="*/ 214 w 214"/>
                <a:gd name="T5" fmla="*/ 167 h 213"/>
                <a:gd name="T6" fmla="*/ 212 w 214"/>
                <a:gd name="T7" fmla="*/ 166 h 213"/>
                <a:gd name="T8" fmla="*/ 76 w 214"/>
                <a:gd name="T9" fmla="*/ 41 h 213"/>
                <a:gd name="T10" fmla="*/ 0 w 214"/>
                <a:gd name="T11" fmla="*/ 0 h 213"/>
                <a:gd name="T12" fmla="*/ 111 w 214"/>
                <a:gd name="T13" fmla="*/ 81 h 213"/>
                <a:gd name="T14" fmla="*/ 168 w 214"/>
                <a:gd name="T15" fmla="*/ 150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13">
                  <a:moveTo>
                    <a:pt x="168" y="150"/>
                  </a:moveTo>
                  <a:cubicBezTo>
                    <a:pt x="182" y="169"/>
                    <a:pt x="195" y="190"/>
                    <a:pt x="202" y="213"/>
                  </a:cubicBezTo>
                  <a:cubicBezTo>
                    <a:pt x="205" y="198"/>
                    <a:pt x="209" y="182"/>
                    <a:pt x="214" y="167"/>
                  </a:cubicBezTo>
                  <a:cubicBezTo>
                    <a:pt x="213" y="167"/>
                    <a:pt x="212" y="166"/>
                    <a:pt x="212" y="166"/>
                  </a:cubicBezTo>
                  <a:cubicBezTo>
                    <a:pt x="173" y="119"/>
                    <a:pt x="127" y="76"/>
                    <a:pt x="76" y="41"/>
                  </a:cubicBezTo>
                  <a:cubicBezTo>
                    <a:pt x="55" y="27"/>
                    <a:pt x="24" y="11"/>
                    <a:pt x="0" y="0"/>
                  </a:cubicBezTo>
                  <a:cubicBezTo>
                    <a:pt x="38" y="21"/>
                    <a:pt x="81" y="52"/>
                    <a:pt x="111" y="81"/>
                  </a:cubicBezTo>
                  <a:cubicBezTo>
                    <a:pt x="132" y="102"/>
                    <a:pt x="151" y="125"/>
                    <a:pt x="168" y="150"/>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5"/>
            <p:cNvSpPr/>
            <p:nvPr/>
          </p:nvSpPr>
          <p:spPr bwMode="auto">
            <a:xfrm>
              <a:off x="7984519" y="1838776"/>
              <a:ext cx="475611" cy="278155"/>
            </a:xfrm>
            <a:custGeom>
              <a:avLst/>
              <a:gdLst>
                <a:gd name="T0" fmla="*/ 450 w 454"/>
                <a:gd name="T1" fmla="*/ 1 h 267"/>
                <a:gd name="T2" fmla="*/ 365 w 454"/>
                <a:gd name="T3" fmla="*/ 46 h 267"/>
                <a:gd name="T4" fmla="*/ 267 w 454"/>
                <a:gd name="T5" fmla="*/ 140 h 267"/>
                <a:gd name="T6" fmla="*/ 157 w 454"/>
                <a:gd name="T7" fmla="*/ 220 h 267"/>
                <a:gd name="T8" fmla="*/ 89 w 454"/>
                <a:gd name="T9" fmla="*/ 255 h 267"/>
                <a:gd name="T10" fmla="*/ 6 w 454"/>
                <a:gd name="T11" fmla="*/ 258 h 267"/>
                <a:gd name="T12" fmla="*/ 4 w 454"/>
                <a:gd name="T13" fmla="*/ 262 h 267"/>
                <a:gd name="T14" fmla="*/ 122 w 454"/>
                <a:gd name="T15" fmla="*/ 246 h 267"/>
                <a:gd name="T16" fmla="*/ 233 w 454"/>
                <a:gd name="T17" fmla="*/ 173 h 267"/>
                <a:gd name="T18" fmla="*/ 331 w 454"/>
                <a:gd name="T19" fmla="*/ 86 h 267"/>
                <a:gd name="T20" fmla="*/ 384 w 454"/>
                <a:gd name="T21" fmla="*/ 37 h 267"/>
                <a:gd name="T22" fmla="*/ 450 w 454"/>
                <a:gd name="T23" fmla="*/ 5 h 267"/>
                <a:gd name="T24" fmla="*/ 450 w 454"/>
                <a:gd name="T25" fmla="*/ 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67">
                  <a:moveTo>
                    <a:pt x="450" y="1"/>
                  </a:moveTo>
                  <a:cubicBezTo>
                    <a:pt x="420" y="5"/>
                    <a:pt x="387" y="27"/>
                    <a:pt x="365" y="46"/>
                  </a:cubicBezTo>
                  <a:cubicBezTo>
                    <a:pt x="331" y="75"/>
                    <a:pt x="301" y="110"/>
                    <a:pt x="267" y="140"/>
                  </a:cubicBezTo>
                  <a:cubicBezTo>
                    <a:pt x="233" y="171"/>
                    <a:pt x="195" y="195"/>
                    <a:pt x="157" y="220"/>
                  </a:cubicBezTo>
                  <a:cubicBezTo>
                    <a:pt x="136" y="234"/>
                    <a:pt x="114" y="247"/>
                    <a:pt x="89" y="255"/>
                  </a:cubicBezTo>
                  <a:cubicBezTo>
                    <a:pt x="62" y="264"/>
                    <a:pt x="33" y="261"/>
                    <a:pt x="6" y="258"/>
                  </a:cubicBezTo>
                  <a:cubicBezTo>
                    <a:pt x="3" y="258"/>
                    <a:pt x="0" y="262"/>
                    <a:pt x="4" y="262"/>
                  </a:cubicBezTo>
                  <a:cubicBezTo>
                    <a:pt x="46" y="267"/>
                    <a:pt x="83" y="265"/>
                    <a:pt x="122" y="246"/>
                  </a:cubicBezTo>
                  <a:cubicBezTo>
                    <a:pt x="161" y="227"/>
                    <a:pt x="199" y="199"/>
                    <a:pt x="233" y="173"/>
                  </a:cubicBezTo>
                  <a:cubicBezTo>
                    <a:pt x="268" y="147"/>
                    <a:pt x="300" y="116"/>
                    <a:pt x="331" y="86"/>
                  </a:cubicBezTo>
                  <a:cubicBezTo>
                    <a:pt x="348" y="69"/>
                    <a:pt x="364" y="51"/>
                    <a:pt x="384" y="37"/>
                  </a:cubicBezTo>
                  <a:cubicBezTo>
                    <a:pt x="400" y="24"/>
                    <a:pt x="429" y="8"/>
                    <a:pt x="450" y="5"/>
                  </a:cubicBezTo>
                  <a:cubicBezTo>
                    <a:pt x="453" y="5"/>
                    <a:pt x="454" y="0"/>
                    <a:pt x="450" y="1"/>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66"/>
            <p:cNvSpPr/>
            <p:nvPr/>
          </p:nvSpPr>
          <p:spPr bwMode="auto">
            <a:xfrm>
              <a:off x="7989670" y="1842210"/>
              <a:ext cx="468743" cy="285023"/>
            </a:xfrm>
            <a:custGeom>
              <a:avLst/>
              <a:gdLst>
                <a:gd name="T0" fmla="*/ 446 w 449"/>
                <a:gd name="T1" fmla="*/ 0 h 274"/>
                <a:gd name="T2" fmla="*/ 259 w 449"/>
                <a:gd name="T3" fmla="*/ 109 h 274"/>
                <a:gd name="T4" fmla="*/ 155 w 449"/>
                <a:gd name="T5" fmla="*/ 202 h 274"/>
                <a:gd name="T6" fmla="*/ 7 w 449"/>
                <a:gd name="T7" fmla="*/ 257 h 274"/>
                <a:gd name="T8" fmla="*/ 2 w 449"/>
                <a:gd name="T9" fmla="*/ 260 h 274"/>
                <a:gd name="T10" fmla="*/ 194 w 449"/>
                <a:gd name="T11" fmla="*/ 174 h 274"/>
                <a:gd name="T12" fmla="*/ 300 w 449"/>
                <a:gd name="T13" fmla="*/ 76 h 274"/>
                <a:gd name="T14" fmla="*/ 443 w 449"/>
                <a:gd name="T15" fmla="*/ 2 h 274"/>
                <a:gd name="T16" fmla="*/ 446 w 449"/>
                <a:gd name="T1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274">
                  <a:moveTo>
                    <a:pt x="446" y="0"/>
                  </a:moveTo>
                  <a:cubicBezTo>
                    <a:pt x="373" y="1"/>
                    <a:pt x="308" y="62"/>
                    <a:pt x="259" y="109"/>
                  </a:cubicBezTo>
                  <a:cubicBezTo>
                    <a:pt x="225" y="141"/>
                    <a:pt x="192" y="173"/>
                    <a:pt x="155" y="202"/>
                  </a:cubicBezTo>
                  <a:cubicBezTo>
                    <a:pt x="113" y="233"/>
                    <a:pt x="62" y="268"/>
                    <a:pt x="7" y="257"/>
                  </a:cubicBezTo>
                  <a:cubicBezTo>
                    <a:pt x="5" y="257"/>
                    <a:pt x="0" y="259"/>
                    <a:pt x="2" y="260"/>
                  </a:cubicBezTo>
                  <a:cubicBezTo>
                    <a:pt x="74" y="274"/>
                    <a:pt x="143" y="217"/>
                    <a:pt x="194" y="174"/>
                  </a:cubicBezTo>
                  <a:cubicBezTo>
                    <a:pt x="231" y="143"/>
                    <a:pt x="264" y="108"/>
                    <a:pt x="300" y="76"/>
                  </a:cubicBezTo>
                  <a:cubicBezTo>
                    <a:pt x="338" y="42"/>
                    <a:pt x="390" y="3"/>
                    <a:pt x="443" y="2"/>
                  </a:cubicBezTo>
                  <a:cubicBezTo>
                    <a:pt x="445" y="2"/>
                    <a:pt x="449" y="0"/>
                    <a:pt x="446" y="0"/>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67"/>
            <p:cNvSpPr/>
            <p:nvPr/>
          </p:nvSpPr>
          <p:spPr bwMode="auto">
            <a:xfrm>
              <a:off x="8121879" y="1869682"/>
              <a:ext cx="410365" cy="254117"/>
            </a:xfrm>
            <a:custGeom>
              <a:avLst/>
              <a:gdLst>
                <a:gd name="T0" fmla="*/ 386 w 392"/>
                <a:gd name="T1" fmla="*/ 1 h 244"/>
                <a:gd name="T2" fmla="*/ 242 w 392"/>
                <a:gd name="T3" fmla="*/ 138 h 244"/>
                <a:gd name="T4" fmla="*/ 6 w 392"/>
                <a:gd name="T5" fmla="*/ 241 h 244"/>
                <a:gd name="T6" fmla="*/ 3 w 392"/>
                <a:gd name="T7" fmla="*/ 244 h 244"/>
                <a:gd name="T8" fmla="*/ 207 w 392"/>
                <a:gd name="T9" fmla="*/ 171 h 244"/>
                <a:gd name="T10" fmla="*/ 291 w 392"/>
                <a:gd name="T11" fmla="*/ 92 h 244"/>
                <a:gd name="T12" fmla="*/ 389 w 392"/>
                <a:gd name="T13" fmla="*/ 3 h 244"/>
                <a:gd name="T14" fmla="*/ 386 w 392"/>
                <a:gd name="T15" fmla="*/ 1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244">
                  <a:moveTo>
                    <a:pt x="386" y="1"/>
                  </a:moveTo>
                  <a:cubicBezTo>
                    <a:pt x="325" y="30"/>
                    <a:pt x="290" y="93"/>
                    <a:pt x="242" y="138"/>
                  </a:cubicBezTo>
                  <a:cubicBezTo>
                    <a:pt x="177" y="199"/>
                    <a:pt x="96" y="240"/>
                    <a:pt x="6" y="241"/>
                  </a:cubicBezTo>
                  <a:cubicBezTo>
                    <a:pt x="4" y="241"/>
                    <a:pt x="0" y="244"/>
                    <a:pt x="3" y="244"/>
                  </a:cubicBezTo>
                  <a:cubicBezTo>
                    <a:pt x="79" y="243"/>
                    <a:pt x="147" y="216"/>
                    <a:pt x="207" y="171"/>
                  </a:cubicBezTo>
                  <a:cubicBezTo>
                    <a:pt x="238" y="149"/>
                    <a:pt x="266" y="121"/>
                    <a:pt x="291" y="92"/>
                  </a:cubicBezTo>
                  <a:cubicBezTo>
                    <a:pt x="320" y="58"/>
                    <a:pt x="348" y="23"/>
                    <a:pt x="389" y="3"/>
                  </a:cubicBezTo>
                  <a:cubicBezTo>
                    <a:pt x="392" y="1"/>
                    <a:pt x="389" y="0"/>
                    <a:pt x="386" y="1"/>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68"/>
            <p:cNvSpPr/>
            <p:nvPr/>
          </p:nvSpPr>
          <p:spPr bwMode="auto">
            <a:xfrm>
              <a:off x="8829286" y="1881702"/>
              <a:ext cx="388044" cy="97870"/>
            </a:xfrm>
            <a:custGeom>
              <a:avLst/>
              <a:gdLst>
                <a:gd name="T0" fmla="*/ 2 w 371"/>
                <a:gd name="T1" fmla="*/ 3 h 93"/>
                <a:gd name="T2" fmla="*/ 147 w 371"/>
                <a:gd name="T3" fmla="*/ 39 h 93"/>
                <a:gd name="T4" fmla="*/ 255 w 371"/>
                <a:gd name="T5" fmla="*/ 50 h 93"/>
                <a:gd name="T6" fmla="*/ 364 w 371"/>
                <a:gd name="T7" fmla="*/ 92 h 93"/>
                <a:gd name="T8" fmla="*/ 368 w 371"/>
                <a:gd name="T9" fmla="*/ 89 h 93"/>
                <a:gd name="T10" fmla="*/ 285 w 371"/>
                <a:gd name="T11" fmla="*/ 54 h 93"/>
                <a:gd name="T12" fmla="*/ 190 w 371"/>
                <a:gd name="T13" fmla="*/ 37 h 93"/>
                <a:gd name="T14" fmla="*/ 7 w 371"/>
                <a:gd name="T15" fmla="*/ 1 h 93"/>
                <a:gd name="T16" fmla="*/ 2 w 371"/>
                <a:gd name="T17"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93">
                  <a:moveTo>
                    <a:pt x="2" y="3"/>
                  </a:moveTo>
                  <a:cubicBezTo>
                    <a:pt x="40" y="39"/>
                    <a:pt x="98" y="39"/>
                    <a:pt x="147" y="39"/>
                  </a:cubicBezTo>
                  <a:cubicBezTo>
                    <a:pt x="183" y="39"/>
                    <a:pt x="219" y="42"/>
                    <a:pt x="255" y="50"/>
                  </a:cubicBezTo>
                  <a:cubicBezTo>
                    <a:pt x="293" y="58"/>
                    <a:pt x="328" y="76"/>
                    <a:pt x="364" y="92"/>
                  </a:cubicBezTo>
                  <a:cubicBezTo>
                    <a:pt x="365" y="93"/>
                    <a:pt x="371" y="90"/>
                    <a:pt x="368" y="89"/>
                  </a:cubicBezTo>
                  <a:cubicBezTo>
                    <a:pt x="341" y="77"/>
                    <a:pt x="314" y="62"/>
                    <a:pt x="285" y="54"/>
                  </a:cubicBezTo>
                  <a:cubicBezTo>
                    <a:pt x="254" y="45"/>
                    <a:pt x="222" y="40"/>
                    <a:pt x="190" y="37"/>
                  </a:cubicBezTo>
                  <a:cubicBezTo>
                    <a:pt x="130" y="33"/>
                    <a:pt x="56" y="46"/>
                    <a:pt x="7" y="1"/>
                  </a:cubicBezTo>
                  <a:cubicBezTo>
                    <a:pt x="6" y="0"/>
                    <a:pt x="0" y="2"/>
                    <a:pt x="2"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69"/>
            <p:cNvSpPr/>
            <p:nvPr/>
          </p:nvSpPr>
          <p:spPr bwMode="auto">
            <a:xfrm>
              <a:off x="8858476" y="1873116"/>
              <a:ext cx="405214" cy="135644"/>
            </a:xfrm>
            <a:custGeom>
              <a:avLst/>
              <a:gdLst>
                <a:gd name="T0" fmla="*/ 1 w 388"/>
                <a:gd name="T1" fmla="*/ 3 h 130"/>
                <a:gd name="T2" fmla="*/ 186 w 388"/>
                <a:gd name="T3" fmla="*/ 34 h 130"/>
                <a:gd name="T4" fmla="*/ 288 w 388"/>
                <a:gd name="T5" fmla="*/ 68 h 130"/>
                <a:gd name="T6" fmla="*/ 382 w 388"/>
                <a:gd name="T7" fmla="*/ 130 h 130"/>
                <a:gd name="T8" fmla="*/ 387 w 388"/>
                <a:gd name="T9" fmla="*/ 128 h 130"/>
                <a:gd name="T10" fmla="*/ 293 w 388"/>
                <a:gd name="T11" fmla="*/ 66 h 130"/>
                <a:gd name="T12" fmla="*/ 203 w 388"/>
                <a:gd name="T13" fmla="*/ 34 h 130"/>
                <a:gd name="T14" fmla="*/ 6 w 388"/>
                <a:gd name="T15" fmla="*/ 1 h 130"/>
                <a:gd name="T16" fmla="*/ 1 w 388"/>
                <a:gd name="T17"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130">
                  <a:moveTo>
                    <a:pt x="1" y="3"/>
                  </a:moveTo>
                  <a:cubicBezTo>
                    <a:pt x="54" y="41"/>
                    <a:pt x="125" y="25"/>
                    <a:pt x="186" y="34"/>
                  </a:cubicBezTo>
                  <a:cubicBezTo>
                    <a:pt x="222" y="39"/>
                    <a:pt x="256" y="50"/>
                    <a:pt x="288" y="68"/>
                  </a:cubicBezTo>
                  <a:cubicBezTo>
                    <a:pt x="320" y="86"/>
                    <a:pt x="349" y="111"/>
                    <a:pt x="382" y="130"/>
                  </a:cubicBezTo>
                  <a:cubicBezTo>
                    <a:pt x="383" y="130"/>
                    <a:pt x="388" y="128"/>
                    <a:pt x="387" y="128"/>
                  </a:cubicBezTo>
                  <a:cubicBezTo>
                    <a:pt x="354" y="110"/>
                    <a:pt x="325" y="85"/>
                    <a:pt x="293" y="66"/>
                  </a:cubicBezTo>
                  <a:cubicBezTo>
                    <a:pt x="265" y="49"/>
                    <a:pt x="234" y="40"/>
                    <a:pt x="203" y="34"/>
                  </a:cubicBezTo>
                  <a:cubicBezTo>
                    <a:pt x="139" y="21"/>
                    <a:pt x="63" y="41"/>
                    <a:pt x="6" y="1"/>
                  </a:cubicBezTo>
                  <a:cubicBezTo>
                    <a:pt x="5" y="0"/>
                    <a:pt x="0" y="3"/>
                    <a:pt x="1"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0"/>
            <p:cNvSpPr/>
            <p:nvPr/>
          </p:nvSpPr>
          <p:spPr bwMode="auto">
            <a:xfrm>
              <a:off x="8903118" y="1862814"/>
              <a:ext cx="367439" cy="149380"/>
            </a:xfrm>
            <a:custGeom>
              <a:avLst/>
              <a:gdLst>
                <a:gd name="T0" fmla="*/ 2 w 352"/>
                <a:gd name="T1" fmla="*/ 4 h 143"/>
                <a:gd name="T2" fmla="*/ 75 w 352"/>
                <a:gd name="T3" fmla="*/ 21 h 143"/>
                <a:gd name="T4" fmla="*/ 181 w 352"/>
                <a:gd name="T5" fmla="*/ 42 h 143"/>
                <a:gd name="T6" fmla="*/ 264 w 352"/>
                <a:gd name="T7" fmla="*/ 87 h 143"/>
                <a:gd name="T8" fmla="*/ 345 w 352"/>
                <a:gd name="T9" fmla="*/ 142 h 143"/>
                <a:gd name="T10" fmla="*/ 350 w 352"/>
                <a:gd name="T11" fmla="*/ 139 h 143"/>
                <a:gd name="T12" fmla="*/ 279 w 352"/>
                <a:gd name="T13" fmla="*/ 92 h 143"/>
                <a:gd name="T14" fmla="*/ 192 w 352"/>
                <a:gd name="T15" fmla="*/ 42 h 143"/>
                <a:gd name="T16" fmla="*/ 109 w 352"/>
                <a:gd name="T17" fmla="*/ 19 h 143"/>
                <a:gd name="T18" fmla="*/ 7 w 352"/>
                <a:gd name="T19" fmla="*/ 1 h 143"/>
                <a:gd name="T20" fmla="*/ 2 w 352"/>
                <a:gd name="T21"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2" h="143">
                  <a:moveTo>
                    <a:pt x="2" y="4"/>
                  </a:moveTo>
                  <a:cubicBezTo>
                    <a:pt x="25" y="16"/>
                    <a:pt x="50" y="19"/>
                    <a:pt x="75" y="21"/>
                  </a:cubicBezTo>
                  <a:cubicBezTo>
                    <a:pt x="113" y="23"/>
                    <a:pt x="146" y="27"/>
                    <a:pt x="181" y="42"/>
                  </a:cubicBezTo>
                  <a:cubicBezTo>
                    <a:pt x="210" y="54"/>
                    <a:pt x="237" y="71"/>
                    <a:pt x="264" y="87"/>
                  </a:cubicBezTo>
                  <a:cubicBezTo>
                    <a:pt x="291" y="105"/>
                    <a:pt x="321" y="121"/>
                    <a:pt x="345" y="142"/>
                  </a:cubicBezTo>
                  <a:cubicBezTo>
                    <a:pt x="347" y="143"/>
                    <a:pt x="352" y="141"/>
                    <a:pt x="350" y="139"/>
                  </a:cubicBezTo>
                  <a:cubicBezTo>
                    <a:pt x="329" y="121"/>
                    <a:pt x="303" y="107"/>
                    <a:pt x="279" y="92"/>
                  </a:cubicBezTo>
                  <a:cubicBezTo>
                    <a:pt x="251" y="73"/>
                    <a:pt x="223" y="56"/>
                    <a:pt x="192" y="42"/>
                  </a:cubicBezTo>
                  <a:cubicBezTo>
                    <a:pt x="166" y="30"/>
                    <a:pt x="139" y="22"/>
                    <a:pt x="109" y="19"/>
                  </a:cubicBezTo>
                  <a:cubicBezTo>
                    <a:pt x="74" y="16"/>
                    <a:pt x="39" y="18"/>
                    <a:pt x="7" y="1"/>
                  </a:cubicBezTo>
                  <a:cubicBezTo>
                    <a:pt x="5" y="0"/>
                    <a:pt x="0" y="3"/>
                    <a:pt x="2" y="4"/>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1"/>
            <p:cNvSpPr/>
            <p:nvPr/>
          </p:nvSpPr>
          <p:spPr bwMode="auto">
            <a:xfrm>
              <a:off x="8810400" y="1890286"/>
              <a:ext cx="516820" cy="199173"/>
            </a:xfrm>
            <a:custGeom>
              <a:avLst/>
              <a:gdLst>
                <a:gd name="T0" fmla="*/ 0 w 494"/>
                <a:gd name="T1" fmla="*/ 3 h 192"/>
                <a:gd name="T2" fmla="*/ 197 w 494"/>
                <a:gd name="T3" fmla="*/ 115 h 192"/>
                <a:gd name="T4" fmla="*/ 360 w 494"/>
                <a:gd name="T5" fmla="*/ 121 h 192"/>
                <a:gd name="T6" fmla="*/ 488 w 494"/>
                <a:gd name="T7" fmla="*/ 192 h 192"/>
                <a:gd name="T8" fmla="*/ 493 w 494"/>
                <a:gd name="T9" fmla="*/ 190 h 192"/>
                <a:gd name="T10" fmla="*/ 379 w 494"/>
                <a:gd name="T11" fmla="*/ 123 h 192"/>
                <a:gd name="T12" fmla="*/ 244 w 494"/>
                <a:gd name="T13" fmla="*/ 112 h 192"/>
                <a:gd name="T14" fmla="*/ 94 w 494"/>
                <a:gd name="T15" fmla="*/ 92 h 192"/>
                <a:gd name="T16" fmla="*/ 6 w 494"/>
                <a:gd name="T17" fmla="*/ 1 h 192"/>
                <a:gd name="T18" fmla="*/ 0 w 494"/>
                <a:gd name="T19" fmla="*/ 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192">
                  <a:moveTo>
                    <a:pt x="0" y="3"/>
                  </a:moveTo>
                  <a:cubicBezTo>
                    <a:pt x="30" y="83"/>
                    <a:pt x="117" y="115"/>
                    <a:pt x="197" y="115"/>
                  </a:cubicBezTo>
                  <a:cubicBezTo>
                    <a:pt x="252" y="116"/>
                    <a:pt x="306" y="107"/>
                    <a:pt x="360" y="121"/>
                  </a:cubicBezTo>
                  <a:cubicBezTo>
                    <a:pt x="410" y="134"/>
                    <a:pt x="442" y="171"/>
                    <a:pt x="488" y="192"/>
                  </a:cubicBezTo>
                  <a:cubicBezTo>
                    <a:pt x="489" y="192"/>
                    <a:pt x="494" y="190"/>
                    <a:pt x="493" y="190"/>
                  </a:cubicBezTo>
                  <a:cubicBezTo>
                    <a:pt x="452" y="172"/>
                    <a:pt x="421" y="139"/>
                    <a:pt x="379" y="123"/>
                  </a:cubicBezTo>
                  <a:cubicBezTo>
                    <a:pt x="335" y="108"/>
                    <a:pt x="290" y="110"/>
                    <a:pt x="244" y="112"/>
                  </a:cubicBezTo>
                  <a:cubicBezTo>
                    <a:pt x="192" y="114"/>
                    <a:pt x="142" y="114"/>
                    <a:pt x="94" y="92"/>
                  </a:cubicBezTo>
                  <a:cubicBezTo>
                    <a:pt x="54" y="74"/>
                    <a:pt x="21" y="42"/>
                    <a:pt x="6" y="1"/>
                  </a:cubicBezTo>
                  <a:cubicBezTo>
                    <a:pt x="5" y="0"/>
                    <a:pt x="0" y="2"/>
                    <a:pt x="0"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2"/>
            <p:cNvSpPr/>
            <p:nvPr/>
          </p:nvSpPr>
          <p:spPr bwMode="auto">
            <a:xfrm>
              <a:off x="8817268" y="1890286"/>
              <a:ext cx="513386" cy="187154"/>
            </a:xfrm>
            <a:custGeom>
              <a:avLst/>
              <a:gdLst>
                <a:gd name="T0" fmla="*/ 0 w 491"/>
                <a:gd name="T1" fmla="*/ 2 h 181"/>
                <a:gd name="T2" fmla="*/ 67 w 491"/>
                <a:gd name="T3" fmla="*/ 66 h 181"/>
                <a:gd name="T4" fmla="*/ 204 w 491"/>
                <a:gd name="T5" fmla="*/ 88 h 181"/>
                <a:gd name="T6" fmla="*/ 368 w 491"/>
                <a:gd name="T7" fmla="*/ 110 h 181"/>
                <a:gd name="T8" fmla="*/ 487 w 491"/>
                <a:gd name="T9" fmla="*/ 181 h 181"/>
                <a:gd name="T10" fmla="*/ 489 w 491"/>
                <a:gd name="T11" fmla="*/ 179 h 181"/>
                <a:gd name="T12" fmla="*/ 382 w 491"/>
                <a:gd name="T13" fmla="*/ 113 h 181"/>
                <a:gd name="T14" fmla="*/ 257 w 491"/>
                <a:gd name="T15" fmla="*/ 88 h 181"/>
                <a:gd name="T16" fmla="*/ 105 w 491"/>
                <a:gd name="T17" fmla="*/ 76 h 181"/>
                <a:gd name="T18" fmla="*/ 43 w 491"/>
                <a:gd name="T19" fmla="*/ 50 h 181"/>
                <a:gd name="T20" fmla="*/ 3 w 491"/>
                <a:gd name="T21" fmla="*/ 2 h 181"/>
                <a:gd name="T22" fmla="*/ 0 w 491"/>
                <a:gd name="T23" fmla="*/ 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1" h="181">
                  <a:moveTo>
                    <a:pt x="0" y="2"/>
                  </a:moveTo>
                  <a:cubicBezTo>
                    <a:pt x="1" y="32"/>
                    <a:pt x="43" y="55"/>
                    <a:pt x="67" y="66"/>
                  </a:cubicBezTo>
                  <a:cubicBezTo>
                    <a:pt x="108" y="85"/>
                    <a:pt x="159" y="87"/>
                    <a:pt x="204" y="88"/>
                  </a:cubicBezTo>
                  <a:cubicBezTo>
                    <a:pt x="259" y="91"/>
                    <a:pt x="316" y="89"/>
                    <a:pt x="368" y="110"/>
                  </a:cubicBezTo>
                  <a:cubicBezTo>
                    <a:pt x="411" y="126"/>
                    <a:pt x="449" y="155"/>
                    <a:pt x="487" y="181"/>
                  </a:cubicBezTo>
                  <a:cubicBezTo>
                    <a:pt x="488" y="181"/>
                    <a:pt x="491" y="180"/>
                    <a:pt x="489" y="179"/>
                  </a:cubicBezTo>
                  <a:cubicBezTo>
                    <a:pt x="454" y="156"/>
                    <a:pt x="420" y="131"/>
                    <a:pt x="382" y="113"/>
                  </a:cubicBezTo>
                  <a:cubicBezTo>
                    <a:pt x="342" y="94"/>
                    <a:pt x="300" y="90"/>
                    <a:pt x="257" y="88"/>
                  </a:cubicBezTo>
                  <a:cubicBezTo>
                    <a:pt x="206" y="86"/>
                    <a:pt x="155" y="87"/>
                    <a:pt x="105" y="76"/>
                  </a:cubicBezTo>
                  <a:cubicBezTo>
                    <a:pt x="82" y="71"/>
                    <a:pt x="63" y="62"/>
                    <a:pt x="43" y="50"/>
                  </a:cubicBezTo>
                  <a:cubicBezTo>
                    <a:pt x="27" y="39"/>
                    <a:pt x="3" y="23"/>
                    <a:pt x="3" y="2"/>
                  </a:cubicBezTo>
                  <a:cubicBezTo>
                    <a:pt x="3" y="0"/>
                    <a:pt x="0" y="1"/>
                    <a:pt x="0"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3"/>
            <p:cNvSpPr/>
            <p:nvPr/>
          </p:nvSpPr>
          <p:spPr bwMode="auto">
            <a:xfrm>
              <a:off x="9037044" y="1826758"/>
              <a:ext cx="477328" cy="149380"/>
            </a:xfrm>
            <a:custGeom>
              <a:avLst/>
              <a:gdLst>
                <a:gd name="T0" fmla="*/ 1 w 457"/>
                <a:gd name="T1" fmla="*/ 2 h 143"/>
                <a:gd name="T2" fmla="*/ 56 w 457"/>
                <a:gd name="T3" fmla="*/ 30 h 143"/>
                <a:gd name="T4" fmla="*/ 112 w 457"/>
                <a:gd name="T5" fmla="*/ 55 h 143"/>
                <a:gd name="T6" fmla="*/ 173 w 457"/>
                <a:gd name="T7" fmla="*/ 74 h 143"/>
                <a:gd name="T8" fmla="*/ 454 w 457"/>
                <a:gd name="T9" fmla="*/ 143 h 143"/>
                <a:gd name="T10" fmla="*/ 456 w 457"/>
                <a:gd name="T11" fmla="*/ 141 h 143"/>
                <a:gd name="T12" fmla="*/ 211 w 457"/>
                <a:gd name="T13" fmla="*/ 82 h 143"/>
                <a:gd name="T14" fmla="*/ 140 w 457"/>
                <a:gd name="T15" fmla="*/ 63 h 143"/>
                <a:gd name="T16" fmla="*/ 79 w 457"/>
                <a:gd name="T17" fmla="*/ 38 h 143"/>
                <a:gd name="T18" fmla="*/ 40 w 457"/>
                <a:gd name="T19" fmla="*/ 23 h 143"/>
                <a:gd name="T20" fmla="*/ 3 w 457"/>
                <a:gd name="T21" fmla="*/ 1 h 143"/>
                <a:gd name="T22" fmla="*/ 1 w 457"/>
                <a:gd name="T23"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7" h="143">
                  <a:moveTo>
                    <a:pt x="1" y="2"/>
                  </a:moveTo>
                  <a:cubicBezTo>
                    <a:pt x="5" y="19"/>
                    <a:pt x="42" y="25"/>
                    <a:pt x="56" y="30"/>
                  </a:cubicBezTo>
                  <a:cubicBezTo>
                    <a:pt x="75" y="37"/>
                    <a:pt x="94" y="47"/>
                    <a:pt x="112" y="55"/>
                  </a:cubicBezTo>
                  <a:cubicBezTo>
                    <a:pt x="132" y="64"/>
                    <a:pt x="153" y="69"/>
                    <a:pt x="173" y="74"/>
                  </a:cubicBezTo>
                  <a:cubicBezTo>
                    <a:pt x="267" y="98"/>
                    <a:pt x="361" y="117"/>
                    <a:pt x="454" y="143"/>
                  </a:cubicBezTo>
                  <a:cubicBezTo>
                    <a:pt x="455" y="143"/>
                    <a:pt x="457" y="142"/>
                    <a:pt x="456" y="141"/>
                  </a:cubicBezTo>
                  <a:cubicBezTo>
                    <a:pt x="375" y="119"/>
                    <a:pt x="293" y="102"/>
                    <a:pt x="211" y="82"/>
                  </a:cubicBezTo>
                  <a:cubicBezTo>
                    <a:pt x="187" y="76"/>
                    <a:pt x="163" y="70"/>
                    <a:pt x="140" y="63"/>
                  </a:cubicBezTo>
                  <a:cubicBezTo>
                    <a:pt x="118" y="57"/>
                    <a:pt x="99" y="47"/>
                    <a:pt x="79" y="38"/>
                  </a:cubicBezTo>
                  <a:cubicBezTo>
                    <a:pt x="66" y="32"/>
                    <a:pt x="53" y="27"/>
                    <a:pt x="40" y="23"/>
                  </a:cubicBezTo>
                  <a:cubicBezTo>
                    <a:pt x="30" y="19"/>
                    <a:pt x="7" y="13"/>
                    <a:pt x="3" y="1"/>
                  </a:cubicBezTo>
                  <a:cubicBezTo>
                    <a:pt x="3" y="0"/>
                    <a:pt x="0" y="1"/>
                    <a:pt x="1"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4"/>
            <p:cNvSpPr/>
            <p:nvPr/>
          </p:nvSpPr>
          <p:spPr bwMode="auto">
            <a:xfrm>
              <a:off x="9057648" y="1826758"/>
              <a:ext cx="393195" cy="125342"/>
            </a:xfrm>
            <a:custGeom>
              <a:avLst/>
              <a:gdLst>
                <a:gd name="T0" fmla="*/ 2 w 375"/>
                <a:gd name="T1" fmla="*/ 2 h 120"/>
                <a:gd name="T2" fmla="*/ 88 w 375"/>
                <a:gd name="T3" fmla="*/ 39 h 120"/>
                <a:gd name="T4" fmla="*/ 183 w 375"/>
                <a:gd name="T5" fmla="*/ 69 h 120"/>
                <a:gd name="T6" fmla="*/ 372 w 375"/>
                <a:gd name="T7" fmla="*/ 120 h 120"/>
                <a:gd name="T8" fmla="*/ 374 w 375"/>
                <a:gd name="T9" fmla="*/ 118 h 120"/>
                <a:gd name="T10" fmla="*/ 185 w 375"/>
                <a:gd name="T11" fmla="*/ 67 h 120"/>
                <a:gd name="T12" fmla="*/ 96 w 375"/>
                <a:gd name="T13" fmla="*/ 40 h 120"/>
                <a:gd name="T14" fmla="*/ 4 w 375"/>
                <a:gd name="T15" fmla="*/ 1 h 120"/>
                <a:gd name="T16" fmla="*/ 2 w 375"/>
                <a:gd name="T17"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120">
                  <a:moveTo>
                    <a:pt x="2" y="2"/>
                  </a:moveTo>
                  <a:cubicBezTo>
                    <a:pt x="33" y="11"/>
                    <a:pt x="59" y="28"/>
                    <a:pt x="88" y="39"/>
                  </a:cubicBezTo>
                  <a:cubicBezTo>
                    <a:pt x="119" y="50"/>
                    <a:pt x="151" y="59"/>
                    <a:pt x="183" y="69"/>
                  </a:cubicBezTo>
                  <a:cubicBezTo>
                    <a:pt x="246" y="87"/>
                    <a:pt x="309" y="102"/>
                    <a:pt x="372" y="120"/>
                  </a:cubicBezTo>
                  <a:cubicBezTo>
                    <a:pt x="373" y="120"/>
                    <a:pt x="375" y="119"/>
                    <a:pt x="374" y="118"/>
                  </a:cubicBezTo>
                  <a:cubicBezTo>
                    <a:pt x="311" y="100"/>
                    <a:pt x="247" y="85"/>
                    <a:pt x="185" y="67"/>
                  </a:cubicBezTo>
                  <a:cubicBezTo>
                    <a:pt x="155" y="58"/>
                    <a:pt x="125" y="50"/>
                    <a:pt x="96" y="40"/>
                  </a:cubicBezTo>
                  <a:cubicBezTo>
                    <a:pt x="64" y="28"/>
                    <a:pt x="36" y="10"/>
                    <a:pt x="4" y="1"/>
                  </a:cubicBezTo>
                  <a:cubicBezTo>
                    <a:pt x="3" y="0"/>
                    <a:pt x="0" y="2"/>
                    <a:pt x="2"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5"/>
            <p:cNvSpPr/>
            <p:nvPr/>
          </p:nvSpPr>
          <p:spPr bwMode="auto">
            <a:xfrm>
              <a:off x="8860192" y="599098"/>
              <a:ext cx="231796" cy="235230"/>
            </a:xfrm>
            <a:custGeom>
              <a:avLst/>
              <a:gdLst>
                <a:gd name="T0" fmla="*/ 8 w 221"/>
                <a:gd name="T1" fmla="*/ 222 h 226"/>
                <a:gd name="T2" fmla="*/ 201 w 221"/>
                <a:gd name="T3" fmla="*/ 5 h 226"/>
                <a:gd name="T4" fmla="*/ 195 w 221"/>
                <a:gd name="T5" fmla="*/ 3 h 226"/>
                <a:gd name="T6" fmla="*/ 183 w 221"/>
                <a:gd name="T7" fmla="*/ 210 h 226"/>
                <a:gd name="T8" fmla="*/ 190 w 221"/>
                <a:gd name="T9" fmla="*/ 210 h 226"/>
                <a:gd name="T10" fmla="*/ 202 w 221"/>
                <a:gd name="T11" fmla="*/ 4 h 226"/>
                <a:gd name="T12" fmla="*/ 196 w 221"/>
                <a:gd name="T13" fmla="*/ 2 h 226"/>
                <a:gd name="T14" fmla="*/ 1 w 221"/>
                <a:gd name="T15" fmla="*/ 223 h 226"/>
                <a:gd name="T16" fmla="*/ 8 w 221"/>
                <a:gd name="T17" fmla="*/ 22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26">
                  <a:moveTo>
                    <a:pt x="8" y="222"/>
                  </a:moveTo>
                  <a:cubicBezTo>
                    <a:pt x="34" y="127"/>
                    <a:pt x="128" y="63"/>
                    <a:pt x="201" y="5"/>
                  </a:cubicBezTo>
                  <a:cubicBezTo>
                    <a:pt x="199" y="4"/>
                    <a:pt x="197" y="4"/>
                    <a:pt x="195" y="3"/>
                  </a:cubicBezTo>
                  <a:cubicBezTo>
                    <a:pt x="168" y="71"/>
                    <a:pt x="213" y="143"/>
                    <a:pt x="183" y="210"/>
                  </a:cubicBezTo>
                  <a:cubicBezTo>
                    <a:pt x="181" y="213"/>
                    <a:pt x="189" y="213"/>
                    <a:pt x="190" y="210"/>
                  </a:cubicBezTo>
                  <a:cubicBezTo>
                    <a:pt x="221" y="143"/>
                    <a:pt x="175" y="71"/>
                    <a:pt x="202" y="4"/>
                  </a:cubicBezTo>
                  <a:cubicBezTo>
                    <a:pt x="204" y="0"/>
                    <a:pt x="198" y="1"/>
                    <a:pt x="196" y="2"/>
                  </a:cubicBezTo>
                  <a:cubicBezTo>
                    <a:pt x="122" y="61"/>
                    <a:pt x="27" y="126"/>
                    <a:pt x="1" y="223"/>
                  </a:cubicBezTo>
                  <a:cubicBezTo>
                    <a:pt x="0" y="226"/>
                    <a:pt x="7" y="225"/>
                    <a:pt x="8" y="22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76"/>
            <p:cNvSpPr/>
            <p:nvPr/>
          </p:nvSpPr>
          <p:spPr bwMode="auto">
            <a:xfrm>
              <a:off x="8870494" y="607684"/>
              <a:ext cx="197456" cy="262702"/>
            </a:xfrm>
            <a:custGeom>
              <a:avLst/>
              <a:gdLst>
                <a:gd name="T0" fmla="*/ 8 w 188"/>
                <a:gd name="T1" fmla="*/ 222 h 253"/>
                <a:gd name="T2" fmla="*/ 97 w 188"/>
                <a:gd name="T3" fmla="*/ 92 h 253"/>
                <a:gd name="T4" fmla="*/ 187 w 188"/>
                <a:gd name="T5" fmla="*/ 3 h 253"/>
                <a:gd name="T6" fmla="*/ 180 w 188"/>
                <a:gd name="T7" fmla="*/ 3 h 253"/>
                <a:gd name="T8" fmla="*/ 110 w 188"/>
                <a:gd name="T9" fmla="*/ 103 h 253"/>
                <a:gd name="T10" fmla="*/ 57 w 188"/>
                <a:gd name="T11" fmla="*/ 168 h 253"/>
                <a:gd name="T12" fmla="*/ 25 w 188"/>
                <a:gd name="T13" fmla="*/ 251 h 253"/>
                <a:gd name="T14" fmla="*/ 33 w 188"/>
                <a:gd name="T15" fmla="*/ 249 h 253"/>
                <a:gd name="T16" fmla="*/ 66 w 188"/>
                <a:gd name="T17" fmla="*/ 164 h 253"/>
                <a:gd name="T18" fmla="*/ 117 w 188"/>
                <a:gd name="T19" fmla="*/ 103 h 253"/>
                <a:gd name="T20" fmla="*/ 187 w 188"/>
                <a:gd name="T21" fmla="*/ 3 h 253"/>
                <a:gd name="T22" fmla="*/ 180 w 188"/>
                <a:gd name="T23" fmla="*/ 3 h 253"/>
                <a:gd name="T24" fmla="*/ 87 w 188"/>
                <a:gd name="T25" fmla="*/ 95 h 253"/>
                <a:gd name="T26" fmla="*/ 0 w 188"/>
                <a:gd name="T27" fmla="*/ 223 h 253"/>
                <a:gd name="T28" fmla="*/ 8 w 188"/>
                <a:gd name="T29" fmla="*/ 2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253">
                  <a:moveTo>
                    <a:pt x="8" y="222"/>
                  </a:moveTo>
                  <a:cubicBezTo>
                    <a:pt x="28" y="171"/>
                    <a:pt x="56" y="128"/>
                    <a:pt x="97" y="92"/>
                  </a:cubicBezTo>
                  <a:cubicBezTo>
                    <a:pt x="129" y="64"/>
                    <a:pt x="161" y="38"/>
                    <a:pt x="187" y="3"/>
                  </a:cubicBezTo>
                  <a:cubicBezTo>
                    <a:pt x="184" y="3"/>
                    <a:pt x="182" y="3"/>
                    <a:pt x="180" y="3"/>
                  </a:cubicBezTo>
                  <a:cubicBezTo>
                    <a:pt x="158" y="37"/>
                    <a:pt x="135" y="70"/>
                    <a:pt x="110" y="103"/>
                  </a:cubicBezTo>
                  <a:cubicBezTo>
                    <a:pt x="93" y="125"/>
                    <a:pt x="73" y="145"/>
                    <a:pt x="57" y="168"/>
                  </a:cubicBezTo>
                  <a:cubicBezTo>
                    <a:pt x="40" y="193"/>
                    <a:pt x="31" y="222"/>
                    <a:pt x="25" y="251"/>
                  </a:cubicBezTo>
                  <a:cubicBezTo>
                    <a:pt x="25" y="253"/>
                    <a:pt x="33" y="252"/>
                    <a:pt x="33" y="249"/>
                  </a:cubicBezTo>
                  <a:cubicBezTo>
                    <a:pt x="39" y="219"/>
                    <a:pt x="49" y="190"/>
                    <a:pt x="66" y="164"/>
                  </a:cubicBezTo>
                  <a:cubicBezTo>
                    <a:pt x="81" y="142"/>
                    <a:pt x="101" y="124"/>
                    <a:pt x="117" y="103"/>
                  </a:cubicBezTo>
                  <a:cubicBezTo>
                    <a:pt x="142" y="70"/>
                    <a:pt x="164" y="37"/>
                    <a:pt x="187" y="3"/>
                  </a:cubicBezTo>
                  <a:cubicBezTo>
                    <a:pt x="188" y="0"/>
                    <a:pt x="181" y="2"/>
                    <a:pt x="180" y="3"/>
                  </a:cubicBezTo>
                  <a:cubicBezTo>
                    <a:pt x="154" y="39"/>
                    <a:pt x="120" y="66"/>
                    <a:pt x="87" y="95"/>
                  </a:cubicBezTo>
                  <a:cubicBezTo>
                    <a:pt x="47" y="131"/>
                    <a:pt x="20" y="173"/>
                    <a:pt x="0" y="223"/>
                  </a:cubicBezTo>
                  <a:cubicBezTo>
                    <a:pt x="0" y="225"/>
                    <a:pt x="7" y="224"/>
                    <a:pt x="8" y="22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77"/>
            <p:cNvSpPr/>
            <p:nvPr/>
          </p:nvSpPr>
          <p:spPr bwMode="auto">
            <a:xfrm>
              <a:off x="8923722" y="605966"/>
              <a:ext cx="142512" cy="302193"/>
            </a:xfrm>
            <a:custGeom>
              <a:avLst/>
              <a:gdLst>
                <a:gd name="T0" fmla="*/ 127 w 136"/>
                <a:gd name="T1" fmla="*/ 3 h 290"/>
                <a:gd name="T2" fmla="*/ 89 w 136"/>
                <a:gd name="T3" fmla="*/ 82 h 290"/>
                <a:gd name="T4" fmla="*/ 48 w 136"/>
                <a:gd name="T5" fmla="*/ 147 h 290"/>
                <a:gd name="T6" fmla="*/ 1 w 136"/>
                <a:gd name="T7" fmla="*/ 286 h 290"/>
                <a:gd name="T8" fmla="*/ 8 w 136"/>
                <a:gd name="T9" fmla="*/ 285 h 290"/>
                <a:gd name="T10" fmla="*/ 57 w 136"/>
                <a:gd name="T11" fmla="*/ 145 h 290"/>
                <a:gd name="T12" fmla="*/ 97 w 136"/>
                <a:gd name="T13" fmla="*/ 83 h 290"/>
                <a:gd name="T14" fmla="*/ 134 w 136"/>
                <a:gd name="T15" fmla="*/ 4 h 290"/>
                <a:gd name="T16" fmla="*/ 127 w 136"/>
                <a:gd name="T17" fmla="*/ 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290">
                  <a:moveTo>
                    <a:pt x="127" y="3"/>
                  </a:moveTo>
                  <a:cubicBezTo>
                    <a:pt x="114" y="29"/>
                    <a:pt x="103" y="56"/>
                    <a:pt x="89" y="82"/>
                  </a:cubicBezTo>
                  <a:cubicBezTo>
                    <a:pt x="78" y="105"/>
                    <a:pt x="61" y="125"/>
                    <a:pt x="48" y="147"/>
                  </a:cubicBezTo>
                  <a:cubicBezTo>
                    <a:pt x="23" y="188"/>
                    <a:pt x="0" y="237"/>
                    <a:pt x="1" y="286"/>
                  </a:cubicBezTo>
                  <a:cubicBezTo>
                    <a:pt x="1" y="290"/>
                    <a:pt x="9" y="288"/>
                    <a:pt x="8" y="285"/>
                  </a:cubicBezTo>
                  <a:cubicBezTo>
                    <a:pt x="7" y="236"/>
                    <a:pt x="32" y="186"/>
                    <a:pt x="57" y="145"/>
                  </a:cubicBezTo>
                  <a:cubicBezTo>
                    <a:pt x="70" y="124"/>
                    <a:pt x="85" y="105"/>
                    <a:pt x="97" y="83"/>
                  </a:cubicBezTo>
                  <a:cubicBezTo>
                    <a:pt x="110" y="57"/>
                    <a:pt x="121" y="30"/>
                    <a:pt x="134" y="4"/>
                  </a:cubicBezTo>
                  <a:cubicBezTo>
                    <a:pt x="136" y="0"/>
                    <a:pt x="128" y="0"/>
                    <a:pt x="127"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78"/>
            <p:cNvSpPr/>
            <p:nvPr/>
          </p:nvSpPr>
          <p:spPr bwMode="auto">
            <a:xfrm>
              <a:off x="8940892" y="609400"/>
              <a:ext cx="121908" cy="305627"/>
            </a:xfrm>
            <a:custGeom>
              <a:avLst/>
              <a:gdLst>
                <a:gd name="T0" fmla="*/ 109 w 118"/>
                <a:gd name="T1" fmla="*/ 3 h 293"/>
                <a:gd name="T2" fmla="*/ 64 w 118"/>
                <a:gd name="T3" fmla="*/ 148 h 293"/>
                <a:gd name="T4" fmla="*/ 2 w 118"/>
                <a:gd name="T5" fmla="*/ 290 h 293"/>
                <a:gd name="T6" fmla="*/ 9 w 118"/>
                <a:gd name="T7" fmla="*/ 290 h 293"/>
                <a:gd name="T8" fmla="*/ 67 w 118"/>
                <a:gd name="T9" fmla="*/ 160 h 293"/>
                <a:gd name="T10" fmla="*/ 117 w 118"/>
                <a:gd name="T11" fmla="*/ 2 h 293"/>
                <a:gd name="T12" fmla="*/ 109 w 118"/>
                <a:gd name="T13" fmla="*/ 3 h 293"/>
              </a:gdLst>
              <a:ahLst/>
              <a:cxnLst>
                <a:cxn ang="0">
                  <a:pos x="T0" y="T1"/>
                </a:cxn>
                <a:cxn ang="0">
                  <a:pos x="T2" y="T3"/>
                </a:cxn>
                <a:cxn ang="0">
                  <a:pos x="T4" y="T5"/>
                </a:cxn>
                <a:cxn ang="0">
                  <a:pos x="T6" y="T7"/>
                </a:cxn>
                <a:cxn ang="0">
                  <a:pos x="T8" y="T9"/>
                </a:cxn>
                <a:cxn ang="0">
                  <a:pos x="T10" y="T11"/>
                </a:cxn>
                <a:cxn ang="0">
                  <a:pos x="T12" y="T13"/>
                </a:cxn>
              </a:cxnLst>
              <a:rect l="0" t="0" r="r" b="b"/>
              <a:pathLst>
                <a:path w="118" h="293">
                  <a:moveTo>
                    <a:pt x="109" y="3"/>
                  </a:moveTo>
                  <a:cubicBezTo>
                    <a:pt x="92" y="51"/>
                    <a:pt x="79" y="99"/>
                    <a:pt x="64" y="148"/>
                  </a:cubicBezTo>
                  <a:cubicBezTo>
                    <a:pt x="48" y="197"/>
                    <a:pt x="27" y="244"/>
                    <a:pt x="2" y="290"/>
                  </a:cubicBezTo>
                  <a:cubicBezTo>
                    <a:pt x="0" y="293"/>
                    <a:pt x="8" y="292"/>
                    <a:pt x="9" y="290"/>
                  </a:cubicBezTo>
                  <a:cubicBezTo>
                    <a:pt x="32" y="248"/>
                    <a:pt x="52" y="205"/>
                    <a:pt x="67" y="160"/>
                  </a:cubicBezTo>
                  <a:cubicBezTo>
                    <a:pt x="85" y="108"/>
                    <a:pt x="98" y="54"/>
                    <a:pt x="117" y="2"/>
                  </a:cubicBezTo>
                  <a:cubicBezTo>
                    <a:pt x="118" y="0"/>
                    <a:pt x="110" y="1"/>
                    <a:pt x="109"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79"/>
            <p:cNvSpPr/>
            <p:nvPr/>
          </p:nvSpPr>
          <p:spPr bwMode="auto">
            <a:xfrm>
              <a:off x="9009572" y="607684"/>
              <a:ext cx="58378" cy="236947"/>
            </a:xfrm>
            <a:custGeom>
              <a:avLst/>
              <a:gdLst>
                <a:gd name="T0" fmla="*/ 46 w 55"/>
                <a:gd name="T1" fmla="*/ 3 h 228"/>
                <a:gd name="T2" fmla="*/ 2 w 55"/>
                <a:gd name="T3" fmla="*/ 225 h 228"/>
                <a:gd name="T4" fmla="*/ 9 w 55"/>
                <a:gd name="T5" fmla="*/ 225 h 228"/>
                <a:gd name="T6" fmla="*/ 54 w 55"/>
                <a:gd name="T7" fmla="*/ 3 h 228"/>
                <a:gd name="T8" fmla="*/ 46 w 55"/>
                <a:gd name="T9" fmla="*/ 3 h 228"/>
              </a:gdLst>
              <a:ahLst/>
              <a:cxnLst>
                <a:cxn ang="0">
                  <a:pos x="T0" y="T1"/>
                </a:cxn>
                <a:cxn ang="0">
                  <a:pos x="T2" y="T3"/>
                </a:cxn>
                <a:cxn ang="0">
                  <a:pos x="T4" y="T5"/>
                </a:cxn>
                <a:cxn ang="0">
                  <a:pos x="T6" y="T7"/>
                </a:cxn>
                <a:cxn ang="0">
                  <a:pos x="T8" y="T9"/>
                </a:cxn>
              </a:cxnLst>
              <a:rect l="0" t="0" r="r" b="b"/>
              <a:pathLst>
                <a:path w="55" h="228">
                  <a:moveTo>
                    <a:pt x="46" y="3"/>
                  </a:moveTo>
                  <a:cubicBezTo>
                    <a:pt x="20" y="74"/>
                    <a:pt x="38" y="157"/>
                    <a:pt x="2" y="225"/>
                  </a:cubicBezTo>
                  <a:cubicBezTo>
                    <a:pt x="0" y="228"/>
                    <a:pt x="8" y="228"/>
                    <a:pt x="9" y="225"/>
                  </a:cubicBezTo>
                  <a:cubicBezTo>
                    <a:pt x="45" y="157"/>
                    <a:pt x="28" y="74"/>
                    <a:pt x="54" y="3"/>
                  </a:cubicBezTo>
                  <a:cubicBezTo>
                    <a:pt x="55" y="0"/>
                    <a:pt x="47" y="1"/>
                    <a:pt x="46"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0"/>
            <p:cNvSpPr/>
            <p:nvPr/>
          </p:nvSpPr>
          <p:spPr bwMode="auto">
            <a:xfrm>
              <a:off x="7630815" y="1095313"/>
              <a:ext cx="693671" cy="697104"/>
            </a:xfrm>
            <a:custGeom>
              <a:avLst/>
              <a:gdLst>
                <a:gd name="T0" fmla="*/ 293 w 663"/>
                <a:gd name="T1" fmla="*/ 94 h 670"/>
                <a:gd name="T2" fmla="*/ 4 w 663"/>
                <a:gd name="T3" fmla="*/ 39 h 670"/>
                <a:gd name="T4" fmla="*/ 1 w 663"/>
                <a:gd name="T5" fmla="*/ 40 h 670"/>
                <a:gd name="T6" fmla="*/ 117 w 663"/>
                <a:gd name="T7" fmla="*/ 249 h 670"/>
                <a:gd name="T8" fmla="*/ 228 w 663"/>
                <a:gd name="T9" fmla="*/ 452 h 670"/>
                <a:gd name="T10" fmla="*/ 660 w 663"/>
                <a:gd name="T11" fmla="*/ 670 h 670"/>
                <a:gd name="T12" fmla="*/ 662 w 663"/>
                <a:gd name="T13" fmla="*/ 668 h 670"/>
                <a:gd name="T14" fmla="*/ 151 w 663"/>
                <a:gd name="T15" fmla="*/ 328 h 670"/>
                <a:gd name="T16" fmla="*/ 27 w 663"/>
                <a:gd name="T17" fmla="*/ 62 h 670"/>
                <a:gd name="T18" fmla="*/ 6 w 663"/>
                <a:gd name="T19" fmla="*/ 42 h 670"/>
                <a:gd name="T20" fmla="*/ 29 w 663"/>
                <a:gd name="T21" fmla="*/ 48 h 670"/>
                <a:gd name="T22" fmla="*/ 83 w 663"/>
                <a:gd name="T23" fmla="*/ 51 h 670"/>
                <a:gd name="T24" fmla="*/ 215 w 663"/>
                <a:gd name="T25" fmla="*/ 48 h 670"/>
                <a:gd name="T26" fmla="*/ 291 w 663"/>
                <a:gd name="T27" fmla="*/ 95 h 670"/>
                <a:gd name="T28" fmla="*/ 293 w 663"/>
                <a:gd name="T29" fmla="*/ 94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3" h="670">
                  <a:moveTo>
                    <a:pt x="293" y="94"/>
                  </a:moveTo>
                  <a:cubicBezTo>
                    <a:pt x="223" y="0"/>
                    <a:pt x="97" y="74"/>
                    <a:pt x="4" y="39"/>
                  </a:cubicBezTo>
                  <a:cubicBezTo>
                    <a:pt x="3" y="38"/>
                    <a:pt x="0" y="39"/>
                    <a:pt x="1" y="40"/>
                  </a:cubicBezTo>
                  <a:cubicBezTo>
                    <a:pt x="62" y="93"/>
                    <a:pt x="88" y="176"/>
                    <a:pt x="117" y="249"/>
                  </a:cubicBezTo>
                  <a:cubicBezTo>
                    <a:pt x="145" y="323"/>
                    <a:pt x="175" y="391"/>
                    <a:pt x="228" y="452"/>
                  </a:cubicBezTo>
                  <a:cubicBezTo>
                    <a:pt x="335" y="577"/>
                    <a:pt x="500" y="647"/>
                    <a:pt x="660" y="670"/>
                  </a:cubicBezTo>
                  <a:cubicBezTo>
                    <a:pt x="661" y="670"/>
                    <a:pt x="663" y="668"/>
                    <a:pt x="662" y="668"/>
                  </a:cubicBezTo>
                  <a:cubicBezTo>
                    <a:pt x="452" y="638"/>
                    <a:pt x="244" y="527"/>
                    <a:pt x="151" y="328"/>
                  </a:cubicBezTo>
                  <a:cubicBezTo>
                    <a:pt x="110" y="240"/>
                    <a:pt x="91" y="138"/>
                    <a:pt x="27" y="62"/>
                  </a:cubicBezTo>
                  <a:cubicBezTo>
                    <a:pt x="21" y="55"/>
                    <a:pt x="14" y="45"/>
                    <a:pt x="6" y="42"/>
                  </a:cubicBezTo>
                  <a:cubicBezTo>
                    <a:pt x="13" y="44"/>
                    <a:pt x="21" y="46"/>
                    <a:pt x="29" y="48"/>
                  </a:cubicBezTo>
                  <a:cubicBezTo>
                    <a:pt x="46" y="51"/>
                    <a:pt x="65" y="51"/>
                    <a:pt x="83" y="51"/>
                  </a:cubicBezTo>
                  <a:cubicBezTo>
                    <a:pt x="127" y="49"/>
                    <a:pt x="171" y="41"/>
                    <a:pt x="215" y="48"/>
                  </a:cubicBezTo>
                  <a:cubicBezTo>
                    <a:pt x="246" y="53"/>
                    <a:pt x="272" y="70"/>
                    <a:pt x="291" y="95"/>
                  </a:cubicBezTo>
                  <a:cubicBezTo>
                    <a:pt x="291" y="96"/>
                    <a:pt x="294" y="95"/>
                    <a:pt x="293" y="94"/>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1"/>
            <p:cNvSpPr/>
            <p:nvPr/>
          </p:nvSpPr>
          <p:spPr bwMode="auto">
            <a:xfrm>
              <a:off x="7642835" y="1141672"/>
              <a:ext cx="619840" cy="626708"/>
            </a:xfrm>
            <a:custGeom>
              <a:avLst/>
              <a:gdLst>
                <a:gd name="T0" fmla="*/ 1 w 594"/>
                <a:gd name="T1" fmla="*/ 2 h 601"/>
                <a:gd name="T2" fmla="*/ 131 w 594"/>
                <a:gd name="T3" fmla="*/ 146 h 601"/>
                <a:gd name="T4" fmla="*/ 252 w 594"/>
                <a:gd name="T5" fmla="*/ 350 h 601"/>
                <a:gd name="T6" fmla="*/ 396 w 594"/>
                <a:gd name="T7" fmla="*/ 504 h 601"/>
                <a:gd name="T8" fmla="*/ 590 w 594"/>
                <a:gd name="T9" fmla="*/ 601 h 601"/>
                <a:gd name="T10" fmla="*/ 592 w 594"/>
                <a:gd name="T11" fmla="*/ 599 h 601"/>
                <a:gd name="T12" fmla="*/ 398 w 594"/>
                <a:gd name="T13" fmla="*/ 503 h 601"/>
                <a:gd name="T14" fmla="*/ 251 w 594"/>
                <a:gd name="T15" fmla="*/ 344 h 601"/>
                <a:gd name="T16" fmla="*/ 134 w 594"/>
                <a:gd name="T17" fmla="*/ 145 h 601"/>
                <a:gd name="T18" fmla="*/ 3 w 594"/>
                <a:gd name="T19" fmla="*/ 1 h 601"/>
                <a:gd name="T20" fmla="*/ 1 w 594"/>
                <a:gd name="T21" fmla="*/ 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4" h="601">
                  <a:moveTo>
                    <a:pt x="1" y="2"/>
                  </a:moveTo>
                  <a:cubicBezTo>
                    <a:pt x="51" y="42"/>
                    <a:pt x="95" y="93"/>
                    <a:pt x="131" y="146"/>
                  </a:cubicBezTo>
                  <a:cubicBezTo>
                    <a:pt x="176" y="212"/>
                    <a:pt x="207" y="285"/>
                    <a:pt x="252" y="350"/>
                  </a:cubicBezTo>
                  <a:cubicBezTo>
                    <a:pt x="292" y="409"/>
                    <a:pt x="340" y="461"/>
                    <a:pt x="396" y="504"/>
                  </a:cubicBezTo>
                  <a:cubicBezTo>
                    <a:pt x="454" y="550"/>
                    <a:pt x="521" y="576"/>
                    <a:pt x="590" y="601"/>
                  </a:cubicBezTo>
                  <a:cubicBezTo>
                    <a:pt x="591" y="601"/>
                    <a:pt x="594" y="600"/>
                    <a:pt x="592" y="599"/>
                  </a:cubicBezTo>
                  <a:cubicBezTo>
                    <a:pt x="523" y="574"/>
                    <a:pt x="457" y="548"/>
                    <a:pt x="398" y="503"/>
                  </a:cubicBezTo>
                  <a:cubicBezTo>
                    <a:pt x="340" y="459"/>
                    <a:pt x="292" y="404"/>
                    <a:pt x="251" y="344"/>
                  </a:cubicBezTo>
                  <a:cubicBezTo>
                    <a:pt x="207" y="280"/>
                    <a:pt x="177" y="209"/>
                    <a:pt x="134" y="145"/>
                  </a:cubicBezTo>
                  <a:cubicBezTo>
                    <a:pt x="98" y="91"/>
                    <a:pt x="54" y="41"/>
                    <a:pt x="3" y="1"/>
                  </a:cubicBezTo>
                  <a:cubicBezTo>
                    <a:pt x="3" y="0"/>
                    <a:pt x="0" y="1"/>
                    <a:pt x="1"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2"/>
            <p:cNvSpPr/>
            <p:nvPr/>
          </p:nvSpPr>
          <p:spPr bwMode="auto">
            <a:xfrm>
              <a:off x="7639401" y="1138238"/>
              <a:ext cx="595802" cy="609538"/>
            </a:xfrm>
            <a:custGeom>
              <a:avLst/>
              <a:gdLst>
                <a:gd name="T0" fmla="*/ 0 w 569"/>
                <a:gd name="T1" fmla="*/ 2 h 585"/>
                <a:gd name="T2" fmla="*/ 160 w 569"/>
                <a:gd name="T3" fmla="*/ 131 h 585"/>
                <a:gd name="T4" fmla="*/ 281 w 569"/>
                <a:gd name="T5" fmla="*/ 326 h 585"/>
                <a:gd name="T6" fmla="*/ 398 w 569"/>
                <a:gd name="T7" fmla="*/ 488 h 585"/>
                <a:gd name="T8" fmla="*/ 566 w 569"/>
                <a:gd name="T9" fmla="*/ 585 h 585"/>
                <a:gd name="T10" fmla="*/ 568 w 569"/>
                <a:gd name="T11" fmla="*/ 584 h 585"/>
                <a:gd name="T12" fmla="*/ 396 w 569"/>
                <a:gd name="T13" fmla="*/ 483 h 585"/>
                <a:gd name="T14" fmla="*/ 279 w 569"/>
                <a:gd name="T15" fmla="*/ 314 h 585"/>
                <a:gd name="T16" fmla="*/ 167 w 569"/>
                <a:gd name="T17" fmla="*/ 134 h 585"/>
                <a:gd name="T18" fmla="*/ 3 w 569"/>
                <a:gd name="T19" fmla="*/ 1 h 585"/>
                <a:gd name="T20" fmla="*/ 0 w 569"/>
                <a:gd name="T21" fmla="*/ 2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9" h="585">
                  <a:moveTo>
                    <a:pt x="0" y="2"/>
                  </a:moveTo>
                  <a:cubicBezTo>
                    <a:pt x="58" y="39"/>
                    <a:pt x="114" y="80"/>
                    <a:pt x="160" y="131"/>
                  </a:cubicBezTo>
                  <a:cubicBezTo>
                    <a:pt x="213" y="189"/>
                    <a:pt x="245" y="257"/>
                    <a:pt x="281" y="326"/>
                  </a:cubicBezTo>
                  <a:cubicBezTo>
                    <a:pt x="313" y="384"/>
                    <a:pt x="349" y="441"/>
                    <a:pt x="398" y="488"/>
                  </a:cubicBezTo>
                  <a:cubicBezTo>
                    <a:pt x="444" y="532"/>
                    <a:pt x="504" y="567"/>
                    <a:pt x="566" y="585"/>
                  </a:cubicBezTo>
                  <a:cubicBezTo>
                    <a:pt x="566" y="585"/>
                    <a:pt x="569" y="584"/>
                    <a:pt x="568" y="584"/>
                  </a:cubicBezTo>
                  <a:cubicBezTo>
                    <a:pt x="504" y="565"/>
                    <a:pt x="444" y="529"/>
                    <a:pt x="396" y="483"/>
                  </a:cubicBezTo>
                  <a:cubicBezTo>
                    <a:pt x="347" y="435"/>
                    <a:pt x="311" y="375"/>
                    <a:pt x="279" y="314"/>
                  </a:cubicBezTo>
                  <a:cubicBezTo>
                    <a:pt x="245" y="251"/>
                    <a:pt x="214" y="189"/>
                    <a:pt x="167" y="134"/>
                  </a:cubicBezTo>
                  <a:cubicBezTo>
                    <a:pt x="120" y="81"/>
                    <a:pt x="62" y="38"/>
                    <a:pt x="3" y="1"/>
                  </a:cubicBezTo>
                  <a:cubicBezTo>
                    <a:pt x="2" y="0"/>
                    <a:pt x="0" y="1"/>
                    <a:pt x="0"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3"/>
            <p:cNvSpPr/>
            <p:nvPr/>
          </p:nvSpPr>
          <p:spPr bwMode="auto">
            <a:xfrm>
              <a:off x="7653137" y="1151974"/>
              <a:ext cx="631858" cy="630142"/>
            </a:xfrm>
            <a:custGeom>
              <a:avLst/>
              <a:gdLst>
                <a:gd name="T0" fmla="*/ 1 w 605"/>
                <a:gd name="T1" fmla="*/ 2 h 604"/>
                <a:gd name="T2" fmla="*/ 148 w 605"/>
                <a:gd name="T3" fmla="*/ 245 h 604"/>
                <a:gd name="T4" fmla="*/ 317 w 605"/>
                <a:gd name="T5" fmla="*/ 468 h 604"/>
                <a:gd name="T6" fmla="*/ 493 w 605"/>
                <a:gd name="T7" fmla="*/ 572 h 604"/>
                <a:gd name="T8" fmla="*/ 602 w 605"/>
                <a:gd name="T9" fmla="*/ 604 h 604"/>
                <a:gd name="T10" fmla="*/ 604 w 605"/>
                <a:gd name="T11" fmla="*/ 602 h 604"/>
                <a:gd name="T12" fmla="*/ 495 w 605"/>
                <a:gd name="T13" fmla="*/ 571 h 604"/>
                <a:gd name="T14" fmla="*/ 315 w 605"/>
                <a:gd name="T15" fmla="*/ 463 h 604"/>
                <a:gd name="T16" fmla="*/ 145 w 605"/>
                <a:gd name="T17" fmla="*/ 234 h 604"/>
                <a:gd name="T18" fmla="*/ 3 w 605"/>
                <a:gd name="T19" fmla="*/ 1 h 604"/>
                <a:gd name="T20" fmla="*/ 1 w 605"/>
                <a:gd name="T21" fmla="*/ 2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5" h="604">
                  <a:moveTo>
                    <a:pt x="1" y="2"/>
                  </a:moveTo>
                  <a:cubicBezTo>
                    <a:pt x="72" y="66"/>
                    <a:pt x="106" y="161"/>
                    <a:pt x="148" y="245"/>
                  </a:cubicBezTo>
                  <a:cubicBezTo>
                    <a:pt x="190" y="329"/>
                    <a:pt x="246" y="406"/>
                    <a:pt x="317" y="468"/>
                  </a:cubicBezTo>
                  <a:cubicBezTo>
                    <a:pt x="369" y="512"/>
                    <a:pt x="429" y="548"/>
                    <a:pt x="493" y="572"/>
                  </a:cubicBezTo>
                  <a:cubicBezTo>
                    <a:pt x="529" y="586"/>
                    <a:pt x="565" y="593"/>
                    <a:pt x="602" y="604"/>
                  </a:cubicBezTo>
                  <a:cubicBezTo>
                    <a:pt x="603" y="604"/>
                    <a:pt x="605" y="603"/>
                    <a:pt x="604" y="602"/>
                  </a:cubicBezTo>
                  <a:cubicBezTo>
                    <a:pt x="567" y="591"/>
                    <a:pt x="531" y="584"/>
                    <a:pt x="495" y="571"/>
                  </a:cubicBezTo>
                  <a:cubicBezTo>
                    <a:pt x="429" y="546"/>
                    <a:pt x="369" y="509"/>
                    <a:pt x="315" y="463"/>
                  </a:cubicBezTo>
                  <a:cubicBezTo>
                    <a:pt x="242" y="400"/>
                    <a:pt x="188" y="320"/>
                    <a:pt x="145" y="234"/>
                  </a:cubicBezTo>
                  <a:cubicBezTo>
                    <a:pt x="106" y="152"/>
                    <a:pt x="72" y="63"/>
                    <a:pt x="3" y="1"/>
                  </a:cubicBezTo>
                  <a:cubicBezTo>
                    <a:pt x="3" y="0"/>
                    <a:pt x="0" y="1"/>
                    <a:pt x="1"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4"/>
            <p:cNvSpPr/>
            <p:nvPr/>
          </p:nvSpPr>
          <p:spPr bwMode="auto">
            <a:xfrm>
              <a:off x="7637683" y="1138238"/>
              <a:ext cx="472177" cy="523687"/>
            </a:xfrm>
            <a:custGeom>
              <a:avLst/>
              <a:gdLst>
                <a:gd name="T0" fmla="*/ 1 w 453"/>
                <a:gd name="T1" fmla="*/ 2 h 504"/>
                <a:gd name="T2" fmla="*/ 269 w 453"/>
                <a:gd name="T3" fmla="*/ 221 h 504"/>
                <a:gd name="T4" fmla="*/ 450 w 453"/>
                <a:gd name="T5" fmla="*/ 503 h 504"/>
                <a:gd name="T6" fmla="*/ 453 w 453"/>
                <a:gd name="T7" fmla="*/ 502 h 504"/>
                <a:gd name="T8" fmla="*/ 266 w 453"/>
                <a:gd name="T9" fmla="*/ 210 h 504"/>
                <a:gd name="T10" fmla="*/ 3 w 453"/>
                <a:gd name="T11" fmla="*/ 0 h 504"/>
                <a:gd name="T12" fmla="*/ 1 w 453"/>
                <a:gd name="T13" fmla="*/ 2 h 504"/>
              </a:gdLst>
              <a:ahLst/>
              <a:cxnLst>
                <a:cxn ang="0">
                  <a:pos x="T0" y="T1"/>
                </a:cxn>
                <a:cxn ang="0">
                  <a:pos x="T2" y="T3"/>
                </a:cxn>
                <a:cxn ang="0">
                  <a:pos x="T4" y="T5"/>
                </a:cxn>
                <a:cxn ang="0">
                  <a:pos x="T6" y="T7"/>
                </a:cxn>
                <a:cxn ang="0">
                  <a:pos x="T8" y="T9"/>
                </a:cxn>
                <a:cxn ang="0">
                  <a:pos x="T10" y="T11"/>
                </a:cxn>
                <a:cxn ang="0">
                  <a:pos x="T12" y="T13"/>
                </a:cxn>
              </a:cxnLst>
              <a:rect l="0" t="0" r="r" b="b"/>
              <a:pathLst>
                <a:path w="453" h="504">
                  <a:moveTo>
                    <a:pt x="1" y="2"/>
                  </a:moveTo>
                  <a:cubicBezTo>
                    <a:pt x="114" y="40"/>
                    <a:pt x="209" y="119"/>
                    <a:pt x="269" y="221"/>
                  </a:cubicBezTo>
                  <a:cubicBezTo>
                    <a:pt x="326" y="317"/>
                    <a:pt x="361" y="431"/>
                    <a:pt x="450" y="503"/>
                  </a:cubicBezTo>
                  <a:cubicBezTo>
                    <a:pt x="451" y="504"/>
                    <a:pt x="453" y="503"/>
                    <a:pt x="453" y="502"/>
                  </a:cubicBezTo>
                  <a:cubicBezTo>
                    <a:pt x="361" y="428"/>
                    <a:pt x="325" y="309"/>
                    <a:pt x="266" y="210"/>
                  </a:cubicBezTo>
                  <a:cubicBezTo>
                    <a:pt x="208" y="112"/>
                    <a:pt x="111" y="37"/>
                    <a:pt x="3" y="0"/>
                  </a:cubicBezTo>
                  <a:cubicBezTo>
                    <a:pt x="2" y="0"/>
                    <a:pt x="0" y="1"/>
                    <a:pt x="1"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5"/>
            <p:cNvSpPr/>
            <p:nvPr/>
          </p:nvSpPr>
          <p:spPr bwMode="auto">
            <a:xfrm>
              <a:off x="7637683" y="1138238"/>
              <a:ext cx="338251" cy="278155"/>
            </a:xfrm>
            <a:custGeom>
              <a:avLst/>
              <a:gdLst>
                <a:gd name="T0" fmla="*/ 2 w 324"/>
                <a:gd name="T1" fmla="*/ 2 h 267"/>
                <a:gd name="T2" fmla="*/ 321 w 324"/>
                <a:gd name="T3" fmla="*/ 266 h 267"/>
                <a:gd name="T4" fmla="*/ 324 w 324"/>
                <a:gd name="T5" fmla="*/ 265 h 267"/>
                <a:gd name="T6" fmla="*/ 4 w 324"/>
                <a:gd name="T7" fmla="*/ 0 h 267"/>
                <a:gd name="T8" fmla="*/ 2 w 324"/>
                <a:gd name="T9" fmla="*/ 2 h 267"/>
              </a:gdLst>
              <a:ahLst/>
              <a:cxnLst>
                <a:cxn ang="0">
                  <a:pos x="T0" y="T1"/>
                </a:cxn>
                <a:cxn ang="0">
                  <a:pos x="T2" y="T3"/>
                </a:cxn>
                <a:cxn ang="0">
                  <a:pos x="T4" y="T5"/>
                </a:cxn>
                <a:cxn ang="0">
                  <a:pos x="T6" y="T7"/>
                </a:cxn>
                <a:cxn ang="0">
                  <a:pos x="T8" y="T9"/>
                </a:cxn>
              </a:cxnLst>
              <a:rect l="0" t="0" r="r" b="b"/>
              <a:pathLst>
                <a:path w="324" h="267">
                  <a:moveTo>
                    <a:pt x="2" y="2"/>
                  </a:moveTo>
                  <a:cubicBezTo>
                    <a:pt x="150" y="25"/>
                    <a:pt x="266" y="128"/>
                    <a:pt x="321" y="266"/>
                  </a:cubicBezTo>
                  <a:cubicBezTo>
                    <a:pt x="322" y="267"/>
                    <a:pt x="324" y="266"/>
                    <a:pt x="324" y="265"/>
                  </a:cubicBezTo>
                  <a:cubicBezTo>
                    <a:pt x="269" y="127"/>
                    <a:pt x="152" y="23"/>
                    <a:pt x="4" y="0"/>
                  </a:cubicBezTo>
                  <a:cubicBezTo>
                    <a:pt x="3" y="0"/>
                    <a:pt x="0" y="2"/>
                    <a:pt x="2"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86"/>
            <p:cNvSpPr/>
            <p:nvPr/>
          </p:nvSpPr>
          <p:spPr bwMode="auto">
            <a:xfrm>
              <a:off x="7639401" y="1138238"/>
              <a:ext cx="305627" cy="175135"/>
            </a:xfrm>
            <a:custGeom>
              <a:avLst/>
              <a:gdLst>
                <a:gd name="T0" fmla="*/ 2 w 293"/>
                <a:gd name="T1" fmla="*/ 2 h 167"/>
                <a:gd name="T2" fmla="*/ 289 w 293"/>
                <a:gd name="T3" fmla="*/ 166 h 167"/>
                <a:gd name="T4" fmla="*/ 292 w 293"/>
                <a:gd name="T5" fmla="*/ 165 h 167"/>
                <a:gd name="T6" fmla="*/ 3 w 293"/>
                <a:gd name="T7" fmla="*/ 0 h 167"/>
                <a:gd name="T8" fmla="*/ 2 w 293"/>
                <a:gd name="T9" fmla="*/ 2 h 167"/>
              </a:gdLst>
              <a:ahLst/>
              <a:cxnLst>
                <a:cxn ang="0">
                  <a:pos x="T0" y="T1"/>
                </a:cxn>
                <a:cxn ang="0">
                  <a:pos x="T2" y="T3"/>
                </a:cxn>
                <a:cxn ang="0">
                  <a:pos x="T4" y="T5"/>
                </a:cxn>
                <a:cxn ang="0">
                  <a:pos x="T6" y="T7"/>
                </a:cxn>
                <a:cxn ang="0">
                  <a:pos x="T8" y="T9"/>
                </a:cxn>
              </a:cxnLst>
              <a:rect l="0" t="0" r="r" b="b"/>
              <a:pathLst>
                <a:path w="293" h="167">
                  <a:moveTo>
                    <a:pt x="2" y="2"/>
                  </a:moveTo>
                  <a:cubicBezTo>
                    <a:pt x="114" y="24"/>
                    <a:pt x="237" y="51"/>
                    <a:pt x="289" y="166"/>
                  </a:cubicBezTo>
                  <a:cubicBezTo>
                    <a:pt x="290" y="167"/>
                    <a:pt x="293" y="166"/>
                    <a:pt x="292" y="165"/>
                  </a:cubicBezTo>
                  <a:cubicBezTo>
                    <a:pt x="239" y="50"/>
                    <a:pt x="116" y="23"/>
                    <a:pt x="3" y="0"/>
                  </a:cubicBezTo>
                  <a:cubicBezTo>
                    <a:pt x="2" y="0"/>
                    <a:pt x="0" y="2"/>
                    <a:pt x="2"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87"/>
            <p:cNvSpPr/>
            <p:nvPr/>
          </p:nvSpPr>
          <p:spPr bwMode="auto">
            <a:xfrm>
              <a:off x="7675458" y="1145106"/>
              <a:ext cx="269571" cy="115040"/>
            </a:xfrm>
            <a:custGeom>
              <a:avLst/>
              <a:gdLst>
                <a:gd name="T0" fmla="*/ 2 w 257"/>
                <a:gd name="T1" fmla="*/ 2 h 111"/>
                <a:gd name="T2" fmla="*/ 253 w 257"/>
                <a:gd name="T3" fmla="*/ 110 h 111"/>
                <a:gd name="T4" fmla="*/ 256 w 257"/>
                <a:gd name="T5" fmla="*/ 109 h 111"/>
                <a:gd name="T6" fmla="*/ 4 w 257"/>
                <a:gd name="T7" fmla="*/ 1 h 111"/>
                <a:gd name="T8" fmla="*/ 2 w 257"/>
                <a:gd name="T9" fmla="*/ 2 h 111"/>
              </a:gdLst>
              <a:ahLst/>
              <a:cxnLst>
                <a:cxn ang="0">
                  <a:pos x="T0" y="T1"/>
                </a:cxn>
                <a:cxn ang="0">
                  <a:pos x="T2" y="T3"/>
                </a:cxn>
                <a:cxn ang="0">
                  <a:pos x="T4" y="T5"/>
                </a:cxn>
                <a:cxn ang="0">
                  <a:pos x="T6" y="T7"/>
                </a:cxn>
                <a:cxn ang="0">
                  <a:pos x="T8" y="T9"/>
                </a:cxn>
              </a:cxnLst>
              <a:rect l="0" t="0" r="r" b="b"/>
              <a:pathLst>
                <a:path w="257" h="111">
                  <a:moveTo>
                    <a:pt x="2" y="2"/>
                  </a:moveTo>
                  <a:cubicBezTo>
                    <a:pt x="101" y="1"/>
                    <a:pt x="194" y="26"/>
                    <a:pt x="253" y="110"/>
                  </a:cubicBezTo>
                  <a:cubicBezTo>
                    <a:pt x="254" y="111"/>
                    <a:pt x="257" y="110"/>
                    <a:pt x="256" y="109"/>
                  </a:cubicBezTo>
                  <a:cubicBezTo>
                    <a:pt x="197" y="24"/>
                    <a:pt x="103" y="0"/>
                    <a:pt x="4" y="1"/>
                  </a:cubicBezTo>
                  <a:cubicBezTo>
                    <a:pt x="3" y="1"/>
                    <a:pt x="0" y="2"/>
                    <a:pt x="2"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88"/>
            <p:cNvSpPr/>
            <p:nvPr/>
          </p:nvSpPr>
          <p:spPr bwMode="auto">
            <a:xfrm>
              <a:off x="8904834" y="861800"/>
              <a:ext cx="523688" cy="980411"/>
            </a:xfrm>
            <a:custGeom>
              <a:avLst/>
              <a:gdLst>
                <a:gd name="T0" fmla="*/ 102 w 500"/>
                <a:gd name="T1" fmla="*/ 348 h 943"/>
                <a:gd name="T2" fmla="*/ 458 w 500"/>
                <a:gd name="T3" fmla="*/ 7 h 943"/>
                <a:gd name="T4" fmla="*/ 448 w 500"/>
                <a:gd name="T5" fmla="*/ 7 h 943"/>
                <a:gd name="T6" fmla="*/ 472 w 500"/>
                <a:gd name="T7" fmla="*/ 165 h 943"/>
                <a:gd name="T8" fmla="*/ 485 w 500"/>
                <a:gd name="T9" fmla="*/ 342 h 943"/>
                <a:gd name="T10" fmla="*/ 374 w 500"/>
                <a:gd name="T11" fmla="*/ 655 h 943"/>
                <a:gd name="T12" fmla="*/ 193 w 500"/>
                <a:gd name="T13" fmla="*/ 836 h 943"/>
                <a:gd name="T14" fmla="*/ 103 w 500"/>
                <a:gd name="T15" fmla="*/ 895 h 943"/>
                <a:gd name="T16" fmla="*/ 13 w 500"/>
                <a:gd name="T17" fmla="*/ 934 h 943"/>
                <a:gd name="T18" fmla="*/ 9 w 500"/>
                <a:gd name="T19" fmla="*/ 933 h 943"/>
                <a:gd name="T20" fmla="*/ 9 w 500"/>
                <a:gd name="T21" fmla="*/ 940 h 943"/>
                <a:gd name="T22" fmla="*/ 196 w 500"/>
                <a:gd name="T23" fmla="*/ 728 h 943"/>
                <a:gd name="T24" fmla="*/ 101 w 500"/>
                <a:gd name="T25" fmla="*/ 346 h 943"/>
                <a:gd name="T26" fmla="*/ 91 w 500"/>
                <a:gd name="T27" fmla="*/ 351 h 943"/>
                <a:gd name="T28" fmla="*/ 188 w 500"/>
                <a:gd name="T29" fmla="*/ 717 h 943"/>
                <a:gd name="T30" fmla="*/ 4 w 500"/>
                <a:gd name="T31" fmla="*/ 934 h 943"/>
                <a:gd name="T32" fmla="*/ 5 w 500"/>
                <a:gd name="T33" fmla="*/ 941 h 943"/>
                <a:gd name="T34" fmla="*/ 74 w 500"/>
                <a:gd name="T35" fmla="*/ 919 h 943"/>
                <a:gd name="T36" fmla="*/ 167 w 500"/>
                <a:gd name="T37" fmla="*/ 863 h 943"/>
                <a:gd name="T38" fmla="*/ 336 w 500"/>
                <a:gd name="T39" fmla="*/ 719 h 943"/>
                <a:gd name="T40" fmla="*/ 479 w 500"/>
                <a:gd name="T41" fmla="*/ 446 h 943"/>
                <a:gd name="T42" fmla="*/ 499 w 500"/>
                <a:gd name="T43" fmla="*/ 277 h 943"/>
                <a:gd name="T44" fmla="*/ 473 w 500"/>
                <a:gd name="T45" fmla="*/ 117 h 943"/>
                <a:gd name="T46" fmla="*/ 459 w 500"/>
                <a:gd name="T47" fmla="*/ 5 h 943"/>
                <a:gd name="T48" fmla="*/ 449 w 500"/>
                <a:gd name="T49" fmla="*/ 5 h 943"/>
                <a:gd name="T50" fmla="*/ 91 w 500"/>
                <a:gd name="T51" fmla="*/ 349 h 943"/>
                <a:gd name="T52" fmla="*/ 102 w 500"/>
                <a:gd name="T53" fmla="*/ 348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0" h="943">
                  <a:moveTo>
                    <a:pt x="102" y="348"/>
                  </a:moveTo>
                  <a:cubicBezTo>
                    <a:pt x="136" y="163"/>
                    <a:pt x="341" y="125"/>
                    <a:pt x="458" y="7"/>
                  </a:cubicBezTo>
                  <a:cubicBezTo>
                    <a:pt x="455" y="7"/>
                    <a:pt x="451" y="7"/>
                    <a:pt x="448" y="7"/>
                  </a:cubicBezTo>
                  <a:cubicBezTo>
                    <a:pt x="447" y="61"/>
                    <a:pt x="460" y="113"/>
                    <a:pt x="472" y="165"/>
                  </a:cubicBezTo>
                  <a:cubicBezTo>
                    <a:pt x="485" y="224"/>
                    <a:pt x="490" y="281"/>
                    <a:pt x="485" y="342"/>
                  </a:cubicBezTo>
                  <a:cubicBezTo>
                    <a:pt x="476" y="454"/>
                    <a:pt x="437" y="562"/>
                    <a:pt x="374" y="655"/>
                  </a:cubicBezTo>
                  <a:cubicBezTo>
                    <a:pt x="327" y="727"/>
                    <a:pt x="263" y="787"/>
                    <a:pt x="193" y="836"/>
                  </a:cubicBezTo>
                  <a:cubicBezTo>
                    <a:pt x="164" y="857"/>
                    <a:pt x="134" y="877"/>
                    <a:pt x="103" y="895"/>
                  </a:cubicBezTo>
                  <a:cubicBezTo>
                    <a:pt x="77" y="910"/>
                    <a:pt x="44" y="933"/>
                    <a:pt x="13" y="934"/>
                  </a:cubicBezTo>
                  <a:cubicBezTo>
                    <a:pt x="12" y="934"/>
                    <a:pt x="10" y="934"/>
                    <a:pt x="9" y="933"/>
                  </a:cubicBezTo>
                  <a:cubicBezTo>
                    <a:pt x="9" y="935"/>
                    <a:pt x="9" y="938"/>
                    <a:pt x="9" y="940"/>
                  </a:cubicBezTo>
                  <a:cubicBezTo>
                    <a:pt x="95" y="902"/>
                    <a:pt x="169" y="816"/>
                    <a:pt x="196" y="728"/>
                  </a:cubicBezTo>
                  <a:cubicBezTo>
                    <a:pt x="236" y="597"/>
                    <a:pt x="192" y="445"/>
                    <a:pt x="101" y="346"/>
                  </a:cubicBezTo>
                  <a:cubicBezTo>
                    <a:pt x="98" y="343"/>
                    <a:pt x="88" y="347"/>
                    <a:pt x="91" y="351"/>
                  </a:cubicBezTo>
                  <a:cubicBezTo>
                    <a:pt x="180" y="448"/>
                    <a:pt x="219" y="589"/>
                    <a:pt x="188" y="717"/>
                  </a:cubicBezTo>
                  <a:cubicBezTo>
                    <a:pt x="166" y="807"/>
                    <a:pt x="90" y="897"/>
                    <a:pt x="4" y="934"/>
                  </a:cubicBezTo>
                  <a:cubicBezTo>
                    <a:pt x="1" y="936"/>
                    <a:pt x="0" y="940"/>
                    <a:pt x="5" y="941"/>
                  </a:cubicBezTo>
                  <a:cubicBezTo>
                    <a:pt x="28" y="943"/>
                    <a:pt x="54" y="929"/>
                    <a:pt x="74" y="919"/>
                  </a:cubicBezTo>
                  <a:cubicBezTo>
                    <a:pt x="106" y="903"/>
                    <a:pt x="137" y="883"/>
                    <a:pt x="167" y="863"/>
                  </a:cubicBezTo>
                  <a:cubicBezTo>
                    <a:pt x="229" y="822"/>
                    <a:pt x="286" y="776"/>
                    <a:pt x="336" y="719"/>
                  </a:cubicBezTo>
                  <a:cubicBezTo>
                    <a:pt x="404" y="642"/>
                    <a:pt x="453" y="546"/>
                    <a:pt x="479" y="446"/>
                  </a:cubicBezTo>
                  <a:cubicBezTo>
                    <a:pt x="493" y="392"/>
                    <a:pt x="500" y="334"/>
                    <a:pt x="499" y="277"/>
                  </a:cubicBezTo>
                  <a:cubicBezTo>
                    <a:pt x="499" y="223"/>
                    <a:pt x="484" y="170"/>
                    <a:pt x="473" y="117"/>
                  </a:cubicBezTo>
                  <a:cubicBezTo>
                    <a:pt x="465" y="80"/>
                    <a:pt x="459" y="43"/>
                    <a:pt x="459" y="5"/>
                  </a:cubicBezTo>
                  <a:cubicBezTo>
                    <a:pt x="459" y="0"/>
                    <a:pt x="451" y="3"/>
                    <a:pt x="449" y="5"/>
                  </a:cubicBezTo>
                  <a:cubicBezTo>
                    <a:pt x="331" y="124"/>
                    <a:pt x="125" y="161"/>
                    <a:pt x="91" y="349"/>
                  </a:cubicBezTo>
                  <a:cubicBezTo>
                    <a:pt x="90" y="354"/>
                    <a:pt x="101" y="352"/>
                    <a:pt x="102" y="348"/>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89"/>
            <p:cNvSpPr/>
            <p:nvPr/>
          </p:nvSpPr>
          <p:spPr bwMode="auto">
            <a:xfrm>
              <a:off x="9019874" y="873819"/>
              <a:ext cx="358855" cy="377741"/>
            </a:xfrm>
            <a:custGeom>
              <a:avLst/>
              <a:gdLst>
                <a:gd name="T0" fmla="*/ 330 w 344"/>
                <a:gd name="T1" fmla="*/ 3 h 363"/>
                <a:gd name="T2" fmla="*/ 315 w 344"/>
                <a:gd name="T3" fmla="*/ 21 h 363"/>
                <a:gd name="T4" fmla="*/ 284 w 344"/>
                <a:gd name="T5" fmla="*/ 50 h 363"/>
                <a:gd name="T6" fmla="*/ 219 w 344"/>
                <a:gd name="T7" fmla="*/ 97 h 363"/>
                <a:gd name="T8" fmla="*/ 124 w 344"/>
                <a:gd name="T9" fmla="*/ 169 h 363"/>
                <a:gd name="T10" fmla="*/ 0 w 344"/>
                <a:gd name="T11" fmla="*/ 358 h 363"/>
                <a:gd name="T12" fmla="*/ 11 w 344"/>
                <a:gd name="T13" fmla="*/ 356 h 363"/>
                <a:gd name="T14" fmla="*/ 144 w 344"/>
                <a:gd name="T15" fmla="*/ 162 h 363"/>
                <a:gd name="T16" fmla="*/ 244 w 344"/>
                <a:gd name="T17" fmla="*/ 88 h 363"/>
                <a:gd name="T18" fmla="*/ 303 w 344"/>
                <a:gd name="T19" fmla="*/ 45 h 363"/>
                <a:gd name="T20" fmla="*/ 339 w 344"/>
                <a:gd name="T21" fmla="*/ 6 h 363"/>
                <a:gd name="T22" fmla="*/ 330 w 344"/>
                <a:gd name="T23" fmla="*/ 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4" h="363">
                  <a:moveTo>
                    <a:pt x="330" y="3"/>
                  </a:moveTo>
                  <a:cubicBezTo>
                    <a:pt x="324" y="9"/>
                    <a:pt x="320" y="14"/>
                    <a:pt x="315" y="21"/>
                  </a:cubicBezTo>
                  <a:cubicBezTo>
                    <a:pt x="306" y="33"/>
                    <a:pt x="296" y="41"/>
                    <a:pt x="284" y="50"/>
                  </a:cubicBezTo>
                  <a:cubicBezTo>
                    <a:pt x="263" y="66"/>
                    <a:pt x="241" y="81"/>
                    <a:pt x="219" y="97"/>
                  </a:cubicBezTo>
                  <a:cubicBezTo>
                    <a:pt x="187" y="120"/>
                    <a:pt x="155" y="143"/>
                    <a:pt x="124" y="169"/>
                  </a:cubicBezTo>
                  <a:cubicBezTo>
                    <a:pt x="67" y="216"/>
                    <a:pt x="5" y="280"/>
                    <a:pt x="0" y="358"/>
                  </a:cubicBezTo>
                  <a:cubicBezTo>
                    <a:pt x="0" y="363"/>
                    <a:pt x="11" y="361"/>
                    <a:pt x="11" y="356"/>
                  </a:cubicBezTo>
                  <a:cubicBezTo>
                    <a:pt x="16" y="275"/>
                    <a:pt x="84" y="210"/>
                    <a:pt x="144" y="162"/>
                  </a:cubicBezTo>
                  <a:cubicBezTo>
                    <a:pt x="177" y="136"/>
                    <a:pt x="211" y="112"/>
                    <a:pt x="244" y="88"/>
                  </a:cubicBezTo>
                  <a:cubicBezTo>
                    <a:pt x="264" y="74"/>
                    <a:pt x="284" y="60"/>
                    <a:pt x="303" y="45"/>
                  </a:cubicBezTo>
                  <a:cubicBezTo>
                    <a:pt x="318" y="34"/>
                    <a:pt x="326" y="19"/>
                    <a:pt x="339" y="6"/>
                  </a:cubicBezTo>
                  <a:cubicBezTo>
                    <a:pt x="344" y="1"/>
                    <a:pt x="333" y="0"/>
                    <a:pt x="330"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0"/>
            <p:cNvSpPr/>
            <p:nvPr/>
          </p:nvSpPr>
          <p:spPr bwMode="auto">
            <a:xfrm>
              <a:off x="9021591" y="873819"/>
              <a:ext cx="355421" cy="396629"/>
            </a:xfrm>
            <a:custGeom>
              <a:avLst/>
              <a:gdLst>
                <a:gd name="T0" fmla="*/ 327 w 340"/>
                <a:gd name="T1" fmla="*/ 4 h 381"/>
                <a:gd name="T2" fmla="*/ 159 w 340"/>
                <a:gd name="T3" fmla="*/ 167 h 381"/>
                <a:gd name="T4" fmla="*/ 71 w 340"/>
                <a:gd name="T5" fmla="*/ 263 h 381"/>
                <a:gd name="T6" fmla="*/ 2 w 340"/>
                <a:gd name="T7" fmla="*/ 376 h 381"/>
                <a:gd name="T8" fmla="*/ 13 w 340"/>
                <a:gd name="T9" fmla="*/ 376 h 381"/>
                <a:gd name="T10" fmla="*/ 84 w 340"/>
                <a:gd name="T11" fmla="*/ 260 h 381"/>
                <a:gd name="T12" fmla="*/ 176 w 340"/>
                <a:gd name="T13" fmla="*/ 162 h 381"/>
                <a:gd name="T14" fmla="*/ 338 w 340"/>
                <a:gd name="T15" fmla="*/ 5 h 381"/>
                <a:gd name="T16" fmla="*/ 327 w 340"/>
                <a:gd name="T17" fmla="*/ 4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381">
                  <a:moveTo>
                    <a:pt x="327" y="4"/>
                  </a:moveTo>
                  <a:cubicBezTo>
                    <a:pt x="290" y="76"/>
                    <a:pt x="217" y="115"/>
                    <a:pt x="159" y="167"/>
                  </a:cubicBezTo>
                  <a:cubicBezTo>
                    <a:pt x="127" y="195"/>
                    <a:pt x="98" y="229"/>
                    <a:pt x="71" y="263"/>
                  </a:cubicBezTo>
                  <a:cubicBezTo>
                    <a:pt x="43" y="297"/>
                    <a:pt x="19" y="334"/>
                    <a:pt x="2" y="376"/>
                  </a:cubicBezTo>
                  <a:cubicBezTo>
                    <a:pt x="0" y="381"/>
                    <a:pt x="11" y="380"/>
                    <a:pt x="13" y="376"/>
                  </a:cubicBezTo>
                  <a:cubicBezTo>
                    <a:pt x="30" y="334"/>
                    <a:pt x="56" y="296"/>
                    <a:pt x="84" y="260"/>
                  </a:cubicBezTo>
                  <a:cubicBezTo>
                    <a:pt x="112" y="225"/>
                    <a:pt x="143" y="191"/>
                    <a:pt x="176" y="162"/>
                  </a:cubicBezTo>
                  <a:cubicBezTo>
                    <a:pt x="234" y="113"/>
                    <a:pt x="302" y="75"/>
                    <a:pt x="338" y="5"/>
                  </a:cubicBezTo>
                  <a:cubicBezTo>
                    <a:pt x="340" y="0"/>
                    <a:pt x="329" y="0"/>
                    <a:pt x="327" y="4"/>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1"/>
            <p:cNvSpPr/>
            <p:nvPr/>
          </p:nvSpPr>
          <p:spPr bwMode="auto">
            <a:xfrm>
              <a:off x="9047346" y="885838"/>
              <a:ext cx="326231" cy="405213"/>
            </a:xfrm>
            <a:custGeom>
              <a:avLst/>
              <a:gdLst>
                <a:gd name="T0" fmla="*/ 297 w 311"/>
                <a:gd name="T1" fmla="*/ 4 h 389"/>
                <a:gd name="T2" fmla="*/ 229 w 311"/>
                <a:gd name="T3" fmla="*/ 74 h 389"/>
                <a:gd name="T4" fmla="*/ 137 w 311"/>
                <a:gd name="T5" fmla="*/ 159 h 389"/>
                <a:gd name="T6" fmla="*/ 2 w 311"/>
                <a:gd name="T7" fmla="*/ 385 h 389"/>
                <a:gd name="T8" fmla="*/ 13 w 311"/>
                <a:gd name="T9" fmla="*/ 384 h 389"/>
                <a:gd name="T10" fmla="*/ 155 w 311"/>
                <a:gd name="T11" fmla="*/ 151 h 389"/>
                <a:gd name="T12" fmla="*/ 249 w 311"/>
                <a:gd name="T13" fmla="*/ 68 h 389"/>
                <a:gd name="T14" fmla="*/ 307 w 311"/>
                <a:gd name="T15" fmla="*/ 5 h 389"/>
                <a:gd name="T16" fmla="*/ 297 w 311"/>
                <a:gd name="T17" fmla="*/ 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389">
                  <a:moveTo>
                    <a:pt x="297" y="4"/>
                  </a:moveTo>
                  <a:cubicBezTo>
                    <a:pt x="277" y="32"/>
                    <a:pt x="256" y="53"/>
                    <a:pt x="229" y="74"/>
                  </a:cubicBezTo>
                  <a:cubicBezTo>
                    <a:pt x="195" y="99"/>
                    <a:pt x="165" y="127"/>
                    <a:pt x="137" y="159"/>
                  </a:cubicBezTo>
                  <a:cubicBezTo>
                    <a:pt x="78" y="225"/>
                    <a:pt x="29" y="300"/>
                    <a:pt x="2" y="385"/>
                  </a:cubicBezTo>
                  <a:cubicBezTo>
                    <a:pt x="0" y="389"/>
                    <a:pt x="12" y="388"/>
                    <a:pt x="13" y="384"/>
                  </a:cubicBezTo>
                  <a:cubicBezTo>
                    <a:pt x="42" y="296"/>
                    <a:pt x="94" y="219"/>
                    <a:pt x="155" y="151"/>
                  </a:cubicBezTo>
                  <a:cubicBezTo>
                    <a:pt x="183" y="120"/>
                    <a:pt x="215" y="94"/>
                    <a:pt x="249" y="68"/>
                  </a:cubicBezTo>
                  <a:cubicBezTo>
                    <a:pt x="272" y="50"/>
                    <a:pt x="290" y="29"/>
                    <a:pt x="307" y="5"/>
                  </a:cubicBezTo>
                  <a:cubicBezTo>
                    <a:pt x="311" y="0"/>
                    <a:pt x="299" y="1"/>
                    <a:pt x="297" y="4"/>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2"/>
            <p:cNvSpPr/>
            <p:nvPr/>
          </p:nvSpPr>
          <p:spPr bwMode="auto">
            <a:xfrm>
              <a:off x="9079969" y="884121"/>
              <a:ext cx="291891" cy="472177"/>
            </a:xfrm>
            <a:custGeom>
              <a:avLst/>
              <a:gdLst>
                <a:gd name="T0" fmla="*/ 265 w 278"/>
                <a:gd name="T1" fmla="*/ 6 h 453"/>
                <a:gd name="T2" fmla="*/ 125 w 278"/>
                <a:gd name="T3" fmla="*/ 228 h 453"/>
                <a:gd name="T4" fmla="*/ 1 w 278"/>
                <a:gd name="T5" fmla="*/ 448 h 453"/>
                <a:gd name="T6" fmla="*/ 12 w 278"/>
                <a:gd name="T7" fmla="*/ 447 h 453"/>
                <a:gd name="T8" fmla="*/ 147 w 278"/>
                <a:gd name="T9" fmla="*/ 214 h 453"/>
                <a:gd name="T10" fmla="*/ 277 w 278"/>
                <a:gd name="T11" fmla="*/ 5 h 453"/>
                <a:gd name="T12" fmla="*/ 265 w 278"/>
                <a:gd name="T13" fmla="*/ 6 h 453"/>
              </a:gdLst>
              <a:ahLst/>
              <a:cxnLst>
                <a:cxn ang="0">
                  <a:pos x="T0" y="T1"/>
                </a:cxn>
                <a:cxn ang="0">
                  <a:pos x="T2" y="T3"/>
                </a:cxn>
                <a:cxn ang="0">
                  <a:pos x="T4" y="T5"/>
                </a:cxn>
                <a:cxn ang="0">
                  <a:pos x="T6" y="T7"/>
                </a:cxn>
                <a:cxn ang="0">
                  <a:pos x="T8" y="T9"/>
                </a:cxn>
                <a:cxn ang="0">
                  <a:pos x="T10" y="T11"/>
                </a:cxn>
                <a:cxn ang="0">
                  <a:pos x="T12" y="T13"/>
                </a:cxn>
              </a:cxnLst>
              <a:rect l="0" t="0" r="r" b="b"/>
              <a:pathLst>
                <a:path w="278" h="453">
                  <a:moveTo>
                    <a:pt x="265" y="6"/>
                  </a:moveTo>
                  <a:cubicBezTo>
                    <a:pt x="237" y="91"/>
                    <a:pt x="180" y="159"/>
                    <a:pt x="125" y="228"/>
                  </a:cubicBezTo>
                  <a:cubicBezTo>
                    <a:pt x="71" y="295"/>
                    <a:pt x="23" y="365"/>
                    <a:pt x="1" y="448"/>
                  </a:cubicBezTo>
                  <a:cubicBezTo>
                    <a:pt x="0" y="453"/>
                    <a:pt x="11" y="451"/>
                    <a:pt x="12" y="447"/>
                  </a:cubicBezTo>
                  <a:cubicBezTo>
                    <a:pt x="36" y="357"/>
                    <a:pt x="89" y="285"/>
                    <a:pt x="147" y="214"/>
                  </a:cubicBezTo>
                  <a:cubicBezTo>
                    <a:pt x="199" y="150"/>
                    <a:pt x="250" y="85"/>
                    <a:pt x="277" y="5"/>
                  </a:cubicBezTo>
                  <a:cubicBezTo>
                    <a:pt x="278" y="0"/>
                    <a:pt x="267" y="2"/>
                    <a:pt x="265" y="6"/>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3"/>
            <p:cNvSpPr/>
            <p:nvPr/>
          </p:nvSpPr>
          <p:spPr bwMode="auto">
            <a:xfrm>
              <a:off x="9093705" y="877253"/>
              <a:ext cx="281589" cy="501366"/>
            </a:xfrm>
            <a:custGeom>
              <a:avLst/>
              <a:gdLst>
                <a:gd name="T0" fmla="*/ 259 w 270"/>
                <a:gd name="T1" fmla="*/ 4 h 483"/>
                <a:gd name="T2" fmla="*/ 152 w 270"/>
                <a:gd name="T3" fmla="*/ 230 h 483"/>
                <a:gd name="T4" fmla="*/ 3 w 270"/>
                <a:gd name="T5" fmla="*/ 481 h 483"/>
                <a:gd name="T6" fmla="*/ 13 w 270"/>
                <a:gd name="T7" fmla="*/ 480 h 483"/>
                <a:gd name="T8" fmla="*/ 161 w 270"/>
                <a:gd name="T9" fmla="*/ 233 h 483"/>
                <a:gd name="T10" fmla="*/ 270 w 270"/>
                <a:gd name="T11" fmla="*/ 2 h 483"/>
                <a:gd name="T12" fmla="*/ 259 w 270"/>
                <a:gd name="T13" fmla="*/ 4 h 483"/>
              </a:gdLst>
              <a:ahLst/>
              <a:cxnLst>
                <a:cxn ang="0">
                  <a:pos x="T0" y="T1"/>
                </a:cxn>
                <a:cxn ang="0">
                  <a:pos x="T2" y="T3"/>
                </a:cxn>
                <a:cxn ang="0">
                  <a:pos x="T4" y="T5"/>
                </a:cxn>
                <a:cxn ang="0">
                  <a:pos x="T6" y="T7"/>
                </a:cxn>
                <a:cxn ang="0">
                  <a:pos x="T8" y="T9"/>
                </a:cxn>
                <a:cxn ang="0">
                  <a:pos x="T10" y="T11"/>
                </a:cxn>
                <a:cxn ang="0">
                  <a:pos x="T12" y="T13"/>
                </a:cxn>
              </a:cxnLst>
              <a:rect l="0" t="0" r="r" b="b"/>
              <a:pathLst>
                <a:path w="270" h="483">
                  <a:moveTo>
                    <a:pt x="259" y="4"/>
                  </a:moveTo>
                  <a:cubicBezTo>
                    <a:pt x="220" y="78"/>
                    <a:pt x="189" y="155"/>
                    <a:pt x="152" y="230"/>
                  </a:cubicBezTo>
                  <a:cubicBezTo>
                    <a:pt x="110" y="317"/>
                    <a:pt x="66" y="407"/>
                    <a:pt x="3" y="481"/>
                  </a:cubicBezTo>
                  <a:cubicBezTo>
                    <a:pt x="0" y="483"/>
                    <a:pt x="11" y="482"/>
                    <a:pt x="13" y="480"/>
                  </a:cubicBezTo>
                  <a:cubicBezTo>
                    <a:pt x="75" y="407"/>
                    <a:pt x="119" y="319"/>
                    <a:pt x="161" y="233"/>
                  </a:cubicBezTo>
                  <a:cubicBezTo>
                    <a:pt x="198" y="157"/>
                    <a:pt x="231" y="77"/>
                    <a:pt x="270" y="2"/>
                  </a:cubicBezTo>
                  <a:cubicBezTo>
                    <a:pt x="270" y="0"/>
                    <a:pt x="260" y="1"/>
                    <a:pt x="259" y="4"/>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4"/>
            <p:cNvSpPr/>
            <p:nvPr/>
          </p:nvSpPr>
          <p:spPr bwMode="auto">
            <a:xfrm>
              <a:off x="9098857" y="878970"/>
              <a:ext cx="278155" cy="535706"/>
            </a:xfrm>
            <a:custGeom>
              <a:avLst/>
              <a:gdLst>
                <a:gd name="T0" fmla="*/ 252 w 265"/>
                <a:gd name="T1" fmla="*/ 5 h 514"/>
                <a:gd name="T2" fmla="*/ 157 w 265"/>
                <a:gd name="T3" fmla="*/ 258 h 514"/>
                <a:gd name="T4" fmla="*/ 4 w 265"/>
                <a:gd name="T5" fmla="*/ 509 h 514"/>
                <a:gd name="T6" fmla="*/ 14 w 265"/>
                <a:gd name="T7" fmla="*/ 510 h 514"/>
                <a:gd name="T8" fmla="*/ 167 w 265"/>
                <a:gd name="T9" fmla="*/ 258 h 514"/>
                <a:gd name="T10" fmla="*/ 263 w 265"/>
                <a:gd name="T11" fmla="*/ 4 h 514"/>
                <a:gd name="T12" fmla="*/ 252 w 265"/>
                <a:gd name="T13" fmla="*/ 5 h 514"/>
              </a:gdLst>
              <a:ahLst/>
              <a:cxnLst>
                <a:cxn ang="0">
                  <a:pos x="T0" y="T1"/>
                </a:cxn>
                <a:cxn ang="0">
                  <a:pos x="T2" y="T3"/>
                </a:cxn>
                <a:cxn ang="0">
                  <a:pos x="T4" y="T5"/>
                </a:cxn>
                <a:cxn ang="0">
                  <a:pos x="T6" y="T7"/>
                </a:cxn>
                <a:cxn ang="0">
                  <a:pos x="T8" y="T9"/>
                </a:cxn>
                <a:cxn ang="0">
                  <a:pos x="T10" y="T11"/>
                </a:cxn>
                <a:cxn ang="0">
                  <a:pos x="T12" y="T13"/>
                </a:cxn>
              </a:cxnLst>
              <a:rect l="0" t="0" r="r" b="b"/>
              <a:pathLst>
                <a:path w="265" h="514">
                  <a:moveTo>
                    <a:pt x="252" y="5"/>
                  </a:moveTo>
                  <a:cubicBezTo>
                    <a:pt x="223" y="91"/>
                    <a:pt x="196" y="176"/>
                    <a:pt x="157" y="258"/>
                  </a:cubicBezTo>
                  <a:cubicBezTo>
                    <a:pt x="114" y="346"/>
                    <a:pt x="62" y="431"/>
                    <a:pt x="4" y="509"/>
                  </a:cubicBezTo>
                  <a:cubicBezTo>
                    <a:pt x="0" y="514"/>
                    <a:pt x="12" y="513"/>
                    <a:pt x="14" y="510"/>
                  </a:cubicBezTo>
                  <a:cubicBezTo>
                    <a:pt x="73" y="431"/>
                    <a:pt x="124" y="346"/>
                    <a:pt x="167" y="258"/>
                  </a:cubicBezTo>
                  <a:cubicBezTo>
                    <a:pt x="207" y="177"/>
                    <a:pt x="235" y="90"/>
                    <a:pt x="263" y="4"/>
                  </a:cubicBezTo>
                  <a:cubicBezTo>
                    <a:pt x="265" y="0"/>
                    <a:pt x="253" y="1"/>
                    <a:pt x="252" y="5"/>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5"/>
            <p:cNvSpPr/>
            <p:nvPr/>
          </p:nvSpPr>
          <p:spPr bwMode="auto">
            <a:xfrm>
              <a:off x="9109159" y="877253"/>
              <a:ext cx="266137" cy="573480"/>
            </a:xfrm>
            <a:custGeom>
              <a:avLst/>
              <a:gdLst>
                <a:gd name="T0" fmla="*/ 243 w 255"/>
                <a:gd name="T1" fmla="*/ 6 h 552"/>
                <a:gd name="T2" fmla="*/ 168 w 255"/>
                <a:gd name="T3" fmla="*/ 261 h 552"/>
                <a:gd name="T4" fmla="*/ 5 w 255"/>
                <a:gd name="T5" fmla="*/ 547 h 552"/>
                <a:gd name="T6" fmla="*/ 14 w 255"/>
                <a:gd name="T7" fmla="*/ 549 h 552"/>
                <a:gd name="T8" fmla="*/ 178 w 255"/>
                <a:gd name="T9" fmla="*/ 262 h 552"/>
                <a:gd name="T10" fmla="*/ 254 w 255"/>
                <a:gd name="T11" fmla="*/ 5 h 552"/>
                <a:gd name="T12" fmla="*/ 243 w 255"/>
                <a:gd name="T13" fmla="*/ 6 h 552"/>
              </a:gdLst>
              <a:ahLst/>
              <a:cxnLst>
                <a:cxn ang="0">
                  <a:pos x="T0" y="T1"/>
                </a:cxn>
                <a:cxn ang="0">
                  <a:pos x="T2" y="T3"/>
                </a:cxn>
                <a:cxn ang="0">
                  <a:pos x="T4" y="T5"/>
                </a:cxn>
                <a:cxn ang="0">
                  <a:pos x="T6" y="T7"/>
                </a:cxn>
                <a:cxn ang="0">
                  <a:pos x="T8" y="T9"/>
                </a:cxn>
                <a:cxn ang="0">
                  <a:pos x="T10" y="T11"/>
                </a:cxn>
                <a:cxn ang="0">
                  <a:pos x="T12" y="T13"/>
                </a:cxn>
              </a:cxnLst>
              <a:rect l="0" t="0" r="r" b="b"/>
              <a:pathLst>
                <a:path w="255" h="552">
                  <a:moveTo>
                    <a:pt x="243" y="6"/>
                  </a:moveTo>
                  <a:cubicBezTo>
                    <a:pt x="226" y="93"/>
                    <a:pt x="199" y="179"/>
                    <a:pt x="168" y="261"/>
                  </a:cubicBezTo>
                  <a:cubicBezTo>
                    <a:pt x="129" y="363"/>
                    <a:pt x="81" y="468"/>
                    <a:pt x="5" y="547"/>
                  </a:cubicBezTo>
                  <a:cubicBezTo>
                    <a:pt x="0" y="552"/>
                    <a:pt x="11" y="552"/>
                    <a:pt x="14" y="549"/>
                  </a:cubicBezTo>
                  <a:cubicBezTo>
                    <a:pt x="91" y="470"/>
                    <a:pt x="139" y="364"/>
                    <a:pt x="178" y="262"/>
                  </a:cubicBezTo>
                  <a:cubicBezTo>
                    <a:pt x="210" y="179"/>
                    <a:pt x="237" y="93"/>
                    <a:pt x="254" y="5"/>
                  </a:cubicBezTo>
                  <a:cubicBezTo>
                    <a:pt x="255" y="0"/>
                    <a:pt x="244" y="2"/>
                    <a:pt x="243" y="6"/>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96"/>
            <p:cNvSpPr/>
            <p:nvPr/>
          </p:nvSpPr>
          <p:spPr bwMode="auto">
            <a:xfrm>
              <a:off x="9110875" y="878970"/>
              <a:ext cx="269571" cy="655896"/>
            </a:xfrm>
            <a:custGeom>
              <a:avLst/>
              <a:gdLst>
                <a:gd name="T0" fmla="*/ 245 w 258"/>
                <a:gd name="T1" fmla="*/ 6 h 631"/>
                <a:gd name="T2" fmla="*/ 4 w 258"/>
                <a:gd name="T3" fmla="*/ 624 h 631"/>
                <a:gd name="T4" fmla="*/ 14 w 258"/>
                <a:gd name="T5" fmla="*/ 627 h 631"/>
                <a:gd name="T6" fmla="*/ 257 w 258"/>
                <a:gd name="T7" fmla="*/ 5 h 631"/>
                <a:gd name="T8" fmla="*/ 245 w 258"/>
                <a:gd name="T9" fmla="*/ 6 h 631"/>
              </a:gdLst>
              <a:ahLst/>
              <a:cxnLst>
                <a:cxn ang="0">
                  <a:pos x="T0" y="T1"/>
                </a:cxn>
                <a:cxn ang="0">
                  <a:pos x="T2" y="T3"/>
                </a:cxn>
                <a:cxn ang="0">
                  <a:pos x="T4" y="T5"/>
                </a:cxn>
                <a:cxn ang="0">
                  <a:pos x="T6" y="T7"/>
                </a:cxn>
                <a:cxn ang="0">
                  <a:pos x="T8" y="T9"/>
                </a:cxn>
              </a:cxnLst>
              <a:rect l="0" t="0" r="r" b="b"/>
              <a:pathLst>
                <a:path w="258" h="631">
                  <a:moveTo>
                    <a:pt x="245" y="6"/>
                  </a:moveTo>
                  <a:cubicBezTo>
                    <a:pt x="206" y="223"/>
                    <a:pt x="158" y="456"/>
                    <a:pt x="4" y="624"/>
                  </a:cubicBezTo>
                  <a:cubicBezTo>
                    <a:pt x="0" y="629"/>
                    <a:pt x="10" y="631"/>
                    <a:pt x="14" y="627"/>
                  </a:cubicBezTo>
                  <a:cubicBezTo>
                    <a:pt x="168" y="458"/>
                    <a:pt x="217" y="224"/>
                    <a:pt x="257" y="5"/>
                  </a:cubicBezTo>
                  <a:cubicBezTo>
                    <a:pt x="258" y="0"/>
                    <a:pt x="246" y="1"/>
                    <a:pt x="245" y="6"/>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97"/>
            <p:cNvSpPr/>
            <p:nvPr/>
          </p:nvSpPr>
          <p:spPr bwMode="auto">
            <a:xfrm>
              <a:off x="9100573" y="894423"/>
              <a:ext cx="278155" cy="693670"/>
            </a:xfrm>
            <a:custGeom>
              <a:avLst/>
              <a:gdLst>
                <a:gd name="T0" fmla="*/ 255 w 266"/>
                <a:gd name="T1" fmla="*/ 6 h 667"/>
                <a:gd name="T2" fmla="*/ 196 w 266"/>
                <a:gd name="T3" fmla="*/ 364 h 667"/>
                <a:gd name="T4" fmla="*/ 5 w 266"/>
                <a:gd name="T5" fmla="*/ 662 h 667"/>
                <a:gd name="T6" fmla="*/ 14 w 266"/>
                <a:gd name="T7" fmla="*/ 664 h 667"/>
                <a:gd name="T8" fmla="*/ 204 w 266"/>
                <a:gd name="T9" fmla="*/ 374 h 667"/>
                <a:gd name="T10" fmla="*/ 266 w 266"/>
                <a:gd name="T11" fmla="*/ 5 h 667"/>
                <a:gd name="T12" fmla="*/ 255 w 266"/>
                <a:gd name="T13" fmla="*/ 6 h 667"/>
              </a:gdLst>
              <a:ahLst/>
              <a:cxnLst>
                <a:cxn ang="0">
                  <a:pos x="T0" y="T1"/>
                </a:cxn>
                <a:cxn ang="0">
                  <a:pos x="T2" y="T3"/>
                </a:cxn>
                <a:cxn ang="0">
                  <a:pos x="T4" y="T5"/>
                </a:cxn>
                <a:cxn ang="0">
                  <a:pos x="T6" y="T7"/>
                </a:cxn>
                <a:cxn ang="0">
                  <a:pos x="T8" y="T9"/>
                </a:cxn>
                <a:cxn ang="0">
                  <a:pos x="T10" y="T11"/>
                </a:cxn>
                <a:cxn ang="0">
                  <a:pos x="T12" y="T13"/>
                </a:cxn>
              </a:cxnLst>
              <a:rect l="0" t="0" r="r" b="b"/>
              <a:pathLst>
                <a:path w="266" h="667">
                  <a:moveTo>
                    <a:pt x="255" y="6"/>
                  </a:moveTo>
                  <a:cubicBezTo>
                    <a:pt x="246" y="127"/>
                    <a:pt x="233" y="249"/>
                    <a:pt x="196" y="364"/>
                  </a:cubicBezTo>
                  <a:cubicBezTo>
                    <a:pt x="160" y="479"/>
                    <a:pt x="95" y="581"/>
                    <a:pt x="5" y="662"/>
                  </a:cubicBezTo>
                  <a:cubicBezTo>
                    <a:pt x="0" y="666"/>
                    <a:pt x="11" y="667"/>
                    <a:pt x="14" y="664"/>
                  </a:cubicBezTo>
                  <a:cubicBezTo>
                    <a:pt x="103" y="585"/>
                    <a:pt x="166" y="486"/>
                    <a:pt x="204" y="374"/>
                  </a:cubicBezTo>
                  <a:cubicBezTo>
                    <a:pt x="244" y="255"/>
                    <a:pt x="257" y="129"/>
                    <a:pt x="266" y="5"/>
                  </a:cubicBezTo>
                  <a:cubicBezTo>
                    <a:pt x="266" y="0"/>
                    <a:pt x="255" y="2"/>
                    <a:pt x="255" y="6"/>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98"/>
            <p:cNvSpPr/>
            <p:nvPr/>
          </p:nvSpPr>
          <p:spPr bwMode="auto">
            <a:xfrm>
              <a:off x="9074819" y="892707"/>
              <a:ext cx="310779" cy="774370"/>
            </a:xfrm>
            <a:custGeom>
              <a:avLst/>
              <a:gdLst>
                <a:gd name="T0" fmla="*/ 284 w 298"/>
                <a:gd name="T1" fmla="*/ 5 h 743"/>
                <a:gd name="T2" fmla="*/ 230 w 298"/>
                <a:gd name="T3" fmla="*/ 451 h 743"/>
                <a:gd name="T4" fmla="*/ 5 w 298"/>
                <a:gd name="T5" fmla="*/ 740 h 743"/>
                <a:gd name="T6" fmla="*/ 13 w 298"/>
                <a:gd name="T7" fmla="*/ 740 h 743"/>
                <a:gd name="T8" fmla="*/ 237 w 298"/>
                <a:gd name="T9" fmla="*/ 459 h 743"/>
                <a:gd name="T10" fmla="*/ 295 w 298"/>
                <a:gd name="T11" fmla="*/ 2 h 743"/>
                <a:gd name="T12" fmla="*/ 284 w 298"/>
                <a:gd name="T13" fmla="*/ 5 h 743"/>
              </a:gdLst>
              <a:ahLst/>
              <a:cxnLst>
                <a:cxn ang="0">
                  <a:pos x="T0" y="T1"/>
                </a:cxn>
                <a:cxn ang="0">
                  <a:pos x="T2" y="T3"/>
                </a:cxn>
                <a:cxn ang="0">
                  <a:pos x="T4" y="T5"/>
                </a:cxn>
                <a:cxn ang="0">
                  <a:pos x="T6" y="T7"/>
                </a:cxn>
                <a:cxn ang="0">
                  <a:pos x="T8" y="T9"/>
                </a:cxn>
                <a:cxn ang="0">
                  <a:pos x="T10" y="T11"/>
                </a:cxn>
                <a:cxn ang="0">
                  <a:pos x="T12" y="T13"/>
                </a:cxn>
              </a:cxnLst>
              <a:rect l="0" t="0" r="r" b="b"/>
              <a:pathLst>
                <a:path w="298" h="743">
                  <a:moveTo>
                    <a:pt x="284" y="5"/>
                  </a:moveTo>
                  <a:cubicBezTo>
                    <a:pt x="286" y="154"/>
                    <a:pt x="286" y="310"/>
                    <a:pt x="230" y="451"/>
                  </a:cubicBezTo>
                  <a:cubicBezTo>
                    <a:pt x="185" y="564"/>
                    <a:pt x="111" y="678"/>
                    <a:pt x="5" y="740"/>
                  </a:cubicBezTo>
                  <a:cubicBezTo>
                    <a:pt x="0" y="743"/>
                    <a:pt x="11" y="741"/>
                    <a:pt x="13" y="740"/>
                  </a:cubicBezTo>
                  <a:cubicBezTo>
                    <a:pt x="119" y="679"/>
                    <a:pt x="190" y="570"/>
                    <a:pt x="237" y="459"/>
                  </a:cubicBezTo>
                  <a:cubicBezTo>
                    <a:pt x="298" y="316"/>
                    <a:pt x="297" y="155"/>
                    <a:pt x="295" y="2"/>
                  </a:cubicBezTo>
                  <a:cubicBezTo>
                    <a:pt x="295" y="0"/>
                    <a:pt x="284" y="2"/>
                    <a:pt x="284" y="5"/>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99"/>
            <p:cNvSpPr/>
            <p:nvPr/>
          </p:nvSpPr>
          <p:spPr bwMode="auto">
            <a:xfrm>
              <a:off x="9018157" y="932197"/>
              <a:ext cx="398346" cy="817295"/>
            </a:xfrm>
            <a:custGeom>
              <a:avLst/>
              <a:gdLst>
                <a:gd name="T0" fmla="*/ 337 w 381"/>
                <a:gd name="T1" fmla="*/ 7 h 785"/>
                <a:gd name="T2" fmla="*/ 296 w 381"/>
                <a:gd name="T3" fmla="*/ 470 h 785"/>
                <a:gd name="T4" fmla="*/ 162 w 381"/>
                <a:gd name="T5" fmla="*/ 663 h 785"/>
                <a:gd name="T6" fmla="*/ 75 w 381"/>
                <a:gd name="T7" fmla="*/ 738 h 785"/>
                <a:gd name="T8" fmla="*/ 3 w 381"/>
                <a:gd name="T9" fmla="*/ 781 h 785"/>
                <a:gd name="T10" fmla="*/ 13 w 381"/>
                <a:gd name="T11" fmla="*/ 781 h 785"/>
                <a:gd name="T12" fmla="*/ 60 w 381"/>
                <a:gd name="T13" fmla="*/ 754 h 785"/>
                <a:gd name="T14" fmla="*/ 95 w 381"/>
                <a:gd name="T15" fmla="*/ 732 h 785"/>
                <a:gd name="T16" fmla="*/ 173 w 381"/>
                <a:gd name="T17" fmla="*/ 663 h 785"/>
                <a:gd name="T18" fmla="*/ 304 w 381"/>
                <a:gd name="T19" fmla="*/ 474 h 785"/>
                <a:gd name="T20" fmla="*/ 348 w 381"/>
                <a:gd name="T21" fmla="*/ 4 h 785"/>
                <a:gd name="T22" fmla="*/ 337 w 381"/>
                <a:gd name="T23" fmla="*/ 7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785">
                  <a:moveTo>
                    <a:pt x="337" y="7"/>
                  </a:moveTo>
                  <a:cubicBezTo>
                    <a:pt x="369" y="159"/>
                    <a:pt x="364" y="328"/>
                    <a:pt x="296" y="470"/>
                  </a:cubicBezTo>
                  <a:cubicBezTo>
                    <a:pt x="262" y="541"/>
                    <a:pt x="216" y="606"/>
                    <a:pt x="162" y="663"/>
                  </a:cubicBezTo>
                  <a:cubicBezTo>
                    <a:pt x="136" y="691"/>
                    <a:pt x="107" y="717"/>
                    <a:pt x="75" y="738"/>
                  </a:cubicBezTo>
                  <a:cubicBezTo>
                    <a:pt x="52" y="753"/>
                    <a:pt x="20" y="760"/>
                    <a:pt x="3" y="781"/>
                  </a:cubicBezTo>
                  <a:cubicBezTo>
                    <a:pt x="0" y="785"/>
                    <a:pt x="11" y="783"/>
                    <a:pt x="13" y="781"/>
                  </a:cubicBezTo>
                  <a:cubicBezTo>
                    <a:pt x="25" y="767"/>
                    <a:pt x="44" y="762"/>
                    <a:pt x="60" y="754"/>
                  </a:cubicBezTo>
                  <a:cubicBezTo>
                    <a:pt x="73" y="748"/>
                    <a:pt x="84" y="740"/>
                    <a:pt x="95" y="732"/>
                  </a:cubicBezTo>
                  <a:cubicBezTo>
                    <a:pt x="124" y="712"/>
                    <a:pt x="149" y="688"/>
                    <a:pt x="173" y="663"/>
                  </a:cubicBezTo>
                  <a:cubicBezTo>
                    <a:pt x="226" y="607"/>
                    <a:pt x="270" y="543"/>
                    <a:pt x="304" y="474"/>
                  </a:cubicBezTo>
                  <a:cubicBezTo>
                    <a:pt x="376" y="332"/>
                    <a:pt x="381" y="157"/>
                    <a:pt x="348" y="4"/>
                  </a:cubicBezTo>
                  <a:cubicBezTo>
                    <a:pt x="348" y="0"/>
                    <a:pt x="336" y="3"/>
                    <a:pt x="337" y="7"/>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0"/>
            <p:cNvSpPr/>
            <p:nvPr/>
          </p:nvSpPr>
          <p:spPr bwMode="auto">
            <a:xfrm>
              <a:off x="9064517" y="877253"/>
              <a:ext cx="310779" cy="448139"/>
            </a:xfrm>
            <a:custGeom>
              <a:avLst/>
              <a:gdLst>
                <a:gd name="T0" fmla="*/ 283 w 297"/>
                <a:gd name="T1" fmla="*/ 4 h 431"/>
                <a:gd name="T2" fmla="*/ 181 w 297"/>
                <a:gd name="T3" fmla="*/ 137 h 431"/>
                <a:gd name="T4" fmla="*/ 126 w 297"/>
                <a:gd name="T5" fmla="*/ 194 h 431"/>
                <a:gd name="T6" fmla="*/ 80 w 297"/>
                <a:gd name="T7" fmla="*/ 251 h 431"/>
                <a:gd name="T8" fmla="*/ 21 w 297"/>
                <a:gd name="T9" fmla="*/ 366 h 431"/>
                <a:gd name="T10" fmla="*/ 5 w 297"/>
                <a:gd name="T11" fmla="*/ 409 h 431"/>
                <a:gd name="T12" fmla="*/ 0 w 297"/>
                <a:gd name="T13" fmla="*/ 425 h 431"/>
                <a:gd name="T14" fmla="*/ 12 w 297"/>
                <a:gd name="T15" fmla="*/ 425 h 431"/>
                <a:gd name="T16" fmla="*/ 12 w 297"/>
                <a:gd name="T17" fmla="*/ 425 h 431"/>
                <a:gd name="T18" fmla="*/ 1 w 297"/>
                <a:gd name="T19" fmla="*/ 424 h 431"/>
                <a:gd name="T20" fmla="*/ 1 w 297"/>
                <a:gd name="T21" fmla="*/ 424 h 431"/>
                <a:gd name="T22" fmla="*/ 12 w 297"/>
                <a:gd name="T23" fmla="*/ 424 h 431"/>
                <a:gd name="T24" fmla="*/ 17 w 297"/>
                <a:gd name="T25" fmla="*/ 408 h 431"/>
                <a:gd name="T26" fmla="*/ 34 w 297"/>
                <a:gd name="T27" fmla="*/ 363 h 431"/>
                <a:gd name="T28" fmla="*/ 95 w 297"/>
                <a:gd name="T29" fmla="*/ 246 h 431"/>
                <a:gd name="T30" fmla="*/ 202 w 297"/>
                <a:gd name="T31" fmla="*/ 130 h 431"/>
                <a:gd name="T32" fmla="*/ 294 w 297"/>
                <a:gd name="T33" fmla="*/ 6 h 431"/>
                <a:gd name="T34" fmla="*/ 283 w 297"/>
                <a:gd name="T35" fmla="*/ 4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7" h="431">
                  <a:moveTo>
                    <a:pt x="283" y="4"/>
                  </a:moveTo>
                  <a:cubicBezTo>
                    <a:pt x="257" y="54"/>
                    <a:pt x="223" y="101"/>
                    <a:pt x="181" y="137"/>
                  </a:cubicBezTo>
                  <a:cubicBezTo>
                    <a:pt x="160" y="154"/>
                    <a:pt x="143" y="174"/>
                    <a:pt x="126" y="194"/>
                  </a:cubicBezTo>
                  <a:cubicBezTo>
                    <a:pt x="110" y="213"/>
                    <a:pt x="94" y="231"/>
                    <a:pt x="80" y="251"/>
                  </a:cubicBezTo>
                  <a:cubicBezTo>
                    <a:pt x="55" y="287"/>
                    <a:pt x="37" y="326"/>
                    <a:pt x="21" y="366"/>
                  </a:cubicBezTo>
                  <a:cubicBezTo>
                    <a:pt x="15" y="380"/>
                    <a:pt x="10" y="394"/>
                    <a:pt x="5" y="409"/>
                  </a:cubicBezTo>
                  <a:cubicBezTo>
                    <a:pt x="4" y="413"/>
                    <a:pt x="1" y="420"/>
                    <a:pt x="0" y="425"/>
                  </a:cubicBezTo>
                  <a:cubicBezTo>
                    <a:pt x="0" y="431"/>
                    <a:pt x="10" y="429"/>
                    <a:pt x="12" y="425"/>
                  </a:cubicBezTo>
                  <a:cubicBezTo>
                    <a:pt x="12" y="425"/>
                    <a:pt x="12" y="425"/>
                    <a:pt x="12" y="425"/>
                  </a:cubicBezTo>
                  <a:cubicBezTo>
                    <a:pt x="15" y="419"/>
                    <a:pt x="3" y="419"/>
                    <a:pt x="1" y="424"/>
                  </a:cubicBezTo>
                  <a:cubicBezTo>
                    <a:pt x="1" y="424"/>
                    <a:pt x="1" y="424"/>
                    <a:pt x="1" y="424"/>
                  </a:cubicBezTo>
                  <a:cubicBezTo>
                    <a:pt x="4" y="424"/>
                    <a:pt x="8" y="424"/>
                    <a:pt x="12" y="424"/>
                  </a:cubicBezTo>
                  <a:cubicBezTo>
                    <a:pt x="12" y="419"/>
                    <a:pt x="15" y="412"/>
                    <a:pt x="17" y="408"/>
                  </a:cubicBezTo>
                  <a:cubicBezTo>
                    <a:pt x="22" y="393"/>
                    <a:pt x="28" y="378"/>
                    <a:pt x="34" y="363"/>
                  </a:cubicBezTo>
                  <a:cubicBezTo>
                    <a:pt x="50" y="322"/>
                    <a:pt x="70" y="282"/>
                    <a:pt x="95" y="246"/>
                  </a:cubicBezTo>
                  <a:cubicBezTo>
                    <a:pt x="126" y="203"/>
                    <a:pt x="164" y="165"/>
                    <a:pt x="202" y="130"/>
                  </a:cubicBezTo>
                  <a:cubicBezTo>
                    <a:pt x="240" y="95"/>
                    <a:pt x="270" y="51"/>
                    <a:pt x="294" y="6"/>
                  </a:cubicBezTo>
                  <a:cubicBezTo>
                    <a:pt x="297" y="0"/>
                    <a:pt x="286" y="0"/>
                    <a:pt x="283" y="4"/>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1"/>
            <p:cNvSpPr/>
            <p:nvPr/>
          </p:nvSpPr>
          <p:spPr bwMode="auto">
            <a:xfrm>
              <a:off x="8226617" y="961387"/>
              <a:ext cx="279873" cy="817295"/>
            </a:xfrm>
            <a:custGeom>
              <a:avLst/>
              <a:gdLst>
                <a:gd name="T0" fmla="*/ 1 w 267"/>
                <a:gd name="T1" fmla="*/ 5 h 786"/>
                <a:gd name="T2" fmla="*/ 33 w 267"/>
                <a:gd name="T3" fmla="*/ 209 h 786"/>
                <a:gd name="T4" fmla="*/ 29 w 267"/>
                <a:gd name="T5" fmla="*/ 420 h 786"/>
                <a:gd name="T6" fmla="*/ 111 w 267"/>
                <a:gd name="T7" fmla="*/ 636 h 786"/>
                <a:gd name="T8" fmla="*/ 179 w 267"/>
                <a:gd name="T9" fmla="*/ 719 h 786"/>
                <a:gd name="T10" fmla="*/ 260 w 267"/>
                <a:gd name="T11" fmla="*/ 784 h 786"/>
                <a:gd name="T12" fmla="*/ 264 w 267"/>
                <a:gd name="T13" fmla="*/ 781 h 786"/>
                <a:gd name="T14" fmla="*/ 181 w 267"/>
                <a:gd name="T15" fmla="*/ 713 h 786"/>
                <a:gd name="T16" fmla="*/ 116 w 267"/>
                <a:gd name="T17" fmla="*/ 634 h 786"/>
                <a:gd name="T18" fmla="*/ 34 w 267"/>
                <a:gd name="T19" fmla="*/ 406 h 786"/>
                <a:gd name="T20" fmla="*/ 41 w 267"/>
                <a:gd name="T21" fmla="*/ 186 h 786"/>
                <a:gd name="T22" fmla="*/ 7 w 267"/>
                <a:gd name="T23" fmla="*/ 2 h 786"/>
                <a:gd name="T24" fmla="*/ 1 w 267"/>
                <a:gd name="T25" fmla="*/ 5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7" h="786">
                  <a:moveTo>
                    <a:pt x="1" y="5"/>
                  </a:moveTo>
                  <a:cubicBezTo>
                    <a:pt x="43" y="61"/>
                    <a:pt x="37" y="143"/>
                    <a:pt x="33" y="209"/>
                  </a:cubicBezTo>
                  <a:cubicBezTo>
                    <a:pt x="29" y="280"/>
                    <a:pt x="21" y="349"/>
                    <a:pt x="29" y="420"/>
                  </a:cubicBezTo>
                  <a:cubicBezTo>
                    <a:pt x="39" y="499"/>
                    <a:pt x="66" y="570"/>
                    <a:pt x="111" y="636"/>
                  </a:cubicBezTo>
                  <a:cubicBezTo>
                    <a:pt x="131" y="666"/>
                    <a:pt x="153" y="694"/>
                    <a:pt x="179" y="719"/>
                  </a:cubicBezTo>
                  <a:cubicBezTo>
                    <a:pt x="204" y="743"/>
                    <a:pt x="232" y="763"/>
                    <a:pt x="260" y="784"/>
                  </a:cubicBezTo>
                  <a:cubicBezTo>
                    <a:pt x="261" y="786"/>
                    <a:pt x="267" y="783"/>
                    <a:pt x="264" y="781"/>
                  </a:cubicBezTo>
                  <a:cubicBezTo>
                    <a:pt x="236" y="759"/>
                    <a:pt x="207" y="738"/>
                    <a:pt x="181" y="713"/>
                  </a:cubicBezTo>
                  <a:cubicBezTo>
                    <a:pt x="156" y="690"/>
                    <a:pt x="136" y="662"/>
                    <a:pt x="116" y="634"/>
                  </a:cubicBezTo>
                  <a:cubicBezTo>
                    <a:pt x="69" y="565"/>
                    <a:pt x="43" y="489"/>
                    <a:pt x="34" y="406"/>
                  </a:cubicBezTo>
                  <a:cubicBezTo>
                    <a:pt x="26" y="333"/>
                    <a:pt x="37" y="259"/>
                    <a:pt x="41" y="186"/>
                  </a:cubicBezTo>
                  <a:cubicBezTo>
                    <a:pt x="43" y="126"/>
                    <a:pt x="45" y="53"/>
                    <a:pt x="7" y="2"/>
                  </a:cubicBezTo>
                  <a:cubicBezTo>
                    <a:pt x="5" y="0"/>
                    <a:pt x="0" y="2"/>
                    <a:pt x="1" y="5"/>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02"/>
            <p:cNvSpPr/>
            <p:nvPr/>
          </p:nvSpPr>
          <p:spPr bwMode="auto">
            <a:xfrm>
              <a:off x="8233485" y="968255"/>
              <a:ext cx="343401" cy="865371"/>
            </a:xfrm>
            <a:custGeom>
              <a:avLst/>
              <a:gdLst>
                <a:gd name="T0" fmla="*/ 2 w 329"/>
                <a:gd name="T1" fmla="*/ 3 h 831"/>
                <a:gd name="T2" fmla="*/ 137 w 329"/>
                <a:gd name="T3" fmla="*/ 236 h 831"/>
                <a:gd name="T4" fmla="*/ 138 w 329"/>
                <a:gd name="T5" fmla="*/ 463 h 831"/>
                <a:gd name="T6" fmla="*/ 168 w 329"/>
                <a:gd name="T7" fmla="*/ 657 h 831"/>
                <a:gd name="T8" fmla="*/ 322 w 329"/>
                <a:gd name="T9" fmla="*/ 830 h 831"/>
                <a:gd name="T10" fmla="*/ 327 w 329"/>
                <a:gd name="T11" fmla="*/ 827 h 831"/>
                <a:gd name="T12" fmla="*/ 171 w 329"/>
                <a:gd name="T13" fmla="*/ 646 h 831"/>
                <a:gd name="T14" fmla="*/ 145 w 329"/>
                <a:gd name="T15" fmla="*/ 447 h 831"/>
                <a:gd name="T16" fmla="*/ 154 w 329"/>
                <a:gd name="T17" fmla="*/ 346 h 831"/>
                <a:gd name="T18" fmla="*/ 140 w 329"/>
                <a:gd name="T19" fmla="*/ 223 h 831"/>
                <a:gd name="T20" fmla="*/ 7 w 329"/>
                <a:gd name="T21" fmla="*/ 1 h 831"/>
                <a:gd name="T22" fmla="*/ 2 w 329"/>
                <a:gd name="T23" fmla="*/ 3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9" h="831">
                  <a:moveTo>
                    <a:pt x="2" y="3"/>
                  </a:moveTo>
                  <a:cubicBezTo>
                    <a:pt x="62" y="71"/>
                    <a:pt x="113" y="148"/>
                    <a:pt x="137" y="236"/>
                  </a:cubicBezTo>
                  <a:cubicBezTo>
                    <a:pt x="157" y="312"/>
                    <a:pt x="141" y="386"/>
                    <a:pt x="138" y="463"/>
                  </a:cubicBezTo>
                  <a:cubicBezTo>
                    <a:pt x="136" y="529"/>
                    <a:pt x="142" y="595"/>
                    <a:pt x="168" y="657"/>
                  </a:cubicBezTo>
                  <a:cubicBezTo>
                    <a:pt x="199" y="729"/>
                    <a:pt x="257" y="786"/>
                    <a:pt x="322" y="830"/>
                  </a:cubicBezTo>
                  <a:cubicBezTo>
                    <a:pt x="323" y="831"/>
                    <a:pt x="329" y="828"/>
                    <a:pt x="327" y="827"/>
                  </a:cubicBezTo>
                  <a:cubicBezTo>
                    <a:pt x="260" y="781"/>
                    <a:pt x="202" y="723"/>
                    <a:pt x="171" y="646"/>
                  </a:cubicBezTo>
                  <a:cubicBezTo>
                    <a:pt x="145" y="583"/>
                    <a:pt x="142" y="514"/>
                    <a:pt x="145" y="447"/>
                  </a:cubicBezTo>
                  <a:cubicBezTo>
                    <a:pt x="147" y="413"/>
                    <a:pt x="151" y="380"/>
                    <a:pt x="154" y="346"/>
                  </a:cubicBezTo>
                  <a:cubicBezTo>
                    <a:pt x="157" y="304"/>
                    <a:pt x="151" y="263"/>
                    <a:pt x="140" y="223"/>
                  </a:cubicBezTo>
                  <a:cubicBezTo>
                    <a:pt x="116" y="139"/>
                    <a:pt x="65" y="65"/>
                    <a:pt x="7" y="1"/>
                  </a:cubicBezTo>
                  <a:cubicBezTo>
                    <a:pt x="6" y="0"/>
                    <a:pt x="0" y="2"/>
                    <a:pt x="2"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03"/>
            <p:cNvSpPr/>
            <p:nvPr/>
          </p:nvSpPr>
          <p:spPr bwMode="auto">
            <a:xfrm>
              <a:off x="8228334" y="964821"/>
              <a:ext cx="267853" cy="279873"/>
            </a:xfrm>
            <a:custGeom>
              <a:avLst/>
              <a:gdLst>
                <a:gd name="T0" fmla="*/ 1 w 256"/>
                <a:gd name="T1" fmla="*/ 3 h 270"/>
                <a:gd name="T2" fmla="*/ 149 w 256"/>
                <a:gd name="T3" fmla="*/ 99 h 270"/>
                <a:gd name="T4" fmla="*/ 249 w 256"/>
                <a:gd name="T5" fmla="*/ 268 h 270"/>
                <a:gd name="T6" fmla="*/ 255 w 256"/>
                <a:gd name="T7" fmla="*/ 267 h 270"/>
                <a:gd name="T8" fmla="*/ 159 w 256"/>
                <a:gd name="T9" fmla="*/ 101 h 270"/>
                <a:gd name="T10" fmla="*/ 7 w 256"/>
                <a:gd name="T11" fmla="*/ 1 h 270"/>
                <a:gd name="T12" fmla="*/ 1 w 256"/>
                <a:gd name="T13" fmla="*/ 3 h 270"/>
              </a:gdLst>
              <a:ahLst/>
              <a:cxnLst>
                <a:cxn ang="0">
                  <a:pos x="T0" y="T1"/>
                </a:cxn>
                <a:cxn ang="0">
                  <a:pos x="T2" y="T3"/>
                </a:cxn>
                <a:cxn ang="0">
                  <a:pos x="T4" y="T5"/>
                </a:cxn>
                <a:cxn ang="0">
                  <a:pos x="T6" y="T7"/>
                </a:cxn>
                <a:cxn ang="0">
                  <a:pos x="T8" y="T9"/>
                </a:cxn>
                <a:cxn ang="0">
                  <a:pos x="T10" y="T11"/>
                </a:cxn>
                <a:cxn ang="0">
                  <a:pos x="T12" y="T13"/>
                </a:cxn>
              </a:cxnLst>
              <a:rect l="0" t="0" r="r" b="b"/>
              <a:pathLst>
                <a:path w="256" h="270">
                  <a:moveTo>
                    <a:pt x="1" y="3"/>
                  </a:moveTo>
                  <a:cubicBezTo>
                    <a:pt x="51" y="35"/>
                    <a:pt x="106" y="56"/>
                    <a:pt x="149" y="99"/>
                  </a:cubicBezTo>
                  <a:cubicBezTo>
                    <a:pt x="194" y="144"/>
                    <a:pt x="235" y="205"/>
                    <a:pt x="249" y="268"/>
                  </a:cubicBezTo>
                  <a:cubicBezTo>
                    <a:pt x="249" y="270"/>
                    <a:pt x="256" y="268"/>
                    <a:pt x="255" y="267"/>
                  </a:cubicBezTo>
                  <a:cubicBezTo>
                    <a:pt x="241" y="204"/>
                    <a:pt x="201" y="148"/>
                    <a:pt x="159" y="101"/>
                  </a:cubicBezTo>
                  <a:cubicBezTo>
                    <a:pt x="117" y="55"/>
                    <a:pt x="58" y="34"/>
                    <a:pt x="7" y="1"/>
                  </a:cubicBezTo>
                  <a:cubicBezTo>
                    <a:pt x="5" y="0"/>
                    <a:pt x="0" y="2"/>
                    <a:pt x="1"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04"/>
            <p:cNvSpPr/>
            <p:nvPr/>
          </p:nvSpPr>
          <p:spPr bwMode="auto">
            <a:xfrm>
              <a:off x="8231768" y="968255"/>
              <a:ext cx="252401" cy="791540"/>
            </a:xfrm>
            <a:custGeom>
              <a:avLst/>
              <a:gdLst>
                <a:gd name="T0" fmla="*/ 1 w 241"/>
                <a:gd name="T1" fmla="*/ 3 h 761"/>
                <a:gd name="T2" fmla="*/ 68 w 241"/>
                <a:gd name="T3" fmla="*/ 200 h 761"/>
                <a:gd name="T4" fmla="*/ 69 w 241"/>
                <a:gd name="T5" fmla="*/ 409 h 761"/>
                <a:gd name="T6" fmla="*/ 126 w 241"/>
                <a:gd name="T7" fmla="*/ 593 h 761"/>
                <a:gd name="T8" fmla="*/ 234 w 241"/>
                <a:gd name="T9" fmla="*/ 759 h 761"/>
                <a:gd name="T10" fmla="*/ 240 w 241"/>
                <a:gd name="T11" fmla="*/ 757 h 761"/>
                <a:gd name="T12" fmla="*/ 128 w 241"/>
                <a:gd name="T13" fmla="*/ 583 h 761"/>
                <a:gd name="T14" fmla="*/ 74 w 241"/>
                <a:gd name="T15" fmla="*/ 396 h 761"/>
                <a:gd name="T16" fmla="*/ 73 w 241"/>
                <a:gd name="T17" fmla="*/ 187 h 761"/>
                <a:gd name="T18" fmla="*/ 7 w 241"/>
                <a:gd name="T19" fmla="*/ 1 h 761"/>
                <a:gd name="T20" fmla="*/ 1 w 241"/>
                <a:gd name="T21"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61">
                  <a:moveTo>
                    <a:pt x="1" y="3"/>
                  </a:moveTo>
                  <a:cubicBezTo>
                    <a:pt x="42" y="61"/>
                    <a:pt x="61" y="131"/>
                    <a:pt x="68" y="200"/>
                  </a:cubicBezTo>
                  <a:cubicBezTo>
                    <a:pt x="74" y="270"/>
                    <a:pt x="62" y="340"/>
                    <a:pt x="69" y="409"/>
                  </a:cubicBezTo>
                  <a:cubicBezTo>
                    <a:pt x="75" y="475"/>
                    <a:pt x="97" y="534"/>
                    <a:pt x="126" y="593"/>
                  </a:cubicBezTo>
                  <a:cubicBezTo>
                    <a:pt x="155" y="653"/>
                    <a:pt x="187" y="711"/>
                    <a:pt x="234" y="759"/>
                  </a:cubicBezTo>
                  <a:cubicBezTo>
                    <a:pt x="235" y="761"/>
                    <a:pt x="241" y="759"/>
                    <a:pt x="240" y="757"/>
                  </a:cubicBezTo>
                  <a:cubicBezTo>
                    <a:pt x="191" y="707"/>
                    <a:pt x="159" y="645"/>
                    <a:pt x="128" y="583"/>
                  </a:cubicBezTo>
                  <a:cubicBezTo>
                    <a:pt x="99" y="523"/>
                    <a:pt x="80" y="462"/>
                    <a:pt x="74" y="396"/>
                  </a:cubicBezTo>
                  <a:cubicBezTo>
                    <a:pt x="68" y="326"/>
                    <a:pt x="80" y="256"/>
                    <a:pt x="73" y="187"/>
                  </a:cubicBezTo>
                  <a:cubicBezTo>
                    <a:pt x="66" y="121"/>
                    <a:pt x="45" y="55"/>
                    <a:pt x="7" y="1"/>
                  </a:cubicBezTo>
                  <a:cubicBezTo>
                    <a:pt x="6" y="0"/>
                    <a:pt x="0" y="2"/>
                    <a:pt x="1"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05"/>
            <p:cNvSpPr/>
            <p:nvPr/>
          </p:nvSpPr>
          <p:spPr bwMode="auto">
            <a:xfrm>
              <a:off x="8250655" y="999161"/>
              <a:ext cx="248967" cy="779521"/>
            </a:xfrm>
            <a:custGeom>
              <a:avLst/>
              <a:gdLst>
                <a:gd name="T0" fmla="*/ 1 w 237"/>
                <a:gd name="T1" fmla="*/ 3 h 749"/>
                <a:gd name="T2" fmla="*/ 33 w 237"/>
                <a:gd name="T3" fmla="*/ 198 h 749"/>
                <a:gd name="T4" fmla="*/ 30 w 237"/>
                <a:gd name="T5" fmla="*/ 393 h 749"/>
                <a:gd name="T6" fmla="*/ 105 w 237"/>
                <a:gd name="T7" fmla="*/ 582 h 749"/>
                <a:gd name="T8" fmla="*/ 157 w 237"/>
                <a:gd name="T9" fmla="*/ 669 h 749"/>
                <a:gd name="T10" fmla="*/ 229 w 237"/>
                <a:gd name="T11" fmla="*/ 747 h 749"/>
                <a:gd name="T12" fmla="*/ 235 w 237"/>
                <a:gd name="T13" fmla="*/ 745 h 749"/>
                <a:gd name="T14" fmla="*/ 165 w 237"/>
                <a:gd name="T15" fmla="*/ 671 h 749"/>
                <a:gd name="T16" fmla="*/ 107 w 237"/>
                <a:gd name="T17" fmla="*/ 574 h 749"/>
                <a:gd name="T18" fmla="*/ 35 w 237"/>
                <a:gd name="T19" fmla="*/ 386 h 749"/>
                <a:gd name="T20" fmla="*/ 39 w 237"/>
                <a:gd name="T21" fmla="*/ 185 h 749"/>
                <a:gd name="T22" fmla="*/ 7 w 237"/>
                <a:gd name="T23" fmla="*/ 2 h 749"/>
                <a:gd name="T24" fmla="*/ 1 w 237"/>
                <a:gd name="T25" fmla="*/ 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749">
                  <a:moveTo>
                    <a:pt x="1" y="3"/>
                  </a:moveTo>
                  <a:cubicBezTo>
                    <a:pt x="29" y="64"/>
                    <a:pt x="34" y="133"/>
                    <a:pt x="33" y="198"/>
                  </a:cubicBezTo>
                  <a:cubicBezTo>
                    <a:pt x="33" y="264"/>
                    <a:pt x="19" y="328"/>
                    <a:pt x="30" y="393"/>
                  </a:cubicBezTo>
                  <a:cubicBezTo>
                    <a:pt x="42" y="460"/>
                    <a:pt x="73" y="523"/>
                    <a:pt x="105" y="582"/>
                  </a:cubicBezTo>
                  <a:cubicBezTo>
                    <a:pt x="120" y="612"/>
                    <a:pt x="137" y="641"/>
                    <a:pt x="157" y="669"/>
                  </a:cubicBezTo>
                  <a:cubicBezTo>
                    <a:pt x="177" y="698"/>
                    <a:pt x="204" y="723"/>
                    <a:pt x="229" y="747"/>
                  </a:cubicBezTo>
                  <a:cubicBezTo>
                    <a:pt x="231" y="749"/>
                    <a:pt x="237" y="746"/>
                    <a:pt x="235" y="745"/>
                  </a:cubicBezTo>
                  <a:cubicBezTo>
                    <a:pt x="211" y="721"/>
                    <a:pt x="186" y="698"/>
                    <a:pt x="165" y="671"/>
                  </a:cubicBezTo>
                  <a:cubicBezTo>
                    <a:pt x="142" y="641"/>
                    <a:pt x="125" y="608"/>
                    <a:pt x="107" y="574"/>
                  </a:cubicBezTo>
                  <a:cubicBezTo>
                    <a:pt x="76" y="515"/>
                    <a:pt x="47" y="453"/>
                    <a:pt x="35" y="386"/>
                  </a:cubicBezTo>
                  <a:cubicBezTo>
                    <a:pt x="24" y="319"/>
                    <a:pt x="39" y="252"/>
                    <a:pt x="39" y="185"/>
                  </a:cubicBezTo>
                  <a:cubicBezTo>
                    <a:pt x="39" y="124"/>
                    <a:pt x="33" y="58"/>
                    <a:pt x="7" y="2"/>
                  </a:cubicBezTo>
                  <a:cubicBezTo>
                    <a:pt x="6" y="0"/>
                    <a:pt x="0" y="1"/>
                    <a:pt x="1"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06"/>
            <p:cNvSpPr/>
            <p:nvPr/>
          </p:nvSpPr>
          <p:spPr bwMode="auto">
            <a:xfrm>
              <a:off x="8250655" y="990575"/>
              <a:ext cx="135644" cy="571764"/>
            </a:xfrm>
            <a:custGeom>
              <a:avLst/>
              <a:gdLst>
                <a:gd name="T0" fmla="*/ 1 w 130"/>
                <a:gd name="T1" fmla="*/ 3 h 549"/>
                <a:gd name="T2" fmla="*/ 97 w 130"/>
                <a:gd name="T3" fmla="*/ 233 h 549"/>
                <a:gd name="T4" fmla="*/ 124 w 130"/>
                <a:gd name="T5" fmla="*/ 547 h 549"/>
                <a:gd name="T6" fmla="*/ 130 w 130"/>
                <a:gd name="T7" fmla="*/ 545 h 549"/>
                <a:gd name="T8" fmla="*/ 104 w 130"/>
                <a:gd name="T9" fmla="*/ 238 h 549"/>
                <a:gd name="T10" fmla="*/ 7 w 130"/>
                <a:gd name="T11" fmla="*/ 2 h 549"/>
                <a:gd name="T12" fmla="*/ 1 w 130"/>
                <a:gd name="T13" fmla="*/ 3 h 549"/>
              </a:gdLst>
              <a:ahLst/>
              <a:cxnLst>
                <a:cxn ang="0">
                  <a:pos x="T0" y="T1"/>
                </a:cxn>
                <a:cxn ang="0">
                  <a:pos x="T2" y="T3"/>
                </a:cxn>
                <a:cxn ang="0">
                  <a:pos x="T4" y="T5"/>
                </a:cxn>
                <a:cxn ang="0">
                  <a:pos x="T6" y="T7"/>
                </a:cxn>
                <a:cxn ang="0">
                  <a:pos x="T8" y="T9"/>
                </a:cxn>
                <a:cxn ang="0">
                  <a:pos x="T10" y="T11"/>
                </a:cxn>
                <a:cxn ang="0">
                  <a:pos x="T12" y="T13"/>
                </a:cxn>
              </a:cxnLst>
              <a:rect l="0" t="0" r="r" b="b"/>
              <a:pathLst>
                <a:path w="130" h="549">
                  <a:moveTo>
                    <a:pt x="1" y="3"/>
                  </a:moveTo>
                  <a:cubicBezTo>
                    <a:pt x="46" y="75"/>
                    <a:pt x="81" y="149"/>
                    <a:pt x="97" y="233"/>
                  </a:cubicBezTo>
                  <a:cubicBezTo>
                    <a:pt x="117" y="336"/>
                    <a:pt x="94" y="445"/>
                    <a:pt x="124" y="547"/>
                  </a:cubicBezTo>
                  <a:cubicBezTo>
                    <a:pt x="124" y="549"/>
                    <a:pt x="130" y="547"/>
                    <a:pt x="130" y="545"/>
                  </a:cubicBezTo>
                  <a:cubicBezTo>
                    <a:pt x="101" y="446"/>
                    <a:pt x="121" y="339"/>
                    <a:pt x="104" y="238"/>
                  </a:cubicBezTo>
                  <a:cubicBezTo>
                    <a:pt x="90" y="151"/>
                    <a:pt x="53" y="76"/>
                    <a:pt x="7" y="2"/>
                  </a:cubicBezTo>
                  <a:cubicBezTo>
                    <a:pt x="6" y="0"/>
                    <a:pt x="0" y="2"/>
                    <a:pt x="1"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07"/>
            <p:cNvSpPr/>
            <p:nvPr/>
          </p:nvSpPr>
          <p:spPr bwMode="auto">
            <a:xfrm>
              <a:off x="8242070" y="981991"/>
              <a:ext cx="152814" cy="606104"/>
            </a:xfrm>
            <a:custGeom>
              <a:avLst/>
              <a:gdLst>
                <a:gd name="T0" fmla="*/ 1 w 146"/>
                <a:gd name="T1" fmla="*/ 4 h 581"/>
                <a:gd name="T2" fmla="*/ 82 w 146"/>
                <a:gd name="T3" fmla="*/ 256 h 581"/>
                <a:gd name="T4" fmla="*/ 93 w 146"/>
                <a:gd name="T5" fmla="*/ 420 h 581"/>
                <a:gd name="T6" fmla="*/ 139 w 146"/>
                <a:gd name="T7" fmla="*/ 579 h 581"/>
                <a:gd name="T8" fmla="*/ 145 w 146"/>
                <a:gd name="T9" fmla="*/ 577 h 581"/>
                <a:gd name="T10" fmla="*/ 87 w 146"/>
                <a:gd name="T11" fmla="*/ 248 h 581"/>
                <a:gd name="T12" fmla="*/ 7 w 146"/>
                <a:gd name="T13" fmla="*/ 2 h 581"/>
                <a:gd name="T14" fmla="*/ 1 w 146"/>
                <a:gd name="T15" fmla="*/ 4 h 5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581">
                  <a:moveTo>
                    <a:pt x="1" y="4"/>
                  </a:moveTo>
                  <a:cubicBezTo>
                    <a:pt x="57" y="78"/>
                    <a:pt x="74" y="166"/>
                    <a:pt x="82" y="256"/>
                  </a:cubicBezTo>
                  <a:cubicBezTo>
                    <a:pt x="87" y="310"/>
                    <a:pt x="87" y="365"/>
                    <a:pt x="93" y="420"/>
                  </a:cubicBezTo>
                  <a:cubicBezTo>
                    <a:pt x="100" y="474"/>
                    <a:pt x="115" y="530"/>
                    <a:pt x="139" y="579"/>
                  </a:cubicBezTo>
                  <a:cubicBezTo>
                    <a:pt x="140" y="581"/>
                    <a:pt x="146" y="579"/>
                    <a:pt x="145" y="577"/>
                  </a:cubicBezTo>
                  <a:cubicBezTo>
                    <a:pt x="94" y="474"/>
                    <a:pt x="97" y="361"/>
                    <a:pt x="87" y="248"/>
                  </a:cubicBezTo>
                  <a:cubicBezTo>
                    <a:pt x="80" y="160"/>
                    <a:pt x="61" y="74"/>
                    <a:pt x="7" y="2"/>
                  </a:cubicBezTo>
                  <a:cubicBezTo>
                    <a:pt x="6" y="0"/>
                    <a:pt x="0" y="2"/>
                    <a:pt x="1" y="4"/>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08"/>
            <p:cNvSpPr/>
            <p:nvPr/>
          </p:nvSpPr>
          <p:spPr bwMode="auto">
            <a:xfrm>
              <a:off x="8233485" y="971689"/>
              <a:ext cx="212909" cy="336533"/>
            </a:xfrm>
            <a:custGeom>
              <a:avLst/>
              <a:gdLst>
                <a:gd name="T0" fmla="*/ 2 w 203"/>
                <a:gd name="T1" fmla="*/ 3 h 324"/>
                <a:gd name="T2" fmla="*/ 62 w 203"/>
                <a:gd name="T3" fmla="*/ 51 h 324"/>
                <a:gd name="T4" fmla="*/ 116 w 203"/>
                <a:gd name="T5" fmla="*/ 117 h 324"/>
                <a:gd name="T6" fmla="*/ 196 w 203"/>
                <a:gd name="T7" fmla="*/ 322 h 324"/>
                <a:gd name="T8" fmla="*/ 202 w 203"/>
                <a:gd name="T9" fmla="*/ 321 h 324"/>
                <a:gd name="T10" fmla="*/ 119 w 203"/>
                <a:gd name="T11" fmla="*/ 110 h 324"/>
                <a:gd name="T12" fmla="*/ 68 w 203"/>
                <a:gd name="T13" fmla="*/ 48 h 324"/>
                <a:gd name="T14" fmla="*/ 7 w 203"/>
                <a:gd name="T15" fmla="*/ 1 h 324"/>
                <a:gd name="T16" fmla="*/ 2 w 203"/>
                <a:gd name="T17" fmla="*/ 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24">
                  <a:moveTo>
                    <a:pt x="2" y="3"/>
                  </a:moveTo>
                  <a:cubicBezTo>
                    <a:pt x="26" y="12"/>
                    <a:pt x="45" y="33"/>
                    <a:pt x="62" y="51"/>
                  </a:cubicBezTo>
                  <a:cubicBezTo>
                    <a:pt x="82" y="71"/>
                    <a:pt x="100" y="94"/>
                    <a:pt x="116" y="117"/>
                  </a:cubicBezTo>
                  <a:cubicBezTo>
                    <a:pt x="158" y="178"/>
                    <a:pt x="179" y="251"/>
                    <a:pt x="196" y="322"/>
                  </a:cubicBezTo>
                  <a:cubicBezTo>
                    <a:pt x="197" y="324"/>
                    <a:pt x="203" y="322"/>
                    <a:pt x="202" y="321"/>
                  </a:cubicBezTo>
                  <a:cubicBezTo>
                    <a:pt x="185" y="247"/>
                    <a:pt x="162" y="173"/>
                    <a:pt x="119" y="110"/>
                  </a:cubicBezTo>
                  <a:cubicBezTo>
                    <a:pt x="103" y="88"/>
                    <a:pt x="86" y="68"/>
                    <a:pt x="68" y="48"/>
                  </a:cubicBezTo>
                  <a:cubicBezTo>
                    <a:pt x="51" y="30"/>
                    <a:pt x="31" y="9"/>
                    <a:pt x="7" y="1"/>
                  </a:cubicBezTo>
                  <a:cubicBezTo>
                    <a:pt x="5" y="0"/>
                    <a:pt x="0" y="3"/>
                    <a:pt x="2"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09"/>
            <p:cNvSpPr/>
            <p:nvPr/>
          </p:nvSpPr>
          <p:spPr bwMode="auto">
            <a:xfrm>
              <a:off x="8243787" y="983707"/>
              <a:ext cx="235230" cy="278155"/>
            </a:xfrm>
            <a:custGeom>
              <a:avLst/>
              <a:gdLst>
                <a:gd name="T0" fmla="*/ 4 w 224"/>
                <a:gd name="T1" fmla="*/ 4 h 267"/>
                <a:gd name="T2" fmla="*/ 61 w 224"/>
                <a:gd name="T3" fmla="*/ 38 h 267"/>
                <a:gd name="T4" fmla="*/ 112 w 224"/>
                <a:gd name="T5" fmla="*/ 89 h 267"/>
                <a:gd name="T6" fmla="*/ 217 w 224"/>
                <a:gd name="T7" fmla="*/ 265 h 267"/>
                <a:gd name="T8" fmla="*/ 223 w 224"/>
                <a:gd name="T9" fmla="*/ 263 h 267"/>
                <a:gd name="T10" fmla="*/ 113 w 224"/>
                <a:gd name="T11" fmla="*/ 82 h 267"/>
                <a:gd name="T12" fmla="*/ 59 w 224"/>
                <a:gd name="T13" fmla="*/ 28 h 267"/>
                <a:gd name="T14" fmla="*/ 7 w 224"/>
                <a:gd name="T15" fmla="*/ 0 h 267"/>
                <a:gd name="T16" fmla="*/ 4 w 224"/>
                <a:gd name="T17" fmla="*/ 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67">
                  <a:moveTo>
                    <a:pt x="4" y="4"/>
                  </a:moveTo>
                  <a:cubicBezTo>
                    <a:pt x="25" y="4"/>
                    <a:pt x="46" y="25"/>
                    <a:pt x="61" y="38"/>
                  </a:cubicBezTo>
                  <a:cubicBezTo>
                    <a:pt x="79" y="53"/>
                    <a:pt x="97" y="71"/>
                    <a:pt x="112" y="89"/>
                  </a:cubicBezTo>
                  <a:cubicBezTo>
                    <a:pt x="155" y="142"/>
                    <a:pt x="189" y="203"/>
                    <a:pt x="217" y="265"/>
                  </a:cubicBezTo>
                  <a:cubicBezTo>
                    <a:pt x="218" y="267"/>
                    <a:pt x="224" y="266"/>
                    <a:pt x="223" y="263"/>
                  </a:cubicBezTo>
                  <a:cubicBezTo>
                    <a:pt x="194" y="199"/>
                    <a:pt x="159" y="136"/>
                    <a:pt x="113" y="82"/>
                  </a:cubicBezTo>
                  <a:cubicBezTo>
                    <a:pt x="97" y="62"/>
                    <a:pt x="78" y="45"/>
                    <a:pt x="59" y="28"/>
                  </a:cubicBezTo>
                  <a:cubicBezTo>
                    <a:pt x="45" y="17"/>
                    <a:pt x="26" y="0"/>
                    <a:pt x="7" y="0"/>
                  </a:cubicBezTo>
                  <a:cubicBezTo>
                    <a:pt x="4" y="0"/>
                    <a:pt x="0" y="4"/>
                    <a:pt x="4" y="4"/>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10"/>
            <p:cNvSpPr/>
            <p:nvPr/>
          </p:nvSpPr>
          <p:spPr bwMode="auto">
            <a:xfrm>
              <a:off x="8657585" y="1054105"/>
              <a:ext cx="70398" cy="827597"/>
            </a:xfrm>
            <a:custGeom>
              <a:avLst/>
              <a:gdLst>
                <a:gd name="T0" fmla="*/ 58 w 67"/>
                <a:gd name="T1" fmla="*/ 3 h 796"/>
                <a:gd name="T2" fmla="*/ 59 w 67"/>
                <a:gd name="T3" fmla="*/ 90 h 796"/>
                <a:gd name="T4" fmla="*/ 47 w 67"/>
                <a:gd name="T5" fmla="*/ 193 h 796"/>
                <a:gd name="T6" fmla="*/ 21 w 67"/>
                <a:gd name="T7" fmla="*/ 397 h 796"/>
                <a:gd name="T8" fmla="*/ 11 w 67"/>
                <a:gd name="T9" fmla="*/ 597 h 796"/>
                <a:gd name="T10" fmla="*/ 15 w 67"/>
                <a:gd name="T11" fmla="*/ 793 h 796"/>
                <a:gd name="T12" fmla="*/ 21 w 67"/>
                <a:gd name="T13" fmla="*/ 792 h 796"/>
                <a:gd name="T14" fmla="*/ 18 w 67"/>
                <a:gd name="T15" fmla="*/ 590 h 796"/>
                <a:gd name="T16" fmla="*/ 27 w 67"/>
                <a:gd name="T17" fmla="*/ 389 h 796"/>
                <a:gd name="T18" fmla="*/ 52 w 67"/>
                <a:gd name="T19" fmla="*/ 193 h 796"/>
                <a:gd name="T20" fmla="*/ 65 w 67"/>
                <a:gd name="T21" fmla="*/ 96 h 796"/>
                <a:gd name="T22" fmla="*/ 63 w 67"/>
                <a:gd name="T23" fmla="*/ 3 h 796"/>
                <a:gd name="T24" fmla="*/ 58 w 67"/>
                <a:gd name="T25" fmla="*/ 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796">
                  <a:moveTo>
                    <a:pt x="58" y="3"/>
                  </a:moveTo>
                  <a:cubicBezTo>
                    <a:pt x="53" y="32"/>
                    <a:pt x="58" y="61"/>
                    <a:pt x="59" y="90"/>
                  </a:cubicBezTo>
                  <a:cubicBezTo>
                    <a:pt x="61" y="124"/>
                    <a:pt x="53" y="160"/>
                    <a:pt x="47" y="193"/>
                  </a:cubicBezTo>
                  <a:cubicBezTo>
                    <a:pt x="33" y="261"/>
                    <a:pt x="24" y="328"/>
                    <a:pt x="21" y="397"/>
                  </a:cubicBezTo>
                  <a:cubicBezTo>
                    <a:pt x="18" y="464"/>
                    <a:pt x="18" y="530"/>
                    <a:pt x="11" y="597"/>
                  </a:cubicBezTo>
                  <a:cubicBezTo>
                    <a:pt x="5" y="663"/>
                    <a:pt x="0" y="728"/>
                    <a:pt x="15" y="793"/>
                  </a:cubicBezTo>
                  <a:cubicBezTo>
                    <a:pt x="16" y="796"/>
                    <a:pt x="21" y="794"/>
                    <a:pt x="21" y="792"/>
                  </a:cubicBezTo>
                  <a:cubicBezTo>
                    <a:pt x="6" y="725"/>
                    <a:pt x="11" y="657"/>
                    <a:pt x="18" y="590"/>
                  </a:cubicBezTo>
                  <a:cubicBezTo>
                    <a:pt x="24" y="523"/>
                    <a:pt x="24" y="456"/>
                    <a:pt x="27" y="389"/>
                  </a:cubicBezTo>
                  <a:cubicBezTo>
                    <a:pt x="29" y="322"/>
                    <a:pt x="39" y="258"/>
                    <a:pt x="52" y="193"/>
                  </a:cubicBezTo>
                  <a:cubicBezTo>
                    <a:pt x="59" y="161"/>
                    <a:pt x="64" y="129"/>
                    <a:pt x="65" y="96"/>
                  </a:cubicBezTo>
                  <a:cubicBezTo>
                    <a:pt x="67" y="65"/>
                    <a:pt x="58" y="34"/>
                    <a:pt x="63" y="3"/>
                  </a:cubicBezTo>
                  <a:cubicBezTo>
                    <a:pt x="64" y="0"/>
                    <a:pt x="58" y="1"/>
                    <a:pt x="58"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11"/>
            <p:cNvSpPr/>
            <p:nvPr/>
          </p:nvSpPr>
          <p:spPr bwMode="auto">
            <a:xfrm>
              <a:off x="8521942" y="1038651"/>
              <a:ext cx="202607" cy="832748"/>
            </a:xfrm>
            <a:custGeom>
              <a:avLst/>
              <a:gdLst>
                <a:gd name="T0" fmla="*/ 186 w 194"/>
                <a:gd name="T1" fmla="*/ 3 h 801"/>
                <a:gd name="T2" fmla="*/ 118 w 194"/>
                <a:gd name="T3" fmla="*/ 210 h 801"/>
                <a:gd name="T4" fmla="*/ 61 w 194"/>
                <a:gd name="T5" fmla="*/ 295 h 801"/>
                <a:gd name="T6" fmla="*/ 24 w 194"/>
                <a:gd name="T7" fmla="*/ 380 h 801"/>
                <a:gd name="T8" fmla="*/ 10 w 194"/>
                <a:gd name="T9" fmla="*/ 584 h 801"/>
                <a:gd name="T10" fmla="*/ 96 w 194"/>
                <a:gd name="T11" fmla="*/ 799 h 801"/>
                <a:gd name="T12" fmla="*/ 102 w 194"/>
                <a:gd name="T13" fmla="*/ 798 h 801"/>
                <a:gd name="T14" fmla="*/ 16 w 194"/>
                <a:gd name="T15" fmla="*/ 589 h 801"/>
                <a:gd name="T16" fmla="*/ 31 w 194"/>
                <a:gd name="T17" fmla="*/ 374 h 801"/>
                <a:gd name="T18" fmla="*/ 133 w 194"/>
                <a:gd name="T19" fmla="*/ 195 h 801"/>
                <a:gd name="T20" fmla="*/ 191 w 194"/>
                <a:gd name="T21" fmla="*/ 2 h 801"/>
                <a:gd name="T22" fmla="*/ 186 w 194"/>
                <a:gd name="T23" fmla="*/ 3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801">
                  <a:moveTo>
                    <a:pt x="186" y="3"/>
                  </a:moveTo>
                  <a:cubicBezTo>
                    <a:pt x="188" y="77"/>
                    <a:pt x="156" y="149"/>
                    <a:pt x="118" y="210"/>
                  </a:cubicBezTo>
                  <a:cubicBezTo>
                    <a:pt x="100" y="239"/>
                    <a:pt x="78" y="265"/>
                    <a:pt x="61" y="295"/>
                  </a:cubicBezTo>
                  <a:cubicBezTo>
                    <a:pt x="45" y="321"/>
                    <a:pt x="33" y="350"/>
                    <a:pt x="24" y="380"/>
                  </a:cubicBezTo>
                  <a:cubicBezTo>
                    <a:pt x="3" y="444"/>
                    <a:pt x="0" y="517"/>
                    <a:pt x="10" y="584"/>
                  </a:cubicBezTo>
                  <a:cubicBezTo>
                    <a:pt x="21" y="661"/>
                    <a:pt x="56" y="733"/>
                    <a:pt x="96" y="799"/>
                  </a:cubicBezTo>
                  <a:cubicBezTo>
                    <a:pt x="97" y="801"/>
                    <a:pt x="103" y="799"/>
                    <a:pt x="102" y="798"/>
                  </a:cubicBezTo>
                  <a:cubicBezTo>
                    <a:pt x="63" y="733"/>
                    <a:pt x="30" y="664"/>
                    <a:pt x="16" y="589"/>
                  </a:cubicBezTo>
                  <a:cubicBezTo>
                    <a:pt x="3" y="518"/>
                    <a:pt x="10" y="442"/>
                    <a:pt x="31" y="374"/>
                  </a:cubicBezTo>
                  <a:cubicBezTo>
                    <a:pt x="52" y="306"/>
                    <a:pt x="97" y="255"/>
                    <a:pt x="133" y="195"/>
                  </a:cubicBezTo>
                  <a:cubicBezTo>
                    <a:pt x="166" y="137"/>
                    <a:pt x="194" y="69"/>
                    <a:pt x="191" y="2"/>
                  </a:cubicBezTo>
                  <a:cubicBezTo>
                    <a:pt x="191" y="0"/>
                    <a:pt x="186" y="1"/>
                    <a:pt x="186"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12"/>
            <p:cNvSpPr/>
            <p:nvPr/>
          </p:nvSpPr>
          <p:spPr bwMode="auto">
            <a:xfrm>
              <a:off x="8705662" y="1033501"/>
              <a:ext cx="132210" cy="856787"/>
            </a:xfrm>
            <a:custGeom>
              <a:avLst/>
              <a:gdLst>
                <a:gd name="T0" fmla="*/ 19 w 127"/>
                <a:gd name="T1" fmla="*/ 9 h 823"/>
                <a:gd name="T2" fmla="*/ 89 w 127"/>
                <a:gd name="T3" fmla="*/ 186 h 823"/>
                <a:gd name="T4" fmla="*/ 113 w 127"/>
                <a:gd name="T5" fmla="*/ 426 h 823"/>
                <a:gd name="T6" fmla="*/ 67 w 127"/>
                <a:gd name="T7" fmla="*/ 655 h 823"/>
                <a:gd name="T8" fmla="*/ 26 w 127"/>
                <a:gd name="T9" fmla="*/ 741 h 823"/>
                <a:gd name="T10" fmla="*/ 6 w 127"/>
                <a:gd name="T11" fmla="*/ 817 h 823"/>
                <a:gd name="T12" fmla="*/ 18 w 127"/>
                <a:gd name="T13" fmla="*/ 814 h 823"/>
                <a:gd name="T14" fmla="*/ 45 w 127"/>
                <a:gd name="T15" fmla="*/ 728 h 823"/>
                <a:gd name="T16" fmla="*/ 85 w 127"/>
                <a:gd name="T17" fmla="*/ 637 h 823"/>
                <a:gd name="T18" fmla="*/ 125 w 127"/>
                <a:gd name="T19" fmla="*/ 411 h 823"/>
                <a:gd name="T20" fmla="*/ 102 w 127"/>
                <a:gd name="T21" fmla="*/ 189 h 823"/>
                <a:gd name="T22" fmla="*/ 30 w 127"/>
                <a:gd name="T23" fmla="*/ 6 h 823"/>
                <a:gd name="T24" fmla="*/ 19 w 127"/>
                <a:gd name="T25" fmla="*/ 9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823">
                  <a:moveTo>
                    <a:pt x="19" y="9"/>
                  </a:moveTo>
                  <a:cubicBezTo>
                    <a:pt x="41" y="68"/>
                    <a:pt x="73" y="125"/>
                    <a:pt x="89" y="186"/>
                  </a:cubicBezTo>
                  <a:cubicBezTo>
                    <a:pt x="110" y="263"/>
                    <a:pt x="116" y="346"/>
                    <a:pt x="113" y="426"/>
                  </a:cubicBezTo>
                  <a:cubicBezTo>
                    <a:pt x="110" y="505"/>
                    <a:pt x="95" y="582"/>
                    <a:pt x="67" y="655"/>
                  </a:cubicBezTo>
                  <a:cubicBezTo>
                    <a:pt x="55" y="685"/>
                    <a:pt x="41" y="713"/>
                    <a:pt x="26" y="741"/>
                  </a:cubicBezTo>
                  <a:cubicBezTo>
                    <a:pt x="14" y="764"/>
                    <a:pt x="0" y="791"/>
                    <a:pt x="6" y="817"/>
                  </a:cubicBezTo>
                  <a:cubicBezTo>
                    <a:pt x="8" y="823"/>
                    <a:pt x="19" y="820"/>
                    <a:pt x="18" y="814"/>
                  </a:cubicBezTo>
                  <a:cubicBezTo>
                    <a:pt x="11" y="784"/>
                    <a:pt x="31" y="753"/>
                    <a:pt x="45" y="728"/>
                  </a:cubicBezTo>
                  <a:cubicBezTo>
                    <a:pt x="60" y="699"/>
                    <a:pt x="74" y="668"/>
                    <a:pt x="85" y="637"/>
                  </a:cubicBezTo>
                  <a:cubicBezTo>
                    <a:pt x="111" y="564"/>
                    <a:pt x="122" y="488"/>
                    <a:pt x="125" y="411"/>
                  </a:cubicBezTo>
                  <a:cubicBezTo>
                    <a:pt x="127" y="337"/>
                    <a:pt x="119" y="261"/>
                    <a:pt x="102" y="189"/>
                  </a:cubicBezTo>
                  <a:cubicBezTo>
                    <a:pt x="87" y="125"/>
                    <a:pt x="53" y="67"/>
                    <a:pt x="30" y="6"/>
                  </a:cubicBezTo>
                  <a:cubicBezTo>
                    <a:pt x="28" y="0"/>
                    <a:pt x="17" y="4"/>
                    <a:pt x="19" y="9"/>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13"/>
            <p:cNvSpPr/>
            <p:nvPr/>
          </p:nvSpPr>
          <p:spPr bwMode="auto">
            <a:xfrm>
              <a:off x="8722832" y="1064407"/>
              <a:ext cx="163116" cy="827597"/>
            </a:xfrm>
            <a:custGeom>
              <a:avLst/>
              <a:gdLst>
                <a:gd name="T0" fmla="*/ 13 w 156"/>
                <a:gd name="T1" fmla="*/ 9 h 795"/>
                <a:gd name="T2" fmla="*/ 142 w 156"/>
                <a:gd name="T3" fmla="*/ 390 h 795"/>
                <a:gd name="T4" fmla="*/ 3 w 156"/>
                <a:gd name="T5" fmla="*/ 790 h 795"/>
                <a:gd name="T6" fmla="*/ 14 w 156"/>
                <a:gd name="T7" fmla="*/ 791 h 795"/>
                <a:gd name="T8" fmla="*/ 118 w 156"/>
                <a:gd name="T9" fmla="*/ 581 h 795"/>
                <a:gd name="T10" fmla="*/ 153 w 156"/>
                <a:gd name="T11" fmla="*/ 383 h 795"/>
                <a:gd name="T12" fmla="*/ 23 w 156"/>
                <a:gd name="T13" fmla="*/ 4 h 795"/>
                <a:gd name="T14" fmla="*/ 13 w 156"/>
                <a:gd name="T15" fmla="*/ 9 h 7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795">
                  <a:moveTo>
                    <a:pt x="13" y="9"/>
                  </a:moveTo>
                  <a:cubicBezTo>
                    <a:pt x="87" y="121"/>
                    <a:pt x="136" y="255"/>
                    <a:pt x="142" y="390"/>
                  </a:cubicBezTo>
                  <a:cubicBezTo>
                    <a:pt x="148" y="538"/>
                    <a:pt x="68" y="663"/>
                    <a:pt x="3" y="790"/>
                  </a:cubicBezTo>
                  <a:cubicBezTo>
                    <a:pt x="0" y="795"/>
                    <a:pt x="12" y="795"/>
                    <a:pt x="14" y="791"/>
                  </a:cubicBezTo>
                  <a:cubicBezTo>
                    <a:pt x="50" y="722"/>
                    <a:pt x="89" y="654"/>
                    <a:pt x="118" y="581"/>
                  </a:cubicBezTo>
                  <a:cubicBezTo>
                    <a:pt x="144" y="517"/>
                    <a:pt x="156" y="452"/>
                    <a:pt x="153" y="383"/>
                  </a:cubicBezTo>
                  <a:cubicBezTo>
                    <a:pt x="148" y="249"/>
                    <a:pt x="97" y="115"/>
                    <a:pt x="23" y="4"/>
                  </a:cubicBezTo>
                  <a:cubicBezTo>
                    <a:pt x="20" y="0"/>
                    <a:pt x="9" y="4"/>
                    <a:pt x="13" y="9"/>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14"/>
            <p:cNvSpPr/>
            <p:nvPr/>
          </p:nvSpPr>
          <p:spPr bwMode="auto">
            <a:xfrm>
              <a:off x="8727983" y="1074709"/>
              <a:ext cx="199173" cy="813861"/>
            </a:xfrm>
            <a:custGeom>
              <a:avLst/>
              <a:gdLst>
                <a:gd name="T0" fmla="*/ 45 w 191"/>
                <a:gd name="T1" fmla="*/ 9 h 782"/>
                <a:gd name="T2" fmla="*/ 105 w 191"/>
                <a:gd name="T3" fmla="*/ 117 h 782"/>
                <a:gd name="T4" fmla="*/ 173 w 191"/>
                <a:gd name="T5" fmla="*/ 327 h 782"/>
                <a:gd name="T6" fmla="*/ 139 w 191"/>
                <a:gd name="T7" fmla="*/ 579 h 782"/>
                <a:gd name="T8" fmla="*/ 5 w 191"/>
                <a:gd name="T9" fmla="*/ 776 h 782"/>
                <a:gd name="T10" fmla="*/ 14 w 191"/>
                <a:gd name="T11" fmla="*/ 779 h 782"/>
                <a:gd name="T12" fmla="*/ 148 w 191"/>
                <a:gd name="T13" fmla="*/ 586 h 782"/>
                <a:gd name="T14" fmla="*/ 186 w 191"/>
                <a:gd name="T15" fmla="*/ 338 h 782"/>
                <a:gd name="T16" fmla="*/ 157 w 191"/>
                <a:gd name="T17" fmla="*/ 210 h 782"/>
                <a:gd name="T18" fmla="*/ 120 w 191"/>
                <a:gd name="T19" fmla="*/ 121 h 782"/>
                <a:gd name="T20" fmla="*/ 56 w 191"/>
                <a:gd name="T21" fmla="*/ 5 h 782"/>
                <a:gd name="T22" fmla="*/ 45 w 191"/>
                <a:gd name="T23" fmla="*/ 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782">
                  <a:moveTo>
                    <a:pt x="45" y="9"/>
                  </a:moveTo>
                  <a:cubicBezTo>
                    <a:pt x="68" y="43"/>
                    <a:pt x="86" y="81"/>
                    <a:pt x="105" y="117"/>
                  </a:cubicBezTo>
                  <a:cubicBezTo>
                    <a:pt x="139" y="182"/>
                    <a:pt x="165" y="254"/>
                    <a:pt x="173" y="327"/>
                  </a:cubicBezTo>
                  <a:cubicBezTo>
                    <a:pt x="182" y="412"/>
                    <a:pt x="169" y="499"/>
                    <a:pt x="139" y="579"/>
                  </a:cubicBezTo>
                  <a:cubicBezTo>
                    <a:pt x="111" y="654"/>
                    <a:pt x="61" y="719"/>
                    <a:pt x="5" y="776"/>
                  </a:cubicBezTo>
                  <a:cubicBezTo>
                    <a:pt x="0" y="781"/>
                    <a:pt x="11" y="782"/>
                    <a:pt x="14" y="779"/>
                  </a:cubicBezTo>
                  <a:cubicBezTo>
                    <a:pt x="70" y="723"/>
                    <a:pt x="118" y="660"/>
                    <a:pt x="148" y="586"/>
                  </a:cubicBezTo>
                  <a:cubicBezTo>
                    <a:pt x="180" y="507"/>
                    <a:pt x="191" y="422"/>
                    <a:pt x="186" y="338"/>
                  </a:cubicBezTo>
                  <a:cubicBezTo>
                    <a:pt x="182" y="294"/>
                    <a:pt x="173" y="251"/>
                    <a:pt x="157" y="210"/>
                  </a:cubicBezTo>
                  <a:cubicBezTo>
                    <a:pt x="146" y="181"/>
                    <a:pt x="134" y="150"/>
                    <a:pt x="120" y="121"/>
                  </a:cubicBezTo>
                  <a:cubicBezTo>
                    <a:pt x="100" y="82"/>
                    <a:pt x="80" y="41"/>
                    <a:pt x="56" y="5"/>
                  </a:cubicBezTo>
                  <a:cubicBezTo>
                    <a:pt x="53" y="0"/>
                    <a:pt x="42" y="5"/>
                    <a:pt x="45" y="9"/>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15"/>
            <p:cNvSpPr/>
            <p:nvPr/>
          </p:nvSpPr>
          <p:spPr bwMode="auto">
            <a:xfrm>
              <a:off x="8497904" y="1019765"/>
              <a:ext cx="228362" cy="860221"/>
            </a:xfrm>
            <a:custGeom>
              <a:avLst/>
              <a:gdLst>
                <a:gd name="T0" fmla="*/ 203 w 219"/>
                <a:gd name="T1" fmla="*/ 7 h 827"/>
                <a:gd name="T2" fmla="*/ 113 w 219"/>
                <a:gd name="T3" fmla="*/ 223 h 827"/>
                <a:gd name="T4" fmla="*/ 17 w 219"/>
                <a:gd name="T5" fmla="*/ 428 h 827"/>
                <a:gd name="T6" fmla="*/ 30 w 219"/>
                <a:gd name="T7" fmla="*/ 645 h 827"/>
                <a:gd name="T8" fmla="*/ 131 w 219"/>
                <a:gd name="T9" fmla="*/ 823 h 827"/>
                <a:gd name="T10" fmla="*/ 140 w 219"/>
                <a:gd name="T11" fmla="*/ 817 h 827"/>
                <a:gd name="T12" fmla="*/ 38 w 219"/>
                <a:gd name="T13" fmla="*/ 630 h 827"/>
                <a:gd name="T14" fmla="*/ 19 w 219"/>
                <a:gd name="T15" fmla="*/ 524 h 827"/>
                <a:gd name="T16" fmla="*/ 33 w 219"/>
                <a:gd name="T17" fmla="*/ 408 h 827"/>
                <a:gd name="T18" fmla="*/ 138 w 219"/>
                <a:gd name="T19" fmla="*/ 204 h 827"/>
                <a:gd name="T20" fmla="*/ 215 w 219"/>
                <a:gd name="T21" fmla="*/ 6 h 827"/>
                <a:gd name="T22" fmla="*/ 203 w 219"/>
                <a:gd name="T23" fmla="*/ 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27">
                  <a:moveTo>
                    <a:pt x="203" y="7"/>
                  </a:moveTo>
                  <a:cubicBezTo>
                    <a:pt x="208" y="88"/>
                    <a:pt x="158" y="159"/>
                    <a:pt x="113" y="223"/>
                  </a:cubicBezTo>
                  <a:cubicBezTo>
                    <a:pt x="70" y="286"/>
                    <a:pt x="34" y="353"/>
                    <a:pt x="17" y="428"/>
                  </a:cubicBezTo>
                  <a:cubicBezTo>
                    <a:pt x="0" y="502"/>
                    <a:pt x="11" y="573"/>
                    <a:pt x="30" y="645"/>
                  </a:cubicBezTo>
                  <a:cubicBezTo>
                    <a:pt x="48" y="712"/>
                    <a:pt x="77" y="777"/>
                    <a:pt x="131" y="823"/>
                  </a:cubicBezTo>
                  <a:cubicBezTo>
                    <a:pt x="134" y="827"/>
                    <a:pt x="144" y="821"/>
                    <a:pt x="140" y="817"/>
                  </a:cubicBezTo>
                  <a:cubicBezTo>
                    <a:pt x="84" y="769"/>
                    <a:pt x="56" y="700"/>
                    <a:pt x="38" y="630"/>
                  </a:cubicBezTo>
                  <a:cubicBezTo>
                    <a:pt x="29" y="596"/>
                    <a:pt x="21" y="560"/>
                    <a:pt x="19" y="524"/>
                  </a:cubicBezTo>
                  <a:cubicBezTo>
                    <a:pt x="17" y="485"/>
                    <a:pt x="23" y="446"/>
                    <a:pt x="33" y="408"/>
                  </a:cubicBezTo>
                  <a:cubicBezTo>
                    <a:pt x="53" y="332"/>
                    <a:pt x="94" y="268"/>
                    <a:pt x="138" y="204"/>
                  </a:cubicBezTo>
                  <a:cubicBezTo>
                    <a:pt x="178" y="145"/>
                    <a:pt x="219" y="80"/>
                    <a:pt x="215" y="6"/>
                  </a:cubicBezTo>
                  <a:cubicBezTo>
                    <a:pt x="214" y="0"/>
                    <a:pt x="203" y="2"/>
                    <a:pt x="203" y="7"/>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16"/>
            <p:cNvSpPr/>
            <p:nvPr/>
          </p:nvSpPr>
          <p:spPr bwMode="auto">
            <a:xfrm>
              <a:off x="9426804" y="959669"/>
              <a:ext cx="267853" cy="248966"/>
            </a:xfrm>
            <a:custGeom>
              <a:avLst/>
              <a:gdLst>
                <a:gd name="T0" fmla="*/ 10 w 256"/>
                <a:gd name="T1" fmla="*/ 116 h 240"/>
                <a:gd name="T2" fmla="*/ 253 w 256"/>
                <a:gd name="T3" fmla="*/ 4 h 240"/>
                <a:gd name="T4" fmla="*/ 246 w 256"/>
                <a:gd name="T5" fmla="*/ 4 h 240"/>
                <a:gd name="T6" fmla="*/ 142 w 256"/>
                <a:gd name="T7" fmla="*/ 237 h 240"/>
                <a:gd name="T8" fmla="*/ 150 w 256"/>
                <a:gd name="T9" fmla="*/ 237 h 240"/>
                <a:gd name="T10" fmla="*/ 255 w 256"/>
                <a:gd name="T11" fmla="*/ 3 h 240"/>
                <a:gd name="T12" fmla="*/ 248 w 256"/>
                <a:gd name="T13" fmla="*/ 2 h 240"/>
                <a:gd name="T14" fmla="*/ 2 w 256"/>
                <a:gd name="T15" fmla="*/ 116 h 240"/>
                <a:gd name="T16" fmla="*/ 10 w 256"/>
                <a:gd name="T17"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40">
                  <a:moveTo>
                    <a:pt x="10" y="116"/>
                  </a:moveTo>
                  <a:cubicBezTo>
                    <a:pt x="75" y="47"/>
                    <a:pt x="174" y="47"/>
                    <a:pt x="253" y="4"/>
                  </a:cubicBezTo>
                  <a:cubicBezTo>
                    <a:pt x="251" y="4"/>
                    <a:pt x="248" y="4"/>
                    <a:pt x="246" y="4"/>
                  </a:cubicBezTo>
                  <a:cubicBezTo>
                    <a:pt x="222" y="84"/>
                    <a:pt x="198" y="173"/>
                    <a:pt x="142" y="237"/>
                  </a:cubicBezTo>
                  <a:cubicBezTo>
                    <a:pt x="140" y="240"/>
                    <a:pt x="148" y="239"/>
                    <a:pt x="150" y="237"/>
                  </a:cubicBezTo>
                  <a:cubicBezTo>
                    <a:pt x="206" y="172"/>
                    <a:pt x="231" y="83"/>
                    <a:pt x="255" y="3"/>
                  </a:cubicBezTo>
                  <a:cubicBezTo>
                    <a:pt x="256" y="0"/>
                    <a:pt x="249" y="2"/>
                    <a:pt x="248" y="2"/>
                  </a:cubicBezTo>
                  <a:cubicBezTo>
                    <a:pt x="167" y="45"/>
                    <a:pt x="68" y="46"/>
                    <a:pt x="2" y="116"/>
                  </a:cubicBezTo>
                  <a:cubicBezTo>
                    <a:pt x="0" y="118"/>
                    <a:pt x="9" y="118"/>
                    <a:pt x="10" y="116"/>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17"/>
            <p:cNvSpPr/>
            <p:nvPr/>
          </p:nvSpPr>
          <p:spPr bwMode="auto">
            <a:xfrm>
              <a:off x="9433672" y="964821"/>
              <a:ext cx="254117" cy="161399"/>
            </a:xfrm>
            <a:custGeom>
              <a:avLst/>
              <a:gdLst>
                <a:gd name="T0" fmla="*/ 10 w 243"/>
                <a:gd name="T1" fmla="*/ 150 h 154"/>
                <a:gd name="T2" fmla="*/ 104 w 243"/>
                <a:gd name="T3" fmla="*/ 80 h 154"/>
                <a:gd name="T4" fmla="*/ 238 w 243"/>
                <a:gd name="T5" fmla="*/ 6 h 154"/>
                <a:gd name="T6" fmla="*/ 232 w 243"/>
                <a:gd name="T7" fmla="*/ 2 h 154"/>
                <a:gd name="T8" fmla="*/ 85 w 243"/>
                <a:gd name="T9" fmla="*/ 82 h 154"/>
                <a:gd name="T10" fmla="*/ 1 w 243"/>
                <a:gd name="T11" fmla="*/ 150 h 154"/>
                <a:gd name="T12" fmla="*/ 10 w 243"/>
                <a:gd name="T13" fmla="*/ 150 h 154"/>
              </a:gdLst>
              <a:ahLst/>
              <a:cxnLst>
                <a:cxn ang="0">
                  <a:pos x="T0" y="T1"/>
                </a:cxn>
                <a:cxn ang="0">
                  <a:pos x="T2" y="T3"/>
                </a:cxn>
                <a:cxn ang="0">
                  <a:pos x="T4" y="T5"/>
                </a:cxn>
                <a:cxn ang="0">
                  <a:pos x="T6" y="T7"/>
                </a:cxn>
                <a:cxn ang="0">
                  <a:pos x="T8" y="T9"/>
                </a:cxn>
                <a:cxn ang="0">
                  <a:pos x="T10" y="T11"/>
                </a:cxn>
                <a:cxn ang="0">
                  <a:pos x="T12" y="T13"/>
                </a:cxn>
              </a:cxnLst>
              <a:rect l="0" t="0" r="r" b="b"/>
              <a:pathLst>
                <a:path w="243" h="154">
                  <a:moveTo>
                    <a:pt x="10" y="150"/>
                  </a:moveTo>
                  <a:cubicBezTo>
                    <a:pt x="22" y="110"/>
                    <a:pt x="71" y="96"/>
                    <a:pt x="104" y="80"/>
                  </a:cubicBezTo>
                  <a:cubicBezTo>
                    <a:pt x="150" y="57"/>
                    <a:pt x="195" y="33"/>
                    <a:pt x="238" y="6"/>
                  </a:cubicBezTo>
                  <a:cubicBezTo>
                    <a:pt x="243" y="2"/>
                    <a:pt x="236" y="0"/>
                    <a:pt x="232" y="2"/>
                  </a:cubicBezTo>
                  <a:cubicBezTo>
                    <a:pt x="185" y="31"/>
                    <a:pt x="135" y="59"/>
                    <a:pt x="85" y="82"/>
                  </a:cubicBezTo>
                  <a:cubicBezTo>
                    <a:pt x="53" y="97"/>
                    <a:pt x="12" y="113"/>
                    <a:pt x="1" y="150"/>
                  </a:cubicBezTo>
                  <a:cubicBezTo>
                    <a:pt x="0" y="154"/>
                    <a:pt x="9" y="153"/>
                    <a:pt x="10" y="150"/>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18"/>
            <p:cNvSpPr/>
            <p:nvPr/>
          </p:nvSpPr>
          <p:spPr bwMode="auto">
            <a:xfrm>
              <a:off x="9440540" y="963103"/>
              <a:ext cx="252401" cy="192305"/>
            </a:xfrm>
            <a:custGeom>
              <a:avLst/>
              <a:gdLst>
                <a:gd name="T0" fmla="*/ 233 w 241"/>
                <a:gd name="T1" fmla="*/ 2 h 184"/>
                <a:gd name="T2" fmla="*/ 103 w 241"/>
                <a:gd name="T3" fmla="*/ 99 h 184"/>
                <a:gd name="T4" fmla="*/ 1 w 241"/>
                <a:gd name="T5" fmla="*/ 182 h 184"/>
                <a:gd name="T6" fmla="*/ 10 w 241"/>
                <a:gd name="T7" fmla="*/ 181 h 184"/>
                <a:gd name="T8" fmla="*/ 112 w 241"/>
                <a:gd name="T9" fmla="*/ 98 h 184"/>
                <a:gd name="T10" fmla="*/ 236 w 241"/>
                <a:gd name="T11" fmla="*/ 5 h 184"/>
                <a:gd name="T12" fmla="*/ 233 w 241"/>
                <a:gd name="T13" fmla="*/ 2 h 184"/>
              </a:gdLst>
              <a:ahLst/>
              <a:cxnLst>
                <a:cxn ang="0">
                  <a:pos x="T0" y="T1"/>
                </a:cxn>
                <a:cxn ang="0">
                  <a:pos x="T2" y="T3"/>
                </a:cxn>
                <a:cxn ang="0">
                  <a:pos x="T4" y="T5"/>
                </a:cxn>
                <a:cxn ang="0">
                  <a:pos x="T6" y="T7"/>
                </a:cxn>
                <a:cxn ang="0">
                  <a:pos x="T8" y="T9"/>
                </a:cxn>
                <a:cxn ang="0">
                  <a:pos x="T10" y="T11"/>
                </a:cxn>
                <a:cxn ang="0">
                  <a:pos x="T12" y="T13"/>
                </a:cxn>
              </a:cxnLst>
              <a:rect l="0" t="0" r="r" b="b"/>
              <a:pathLst>
                <a:path w="241" h="184">
                  <a:moveTo>
                    <a:pt x="233" y="2"/>
                  </a:moveTo>
                  <a:cubicBezTo>
                    <a:pt x="182" y="24"/>
                    <a:pt x="151" y="73"/>
                    <a:pt x="103" y="99"/>
                  </a:cubicBezTo>
                  <a:cubicBezTo>
                    <a:pt x="63" y="119"/>
                    <a:pt x="16" y="136"/>
                    <a:pt x="1" y="182"/>
                  </a:cubicBezTo>
                  <a:cubicBezTo>
                    <a:pt x="0" y="184"/>
                    <a:pt x="9" y="183"/>
                    <a:pt x="10" y="181"/>
                  </a:cubicBezTo>
                  <a:cubicBezTo>
                    <a:pt x="25" y="135"/>
                    <a:pt x="73" y="118"/>
                    <a:pt x="112" y="98"/>
                  </a:cubicBezTo>
                  <a:cubicBezTo>
                    <a:pt x="158" y="74"/>
                    <a:pt x="188" y="25"/>
                    <a:pt x="236" y="5"/>
                  </a:cubicBezTo>
                  <a:cubicBezTo>
                    <a:pt x="241" y="2"/>
                    <a:pt x="236" y="0"/>
                    <a:pt x="233"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19"/>
            <p:cNvSpPr/>
            <p:nvPr/>
          </p:nvSpPr>
          <p:spPr bwMode="auto">
            <a:xfrm>
              <a:off x="9438824" y="964821"/>
              <a:ext cx="248967" cy="221494"/>
            </a:xfrm>
            <a:custGeom>
              <a:avLst/>
              <a:gdLst>
                <a:gd name="T0" fmla="*/ 228 w 239"/>
                <a:gd name="T1" fmla="*/ 3 h 213"/>
                <a:gd name="T2" fmla="*/ 120 w 239"/>
                <a:gd name="T3" fmla="*/ 119 h 213"/>
                <a:gd name="T4" fmla="*/ 3 w 239"/>
                <a:gd name="T5" fmla="*/ 207 h 213"/>
                <a:gd name="T6" fmla="*/ 10 w 239"/>
                <a:gd name="T7" fmla="*/ 210 h 213"/>
                <a:gd name="T8" fmla="*/ 131 w 239"/>
                <a:gd name="T9" fmla="*/ 119 h 213"/>
                <a:gd name="T10" fmla="*/ 234 w 239"/>
                <a:gd name="T11" fmla="*/ 7 h 213"/>
                <a:gd name="T12" fmla="*/ 228 w 239"/>
                <a:gd name="T13" fmla="*/ 3 h 213"/>
              </a:gdLst>
              <a:ahLst/>
              <a:cxnLst>
                <a:cxn ang="0">
                  <a:pos x="T0" y="T1"/>
                </a:cxn>
                <a:cxn ang="0">
                  <a:pos x="T2" y="T3"/>
                </a:cxn>
                <a:cxn ang="0">
                  <a:pos x="T4" y="T5"/>
                </a:cxn>
                <a:cxn ang="0">
                  <a:pos x="T6" y="T7"/>
                </a:cxn>
                <a:cxn ang="0">
                  <a:pos x="T8" y="T9"/>
                </a:cxn>
                <a:cxn ang="0">
                  <a:pos x="T10" y="T11"/>
                </a:cxn>
                <a:cxn ang="0">
                  <a:pos x="T12" y="T13"/>
                </a:cxn>
              </a:cxnLst>
              <a:rect l="0" t="0" r="r" b="b"/>
              <a:pathLst>
                <a:path w="239" h="213">
                  <a:moveTo>
                    <a:pt x="228" y="3"/>
                  </a:moveTo>
                  <a:cubicBezTo>
                    <a:pt x="186" y="35"/>
                    <a:pt x="162" y="86"/>
                    <a:pt x="120" y="119"/>
                  </a:cubicBezTo>
                  <a:cubicBezTo>
                    <a:pt x="82" y="149"/>
                    <a:pt x="33" y="166"/>
                    <a:pt x="3" y="207"/>
                  </a:cubicBezTo>
                  <a:cubicBezTo>
                    <a:pt x="0" y="212"/>
                    <a:pt x="8" y="213"/>
                    <a:pt x="10" y="210"/>
                  </a:cubicBezTo>
                  <a:cubicBezTo>
                    <a:pt x="41" y="168"/>
                    <a:pt x="91" y="150"/>
                    <a:pt x="131" y="119"/>
                  </a:cubicBezTo>
                  <a:cubicBezTo>
                    <a:pt x="171" y="87"/>
                    <a:pt x="193" y="38"/>
                    <a:pt x="234" y="7"/>
                  </a:cubicBezTo>
                  <a:cubicBezTo>
                    <a:pt x="239" y="3"/>
                    <a:pt x="232" y="0"/>
                    <a:pt x="228"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20"/>
            <p:cNvSpPr/>
            <p:nvPr/>
          </p:nvSpPr>
          <p:spPr bwMode="auto">
            <a:xfrm>
              <a:off x="9433672" y="964821"/>
              <a:ext cx="255835" cy="255834"/>
            </a:xfrm>
            <a:custGeom>
              <a:avLst/>
              <a:gdLst>
                <a:gd name="T0" fmla="*/ 235 w 244"/>
                <a:gd name="T1" fmla="*/ 2 h 245"/>
                <a:gd name="T2" fmla="*/ 200 w 244"/>
                <a:gd name="T3" fmla="*/ 36 h 245"/>
                <a:gd name="T4" fmla="*/ 154 w 244"/>
                <a:gd name="T5" fmla="*/ 107 h 245"/>
                <a:gd name="T6" fmla="*/ 4 w 244"/>
                <a:gd name="T7" fmla="*/ 241 h 245"/>
                <a:gd name="T8" fmla="*/ 11 w 244"/>
                <a:gd name="T9" fmla="*/ 243 h 245"/>
                <a:gd name="T10" fmla="*/ 149 w 244"/>
                <a:gd name="T11" fmla="*/ 125 h 245"/>
                <a:gd name="T12" fmla="*/ 192 w 244"/>
                <a:gd name="T13" fmla="*/ 61 h 245"/>
                <a:gd name="T14" fmla="*/ 239 w 244"/>
                <a:gd name="T15" fmla="*/ 6 h 245"/>
                <a:gd name="T16" fmla="*/ 235 w 244"/>
                <a:gd name="T17" fmla="*/ 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5">
                  <a:moveTo>
                    <a:pt x="235" y="2"/>
                  </a:moveTo>
                  <a:cubicBezTo>
                    <a:pt x="220" y="8"/>
                    <a:pt x="210" y="23"/>
                    <a:pt x="200" y="36"/>
                  </a:cubicBezTo>
                  <a:cubicBezTo>
                    <a:pt x="184" y="59"/>
                    <a:pt x="170" y="84"/>
                    <a:pt x="154" y="107"/>
                  </a:cubicBezTo>
                  <a:cubicBezTo>
                    <a:pt x="116" y="164"/>
                    <a:pt x="51" y="194"/>
                    <a:pt x="4" y="241"/>
                  </a:cubicBezTo>
                  <a:cubicBezTo>
                    <a:pt x="0" y="245"/>
                    <a:pt x="8" y="245"/>
                    <a:pt x="11" y="243"/>
                  </a:cubicBezTo>
                  <a:cubicBezTo>
                    <a:pt x="53" y="200"/>
                    <a:pt x="111" y="173"/>
                    <a:pt x="149" y="125"/>
                  </a:cubicBezTo>
                  <a:cubicBezTo>
                    <a:pt x="165" y="105"/>
                    <a:pt x="178" y="82"/>
                    <a:pt x="192" y="61"/>
                  </a:cubicBezTo>
                  <a:cubicBezTo>
                    <a:pt x="204" y="43"/>
                    <a:pt x="218" y="14"/>
                    <a:pt x="239" y="6"/>
                  </a:cubicBezTo>
                  <a:cubicBezTo>
                    <a:pt x="244" y="3"/>
                    <a:pt x="239" y="0"/>
                    <a:pt x="235"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21"/>
            <p:cNvSpPr/>
            <p:nvPr/>
          </p:nvSpPr>
          <p:spPr bwMode="auto">
            <a:xfrm>
              <a:off x="9442258" y="963103"/>
              <a:ext cx="248967" cy="288457"/>
            </a:xfrm>
            <a:custGeom>
              <a:avLst/>
              <a:gdLst>
                <a:gd name="T0" fmla="*/ 230 w 238"/>
                <a:gd name="T1" fmla="*/ 1 h 277"/>
                <a:gd name="T2" fmla="*/ 190 w 238"/>
                <a:gd name="T3" fmla="*/ 44 h 277"/>
                <a:gd name="T4" fmla="*/ 152 w 238"/>
                <a:gd name="T5" fmla="*/ 128 h 277"/>
                <a:gd name="T6" fmla="*/ 88 w 238"/>
                <a:gd name="T7" fmla="*/ 210 h 277"/>
                <a:gd name="T8" fmla="*/ 4 w 238"/>
                <a:gd name="T9" fmla="*/ 273 h 277"/>
                <a:gd name="T10" fmla="*/ 11 w 238"/>
                <a:gd name="T11" fmla="*/ 275 h 277"/>
                <a:gd name="T12" fmla="*/ 150 w 238"/>
                <a:gd name="T13" fmla="*/ 149 h 277"/>
                <a:gd name="T14" fmla="*/ 185 w 238"/>
                <a:gd name="T15" fmla="*/ 70 h 277"/>
                <a:gd name="T16" fmla="*/ 233 w 238"/>
                <a:gd name="T17" fmla="*/ 5 h 277"/>
                <a:gd name="T18" fmla="*/ 230 w 238"/>
                <a:gd name="T19" fmla="*/ 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77">
                  <a:moveTo>
                    <a:pt x="230" y="1"/>
                  </a:moveTo>
                  <a:cubicBezTo>
                    <a:pt x="211" y="10"/>
                    <a:pt x="199" y="27"/>
                    <a:pt x="190" y="44"/>
                  </a:cubicBezTo>
                  <a:cubicBezTo>
                    <a:pt x="175" y="71"/>
                    <a:pt x="164" y="100"/>
                    <a:pt x="152" y="128"/>
                  </a:cubicBezTo>
                  <a:cubicBezTo>
                    <a:pt x="137" y="161"/>
                    <a:pt x="117" y="188"/>
                    <a:pt x="88" y="210"/>
                  </a:cubicBezTo>
                  <a:cubicBezTo>
                    <a:pt x="59" y="231"/>
                    <a:pt x="29" y="247"/>
                    <a:pt x="4" y="273"/>
                  </a:cubicBezTo>
                  <a:cubicBezTo>
                    <a:pt x="0" y="277"/>
                    <a:pt x="9" y="277"/>
                    <a:pt x="11" y="275"/>
                  </a:cubicBezTo>
                  <a:cubicBezTo>
                    <a:pt x="55" y="229"/>
                    <a:pt x="119" y="208"/>
                    <a:pt x="150" y="149"/>
                  </a:cubicBezTo>
                  <a:cubicBezTo>
                    <a:pt x="164" y="123"/>
                    <a:pt x="173" y="96"/>
                    <a:pt x="185" y="70"/>
                  </a:cubicBezTo>
                  <a:cubicBezTo>
                    <a:pt x="195" y="47"/>
                    <a:pt x="209" y="16"/>
                    <a:pt x="233" y="5"/>
                  </a:cubicBezTo>
                  <a:cubicBezTo>
                    <a:pt x="238" y="3"/>
                    <a:pt x="233" y="0"/>
                    <a:pt x="230" y="1"/>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22"/>
            <p:cNvSpPr/>
            <p:nvPr/>
          </p:nvSpPr>
          <p:spPr bwMode="auto">
            <a:xfrm>
              <a:off x="9531542" y="957953"/>
              <a:ext cx="166550" cy="257551"/>
            </a:xfrm>
            <a:custGeom>
              <a:avLst/>
              <a:gdLst>
                <a:gd name="T0" fmla="*/ 149 w 159"/>
                <a:gd name="T1" fmla="*/ 2 h 248"/>
                <a:gd name="T2" fmla="*/ 101 w 159"/>
                <a:gd name="T3" fmla="*/ 106 h 248"/>
                <a:gd name="T4" fmla="*/ 4 w 159"/>
                <a:gd name="T5" fmla="*/ 241 h 248"/>
                <a:gd name="T6" fmla="*/ 10 w 159"/>
                <a:gd name="T7" fmla="*/ 245 h 248"/>
                <a:gd name="T8" fmla="*/ 96 w 159"/>
                <a:gd name="T9" fmla="*/ 135 h 248"/>
                <a:gd name="T10" fmla="*/ 120 w 159"/>
                <a:gd name="T11" fmla="*/ 75 h 248"/>
                <a:gd name="T12" fmla="*/ 154 w 159"/>
                <a:gd name="T13" fmla="*/ 6 h 248"/>
                <a:gd name="T14" fmla="*/ 149 w 159"/>
                <a:gd name="T15" fmla="*/ 2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248">
                  <a:moveTo>
                    <a:pt x="149" y="2"/>
                  </a:moveTo>
                  <a:cubicBezTo>
                    <a:pt x="116" y="26"/>
                    <a:pt x="115" y="71"/>
                    <a:pt x="101" y="106"/>
                  </a:cubicBezTo>
                  <a:cubicBezTo>
                    <a:pt x="81" y="157"/>
                    <a:pt x="48" y="207"/>
                    <a:pt x="4" y="241"/>
                  </a:cubicBezTo>
                  <a:cubicBezTo>
                    <a:pt x="0" y="245"/>
                    <a:pt x="7" y="248"/>
                    <a:pt x="10" y="245"/>
                  </a:cubicBezTo>
                  <a:cubicBezTo>
                    <a:pt x="47" y="215"/>
                    <a:pt x="74" y="177"/>
                    <a:pt x="96" y="135"/>
                  </a:cubicBezTo>
                  <a:cubicBezTo>
                    <a:pt x="106" y="116"/>
                    <a:pt x="114" y="96"/>
                    <a:pt x="120" y="75"/>
                  </a:cubicBezTo>
                  <a:cubicBezTo>
                    <a:pt x="127" y="49"/>
                    <a:pt x="132" y="23"/>
                    <a:pt x="154" y="6"/>
                  </a:cubicBezTo>
                  <a:cubicBezTo>
                    <a:pt x="159" y="3"/>
                    <a:pt x="152" y="0"/>
                    <a:pt x="149"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23"/>
            <p:cNvSpPr/>
            <p:nvPr/>
          </p:nvSpPr>
          <p:spPr bwMode="auto">
            <a:xfrm>
              <a:off x="8454979" y="662628"/>
              <a:ext cx="520254" cy="460158"/>
            </a:xfrm>
            <a:custGeom>
              <a:avLst/>
              <a:gdLst>
                <a:gd name="T0" fmla="*/ 4 w 498"/>
                <a:gd name="T1" fmla="*/ 440 h 442"/>
                <a:gd name="T2" fmla="*/ 33 w 498"/>
                <a:gd name="T3" fmla="*/ 312 h 442"/>
                <a:gd name="T4" fmla="*/ 108 w 498"/>
                <a:gd name="T5" fmla="*/ 194 h 442"/>
                <a:gd name="T6" fmla="*/ 200 w 498"/>
                <a:gd name="T7" fmla="*/ 119 h 442"/>
                <a:gd name="T8" fmla="*/ 232 w 498"/>
                <a:gd name="T9" fmla="*/ 4 h 442"/>
                <a:gd name="T10" fmla="*/ 228 w 498"/>
                <a:gd name="T11" fmla="*/ 5 h 442"/>
                <a:gd name="T12" fmla="*/ 369 w 498"/>
                <a:gd name="T13" fmla="*/ 179 h 442"/>
                <a:gd name="T14" fmla="*/ 495 w 498"/>
                <a:gd name="T15" fmla="*/ 393 h 442"/>
                <a:gd name="T16" fmla="*/ 498 w 498"/>
                <a:gd name="T17" fmla="*/ 393 h 442"/>
                <a:gd name="T18" fmla="*/ 400 w 498"/>
                <a:gd name="T19" fmla="*/ 200 h 442"/>
                <a:gd name="T20" fmla="*/ 240 w 498"/>
                <a:gd name="T21" fmla="*/ 42 h 442"/>
                <a:gd name="T22" fmla="*/ 233 w 498"/>
                <a:gd name="T23" fmla="*/ 15 h 442"/>
                <a:gd name="T24" fmla="*/ 229 w 498"/>
                <a:gd name="T25" fmla="*/ 23 h 442"/>
                <a:gd name="T26" fmla="*/ 228 w 498"/>
                <a:gd name="T27" fmla="*/ 42 h 442"/>
                <a:gd name="T28" fmla="*/ 197 w 498"/>
                <a:gd name="T29" fmla="*/ 118 h 442"/>
                <a:gd name="T30" fmla="*/ 92 w 498"/>
                <a:gd name="T31" fmla="*/ 206 h 442"/>
                <a:gd name="T32" fmla="*/ 30 w 498"/>
                <a:gd name="T33" fmla="*/ 312 h 442"/>
                <a:gd name="T34" fmla="*/ 0 w 498"/>
                <a:gd name="T35" fmla="*/ 440 h 442"/>
                <a:gd name="T36" fmla="*/ 4 w 498"/>
                <a:gd name="T37" fmla="*/ 4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442">
                  <a:moveTo>
                    <a:pt x="4" y="440"/>
                  </a:moveTo>
                  <a:cubicBezTo>
                    <a:pt x="6" y="396"/>
                    <a:pt x="17" y="353"/>
                    <a:pt x="33" y="312"/>
                  </a:cubicBezTo>
                  <a:cubicBezTo>
                    <a:pt x="50" y="270"/>
                    <a:pt x="74" y="226"/>
                    <a:pt x="108" y="194"/>
                  </a:cubicBezTo>
                  <a:cubicBezTo>
                    <a:pt x="137" y="167"/>
                    <a:pt x="176" y="152"/>
                    <a:pt x="200" y="119"/>
                  </a:cubicBezTo>
                  <a:cubicBezTo>
                    <a:pt x="224" y="86"/>
                    <a:pt x="236" y="44"/>
                    <a:pt x="232" y="4"/>
                  </a:cubicBezTo>
                  <a:cubicBezTo>
                    <a:pt x="231" y="2"/>
                    <a:pt x="228" y="3"/>
                    <a:pt x="228" y="5"/>
                  </a:cubicBezTo>
                  <a:cubicBezTo>
                    <a:pt x="238" y="88"/>
                    <a:pt x="309" y="131"/>
                    <a:pt x="369" y="179"/>
                  </a:cubicBezTo>
                  <a:cubicBezTo>
                    <a:pt x="437" y="232"/>
                    <a:pt x="493" y="303"/>
                    <a:pt x="495" y="393"/>
                  </a:cubicBezTo>
                  <a:cubicBezTo>
                    <a:pt x="495" y="395"/>
                    <a:pt x="498" y="395"/>
                    <a:pt x="498" y="393"/>
                  </a:cubicBezTo>
                  <a:cubicBezTo>
                    <a:pt x="497" y="316"/>
                    <a:pt x="456" y="251"/>
                    <a:pt x="400" y="200"/>
                  </a:cubicBezTo>
                  <a:cubicBezTo>
                    <a:pt x="345" y="150"/>
                    <a:pt x="269" y="114"/>
                    <a:pt x="240" y="42"/>
                  </a:cubicBezTo>
                  <a:cubicBezTo>
                    <a:pt x="237" y="33"/>
                    <a:pt x="235" y="24"/>
                    <a:pt x="233" y="15"/>
                  </a:cubicBezTo>
                  <a:cubicBezTo>
                    <a:pt x="230" y="0"/>
                    <a:pt x="229" y="20"/>
                    <a:pt x="229" y="23"/>
                  </a:cubicBezTo>
                  <a:cubicBezTo>
                    <a:pt x="229" y="29"/>
                    <a:pt x="229" y="36"/>
                    <a:pt x="228" y="42"/>
                  </a:cubicBezTo>
                  <a:cubicBezTo>
                    <a:pt x="224" y="69"/>
                    <a:pt x="212" y="95"/>
                    <a:pt x="197" y="118"/>
                  </a:cubicBezTo>
                  <a:cubicBezTo>
                    <a:pt x="171" y="156"/>
                    <a:pt x="123" y="173"/>
                    <a:pt x="92" y="206"/>
                  </a:cubicBezTo>
                  <a:cubicBezTo>
                    <a:pt x="64" y="236"/>
                    <a:pt x="45" y="275"/>
                    <a:pt x="30" y="312"/>
                  </a:cubicBezTo>
                  <a:cubicBezTo>
                    <a:pt x="13" y="353"/>
                    <a:pt x="2" y="396"/>
                    <a:pt x="0" y="440"/>
                  </a:cubicBezTo>
                  <a:cubicBezTo>
                    <a:pt x="0" y="442"/>
                    <a:pt x="4" y="442"/>
                    <a:pt x="4" y="440"/>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24"/>
            <p:cNvSpPr/>
            <p:nvPr/>
          </p:nvSpPr>
          <p:spPr bwMode="auto">
            <a:xfrm>
              <a:off x="8487602" y="667778"/>
              <a:ext cx="209475" cy="508234"/>
            </a:xfrm>
            <a:custGeom>
              <a:avLst/>
              <a:gdLst>
                <a:gd name="T0" fmla="*/ 196 w 200"/>
                <a:gd name="T1" fmla="*/ 3 h 488"/>
                <a:gd name="T2" fmla="*/ 163 w 200"/>
                <a:gd name="T3" fmla="*/ 134 h 488"/>
                <a:gd name="T4" fmla="*/ 74 w 200"/>
                <a:gd name="T5" fmla="*/ 241 h 488"/>
                <a:gd name="T6" fmla="*/ 0 w 200"/>
                <a:gd name="T7" fmla="*/ 486 h 488"/>
                <a:gd name="T8" fmla="*/ 4 w 200"/>
                <a:gd name="T9" fmla="*/ 486 h 488"/>
                <a:gd name="T10" fmla="*/ 19 w 200"/>
                <a:gd name="T11" fmla="*/ 368 h 488"/>
                <a:gd name="T12" fmla="*/ 84 w 200"/>
                <a:gd name="T13" fmla="*/ 232 h 488"/>
                <a:gd name="T14" fmla="*/ 175 w 200"/>
                <a:gd name="T15" fmla="*/ 121 h 488"/>
                <a:gd name="T16" fmla="*/ 199 w 200"/>
                <a:gd name="T17" fmla="*/ 2 h 488"/>
                <a:gd name="T18" fmla="*/ 196 w 200"/>
                <a:gd name="T19" fmla="*/ 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488">
                  <a:moveTo>
                    <a:pt x="196" y="3"/>
                  </a:moveTo>
                  <a:cubicBezTo>
                    <a:pt x="196" y="50"/>
                    <a:pt x="190" y="95"/>
                    <a:pt x="163" y="134"/>
                  </a:cubicBezTo>
                  <a:cubicBezTo>
                    <a:pt x="137" y="172"/>
                    <a:pt x="101" y="203"/>
                    <a:pt x="74" y="241"/>
                  </a:cubicBezTo>
                  <a:cubicBezTo>
                    <a:pt x="22" y="313"/>
                    <a:pt x="7" y="399"/>
                    <a:pt x="0" y="486"/>
                  </a:cubicBezTo>
                  <a:cubicBezTo>
                    <a:pt x="0" y="488"/>
                    <a:pt x="4" y="487"/>
                    <a:pt x="4" y="486"/>
                  </a:cubicBezTo>
                  <a:cubicBezTo>
                    <a:pt x="7" y="446"/>
                    <a:pt x="12" y="406"/>
                    <a:pt x="19" y="368"/>
                  </a:cubicBezTo>
                  <a:cubicBezTo>
                    <a:pt x="30" y="318"/>
                    <a:pt x="54" y="272"/>
                    <a:pt x="84" y="232"/>
                  </a:cubicBezTo>
                  <a:cubicBezTo>
                    <a:pt x="112" y="193"/>
                    <a:pt x="150" y="162"/>
                    <a:pt x="175" y="121"/>
                  </a:cubicBezTo>
                  <a:cubicBezTo>
                    <a:pt x="197" y="85"/>
                    <a:pt x="200" y="43"/>
                    <a:pt x="199" y="2"/>
                  </a:cubicBezTo>
                  <a:cubicBezTo>
                    <a:pt x="199" y="0"/>
                    <a:pt x="196" y="1"/>
                    <a:pt x="196"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25"/>
            <p:cNvSpPr/>
            <p:nvPr/>
          </p:nvSpPr>
          <p:spPr bwMode="auto">
            <a:xfrm>
              <a:off x="8530527" y="695250"/>
              <a:ext cx="166550" cy="496215"/>
            </a:xfrm>
            <a:custGeom>
              <a:avLst/>
              <a:gdLst>
                <a:gd name="T0" fmla="*/ 156 w 160"/>
                <a:gd name="T1" fmla="*/ 2 h 477"/>
                <a:gd name="T2" fmla="*/ 133 w 160"/>
                <a:gd name="T3" fmla="*/ 133 h 477"/>
                <a:gd name="T4" fmla="*/ 65 w 160"/>
                <a:gd name="T5" fmla="*/ 246 h 477"/>
                <a:gd name="T6" fmla="*/ 6 w 160"/>
                <a:gd name="T7" fmla="*/ 476 h 477"/>
                <a:gd name="T8" fmla="*/ 10 w 160"/>
                <a:gd name="T9" fmla="*/ 475 h 477"/>
                <a:gd name="T10" fmla="*/ 23 w 160"/>
                <a:gd name="T11" fmla="*/ 341 h 477"/>
                <a:gd name="T12" fmla="*/ 78 w 160"/>
                <a:gd name="T13" fmla="*/ 232 h 477"/>
                <a:gd name="T14" fmla="*/ 139 w 160"/>
                <a:gd name="T15" fmla="*/ 128 h 477"/>
                <a:gd name="T16" fmla="*/ 159 w 160"/>
                <a:gd name="T17" fmla="*/ 2 h 477"/>
                <a:gd name="T18" fmla="*/ 156 w 160"/>
                <a:gd name="T19" fmla="*/ 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477">
                  <a:moveTo>
                    <a:pt x="156" y="2"/>
                  </a:moveTo>
                  <a:cubicBezTo>
                    <a:pt x="157" y="47"/>
                    <a:pt x="150" y="91"/>
                    <a:pt x="133" y="133"/>
                  </a:cubicBezTo>
                  <a:cubicBezTo>
                    <a:pt x="116" y="174"/>
                    <a:pt x="89" y="209"/>
                    <a:pt x="65" y="246"/>
                  </a:cubicBezTo>
                  <a:cubicBezTo>
                    <a:pt x="20" y="316"/>
                    <a:pt x="0" y="392"/>
                    <a:pt x="6" y="476"/>
                  </a:cubicBezTo>
                  <a:cubicBezTo>
                    <a:pt x="7" y="477"/>
                    <a:pt x="10" y="477"/>
                    <a:pt x="10" y="475"/>
                  </a:cubicBezTo>
                  <a:cubicBezTo>
                    <a:pt x="7" y="430"/>
                    <a:pt x="9" y="385"/>
                    <a:pt x="23" y="341"/>
                  </a:cubicBezTo>
                  <a:cubicBezTo>
                    <a:pt x="35" y="302"/>
                    <a:pt x="55" y="266"/>
                    <a:pt x="78" y="232"/>
                  </a:cubicBezTo>
                  <a:cubicBezTo>
                    <a:pt x="101" y="198"/>
                    <a:pt x="123" y="166"/>
                    <a:pt x="139" y="128"/>
                  </a:cubicBezTo>
                  <a:cubicBezTo>
                    <a:pt x="155" y="88"/>
                    <a:pt x="160" y="45"/>
                    <a:pt x="159" y="2"/>
                  </a:cubicBezTo>
                  <a:cubicBezTo>
                    <a:pt x="159" y="0"/>
                    <a:pt x="156" y="0"/>
                    <a:pt x="156"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26"/>
            <p:cNvSpPr/>
            <p:nvPr/>
          </p:nvSpPr>
          <p:spPr bwMode="auto">
            <a:xfrm>
              <a:off x="8559717" y="700402"/>
              <a:ext cx="139078" cy="473894"/>
            </a:xfrm>
            <a:custGeom>
              <a:avLst/>
              <a:gdLst>
                <a:gd name="T0" fmla="*/ 129 w 133"/>
                <a:gd name="T1" fmla="*/ 1 h 456"/>
                <a:gd name="T2" fmla="*/ 77 w 133"/>
                <a:gd name="T3" fmla="*/ 234 h 456"/>
                <a:gd name="T4" fmla="*/ 5 w 133"/>
                <a:gd name="T5" fmla="*/ 455 h 456"/>
                <a:gd name="T6" fmla="*/ 9 w 133"/>
                <a:gd name="T7" fmla="*/ 454 h 456"/>
                <a:gd name="T8" fmla="*/ 83 w 133"/>
                <a:gd name="T9" fmla="*/ 228 h 456"/>
                <a:gd name="T10" fmla="*/ 133 w 133"/>
                <a:gd name="T11" fmla="*/ 0 h 456"/>
                <a:gd name="T12" fmla="*/ 129 w 133"/>
                <a:gd name="T13" fmla="*/ 1 h 456"/>
              </a:gdLst>
              <a:ahLst/>
              <a:cxnLst>
                <a:cxn ang="0">
                  <a:pos x="T0" y="T1"/>
                </a:cxn>
                <a:cxn ang="0">
                  <a:pos x="T2" y="T3"/>
                </a:cxn>
                <a:cxn ang="0">
                  <a:pos x="T4" y="T5"/>
                </a:cxn>
                <a:cxn ang="0">
                  <a:pos x="T6" y="T7"/>
                </a:cxn>
                <a:cxn ang="0">
                  <a:pos x="T8" y="T9"/>
                </a:cxn>
                <a:cxn ang="0">
                  <a:pos x="T10" y="T11"/>
                </a:cxn>
                <a:cxn ang="0">
                  <a:pos x="T12" y="T13"/>
                </a:cxn>
              </a:cxnLst>
              <a:rect l="0" t="0" r="r" b="b"/>
              <a:pathLst>
                <a:path w="133" h="456">
                  <a:moveTo>
                    <a:pt x="129" y="1"/>
                  </a:moveTo>
                  <a:cubicBezTo>
                    <a:pt x="129" y="81"/>
                    <a:pt x="115" y="163"/>
                    <a:pt x="77" y="234"/>
                  </a:cubicBezTo>
                  <a:cubicBezTo>
                    <a:pt x="40" y="304"/>
                    <a:pt x="0" y="374"/>
                    <a:pt x="5" y="455"/>
                  </a:cubicBezTo>
                  <a:cubicBezTo>
                    <a:pt x="5" y="456"/>
                    <a:pt x="9" y="455"/>
                    <a:pt x="9" y="454"/>
                  </a:cubicBezTo>
                  <a:cubicBezTo>
                    <a:pt x="3" y="371"/>
                    <a:pt x="45" y="299"/>
                    <a:pt x="83" y="228"/>
                  </a:cubicBezTo>
                  <a:cubicBezTo>
                    <a:pt x="121" y="160"/>
                    <a:pt x="132" y="77"/>
                    <a:pt x="133" y="0"/>
                  </a:cubicBezTo>
                  <a:cubicBezTo>
                    <a:pt x="133" y="0"/>
                    <a:pt x="129" y="0"/>
                    <a:pt x="129" y="1"/>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27"/>
            <p:cNvSpPr/>
            <p:nvPr/>
          </p:nvSpPr>
          <p:spPr bwMode="auto">
            <a:xfrm>
              <a:off x="8611227" y="727874"/>
              <a:ext cx="89284" cy="401779"/>
            </a:xfrm>
            <a:custGeom>
              <a:avLst/>
              <a:gdLst>
                <a:gd name="T0" fmla="*/ 82 w 86"/>
                <a:gd name="T1" fmla="*/ 2 h 386"/>
                <a:gd name="T2" fmla="*/ 7 w 86"/>
                <a:gd name="T3" fmla="*/ 385 h 386"/>
                <a:gd name="T4" fmla="*/ 11 w 86"/>
                <a:gd name="T5" fmla="*/ 384 h 386"/>
                <a:gd name="T6" fmla="*/ 85 w 86"/>
                <a:gd name="T7" fmla="*/ 1 h 386"/>
                <a:gd name="T8" fmla="*/ 82 w 86"/>
                <a:gd name="T9" fmla="*/ 2 h 386"/>
              </a:gdLst>
              <a:ahLst/>
              <a:cxnLst>
                <a:cxn ang="0">
                  <a:pos x="T0" y="T1"/>
                </a:cxn>
                <a:cxn ang="0">
                  <a:pos x="T2" y="T3"/>
                </a:cxn>
                <a:cxn ang="0">
                  <a:pos x="T4" y="T5"/>
                </a:cxn>
                <a:cxn ang="0">
                  <a:pos x="T6" y="T7"/>
                </a:cxn>
                <a:cxn ang="0">
                  <a:pos x="T8" y="T9"/>
                </a:cxn>
              </a:cxnLst>
              <a:rect l="0" t="0" r="r" b="b"/>
              <a:pathLst>
                <a:path w="86" h="386">
                  <a:moveTo>
                    <a:pt x="82" y="2"/>
                  </a:moveTo>
                  <a:cubicBezTo>
                    <a:pt x="83" y="134"/>
                    <a:pt x="0" y="252"/>
                    <a:pt x="7" y="385"/>
                  </a:cubicBezTo>
                  <a:cubicBezTo>
                    <a:pt x="7" y="386"/>
                    <a:pt x="11" y="385"/>
                    <a:pt x="11" y="384"/>
                  </a:cubicBezTo>
                  <a:cubicBezTo>
                    <a:pt x="3" y="251"/>
                    <a:pt x="86" y="134"/>
                    <a:pt x="85" y="1"/>
                  </a:cubicBezTo>
                  <a:cubicBezTo>
                    <a:pt x="85" y="0"/>
                    <a:pt x="82" y="1"/>
                    <a:pt x="82"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28"/>
            <p:cNvSpPr/>
            <p:nvPr/>
          </p:nvSpPr>
          <p:spPr bwMode="auto">
            <a:xfrm>
              <a:off x="8667887" y="710704"/>
              <a:ext cx="32624" cy="374307"/>
            </a:xfrm>
            <a:custGeom>
              <a:avLst/>
              <a:gdLst>
                <a:gd name="T0" fmla="*/ 26 w 31"/>
                <a:gd name="T1" fmla="*/ 2 h 360"/>
                <a:gd name="T2" fmla="*/ 0 w 31"/>
                <a:gd name="T3" fmla="*/ 360 h 360"/>
                <a:gd name="T4" fmla="*/ 3 w 31"/>
                <a:gd name="T5" fmla="*/ 359 h 360"/>
                <a:gd name="T6" fmla="*/ 30 w 31"/>
                <a:gd name="T7" fmla="*/ 1 h 360"/>
                <a:gd name="T8" fmla="*/ 26 w 31"/>
                <a:gd name="T9" fmla="*/ 2 h 360"/>
              </a:gdLst>
              <a:ahLst/>
              <a:cxnLst>
                <a:cxn ang="0">
                  <a:pos x="T0" y="T1"/>
                </a:cxn>
                <a:cxn ang="0">
                  <a:pos x="T2" y="T3"/>
                </a:cxn>
                <a:cxn ang="0">
                  <a:pos x="T4" y="T5"/>
                </a:cxn>
                <a:cxn ang="0">
                  <a:pos x="T6" y="T7"/>
                </a:cxn>
                <a:cxn ang="0">
                  <a:pos x="T8" y="T9"/>
                </a:cxn>
              </a:cxnLst>
              <a:rect l="0" t="0" r="r" b="b"/>
              <a:pathLst>
                <a:path w="31" h="360">
                  <a:moveTo>
                    <a:pt x="26" y="2"/>
                  </a:moveTo>
                  <a:cubicBezTo>
                    <a:pt x="28" y="122"/>
                    <a:pt x="0" y="240"/>
                    <a:pt x="0" y="360"/>
                  </a:cubicBezTo>
                  <a:cubicBezTo>
                    <a:pt x="0" y="360"/>
                    <a:pt x="3" y="360"/>
                    <a:pt x="3" y="359"/>
                  </a:cubicBezTo>
                  <a:cubicBezTo>
                    <a:pt x="4" y="239"/>
                    <a:pt x="31" y="121"/>
                    <a:pt x="30" y="1"/>
                  </a:cubicBezTo>
                  <a:cubicBezTo>
                    <a:pt x="30" y="0"/>
                    <a:pt x="26" y="1"/>
                    <a:pt x="26"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9"/>
            <p:cNvSpPr/>
            <p:nvPr/>
          </p:nvSpPr>
          <p:spPr bwMode="auto">
            <a:xfrm>
              <a:off x="8691926" y="688382"/>
              <a:ext cx="13736" cy="365723"/>
            </a:xfrm>
            <a:custGeom>
              <a:avLst/>
              <a:gdLst>
                <a:gd name="T0" fmla="*/ 4 w 14"/>
                <a:gd name="T1" fmla="*/ 2 h 352"/>
                <a:gd name="T2" fmla="*/ 9 w 14"/>
                <a:gd name="T3" fmla="*/ 170 h 352"/>
                <a:gd name="T4" fmla="*/ 5 w 14"/>
                <a:gd name="T5" fmla="*/ 350 h 352"/>
                <a:gd name="T6" fmla="*/ 8 w 14"/>
                <a:gd name="T7" fmla="*/ 349 h 352"/>
                <a:gd name="T8" fmla="*/ 13 w 14"/>
                <a:gd name="T9" fmla="*/ 169 h 352"/>
                <a:gd name="T10" fmla="*/ 8 w 14"/>
                <a:gd name="T11" fmla="*/ 2 h 352"/>
                <a:gd name="T12" fmla="*/ 4 w 14"/>
                <a:gd name="T13" fmla="*/ 2 h 352"/>
              </a:gdLst>
              <a:ahLst/>
              <a:cxnLst>
                <a:cxn ang="0">
                  <a:pos x="T0" y="T1"/>
                </a:cxn>
                <a:cxn ang="0">
                  <a:pos x="T2" y="T3"/>
                </a:cxn>
                <a:cxn ang="0">
                  <a:pos x="T4" y="T5"/>
                </a:cxn>
                <a:cxn ang="0">
                  <a:pos x="T6" y="T7"/>
                </a:cxn>
                <a:cxn ang="0">
                  <a:pos x="T8" y="T9"/>
                </a:cxn>
                <a:cxn ang="0">
                  <a:pos x="T10" y="T11"/>
                </a:cxn>
                <a:cxn ang="0">
                  <a:pos x="T12" y="T13"/>
                </a:cxn>
              </a:cxnLst>
              <a:rect l="0" t="0" r="r" b="b"/>
              <a:pathLst>
                <a:path w="14" h="352">
                  <a:moveTo>
                    <a:pt x="4" y="2"/>
                  </a:moveTo>
                  <a:cubicBezTo>
                    <a:pt x="2" y="58"/>
                    <a:pt x="10" y="114"/>
                    <a:pt x="9" y="170"/>
                  </a:cubicBezTo>
                  <a:cubicBezTo>
                    <a:pt x="9" y="230"/>
                    <a:pt x="0" y="290"/>
                    <a:pt x="5" y="350"/>
                  </a:cubicBezTo>
                  <a:cubicBezTo>
                    <a:pt x="5" y="352"/>
                    <a:pt x="8" y="351"/>
                    <a:pt x="8" y="349"/>
                  </a:cubicBezTo>
                  <a:cubicBezTo>
                    <a:pt x="4" y="289"/>
                    <a:pt x="12" y="229"/>
                    <a:pt x="13" y="169"/>
                  </a:cubicBezTo>
                  <a:cubicBezTo>
                    <a:pt x="14" y="113"/>
                    <a:pt x="6" y="58"/>
                    <a:pt x="8" y="2"/>
                  </a:cubicBezTo>
                  <a:cubicBezTo>
                    <a:pt x="8" y="0"/>
                    <a:pt x="4" y="0"/>
                    <a:pt x="4"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30"/>
            <p:cNvSpPr/>
            <p:nvPr/>
          </p:nvSpPr>
          <p:spPr bwMode="auto">
            <a:xfrm>
              <a:off x="8697077" y="705552"/>
              <a:ext cx="51510" cy="329665"/>
            </a:xfrm>
            <a:custGeom>
              <a:avLst/>
              <a:gdLst>
                <a:gd name="T0" fmla="*/ 0 w 50"/>
                <a:gd name="T1" fmla="*/ 2 h 317"/>
                <a:gd name="T2" fmla="*/ 24 w 50"/>
                <a:gd name="T3" fmla="*/ 316 h 317"/>
                <a:gd name="T4" fmla="*/ 27 w 50"/>
                <a:gd name="T5" fmla="*/ 316 h 317"/>
                <a:gd name="T6" fmla="*/ 4 w 50"/>
                <a:gd name="T7" fmla="*/ 1 h 317"/>
                <a:gd name="T8" fmla="*/ 0 w 50"/>
                <a:gd name="T9" fmla="*/ 2 h 317"/>
              </a:gdLst>
              <a:ahLst/>
              <a:cxnLst>
                <a:cxn ang="0">
                  <a:pos x="T0" y="T1"/>
                </a:cxn>
                <a:cxn ang="0">
                  <a:pos x="T2" y="T3"/>
                </a:cxn>
                <a:cxn ang="0">
                  <a:pos x="T4" y="T5"/>
                </a:cxn>
                <a:cxn ang="0">
                  <a:pos x="T6" y="T7"/>
                </a:cxn>
                <a:cxn ang="0">
                  <a:pos x="T8" y="T9"/>
                </a:cxn>
              </a:cxnLst>
              <a:rect l="0" t="0" r="r" b="b"/>
              <a:pathLst>
                <a:path w="50" h="317">
                  <a:moveTo>
                    <a:pt x="0" y="2"/>
                  </a:moveTo>
                  <a:cubicBezTo>
                    <a:pt x="10" y="105"/>
                    <a:pt x="47" y="213"/>
                    <a:pt x="24" y="316"/>
                  </a:cubicBezTo>
                  <a:cubicBezTo>
                    <a:pt x="23" y="317"/>
                    <a:pt x="27" y="317"/>
                    <a:pt x="27" y="316"/>
                  </a:cubicBezTo>
                  <a:cubicBezTo>
                    <a:pt x="50" y="213"/>
                    <a:pt x="14" y="104"/>
                    <a:pt x="4" y="1"/>
                  </a:cubicBezTo>
                  <a:cubicBezTo>
                    <a:pt x="4" y="0"/>
                    <a:pt x="0" y="1"/>
                    <a:pt x="0"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31"/>
            <p:cNvSpPr/>
            <p:nvPr/>
          </p:nvSpPr>
          <p:spPr bwMode="auto">
            <a:xfrm>
              <a:off x="8688492" y="683232"/>
              <a:ext cx="82416" cy="396629"/>
            </a:xfrm>
            <a:custGeom>
              <a:avLst/>
              <a:gdLst>
                <a:gd name="T0" fmla="*/ 6 w 79"/>
                <a:gd name="T1" fmla="*/ 1 h 382"/>
                <a:gd name="T2" fmla="*/ 15 w 79"/>
                <a:gd name="T3" fmla="*/ 63 h 382"/>
                <a:gd name="T4" fmla="*/ 49 w 79"/>
                <a:gd name="T5" fmla="*/ 145 h 382"/>
                <a:gd name="T6" fmla="*/ 67 w 79"/>
                <a:gd name="T7" fmla="*/ 245 h 382"/>
                <a:gd name="T8" fmla="*/ 75 w 79"/>
                <a:gd name="T9" fmla="*/ 381 h 382"/>
                <a:gd name="T10" fmla="*/ 79 w 79"/>
                <a:gd name="T11" fmla="*/ 380 h 382"/>
                <a:gd name="T12" fmla="*/ 72 w 79"/>
                <a:gd name="T13" fmla="*/ 251 h 382"/>
                <a:gd name="T14" fmla="*/ 54 w 79"/>
                <a:gd name="T15" fmla="*/ 148 h 382"/>
                <a:gd name="T16" fmla="*/ 22 w 79"/>
                <a:gd name="T17" fmla="*/ 72 h 382"/>
                <a:gd name="T18" fmla="*/ 10 w 79"/>
                <a:gd name="T19" fmla="*/ 1 h 382"/>
                <a:gd name="T20" fmla="*/ 6 w 79"/>
                <a:gd name="T21" fmla="*/ 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382">
                  <a:moveTo>
                    <a:pt x="6" y="1"/>
                  </a:moveTo>
                  <a:cubicBezTo>
                    <a:pt x="0" y="22"/>
                    <a:pt x="8" y="44"/>
                    <a:pt x="15" y="63"/>
                  </a:cubicBezTo>
                  <a:cubicBezTo>
                    <a:pt x="25" y="91"/>
                    <a:pt x="38" y="118"/>
                    <a:pt x="49" y="145"/>
                  </a:cubicBezTo>
                  <a:cubicBezTo>
                    <a:pt x="61" y="177"/>
                    <a:pt x="64" y="211"/>
                    <a:pt x="67" y="245"/>
                  </a:cubicBezTo>
                  <a:cubicBezTo>
                    <a:pt x="73" y="290"/>
                    <a:pt x="74" y="336"/>
                    <a:pt x="75" y="381"/>
                  </a:cubicBezTo>
                  <a:cubicBezTo>
                    <a:pt x="75" y="382"/>
                    <a:pt x="79" y="381"/>
                    <a:pt x="79" y="380"/>
                  </a:cubicBezTo>
                  <a:cubicBezTo>
                    <a:pt x="78" y="337"/>
                    <a:pt x="76" y="294"/>
                    <a:pt x="72" y="251"/>
                  </a:cubicBezTo>
                  <a:cubicBezTo>
                    <a:pt x="68" y="217"/>
                    <a:pt x="65" y="181"/>
                    <a:pt x="54" y="148"/>
                  </a:cubicBezTo>
                  <a:cubicBezTo>
                    <a:pt x="44" y="122"/>
                    <a:pt x="32" y="97"/>
                    <a:pt x="22" y="72"/>
                  </a:cubicBezTo>
                  <a:cubicBezTo>
                    <a:pt x="14" y="50"/>
                    <a:pt x="3" y="23"/>
                    <a:pt x="10" y="1"/>
                  </a:cubicBezTo>
                  <a:cubicBezTo>
                    <a:pt x="10" y="0"/>
                    <a:pt x="6" y="0"/>
                    <a:pt x="6" y="1"/>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32"/>
            <p:cNvSpPr/>
            <p:nvPr/>
          </p:nvSpPr>
          <p:spPr bwMode="auto">
            <a:xfrm>
              <a:off x="8693643" y="705552"/>
              <a:ext cx="127058" cy="401779"/>
            </a:xfrm>
            <a:custGeom>
              <a:avLst/>
              <a:gdLst>
                <a:gd name="T0" fmla="*/ 1 w 122"/>
                <a:gd name="T1" fmla="*/ 2 h 386"/>
                <a:gd name="T2" fmla="*/ 39 w 122"/>
                <a:gd name="T3" fmla="*/ 86 h 386"/>
                <a:gd name="T4" fmla="*/ 90 w 122"/>
                <a:gd name="T5" fmla="*/ 185 h 386"/>
                <a:gd name="T6" fmla="*/ 112 w 122"/>
                <a:gd name="T7" fmla="*/ 385 h 386"/>
                <a:gd name="T8" fmla="*/ 115 w 122"/>
                <a:gd name="T9" fmla="*/ 384 h 386"/>
                <a:gd name="T10" fmla="*/ 96 w 122"/>
                <a:gd name="T11" fmla="*/ 191 h 386"/>
                <a:gd name="T12" fmla="*/ 52 w 122"/>
                <a:gd name="T13" fmla="*/ 101 h 386"/>
                <a:gd name="T14" fmla="*/ 4 w 122"/>
                <a:gd name="T15" fmla="*/ 1 h 386"/>
                <a:gd name="T16" fmla="*/ 1 w 122"/>
                <a:gd name="T17" fmla="*/ 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386">
                  <a:moveTo>
                    <a:pt x="1" y="2"/>
                  </a:moveTo>
                  <a:cubicBezTo>
                    <a:pt x="12" y="31"/>
                    <a:pt x="23" y="59"/>
                    <a:pt x="39" y="86"/>
                  </a:cubicBezTo>
                  <a:cubicBezTo>
                    <a:pt x="59" y="118"/>
                    <a:pt x="78" y="149"/>
                    <a:pt x="90" y="185"/>
                  </a:cubicBezTo>
                  <a:cubicBezTo>
                    <a:pt x="112" y="248"/>
                    <a:pt x="118" y="318"/>
                    <a:pt x="112" y="385"/>
                  </a:cubicBezTo>
                  <a:cubicBezTo>
                    <a:pt x="111" y="386"/>
                    <a:pt x="115" y="386"/>
                    <a:pt x="115" y="384"/>
                  </a:cubicBezTo>
                  <a:cubicBezTo>
                    <a:pt x="122" y="319"/>
                    <a:pt x="115" y="253"/>
                    <a:pt x="96" y="191"/>
                  </a:cubicBezTo>
                  <a:cubicBezTo>
                    <a:pt x="86" y="158"/>
                    <a:pt x="71" y="129"/>
                    <a:pt x="52" y="101"/>
                  </a:cubicBezTo>
                  <a:cubicBezTo>
                    <a:pt x="32" y="69"/>
                    <a:pt x="18" y="36"/>
                    <a:pt x="4" y="1"/>
                  </a:cubicBezTo>
                  <a:cubicBezTo>
                    <a:pt x="4" y="0"/>
                    <a:pt x="0" y="1"/>
                    <a:pt x="1"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33"/>
            <p:cNvSpPr/>
            <p:nvPr/>
          </p:nvSpPr>
          <p:spPr bwMode="auto">
            <a:xfrm>
              <a:off x="8697077" y="695250"/>
              <a:ext cx="164833" cy="441271"/>
            </a:xfrm>
            <a:custGeom>
              <a:avLst/>
              <a:gdLst>
                <a:gd name="T0" fmla="*/ 0 w 157"/>
                <a:gd name="T1" fmla="*/ 2 h 425"/>
                <a:gd name="T2" fmla="*/ 32 w 157"/>
                <a:gd name="T3" fmla="*/ 73 h 425"/>
                <a:gd name="T4" fmla="*/ 95 w 157"/>
                <a:gd name="T5" fmla="*/ 166 h 425"/>
                <a:gd name="T6" fmla="*/ 142 w 157"/>
                <a:gd name="T7" fmla="*/ 264 h 425"/>
                <a:gd name="T8" fmla="*/ 152 w 157"/>
                <a:gd name="T9" fmla="*/ 423 h 425"/>
                <a:gd name="T10" fmla="*/ 155 w 157"/>
                <a:gd name="T11" fmla="*/ 423 h 425"/>
                <a:gd name="T12" fmla="*/ 149 w 157"/>
                <a:gd name="T13" fmla="*/ 277 h 425"/>
                <a:gd name="T14" fmla="*/ 110 w 157"/>
                <a:gd name="T15" fmla="*/ 181 h 425"/>
                <a:gd name="T16" fmla="*/ 46 w 157"/>
                <a:gd name="T17" fmla="*/ 88 h 425"/>
                <a:gd name="T18" fmla="*/ 4 w 157"/>
                <a:gd name="T19" fmla="*/ 1 h 425"/>
                <a:gd name="T20" fmla="*/ 0 w 157"/>
                <a:gd name="T21" fmla="*/ 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425">
                  <a:moveTo>
                    <a:pt x="0" y="2"/>
                  </a:moveTo>
                  <a:cubicBezTo>
                    <a:pt x="3" y="28"/>
                    <a:pt x="18" y="52"/>
                    <a:pt x="32" y="73"/>
                  </a:cubicBezTo>
                  <a:cubicBezTo>
                    <a:pt x="52" y="105"/>
                    <a:pt x="74" y="135"/>
                    <a:pt x="95" y="166"/>
                  </a:cubicBezTo>
                  <a:cubicBezTo>
                    <a:pt x="116" y="197"/>
                    <a:pt x="134" y="228"/>
                    <a:pt x="142" y="264"/>
                  </a:cubicBezTo>
                  <a:cubicBezTo>
                    <a:pt x="155" y="316"/>
                    <a:pt x="154" y="370"/>
                    <a:pt x="152" y="423"/>
                  </a:cubicBezTo>
                  <a:cubicBezTo>
                    <a:pt x="152" y="425"/>
                    <a:pt x="155" y="424"/>
                    <a:pt x="155" y="423"/>
                  </a:cubicBezTo>
                  <a:cubicBezTo>
                    <a:pt x="157" y="374"/>
                    <a:pt x="157" y="325"/>
                    <a:pt x="149" y="277"/>
                  </a:cubicBezTo>
                  <a:cubicBezTo>
                    <a:pt x="142" y="241"/>
                    <a:pt x="129" y="212"/>
                    <a:pt x="110" y="181"/>
                  </a:cubicBezTo>
                  <a:cubicBezTo>
                    <a:pt x="89" y="150"/>
                    <a:pt x="67" y="119"/>
                    <a:pt x="46" y="88"/>
                  </a:cubicBezTo>
                  <a:cubicBezTo>
                    <a:pt x="28" y="62"/>
                    <a:pt x="7" y="33"/>
                    <a:pt x="4" y="1"/>
                  </a:cubicBezTo>
                  <a:cubicBezTo>
                    <a:pt x="4" y="0"/>
                    <a:pt x="0" y="1"/>
                    <a:pt x="0"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34"/>
            <p:cNvSpPr/>
            <p:nvPr/>
          </p:nvSpPr>
          <p:spPr bwMode="auto">
            <a:xfrm>
              <a:off x="8697077" y="705552"/>
              <a:ext cx="195739" cy="442988"/>
            </a:xfrm>
            <a:custGeom>
              <a:avLst/>
              <a:gdLst>
                <a:gd name="T0" fmla="*/ 0 w 187"/>
                <a:gd name="T1" fmla="*/ 2 h 425"/>
                <a:gd name="T2" fmla="*/ 130 w 187"/>
                <a:gd name="T3" fmla="*/ 174 h 425"/>
                <a:gd name="T4" fmla="*/ 174 w 187"/>
                <a:gd name="T5" fmla="*/ 273 h 425"/>
                <a:gd name="T6" fmla="*/ 182 w 187"/>
                <a:gd name="T7" fmla="*/ 424 h 425"/>
                <a:gd name="T8" fmla="*/ 186 w 187"/>
                <a:gd name="T9" fmla="*/ 423 h 425"/>
                <a:gd name="T10" fmla="*/ 179 w 187"/>
                <a:gd name="T11" fmla="*/ 279 h 425"/>
                <a:gd name="T12" fmla="*/ 139 w 187"/>
                <a:gd name="T13" fmla="*/ 181 h 425"/>
                <a:gd name="T14" fmla="*/ 4 w 187"/>
                <a:gd name="T15" fmla="*/ 1 h 425"/>
                <a:gd name="T16" fmla="*/ 0 w 187"/>
                <a:gd name="T17" fmla="*/ 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425">
                  <a:moveTo>
                    <a:pt x="0" y="2"/>
                  </a:moveTo>
                  <a:cubicBezTo>
                    <a:pt x="33" y="66"/>
                    <a:pt x="87" y="117"/>
                    <a:pt x="130" y="174"/>
                  </a:cubicBezTo>
                  <a:cubicBezTo>
                    <a:pt x="153" y="205"/>
                    <a:pt x="166" y="235"/>
                    <a:pt x="174" y="273"/>
                  </a:cubicBezTo>
                  <a:cubicBezTo>
                    <a:pt x="184" y="322"/>
                    <a:pt x="182" y="374"/>
                    <a:pt x="182" y="424"/>
                  </a:cubicBezTo>
                  <a:cubicBezTo>
                    <a:pt x="182" y="425"/>
                    <a:pt x="186" y="424"/>
                    <a:pt x="186" y="423"/>
                  </a:cubicBezTo>
                  <a:cubicBezTo>
                    <a:pt x="185" y="375"/>
                    <a:pt x="187" y="327"/>
                    <a:pt x="179" y="279"/>
                  </a:cubicBezTo>
                  <a:cubicBezTo>
                    <a:pt x="173" y="242"/>
                    <a:pt x="160" y="211"/>
                    <a:pt x="139" y="181"/>
                  </a:cubicBezTo>
                  <a:cubicBezTo>
                    <a:pt x="96" y="120"/>
                    <a:pt x="38" y="68"/>
                    <a:pt x="4" y="1"/>
                  </a:cubicBezTo>
                  <a:cubicBezTo>
                    <a:pt x="3" y="0"/>
                    <a:pt x="0" y="2"/>
                    <a:pt x="0"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35"/>
            <p:cNvSpPr/>
            <p:nvPr/>
          </p:nvSpPr>
          <p:spPr bwMode="auto">
            <a:xfrm>
              <a:off x="8729700" y="757063"/>
              <a:ext cx="214626" cy="417233"/>
            </a:xfrm>
            <a:custGeom>
              <a:avLst/>
              <a:gdLst>
                <a:gd name="T0" fmla="*/ 1 w 205"/>
                <a:gd name="T1" fmla="*/ 2 h 401"/>
                <a:gd name="T2" fmla="*/ 170 w 205"/>
                <a:gd name="T3" fmla="*/ 204 h 401"/>
                <a:gd name="T4" fmla="*/ 193 w 205"/>
                <a:gd name="T5" fmla="*/ 400 h 401"/>
                <a:gd name="T6" fmla="*/ 197 w 205"/>
                <a:gd name="T7" fmla="*/ 400 h 401"/>
                <a:gd name="T8" fmla="*/ 174 w 205"/>
                <a:gd name="T9" fmla="*/ 203 h 401"/>
                <a:gd name="T10" fmla="*/ 4 w 205"/>
                <a:gd name="T11" fmla="*/ 1 h 401"/>
                <a:gd name="T12" fmla="*/ 1 w 205"/>
                <a:gd name="T13" fmla="*/ 2 h 401"/>
              </a:gdLst>
              <a:ahLst/>
              <a:cxnLst>
                <a:cxn ang="0">
                  <a:pos x="T0" y="T1"/>
                </a:cxn>
                <a:cxn ang="0">
                  <a:pos x="T2" y="T3"/>
                </a:cxn>
                <a:cxn ang="0">
                  <a:pos x="T4" y="T5"/>
                </a:cxn>
                <a:cxn ang="0">
                  <a:pos x="T6" y="T7"/>
                </a:cxn>
                <a:cxn ang="0">
                  <a:pos x="T8" y="T9"/>
                </a:cxn>
                <a:cxn ang="0">
                  <a:pos x="T10" y="T11"/>
                </a:cxn>
                <a:cxn ang="0">
                  <a:pos x="T12" y="T13"/>
                </a:cxn>
              </a:cxnLst>
              <a:rect l="0" t="0" r="r" b="b"/>
              <a:pathLst>
                <a:path w="205" h="401">
                  <a:moveTo>
                    <a:pt x="1" y="2"/>
                  </a:moveTo>
                  <a:cubicBezTo>
                    <a:pt x="66" y="61"/>
                    <a:pt x="132" y="124"/>
                    <a:pt x="170" y="204"/>
                  </a:cubicBezTo>
                  <a:cubicBezTo>
                    <a:pt x="199" y="266"/>
                    <a:pt x="201" y="334"/>
                    <a:pt x="193" y="400"/>
                  </a:cubicBezTo>
                  <a:cubicBezTo>
                    <a:pt x="193" y="401"/>
                    <a:pt x="197" y="401"/>
                    <a:pt x="197" y="400"/>
                  </a:cubicBezTo>
                  <a:cubicBezTo>
                    <a:pt x="205" y="332"/>
                    <a:pt x="202" y="266"/>
                    <a:pt x="174" y="203"/>
                  </a:cubicBezTo>
                  <a:cubicBezTo>
                    <a:pt x="137" y="123"/>
                    <a:pt x="68" y="59"/>
                    <a:pt x="4" y="1"/>
                  </a:cubicBezTo>
                  <a:cubicBezTo>
                    <a:pt x="3" y="0"/>
                    <a:pt x="0" y="1"/>
                    <a:pt x="1" y="2"/>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36"/>
            <p:cNvSpPr/>
            <p:nvPr/>
          </p:nvSpPr>
          <p:spPr bwMode="auto">
            <a:xfrm>
              <a:off x="8334788" y="638590"/>
              <a:ext cx="243815" cy="230079"/>
            </a:xfrm>
            <a:custGeom>
              <a:avLst/>
              <a:gdLst>
                <a:gd name="T0" fmla="*/ 5 w 232"/>
                <a:gd name="T1" fmla="*/ 219 h 222"/>
                <a:gd name="T2" fmla="*/ 50 w 232"/>
                <a:gd name="T3" fmla="*/ 2 h 222"/>
                <a:gd name="T4" fmla="*/ 45 w 232"/>
                <a:gd name="T5" fmla="*/ 3 h 222"/>
                <a:gd name="T6" fmla="*/ 227 w 232"/>
                <a:gd name="T7" fmla="*/ 194 h 222"/>
                <a:gd name="T8" fmla="*/ 232 w 232"/>
                <a:gd name="T9" fmla="*/ 193 h 222"/>
                <a:gd name="T10" fmla="*/ 49 w 232"/>
                <a:gd name="T11" fmla="*/ 1 h 222"/>
                <a:gd name="T12" fmla="*/ 45 w 232"/>
                <a:gd name="T13" fmla="*/ 3 h 222"/>
                <a:gd name="T14" fmla="*/ 0 w 232"/>
                <a:gd name="T15" fmla="*/ 219 h 222"/>
                <a:gd name="T16" fmla="*/ 5 w 232"/>
                <a:gd name="T17" fmla="*/ 21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22">
                  <a:moveTo>
                    <a:pt x="5" y="219"/>
                  </a:moveTo>
                  <a:cubicBezTo>
                    <a:pt x="10" y="145"/>
                    <a:pt x="44" y="76"/>
                    <a:pt x="50" y="2"/>
                  </a:cubicBezTo>
                  <a:cubicBezTo>
                    <a:pt x="48" y="3"/>
                    <a:pt x="47" y="3"/>
                    <a:pt x="45" y="3"/>
                  </a:cubicBezTo>
                  <a:cubicBezTo>
                    <a:pt x="90" y="84"/>
                    <a:pt x="199" y="100"/>
                    <a:pt x="227" y="194"/>
                  </a:cubicBezTo>
                  <a:cubicBezTo>
                    <a:pt x="228" y="196"/>
                    <a:pt x="232" y="195"/>
                    <a:pt x="232" y="193"/>
                  </a:cubicBezTo>
                  <a:cubicBezTo>
                    <a:pt x="204" y="99"/>
                    <a:pt x="94" y="83"/>
                    <a:pt x="49" y="1"/>
                  </a:cubicBezTo>
                  <a:cubicBezTo>
                    <a:pt x="49" y="0"/>
                    <a:pt x="45" y="1"/>
                    <a:pt x="45" y="3"/>
                  </a:cubicBezTo>
                  <a:cubicBezTo>
                    <a:pt x="40" y="77"/>
                    <a:pt x="5" y="145"/>
                    <a:pt x="0" y="219"/>
                  </a:cubicBezTo>
                  <a:cubicBezTo>
                    <a:pt x="0" y="222"/>
                    <a:pt x="5" y="221"/>
                    <a:pt x="5" y="219"/>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37"/>
            <p:cNvSpPr/>
            <p:nvPr/>
          </p:nvSpPr>
          <p:spPr bwMode="auto">
            <a:xfrm>
              <a:off x="8357110" y="652326"/>
              <a:ext cx="34340" cy="248966"/>
            </a:xfrm>
            <a:custGeom>
              <a:avLst/>
              <a:gdLst>
                <a:gd name="T0" fmla="*/ 17 w 32"/>
                <a:gd name="T1" fmla="*/ 236 h 239"/>
                <a:gd name="T2" fmla="*/ 18 w 32"/>
                <a:gd name="T3" fmla="*/ 115 h 239"/>
                <a:gd name="T4" fmla="*/ 30 w 32"/>
                <a:gd name="T5" fmla="*/ 2 h 239"/>
                <a:gd name="T6" fmla="*/ 25 w 32"/>
                <a:gd name="T7" fmla="*/ 3 h 239"/>
                <a:gd name="T8" fmla="*/ 13 w 32"/>
                <a:gd name="T9" fmla="*/ 120 h 239"/>
                <a:gd name="T10" fmla="*/ 12 w 32"/>
                <a:gd name="T11" fmla="*/ 237 h 239"/>
                <a:gd name="T12" fmla="*/ 17 w 32"/>
                <a:gd name="T13" fmla="*/ 236 h 239"/>
              </a:gdLst>
              <a:ahLst/>
              <a:cxnLst>
                <a:cxn ang="0">
                  <a:pos x="T0" y="T1"/>
                </a:cxn>
                <a:cxn ang="0">
                  <a:pos x="T2" y="T3"/>
                </a:cxn>
                <a:cxn ang="0">
                  <a:pos x="T4" y="T5"/>
                </a:cxn>
                <a:cxn ang="0">
                  <a:pos x="T6" y="T7"/>
                </a:cxn>
                <a:cxn ang="0">
                  <a:pos x="T8" y="T9"/>
                </a:cxn>
                <a:cxn ang="0">
                  <a:pos x="T10" y="T11"/>
                </a:cxn>
                <a:cxn ang="0">
                  <a:pos x="T12" y="T13"/>
                </a:cxn>
              </a:cxnLst>
              <a:rect l="0" t="0" r="r" b="b"/>
              <a:pathLst>
                <a:path w="32" h="239">
                  <a:moveTo>
                    <a:pt x="17" y="236"/>
                  </a:moveTo>
                  <a:cubicBezTo>
                    <a:pt x="4" y="198"/>
                    <a:pt x="13" y="153"/>
                    <a:pt x="18" y="115"/>
                  </a:cubicBezTo>
                  <a:cubicBezTo>
                    <a:pt x="23" y="78"/>
                    <a:pt x="32" y="39"/>
                    <a:pt x="30" y="2"/>
                  </a:cubicBezTo>
                  <a:cubicBezTo>
                    <a:pt x="30" y="0"/>
                    <a:pt x="25" y="1"/>
                    <a:pt x="25" y="3"/>
                  </a:cubicBezTo>
                  <a:cubicBezTo>
                    <a:pt x="28" y="42"/>
                    <a:pt x="18" y="82"/>
                    <a:pt x="13" y="120"/>
                  </a:cubicBezTo>
                  <a:cubicBezTo>
                    <a:pt x="8" y="157"/>
                    <a:pt x="0" y="201"/>
                    <a:pt x="12" y="237"/>
                  </a:cubicBezTo>
                  <a:cubicBezTo>
                    <a:pt x="13" y="239"/>
                    <a:pt x="18" y="237"/>
                    <a:pt x="17" y="236"/>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38"/>
            <p:cNvSpPr/>
            <p:nvPr/>
          </p:nvSpPr>
          <p:spPr bwMode="auto">
            <a:xfrm>
              <a:off x="8381148" y="642024"/>
              <a:ext cx="84134" cy="334817"/>
            </a:xfrm>
            <a:custGeom>
              <a:avLst/>
              <a:gdLst>
                <a:gd name="T0" fmla="*/ 0 w 80"/>
                <a:gd name="T1" fmla="*/ 4 h 323"/>
                <a:gd name="T2" fmla="*/ 15 w 80"/>
                <a:gd name="T3" fmla="*/ 63 h 323"/>
                <a:gd name="T4" fmla="*/ 23 w 80"/>
                <a:gd name="T5" fmla="*/ 156 h 323"/>
                <a:gd name="T6" fmla="*/ 74 w 80"/>
                <a:gd name="T7" fmla="*/ 321 h 323"/>
                <a:gd name="T8" fmla="*/ 79 w 80"/>
                <a:gd name="T9" fmla="*/ 319 h 323"/>
                <a:gd name="T10" fmla="*/ 27 w 80"/>
                <a:gd name="T11" fmla="*/ 148 h 323"/>
                <a:gd name="T12" fmla="*/ 20 w 80"/>
                <a:gd name="T13" fmla="*/ 62 h 323"/>
                <a:gd name="T14" fmla="*/ 5 w 80"/>
                <a:gd name="T15" fmla="*/ 3 h 323"/>
                <a:gd name="T16" fmla="*/ 0 w 80"/>
                <a:gd name="T17" fmla="*/ 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323">
                  <a:moveTo>
                    <a:pt x="0" y="4"/>
                  </a:moveTo>
                  <a:cubicBezTo>
                    <a:pt x="4" y="24"/>
                    <a:pt x="12" y="43"/>
                    <a:pt x="15" y="63"/>
                  </a:cubicBezTo>
                  <a:cubicBezTo>
                    <a:pt x="19" y="94"/>
                    <a:pt x="19" y="125"/>
                    <a:pt x="23" y="156"/>
                  </a:cubicBezTo>
                  <a:cubicBezTo>
                    <a:pt x="31" y="214"/>
                    <a:pt x="48" y="269"/>
                    <a:pt x="74" y="321"/>
                  </a:cubicBezTo>
                  <a:cubicBezTo>
                    <a:pt x="75" y="323"/>
                    <a:pt x="80" y="321"/>
                    <a:pt x="79" y="319"/>
                  </a:cubicBezTo>
                  <a:cubicBezTo>
                    <a:pt x="52" y="265"/>
                    <a:pt x="36" y="208"/>
                    <a:pt x="27" y="148"/>
                  </a:cubicBezTo>
                  <a:cubicBezTo>
                    <a:pt x="23" y="119"/>
                    <a:pt x="23" y="91"/>
                    <a:pt x="20" y="62"/>
                  </a:cubicBezTo>
                  <a:cubicBezTo>
                    <a:pt x="17" y="41"/>
                    <a:pt x="8" y="23"/>
                    <a:pt x="5" y="3"/>
                  </a:cubicBezTo>
                  <a:cubicBezTo>
                    <a:pt x="5" y="0"/>
                    <a:pt x="0" y="2"/>
                    <a:pt x="0" y="4"/>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39"/>
            <p:cNvSpPr/>
            <p:nvPr/>
          </p:nvSpPr>
          <p:spPr bwMode="auto">
            <a:xfrm>
              <a:off x="8386298" y="648892"/>
              <a:ext cx="106454" cy="293609"/>
            </a:xfrm>
            <a:custGeom>
              <a:avLst/>
              <a:gdLst>
                <a:gd name="T0" fmla="*/ 0 w 102"/>
                <a:gd name="T1" fmla="*/ 3 h 283"/>
                <a:gd name="T2" fmla="*/ 37 w 102"/>
                <a:gd name="T3" fmla="*/ 130 h 283"/>
                <a:gd name="T4" fmla="*/ 97 w 102"/>
                <a:gd name="T5" fmla="*/ 282 h 283"/>
                <a:gd name="T6" fmla="*/ 101 w 102"/>
                <a:gd name="T7" fmla="*/ 281 h 283"/>
                <a:gd name="T8" fmla="*/ 43 w 102"/>
                <a:gd name="T9" fmla="*/ 133 h 283"/>
                <a:gd name="T10" fmla="*/ 5 w 102"/>
                <a:gd name="T11" fmla="*/ 1 h 283"/>
                <a:gd name="T12" fmla="*/ 0 w 102"/>
                <a:gd name="T13" fmla="*/ 3 h 283"/>
              </a:gdLst>
              <a:ahLst/>
              <a:cxnLst>
                <a:cxn ang="0">
                  <a:pos x="T0" y="T1"/>
                </a:cxn>
                <a:cxn ang="0">
                  <a:pos x="T2" y="T3"/>
                </a:cxn>
                <a:cxn ang="0">
                  <a:pos x="T4" y="T5"/>
                </a:cxn>
                <a:cxn ang="0">
                  <a:pos x="T6" y="T7"/>
                </a:cxn>
                <a:cxn ang="0">
                  <a:pos x="T8" y="T9"/>
                </a:cxn>
                <a:cxn ang="0">
                  <a:pos x="T10" y="T11"/>
                </a:cxn>
                <a:cxn ang="0">
                  <a:pos x="T12" y="T13"/>
                </a:cxn>
              </a:cxnLst>
              <a:rect l="0" t="0" r="r" b="b"/>
              <a:pathLst>
                <a:path w="102" h="283">
                  <a:moveTo>
                    <a:pt x="0" y="3"/>
                  </a:moveTo>
                  <a:cubicBezTo>
                    <a:pt x="18" y="43"/>
                    <a:pt x="24" y="88"/>
                    <a:pt x="37" y="130"/>
                  </a:cubicBezTo>
                  <a:cubicBezTo>
                    <a:pt x="53" y="181"/>
                    <a:pt x="68" y="236"/>
                    <a:pt x="97" y="282"/>
                  </a:cubicBezTo>
                  <a:cubicBezTo>
                    <a:pt x="97" y="283"/>
                    <a:pt x="102" y="281"/>
                    <a:pt x="101" y="281"/>
                  </a:cubicBezTo>
                  <a:cubicBezTo>
                    <a:pt x="74" y="236"/>
                    <a:pt x="61" y="182"/>
                    <a:pt x="43" y="133"/>
                  </a:cubicBezTo>
                  <a:cubicBezTo>
                    <a:pt x="28" y="90"/>
                    <a:pt x="24" y="43"/>
                    <a:pt x="5" y="1"/>
                  </a:cubicBezTo>
                  <a:cubicBezTo>
                    <a:pt x="5" y="0"/>
                    <a:pt x="0" y="1"/>
                    <a:pt x="0"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40"/>
            <p:cNvSpPr/>
            <p:nvPr/>
          </p:nvSpPr>
          <p:spPr bwMode="auto">
            <a:xfrm>
              <a:off x="8382864" y="642024"/>
              <a:ext cx="127058" cy="274721"/>
            </a:xfrm>
            <a:custGeom>
              <a:avLst/>
              <a:gdLst>
                <a:gd name="T0" fmla="*/ 1 w 121"/>
                <a:gd name="T1" fmla="*/ 3 h 264"/>
                <a:gd name="T2" fmla="*/ 115 w 121"/>
                <a:gd name="T3" fmla="*/ 262 h 264"/>
                <a:gd name="T4" fmla="*/ 120 w 121"/>
                <a:gd name="T5" fmla="*/ 261 h 264"/>
                <a:gd name="T6" fmla="*/ 6 w 121"/>
                <a:gd name="T7" fmla="*/ 2 h 264"/>
                <a:gd name="T8" fmla="*/ 1 w 121"/>
                <a:gd name="T9" fmla="*/ 3 h 264"/>
              </a:gdLst>
              <a:ahLst/>
              <a:cxnLst>
                <a:cxn ang="0">
                  <a:pos x="T0" y="T1"/>
                </a:cxn>
                <a:cxn ang="0">
                  <a:pos x="T2" y="T3"/>
                </a:cxn>
                <a:cxn ang="0">
                  <a:pos x="T4" y="T5"/>
                </a:cxn>
                <a:cxn ang="0">
                  <a:pos x="T6" y="T7"/>
                </a:cxn>
                <a:cxn ang="0">
                  <a:pos x="T8" y="T9"/>
                </a:cxn>
              </a:cxnLst>
              <a:rect l="0" t="0" r="r" b="b"/>
              <a:pathLst>
                <a:path w="121" h="264">
                  <a:moveTo>
                    <a:pt x="1" y="3"/>
                  </a:moveTo>
                  <a:cubicBezTo>
                    <a:pt x="44" y="87"/>
                    <a:pt x="72" y="178"/>
                    <a:pt x="115" y="262"/>
                  </a:cubicBezTo>
                  <a:cubicBezTo>
                    <a:pt x="116" y="264"/>
                    <a:pt x="121" y="262"/>
                    <a:pt x="120" y="261"/>
                  </a:cubicBezTo>
                  <a:cubicBezTo>
                    <a:pt x="76" y="177"/>
                    <a:pt x="48" y="86"/>
                    <a:pt x="6" y="2"/>
                  </a:cubicBezTo>
                  <a:cubicBezTo>
                    <a:pt x="5" y="0"/>
                    <a:pt x="0" y="1"/>
                    <a:pt x="1"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41"/>
            <p:cNvSpPr/>
            <p:nvPr/>
          </p:nvSpPr>
          <p:spPr bwMode="auto">
            <a:xfrm>
              <a:off x="8377714" y="648892"/>
              <a:ext cx="32624" cy="278155"/>
            </a:xfrm>
            <a:custGeom>
              <a:avLst/>
              <a:gdLst>
                <a:gd name="T0" fmla="*/ 8 w 32"/>
                <a:gd name="T1" fmla="*/ 3 h 268"/>
                <a:gd name="T2" fmla="*/ 7 w 32"/>
                <a:gd name="T3" fmla="*/ 135 h 268"/>
                <a:gd name="T4" fmla="*/ 27 w 32"/>
                <a:gd name="T5" fmla="*/ 266 h 268"/>
                <a:gd name="T6" fmla="*/ 32 w 32"/>
                <a:gd name="T7" fmla="*/ 265 h 268"/>
                <a:gd name="T8" fmla="*/ 11 w 32"/>
                <a:gd name="T9" fmla="*/ 133 h 268"/>
                <a:gd name="T10" fmla="*/ 12 w 32"/>
                <a:gd name="T11" fmla="*/ 1 h 268"/>
                <a:gd name="T12" fmla="*/ 8 w 32"/>
                <a:gd name="T13" fmla="*/ 3 h 268"/>
              </a:gdLst>
              <a:ahLst/>
              <a:cxnLst>
                <a:cxn ang="0">
                  <a:pos x="T0" y="T1"/>
                </a:cxn>
                <a:cxn ang="0">
                  <a:pos x="T2" y="T3"/>
                </a:cxn>
                <a:cxn ang="0">
                  <a:pos x="T4" y="T5"/>
                </a:cxn>
                <a:cxn ang="0">
                  <a:pos x="T6" y="T7"/>
                </a:cxn>
                <a:cxn ang="0">
                  <a:pos x="T8" y="T9"/>
                </a:cxn>
                <a:cxn ang="0">
                  <a:pos x="T10" y="T11"/>
                </a:cxn>
                <a:cxn ang="0">
                  <a:pos x="T12" y="T13"/>
                </a:cxn>
              </a:cxnLst>
              <a:rect l="0" t="0" r="r" b="b"/>
              <a:pathLst>
                <a:path w="32" h="268">
                  <a:moveTo>
                    <a:pt x="8" y="3"/>
                  </a:moveTo>
                  <a:cubicBezTo>
                    <a:pt x="20" y="44"/>
                    <a:pt x="10" y="92"/>
                    <a:pt x="7" y="135"/>
                  </a:cubicBezTo>
                  <a:cubicBezTo>
                    <a:pt x="3" y="178"/>
                    <a:pt x="0" y="230"/>
                    <a:pt x="27" y="266"/>
                  </a:cubicBezTo>
                  <a:cubicBezTo>
                    <a:pt x="28" y="268"/>
                    <a:pt x="32" y="266"/>
                    <a:pt x="32" y="265"/>
                  </a:cubicBezTo>
                  <a:cubicBezTo>
                    <a:pt x="4" y="229"/>
                    <a:pt x="8" y="177"/>
                    <a:pt x="11" y="133"/>
                  </a:cubicBezTo>
                  <a:cubicBezTo>
                    <a:pt x="14" y="91"/>
                    <a:pt x="25" y="43"/>
                    <a:pt x="12" y="1"/>
                  </a:cubicBezTo>
                  <a:cubicBezTo>
                    <a:pt x="12" y="0"/>
                    <a:pt x="7" y="1"/>
                    <a:pt x="8"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42"/>
            <p:cNvSpPr/>
            <p:nvPr/>
          </p:nvSpPr>
          <p:spPr bwMode="auto">
            <a:xfrm>
              <a:off x="8386298" y="647174"/>
              <a:ext cx="139078" cy="248966"/>
            </a:xfrm>
            <a:custGeom>
              <a:avLst/>
              <a:gdLst>
                <a:gd name="T0" fmla="*/ 2 w 134"/>
                <a:gd name="T1" fmla="*/ 4 h 239"/>
                <a:gd name="T2" fmla="*/ 129 w 134"/>
                <a:gd name="T3" fmla="*/ 237 h 239"/>
                <a:gd name="T4" fmla="*/ 133 w 134"/>
                <a:gd name="T5" fmla="*/ 235 h 239"/>
                <a:gd name="T6" fmla="*/ 6 w 134"/>
                <a:gd name="T7" fmla="*/ 2 h 239"/>
                <a:gd name="T8" fmla="*/ 2 w 134"/>
                <a:gd name="T9" fmla="*/ 4 h 239"/>
              </a:gdLst>
              <a:ahLst/>
              <a:cxnLst>
                <a:cxn ang="0">
                  <a:pos x="T0" y="T1"/>
                </a:cxn>
                <a:cxn ang="0">
                  <a:pos x="T2" y="T3"/>
                </a:cxn>
                <a:cxn ang="0">
                  <a:pos x="T4" y="T5"/>
                </a:cxn>
                <a:cxn ang="0">
                  <a:pos x="T6" y="T7"/>
                </a:cxn>
                <a:cxn ang="0">
                  <a:pos x="T8" y="T9"/>
                </a:cxn>
              </a:cxnLst>
              <a:rect l="0" t="0" r="r" b="b"/>
              <a:pathLst>
                <a:path w="134" h="239">
                  <a:moveTo>
                    <a:pt x="2" y="4"/>
                  </a:moveTo>
                  <a:cubicBezTo>
                    <a:pt x="50" y="77"/>
                    <a:pt x="101" y="153"/>
                    <a:pt x="129" y="237"/>
                  </a:cubicBezTo>
                  <a:cubicBezTo>
                    <a:pt x="129" y="239"/>
                    <a:pt x="134" y="237"/>
                    <a:pt x="133" y="235"/>
                  </a:cubicBezTo>
                  <a:cubicBezTo>
                    <a:pt x="105" y="151"/>
                    <a:pt x="55" y="75"/>
                    <a:pt x="6" y="2"/>
                  </a:cubicBezTo>
                  <a:cubicBezTo>
                    <a:pt x="5" y="0"/>
                    <a:pt x="0" y="2"/>
                    <a:pt x="2" y="4"/>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43"/>
            <p:cNvSpPr/>
            <p:nvPr/>
          </p:nvSpPr>
          <p:spPr bwMode="auto">
            <a:xfrm>
              <a:off x="8389732" y="652326"/>
              <a:ext cx="151097" cy="221494"/>
            </a:xfrm>
            <a:custGeom>
              <a:avLst/>
              <a:gdLst>
                <a:gd name="T0" fmla="*/ 1 w 146"/>
                <a:gd name="T1" fmla="*/ 4 h 213"/>
                <a:gd name="T2" fmla="*/ 140 w 146"/>
                <a:gd name="T3" fmla="*/ 211 h 213"/>
                <a:gd name="T4" fmla="*/ 145 w 146"/>
                <a:gd name="T5" fmla="*/ 210 h 213"/>
                <a:gd name="T6" fmla="*/ 6 w 146"/>
                <a:gd name="T7" fmla="*/ 2 h 213"/>
                <a:gd name="T8" fmla="*/ 1 w 146"/>
                <a:gd name="T9" fmla="*/ 4 h 213"/>
              </a:gdLst>
              <a:ahLst/>
              <a:cxnLst>
                <a:cxn ang="0">
                  <a:pos x="T0" y="T1"/>
                </a:cxn>
                <a:cxn ang="0">
                  <a:pos x="T2" y="T3"/>
                </a:cxn>
                <a:cxn ang="0">
                  <a:pos x="T4" y="T5"/>
                </a:cxn>
                <a:cxn ang="0">
                  <a:pos x="T6" y="T7"/>
                </a:cxn>
                <a:cxn ang="0">
                  <a:pos x="T8" y="T9"/>
                </a:cxn>
              </a:cxnLst>
              <a:rect l="0" t="0" r="r" b="b"/>
              <a:pathLst>
                <a:path w="146" h="213">
                  <a:moveTo>
                    <a:pt x="1" y="4"/>
                  </a:moveTo>
                  <a:cubicBezTo>
                    <a:pt x="60" y="62"/>
                    <a:pt x="118" y="130"/>
                    <a:pt x="140" y="211"/>
                  </a:cubicBezTo>
                  <a:cubicBezTo>
                    <a:pt x="141" y="213"/>
                    <a:pt x="146" y="212"/>
                    <a:pt x="145" y="210"/>
                  </a:cubicBezTo>
                  <a:cubicBezTo>
                    <a:pt x="123" y="129"/>
                    <a:pt x="64" y="60"/>
                    <a:pt x="6" y="2"/>
                  </a:cubicBezTo>
                  <a:cubicBezTo>
                    <a:pt x="4" y="0"/>
                    <a:pt x="0" y="2"/>
                    <a:pt x="1" y="4"/>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44"/>
            <p:cNvSpPr/>
            <p:nvPr/>
          </p:nvSpPr>
          <p:spPr bwMode="auto">
            <a:xfrm>
              <a:off x="8401752" y="664344"/>
              <a:ext cx="157965" cy="194022"/>
            </a:xfrm>
            <a:custGeom>
              <a:avLst/>
              <a:gdLst>
                <a:gd name="T0" fmla="*/ 0 w 151"/>
                <a:gd name="T1" fmla="*/ 3 h 186"/>
                <a:gd name="T2" fmla="*/ 145 w 151"/>
                <a:gd name="T3" fmla="*/ 184 h 186"/>
                <a:gd name="T4" fmla="*/ 150 w 151"/>
                <a:gd name="T5" fmla="*/ 183 h 186"/>
                <a:gd name="T6" fmla="*/ 5 w 151"/>
                <a:gd name="T7" fmla="*/ 1 h 186"/>
                <a:gd name="T8" fmla="*/ 0 w 151"/>
                <a:gd name="T9" fmla="*/ 3 h 186"/>
              </a:gdLst>
              <a:ahLst/>
              <a:cxnLst>
                <a:cxn ang="0">
                  <a:pos x="T0" y="T1"/>
                </a:cxn>
                <a:cxn ang="0">
                  <a:pos x="T2" y="T3"/>
                </a:cxn>
                <a:cxn ang="0">
                  <a:pos x="T4" y="T5"/>
                </a:cxn>
                <a:cxn ang="0">
                  <a:pos x="T6" y="T7"/>
                </a:cxn>
                <a:cxn ang="0">
                  <a:pos x="T8" y="T9"/>
                </a:cxn>
              </a:cxnLst>
              <a:rect l="0" t="0" r="r" b="b"/>
              <a:pathLst>
                <a:path w="151" h="186">
                  <a:moveTo>
                    <a:pt x="0" y="3"/>
                  </a:moveTo>
                  <a:cubicBezTo>
                    <a:pt x="56" y="53"/>
                    <a:pt x="122" y="110"/>
                    <a:pt x="145" y="184"/>
                  </a:cubicBezTo>
                  <a:cubicBezTo>
                    <a:pt x="146" y="186"/>
                    <a:pt x="151" y="184"/>
                    <a:pt x="150" y="183"/>
                  </a:cubicBezTo>
                  <a:cubicBezTo>
                    <a:pt x="127" y="109"/>
                    <a:pt x="61" y="51"/>
                    <a:pt x="5" y="1"/>
                  </a:cubicBezTo>
                  <a:cubicBezTo>
                    <a:pt x="4" y="0"/>
                    <a:pt x="0" y="2"/>
                    <a:pt x="0" y="3"/>
                  </a:cubicBezTo>
                  <a:close/>
                </a:path>
              </a:pathLst>
            </a:custGeom>
            <a:solidFill>
              <a:srgbClr val="7220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7" name="文本框 186"/>
          <p:cNvSpPr txBox="1"/>
          <p:nvPr/>
        </p:nvSpPr>
        <p:spPr>
          <a:xfrm>
            <a:off x="1271752" y="1924645"/>
            <a:ext cx="1415772" cy="224170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a:ln>
                  <a:noFill/>
                </a:ln>
                <a:solidFill>
                  <a:schemeClr val="bg1">
                    <a:lumMod val="85000"/>
                  </a:schemeClr>
                </a:solidFill>
                <a:effectLst/>
                <a:uLnTx/>
                <a:uFillTx/>
                <a:latin typeface="迷你简小隶书" panose="02010609000101010101" pitchFamily="49" charset="-122"/>
                <a:ea typeface="迷你简小隶书" panose="02010609000101010101" pitchFamily="49" charset="-122"/>
              </a:rPr>
              <a:t>目</a:t>
            </a:r>
            <a:r>
              <a:rPr kumimoji="0" lang="zh-CN" altLang="en-US" sz="8000" b="1" i="0" u="none" strike="noStrike" kern="1200" cap="none" spc="0" normalizeH="0" baseline="0" noProof="0">
                <a:ln>
                  <a:noFill/>
                </a:ln>
                <a:solidFill>
                  <a:schemeClr val="bg1">
                    <a:lumMod val="85000"/>
                  </a:schemeClr>
                </a:solidFill>
                <a:effectLst/>
                <a:uLnTx/>
                <a:uFillTx/>
                <a:latin typeface="迷你简小隶书" panose="02010609000101010101" pitchFamily="49" charset="-122"/>
                <a:ea typeface="迷你简小隶书" panose="02010609000101010101" pitchFamily="49" charset="-122"/>
              </a:rPr>
              <a:t>录</a:t>
            </a:r>
            <a:endParaRPr kumimoji="0" lang="zh-CN" altLang="en-US" sz="8000" b="1" i="0" u="none" strike="noStrike" kern="1200" cap="none" spc="0" normalizeH="0" baseline="0" noProof="0" dirty="0">
              <a:ln>
                <a:noFill/>
              </a:ln>
              <a:solidFill>
                <a:schemeClr val="bg1">
                  <a:lumMod val="85000"/>
                </a:schemeClr>
              </a:solidFill>
              <a:effectLst/>
              <a:uLnTx/>
              <a:uFillTx/>
              <a:latin typeface="迷你简小隶书" panose="02010609000101010101" pitchFamily="49" charset="-122"/>
              <a:ea typeface="迷你简小隶书" panose="02010609000101010101" pitchFamily="49" charset="-122"/>
            </a:endParaRPr>
          </a:p>
        </p:txBody>
      </p:sp>
      <p:sp>
        <p:nvSpPr>
          <p:cNvPr id="163" name="Text Box 9"/>
          <p:cNvSpPr txBox="1">
            <a:spLocks noChangeArrowheads="1"/>
          </p:cNvSpPr>
          <p:nvPr/>
        </p:nvSpPr>
        <p:spPr bwMode="auto">
          <a:xfrm>
            <a:off x="9461515" y="2891959"/>
            <a:ext cx="553998" cy="215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rPr>
              <a:t>第一章节</a:t>
            </a:r>
            <a:endParaRPr kumimoji="0" lang="zh-CN" altLang="en-US" sz="2400" b="0" i="0" u="none" strike="noStrike" kern="1200" cap="none" spc="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endParaRPr>
          </a:p>
        </p:txBody>
      </p:sp>
      <p:sp>
        <p:nvSpPr>
          <p:cNvPr id="164" name="Text Box 9"/>
          <p:cNvSpPr txBox="1">
            <a:spLocks noChangeArrowheads="1"/>
          </p:cNvSpPr>
          <p:nvPr/>
        </p:nvSpPr>
        <p:spPr bwMode="auto">
          <a:xfrm>
            <a:off x="7732078" y="2891959"/>
            <a:ext cx="553998" cy="215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rPr>
              <a:t>第二章节</a:t>
            </a:r>
            <a:endParaRPr kumimoji="0" lang="zh-CN" altLang="en-US" sz="2400" b="0" i="0" u="none" strike="noStrike" kern="1200" cap="none" spc="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endParaRPr>
          </a:p>
        </p:txBody>
      </p:sp>
      <p:sp>
        <p:nvSpPr>
          <p:cNvPr id="165" name="Text Box 9"/>
          <p:cNvSpPr txBox="1">
            <a:spLocks noChangeArrowheads="1"/>
          </p:cNvSpPr>
          <p:nvPr/>
        </p:nvSpPr>
        <p:spPr bwMode="auto">
          <a:xfrm>
            <a:off x="6013950" y="2891959"/>
            <a:ext cx="553998" cy="215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rPr>
              <a:t>第三章节</a:t>
            </a:r>
            <a:endParaRPr kumimoji="0" lang="zh-CN" altLang="en-US" sz="2400" b="0" i="0" u="none" strike="noStrike" kern="1200" cap="none" spc="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endParaRPr>
          </a:p>
        </p:txBody>
      </p:sp>
      <p:sp>
        <p:nvSpPr>
          <p:cNvPr id="166" name="Text Box 9"/>
          <p:cNvSpPr txBox="1">
            <a:spLocks noChangeArrowheads="1"/>
          </p:cNvSpPr>
          <p:nvPr/>
        </p:nvSpPr>
        <p:spPr bwMode="auto">
          <a:xfrm>
            <a:off x="4267156" y="2909435"/>
            <a:ext cx="738664" cy="213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rPr>
              <a:t>第四章节</a:t>
            </a:r>
            <a:endParaRPr kumimoji="0" lang="zh-CN" altLang="en-US" sz="2400" b="0" i="0" u="none" strike="noStrike" kern="1200" cap="none" spc="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endParaRPr>
          </a:p>
        </p:txBody>
      </p:sp>
      <p:sp>
        <p:nvSpPr>
          <p:cNvPr id="167" name="Freeform 21"/>
          <p:cNvSpPr>
            <a:spLocks noEditPoints="1"/>
          </p:cNvSpPr>
          <p:nvPr/>
        </p:nvSpPr>
        <p:spPr bwMode="auto">
          <a:xfrm flipH="1">
            <a:off x="4487225" y="2393172"/>
            <a:ext cx="642777" cy="369920"/>
          </a:xfrm>
          <a:custGeom>
            <a:avLst/>
            <a:gdLst>
              <a:gd name="T0" fmla="*/ 242 w 761"/>
              <a:gd name="T1" fmla="*/ 165 h 437"/>
              <a:gd name="T2" fmla="*/ 290 w 761"/>
              <a:gd name="T3" fmla="*/ 291 h 437"/>
              <a:gd name="T4" fmla="*/ 249 w 761"/>
              <a:gd name="T5" fmla="*/ 256 h 437"/>
              <a:gd name="T6" fmla="*/ 250 w 761"/>
              <a:gd name="T7" fmla="*/ 261 h 437"/>
              <a:gd name="T8" fmla="*/ 267 w 761"/>
              <a:gd name="T9" fmla="*/ 294 h 437"/>
              <a:gd name="T10" fmla="*/ 272 w 761"/>
              <a:gd name="T11" fmla="*/ 224 h 437"/>
              <a:gd name="T12" fmla="*/ 199 w 761"/>
              <a:gd name="T13" fmla="*/ 125 h 437"/>
              <a:gd name="T14" fmla="*/ 130 w 761"/>
              <a:gd name="T15" fmla="*/ 188 h 437"/>
              <a:gd name="T16" fmla="*/ 167 w 761"/>
              <a:gd name="T17" fmla="*/ 181 h 437"/>
              <a:gd name="T18" fmla="*/ 159 w 761"/>
              <a:gd name="T19" fmla="*/ 271 h 437"/>
              <a:gd name="T20" fmla="*/ 151 w 761"/>
              <a:gd name="T21" fmla="*/ 264 h 437"/>
              <a:gd name="T22" fmla="*/ 138 w 761"/>
              <a:gd name="T23" fmla="*/ 206 h 437"/>
              <a:gd name="T24" fmla="*/ 133 w 761"/>
              <a:gd name="T25" fmla="*/ 195 h 437"/>
              <a:gd name="T26" fmla="*/ 233 w 761"/>
              <a:gd name="T27" fmla="*/ 136 h 437"/>
              <a:gd name="T28" fmla="*/ 294 w 761"/>
              <a:gd name="T29" fmla="*/ 187 h 437"/>
              <a:gd name="T30" fmla="*/ 317 w 761"/>
              <a:gd name="T31" fmla="*/ 164 h 437"/>
              <a:gd name="T32" fmla="*/ 296 w 761"/>
              <a:gd name="T33" fmla="*/ 143 h 437"/>
              <a:gd name="T34" fmla="*/ 341 w 761"/>
              <a:gd name="T35" fmla="*/ 100 h 437"/>
              <a:gd name="T36" fmla="*/ 258 w 761"/>
              <a:gd name="T37" fmla="*/ 49 h 437"/>
              <a:gd name="T38" fmla="*/ 208 w 761"/>
              <a:gd name="T39" fmla="*/ 13 h 437"/>
              <a:gd name="T40" fmla="*/ 151 w 761"/>
              <a:gd name="T41" fmla="*/ 14 h 437"/>
              <a:gd name="T42" fmla="*/ 172 w 761"/>
              <a:gd name="T43" fmla="*/ 31 h 437"/>
              <a:gd name="T44" fmla="*/ 138 w 761"/>
              <a:gd name="T45" fmla="*/ 44 h 437"/>
              <a:gd name="T46" fmla="*/ 91 w 761"/>
              <a:gd name="T47" fmla="*/ 6 h 437"/>
              <a:gd name="T48" fmla="*/ 22 w 761"/>
              <a:gd name="T49" fmla="*/ 62 h 437"/>
              <a:gd name="T50" fmla="*/ 17 w 761"/>
              <a:gd name="T51" fmla="*/ 150 h 437"/>
              <a:gd name="T52" fmla="*/ 56 w 761"/>
              <a:gd name="T53" fmla="*/ 136 h 437"/>
              <a:gd name="T54" fmla="*/ 84 w 761"/>
              <a:gd name="T55" fmla="*/ 211 h 437"/>
              <a:gd name="T56" fmla="*/ 295 w 761"/>
              <a:gd name="T57" fmla="*/ 431 h 437"/>
              <a:gd name="T58" fmla="*/ 519 w 761"/>
              <a:gd name="T59" fmla="*/ 401 h 437"/>
              <a:gd name="T60" fmla="*/ 761 w 761"/>
              <a:gd name="T61" fmla="*/ 416 h 437"/>
              <a:gd name="T62" fmla="*/ 507 w 761"/>
              <a:gd name="T63" fmla="*/ 374 h 437"/>
              <a:gd name="T64" fmla="*/ 203 w 761"/>
              <a:gd name="T65" fmla="*/ 284 h 437"/>
              <a:gd name="T66" fmla="*/ 377 w 761"/>
              <a:gd name="T67" fmla="*/ 399 h 437"/>
              <a:gd name="T68" fmla="*/ 608 w 761"/>
              <a:gd name="T69" fmla="*/ 373 h 437"/>
              <a:gd name="T70" fmla="*/ 329 w 761"/>
              <a:gd name="T71" fmla="*/ 361 h 437"/>
              <a:gd name="T72" fmla="*/ 344 w 761"/>
              <a:gd name="T73" fmla="*/ 279 h 437"/>
              <a:gd name="T74" fmla="*/ 366 w 761"/>
              <a:gd name="T75" fmla="*/ 330 h 437"/>
              <a:gd name="T76" fmla="*/ 445 w 761"/>
              <a:gd name="T77" fmla="*/ 254 h 437"/>
              <a:gd name="T78" fmla="*/ 411 w 761"/>
              <a:gd name="T79" fmla="*/ 20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1" h="437">
                <a:moveTo>
                  <a:pt x="233" y="136"/>
                </a:moveTo>
                <a:cubicBezTo>
                  <a:pt x="239" y="143"/>
                  <a:pt x="240" y="155"/>
                  <a:pt x="242" y="165"/>
                </a:cubicBezTo>
                <a:cubicBezTo>
                  <a:pt x="277" y="170"/>
                  <a:pt x="288" y="199"/>
                  <a:pt x="279" y="222"/>
                </a:cubicBezTo>
                <a:cubicBezTo>
                  <a:pt x="320" y="251"/>
                  <a:pt x="302" y="279"/>
                  <a:pt x="290" y="291"/>
                </a:cubicBezTo>
                <a:cubicBezTo>
                  <a:pt x="281" y="299"/>
                  <a:pt x="262" y="306"/>
                  <a:pt x="246" y="304"/>
                </a:cubicBezTo>
                <a:cubicBezTo>
                  <a:pt x="196" y="298"/>
                  <a:pt x="223" y="226"/>
                  <a:pt x="249" y="256"/>
                </a:cubicBezTo>
                <a:cubicBezTo>
                  <a:pt x="261" y="269"/>
                  <a:pt x="247" y="273"/>
                  <a:pt x="247" y="273"/>
                </a:cubicBezTo>
                <a:cubicBezTo>
                  <a:pt x="250" y="272"/>
                  <a:pt x="251" y="265"/>
                  <a:pt x="250" y="261"/>
                </a:cubicBezTo>
                <a:cubicBezTo>
                  <a:pt x="246" y="258"/>
                  <a:pt x="246" y="258"/>
                  <a:pt x="246" y="258"/>
                </a:cubicBezTo>
                <a:cubicBezTo>
                  <a:pt x="227" y="239"/>
                  <a:pt x="209" y="312"/>
                  <a:pt x="267" y="294"/>
                </a:cubicBezTo>
                <a:cubicBezTo>
                  <a:pt x="279" y="290"/>
                  <a:pt x="291" y="283"/>
                  <a:pt x="295" y="273"/>
                </a:cubicBezTo>
                <a:cubicBezTo>
                  <a:pt x="305" y="249"/>
                  <a:pt x="286" y="232"/>
                  <a:pt x="272" y="224"/>
                </a:cubicBezTo>
                <a:cubicBezTo>
                  <a:pt x="285" y="191"/>
                  <a:pt x="258" y="179"/>
                  <a:pt x="235" y="173"/>
                </a:cubicBezTo>
                <a:cubicBezTo>
                  <a:pt x="229" y="151"/>
                  <a:pt x="231" y="133"/>
                  <a:pt x="199" y="125"/>
                </a:cubicBezTo>
                <a:cubicBezTo>
                  <a:pt x="163" y="116"/>
                  <a:pt x="91" y="113"/>
                  <a:pt x="114" y="175"/>
                </a:cubicBezTo>
                <a:cubicBezTo>
                  <a:pt x="116" y="180"/>
                  <a:pt x="125" y="188"/>
                  <a:pt x="130" y="188"/>
                </a:cubicBezTo>
                <a:cubicBezTo>
                  <a:pt x="183" y="194"/>
                  <a:pt x="143" y="150"/>
                  <a:pt x="153" y="157"/>
                </a:cubicBezTo>
                <a:cubicBezTo>
                  <a:pt x="160" y="162"/>
                  <a:pt x="165" y="171"/>
                  <a:pt x="167" y="181"/>
                </a:cubicBezTo>
                <a:cubicBezTo>
                  <a:pt x="168" y="190"/>
                  <a:pt x="165" y="206"/>
                  <a:pt x="165" y="206"/>
                </a:cubicBezTo>
                <a:cubicBezTo>
                  <a:pt x="163" y="220"/>
                  <a:pt x="157" y="245"/>
                  <a:pt x="159" y="271"/>
                </a:cubicBezTo>
                <a:cubicBezTo>
                  <a:pt x="164" y="356"/>
                  <a:pt x="244" y="382"/>
                  <a:pt x="293" y="414"/>
                </a:cubicBezTo>
                <a:cubicBezTo>
                  <a:pt x="238" y="388"/>
                  <a:pt x="152" y="357"/>
                  <a:pt x="151" y="264"/>
                </a:cubicBezTo>
                <a:cubicBezTo>
                  <a:pt x="151" y="238"/>
                  <a:pt x="153" y="214"/>
                  <a:pt x="159" y="190"/>
                </a:cubicBezTo>
                <a:cubicBezTo>
                  <a:pt x="146" y="194"/>
                  <a:pt x="141" y="194"/>
                  <a:pt x="138" y="206"/>
                </a:cubicBezTo>
                <a:cubicBezTo>
                  <a:pt x="118" y="289"/>
                  <a:pt x="167" y="355"/>
                  <a:pt x="216" y="388"/>
                </a:cubicBezTo>
                <a:cubicBezTo>
                  <a:pt x="149" y="353"/>
                  <a:pt x="109" y="277"/>
                  <a:pt x="133" y="195"/>
                </a:cubicBezTo>
                <a:cubicBezTo>
                  <a:pt x="87" y="190"/>
                  <a:pt x="86" y="121"/>
                  <a:pt x="144" y="112"/>
                </a:cubicBezTo>
                <a:cubicBezTo>
                  <a:pt x="162" y="110"/>
                  <a:pt x="206" y="105"/>
                  <a:pt x="233" y="136"/>
                </a:cubicBezTo>
                <a:close/>
                <a:moveTo>
                  <a:pt x="346" y="186"/>
                </a:moveTo>
                <a:cubicBezTo>
                  <a:pt x="326" y="194"/>
                  <a:pt x="305" y="193"/>
                  <a:pt x="294" y="187"/>
                </a:cubicBezTo>
                <a:cubicBezTo>
                  <a:pt x="274" y="176"/>
                  <a:pt x="273" y="146"/>
                  <a:pt x="292" y="138"/>
                </a:cubicBezTo>
                <a:cubicBezTo>
                  <a:pt x="318" y="127"/>
                  <a:pt x="320" y="154"/>
                  <a:pt x="317" y="164"/>
                </a:cubicBezTo>
                <a:cubicBezTo>
                  <a:pt x="311" y="163"/>
                  <a:pt x="310" y="157"/>
                  <a:pt x="311" y="153"/>
                </a:cubicBezTo>
                <a:cubicBezTo>
                  <a:pt x="312" y="143"/>
                  <a:pt x="302" y="138"/>
                  <a:pt x="296" y="143"/>
                </a:cubicBezTo>
                <a:cubicBezTo>
                  <a:pt x="267" y="168"/>
                  <a:pt x="308" y="202"/>
                  <a:pt x="349" y="168"/>
                </a:cubicBezTo>
                <a:cubicBezTo>
                  <a:pt x="375" y="145"/>
                  <a:pt x="363" y="111"/>
                  <a:pt x="341" y="100"/>
                </a:cubicBezTo>
                <a:cubicBezTo>
                  <a:pt x="330" y="94"/>
                  <a:pt x="323" y="89"/>
                  <a:pt x="316" y="82"/>
                </a:cubicBezTo>
                <a:cubicBezTo>
                  <a:pt x="295" y="62"/>
                  <a:pt x="302" y="44"/>
                  <a:pt x="258" y="49"/>
                </a:cubicBezTo>
                <a:cubicBezTo>
                  <a:pt x="254" y="38"/>
                  <a:pt x="253" y="27"/>
                  <a:pt x="245" y="20"/>
                </a:cubicBezTo>
                <a:cubicBezTo>
                  <a:pt x="232" y="7"/>
                  <a:pt x="220" y="10"/>
                  <a:pt x="208" y="13"/>
                </a:cubicBezTo>
                <a:cubicBezTo>
                  <a:pt x="206" y="13"/>
                  <a:pt x="194" y="0"/>
                  <a:pt x="184" y="1"/>
                </a:cubicBezTo>
                <a:cubicBezTo>
                  <a:pt x="169" y="1"/>
                  <a:pt x="156" y="7"/>
                  <a:pt x="151" y="14"/>
                </a:cubicBezTo>
                <a:cubicBezTo>
                  <a:pt x="142" y="27"/>
                  <a:pt x="143" y="76"/>
                  <a:pt x="171" y="65"/>
                </a:cubicBezTo>
                <a:cubicBezTo>
                  <a:pt x="197" y="55"/>
                  <a:pt x="176" y="37"/>
                  <a:pt x="172" y="31"/>
                </a:cubicBezTo>
                <a:cubicBezTo>
                  <a:pt x="186" y="31"/>
                  <a:pt x="195" y="49"/>
                  <a:pt x="191" y="59"/>
                </a:cubicBezTo>
                <a:cubicBezTo>
                  <a:pt x="177" y="86"/>
                  <a:pt x="140" y="78"/>
                  <a:pt x="138" y="44"/>
                </a:cubicBezTo>
                <a:cubicBezTo>
                  <a:pt x="138" y="44"/>
                  <a:pt x="139" y="36"/>
                  <a:pt x="138" y="33"/>
                </a:cubicBezTo>
                <a:cubicBezTo>
                  <a:pt x="134" y="19"/>
                  <a:pt x="110" y="2"/>
                  <a:pt x="91" y="6"/>
                </a:cubicBezTo>
                <a:cubicBezTo>
                  <a:pt x="82" y="8"/>
                  <a:pt x="78" y="16"/>
                  <a:pt x="74" y="23"/>
                </a:cubicBezTo>
                <a:cubicBezTo>
                  <a:pt x="49" y="18"/>
                  <a:pt x="24" y="40"/>
                  <a:pt x="22" y="62"/>
                </a:cubicBezTo>
                <a:cubicBezTo>
                  <a:pt x="21" y="70"/>
                  <a:pt x="27" y="76"/>
                  <a:pt x="26" y="83"/>
                </a:cubicBezTo>
                <a:cubicBezTo>
                  <a:pt x="24" y="98"/>
                  <a:pt x="0" y="119"/>
                  <a:pt x="17" y="150"/>
                </a:cubicBezTo>
                <a:cubicBezTo>
                  <a:pt x="20" y="156"/>
                  <a:pt x="30" y="162"/>
                  <a:pt x="36" y="165"/>
                </a:cubicBezTo>
                <a:cubicBezTo>
                  <a:pt x="89" y="196"/>
                  <a:pt x="90" y="102"/>
                  <a:pt x="56" y="136"/>
                </a:cubicBezTo>
                <a:cubicBezTo>
                  <a:pt x="59" y="119"/>
                  <a:pt x="78" y="114"/>
                  <a:pt x="85" y="131"/>
                </a:cubicBezTo>
                <a:cubicBezTo>
                  <a:pt x="96" y="155"/>
                  <a:pt x="83" y="188"/>
                  <a:pt x="84" y="211"/>
                </a:cubicBezTo>
                <a:cubicBezTo>
                  <a:pt x="86" y="254"/>
                  <a:pt x="105" y="293"/>
                  <a:pt x="122" y="321"/>
                </a:cubicBezTo>
                <a:cubicBezTo>
                  <a:pt x="151" y="371"/>
                  <a:pt x="217" y="421"/>
                  <a:pt x="295" y="431"/>
                </a:cubicBezTo>
                <a:cubicBezTo>
                  <a:pt x="334" y="437"/>
                  <a:pt x="385" y="433"/>
                  <a:pt x="418" y="418"/>
                </a:cubicBezTo>
                <a:cubicBezTo>
                  <a:pt x="445" y="406"/>
                  <a:pt x="474" y="403"/>
                  <a:pt x="519" y="401"/>
                </a:cubicBezTo>
                <a:cubicBezTo>
                  <a:pt x="568" y="399"/>
                  <a:pt x="611" y="403"/>
                  <a:pt x="658" y="413"/>
                </a:cubicBezTo>
                <a:cubicBezTo>
                  <a:pt x="695" y="420"/>
                  <a:pt x="761" y="417"/>
                  <a:pt x="761" y="416"/>
                </a:cubicBezTo>
                <a:cubicBezTo>
                  <a:pt x="723" y="413"/>
                  <a:pt x="637" y="387"/>
                  <a:pt x="604" y="381"/>
                </a:cubicBezTo>
                <a:cubicBezTo>
                  <a:pt x="572" y="375"/>
                  <a:pt x="546" y="372"/>
                  <a:pt x="507" y="374"/>
                </a:cubicBezTo>
                <a:cubicBezTo>
                  <a:pt x="463" y="376"/>
                  <a:pt x="428" y="394"/>
                  <a:pt x="395" y="402"/>
                </a:cubicBezTo>
                <a:cubicBezTo>
                  <a:pt x="306" y="424"/>
                  <a:pt x="216" y="388"/>
                  <a:pt x="203" y="284"/>
                </a:cubicBezTo>
                <a:cubicBezTo>
                  <a:pt x="210" y="305"/>
                  <a:pt x="223" y="330"/>
                  <a:pt x="234" y="347"/>
                </a:cubicBezTo>
                <a:cubicBezTo>
                  <a:pt x="257" y="382"/>
                  <a:pt x="324" y="413"/>
                  <a:pt x="377" y="399"/>
                </a:cubicBezTo>
                <a:cubicBezTo>
                  <a:pt x="407" y="391"/>
                  <a:pt x="437" y="377"/>
                  <a:pt x="471" y="370"/>
                </a:cubicBezTo>
                <a:cubicBezTo>
                  <a:pt x="528" y="359"/>
                  <a:pt x="565" y="369"/>
                  <a:pt x="608" y="373"/>
                </a:cubicBezTo>
                <a:cubicBezTo>
                  <a:pt x="584" y="357"/>
                  <a:pt x="540" y="343"/>
                  <a:pt x="502" y="347"/>
                </a:cubicBezTo>
                <a:cubicBezTo>
                  <a:pt x="435" y="354"/>
                  <a:pt x="356" y="391"/>
                  <a:pt x="329" y="361"/>
                </a:cubicBezTo>
                <a:cubicBezTo>
                  <a:pt x="270" y="296"/>
                  <a:pt x="366" y="227"/>
                  <a:pt x="370" y="297"/>
                </a:cubicBezTo>
                <a:cubicBezTo>
                  <a:pt x="363" y="283"/>
                  <a:pt x="353" y="277"/>
                  <a:pt x="344" y="279"/>
                </a:cubicBezTo>
                <a:cubicBezTo>
                  <a:pt x="334" y="284"/>
                  <a:pt x="328" y="290"/>
                  <a:pt x="329" y="302"/>
                </a:cubicBezTo>
                <a:cubicBezTo>
                  <a:pt x="330" y="314"/>
                  <a:pt x="349" y="330"/>
                  <a:pt x="366" y="330"/>
                </a:cubicBezTo>
                <a:cubicBezTo>
                  <a:pt x="392" y="330"/>
                  <a:pt x="415" y="316"/>
                  <a:pt x="418" y="283"/>
                </a:cubicBezTo>
                <a:cubicBezTo>
                  <a:pt x="424" y="281"/>
                  <a:pt x="445" y="279"/>
                  <a:pt x="445" y="254"/>
                </a:cubicBezTo>
                <a:cubicBezTo>
                  <a:pt x="444" y="233"/>
                  <a:pt x="425" y="209"/>
                  <a:pt x="396" y="223"/>
                </a:cubicBezTo>
                <a:cubicBezTo>
                  <a:pt x="401" y="214"/>
                  <a:pt x="401" y="213"/>
                  <a:pt x="411" y="208"/>
                </a:cubicBezTo>
                <a:cubicBezTo>
                  <a:pt x="398" y="181"/>
                  <a:pt x="364" y="179"/>
                  <a:pt x="346" y="186"/>
                </a:cubicBezTo>
                <a:close/>
              </a:path>
            </a:pathLst>
          </a:custGeom>
          <a:solidFill>
            <a:srgbClr val="936F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bg1"/>
              </a:solidFill>
              <a:effectLst/>
              <a:uLnTx/>
              <a:uFillTx/>
              <a:latin typeface="迷你简小隶书" panose="02010609000101010101" pitchFamily="49" charset="-122"/>
              <a:ea typeface="迷你简小隶书" panose="02010609000101010101" pitchFamily="49" charset="-122"/>
            </a:endParaRPr>
          </a:p>
        </p:txBody>
      </p:sp>
      <p:sp>
        <p:nvSpPr>
          <p:cNvPr id="168" name="文本框 167"/>
          <p:cNvSpPr txBox="1"/>
          <p:nvPr/>
        </p:nvSpPr>
        <p:spPr>
          <a:xfrm>
            <a:off x="4212932" y="1927077"/>
            <a:ext cx="681176" cy="707886"/>
          </a:xfrm>
          <a:prstGeom prst="rect">
            <a:avLst/>
          </a:prstGeom>
          <a:noFill/>
        </p:spPr>
        <p:txBody>
          <a:bodyPr wrap="square" rtlCol="0">
            <a:spAutoFit/>
          </a:bodyPr>
          <a:lstStyle/>
          <a:p>
            <a:pPr lvl="0">
              <a:defRPr/>
            </a:pPr>
            <a:r>
              <a:rPr lang="zh-CN" altLang="en-US" sz="4000">
                <a:solidFill>
                  <a:prstClr val="white"/>
                </a:solidFill>
                <a:latin typeface="迷你简小隶书" panose="02010609000101010101" pitchFamily="49" charset="-122"/>
                <a:ea typeface="迷你简小隶书" panose="02010609000101010101" pitchFamily="49" charset="-122"/>
              </a:rPr>
              <a:t>壹</a:t>
            </a:r>
            <a:endParaRPr lang="zh-CN" altLang="en-US" sz="4000" dirty="0">
              <a:solidFill>
                <a:prstClr val="white"/>
              </a:solidFill>
              <a:latin typeface="迷你简小隶书" panose="02010609000101010101" pitchFamily="49" charset="-122"/>
              <a:ea typeface="迷你简小隶书" panose="02010609000101010101" pitchFamily="49" charset="-122"/>
            </a:endParaRPr>
          </a:p>
        </p:txBody>
      </p:sp>
      <p:sp>
        <p:nvSpPr>
          <p:cNvPr id="169" name="空心弧 168"/>
          <p:cNvSpPr/>
          <p:nvPr/>
        </p:nvSpPr>
        <p:spPr>
          <a:xfrm rot="12141373">
            <a:off x="4140296" y="1913260"/>
            <a:ext cx="853338" cy="853339"/>
          </a:xfrm>
          <a:prstGeom prst="blockArc">
            <a:avLst>
              <a:gd name="adj1" fmla="val 13322041"/>
              <a:gd name="adj2" fmla="val 6478092"/>
              <a:gd name="adj3" fmla="val 0"/>
            </a:avLst>
          </a:prstGeom>
          <a:noFill/>
          <a:ln>
            <a:gradFill>
              <a:gsLst>
                <a:gs pos="3000">
                  <a:srgbClr val="430B05"/>
                </a:gs>
                <a:gs pos="51000">
                  <a:schemeClr val="bg1">
                    <a:lumMod val="50000"/>
                  </a:schemeClr>
                </a:gs>
                <a:gs pos="100000">
                  <a:srgbClr val="936F5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bg1"/>
              </a:solidFill>
              <a:effectLst/>
              <a:uLnTx/>
              <a:uFillTx/>
              <a:latin typeface="迷你简小隶书" panose="02010609000101010101" pitchFamily="49" charset="-122"/>
              <a:ea typeface="迷你简小隶书" panose="02010609000101010101" pitchFamily="49" charset="-122"/>
            </a:endParaRPr>
          </a:p>
        </p:txBody>
      </p:sp>
      <p:sp>
        <p:nvSpPr>
          <p:cNvPr id="170" name="Freeform 21"/>
          <p:cNvSpPr>
            <a:spLocks noEditPoints="1"/>
          </p:cNvSpPr>
          <p:nvPr/>
        </p:nvSpPr>
        <p:spPr bwMode="auto">
          <a:xfrm flipH="1">
            <a:off x="6175393" y="2402697"/>
            <a:ext cx="642777" cy="369920"/>
          </a:xfrm>
          <a:custGeom>
            <a:avLst/>
            <a:gdLst>
              <a:gd name="T0" fmla="*/ 242 w 761"/>
              <a:gd name="T1" fmla="*/ 165 h 437"/>
              <a:gd name="T2" fmla="*/ 290 w 761"/>
              <a:gd name="T3" fmla="*/ 291 h 437"/>
              <a:gd name="T4" fmla="*/ 249 w 761"/>
              <a:gd name="T5" fmla="*/ 256 h 437"/>
              <a:gd name="T6" fmla="*/ 250 w 761"/>
              <a:gd name="T7" fmla="*/ 261 h 437"/>
              <a:gd name="T8" fmla="*/ 267 w 761"/>
              <a:gd name="T9" fmla="*/ 294 h 437"/>
              <a:gd name="T10" fmla="*/ 272 w 761"/>
              <a:gd name="T11" fmla="*/ 224 h 437"/>
              <a:gd name="T12" fmla="*/ 199 w 761"/>
              <a:gd name="T13" fmla="*/ 125 h 437"/>
              <a:gd name="T14" fmla="*/ 130 w 761"/>
              <a:gd name="T15" fmla="*/ 188 h 437"/>
              <a:gd name="T16" fmla="*/ 167 w 761"/>
              <a:gd name="T17" fmla="*/ 181 h 437"/>
              <a:gd name="T18" fmla="*/ 159 w 761"/>
              <a:gd name="T19" fmla="*/ 271 h 437"/>
              <a:gd name="T20" fmla="*/ 151 w 761"/>
              <a:gd name="T21" fmla="*/ 264 h 437"/>
              <a:gd name="T22" fmla="*/ 138 w 761"/>
              <a:gd name="T23" fmla="*/ 206 h 437"/>
              <a:gd name="T24" fmla="*/ 133 w 761"/>
              <a:gd name="T25" fmla="*/ 195 h 437"/>
              <a:gd name="T26" fmla="*/ 233 w 761"/>
              <a:gd name="T27" fmla="*/ 136 h 437"/>
              <a:gd name="T28" fmla="*/ 294 w 761"/>
              <a:gd name="T29" fmla="*/ 187 h 437"/>
              <a:gd name="T30" fmla="*/ 317 w 761"/>
              <a:gd name="T31" fmla="*/ 164 h 437"/>
              <a:gd name="T32" fmla="*/ 296 w 761"/>
              <a:gd name="T33" fmla="*/ 143 h 437"/>
              <a:gd name="T34" fmla="*/ 341 w 761"/>
              <a:gd name="T35" fmla="*/ 100 h 437"/>
              <a:gd name="T36" fmla="*/ 258 w 761"/>
              <a:gd name="T37" fmla="*/ 49 h 437"/>
              <a:gd name="T38" fmla="*/ 208 w 761"/>
              <a:gd name="T39" fmla="*/ 13 h 437"/>
              <a:gd name="T40" fmla="*/ 151 w 761"/>
              <a:gd name="T41" fmla="*/ 14 h 437"/>
              <a:gd name="T42" fmla="*/ 172 w 761"/>
              <a:gd name="T43" fmla="*/ 31 h 437"/>
              <a:gd name="T44" fmla="*/ 138 w 761"/>
              <a:gd name="T45" fmla="*/ 44 h 437"/>
              <a:gd name="T46" fmla="*/ 91 w 761"/>
              <a:gd name="T47" fmla="*/ 6 h 437"/>
              <a:gd name="T48" fmla="*/ 22 w 761"/>
              <a:gd name="T49" fmla="*/ 62 h 437"/>
              <a:gd name="T50" fmla="*/ 17 w 761"/>
              <a:gd name="T51" fmla="*/ 150 h 437"/>
              <a:gd name="T52" fmla="*/ 56 w 761"/>
              <a:gd name="T53" fmla="*/ 136 h 437"/>
              <a:gd name="T54" fmla="*/ 84 w 761"/>
              <a:gd name="T55" fmla="*/ 211 h 437"/>
              <a:gd name="T56" fmla="*/ 295 w 761"/>
              <a:gd name="T57" fmla="*/ 431 h 437"/>
              <a:gd name="T58" fmla="*/ 519 w 761"/>
              <a:gd name="T59" fmla="*/ 401 h 437"/>
              <a:gd name="T60" fmla="*/ 761 w 761"/>
              <a:gd name="T61" fmla="*/ 416 h 437"/>
              <a:gd name="T62" fmla="*/ 507 w 761"/>
              <a:gd name="T63" fmla="*/ 374 h 437"/>
              <a:gd name="T64" fmla="*/ 203 w 761"/>
              <a:gd name="T65" fmla="*/ 284 h 437"/>
              <a:gd name="T66" fmla="*/ 377 w 761"/>
              <a:gd name="T67" fmla="*/ 399 h 437"/>
              <a:gd name="T68" fmla="*/ 608 w 761"/>
              <a:gd name="T69" fmla="*/ 373 h 437"/>
              <a:gd name="T70" fmla="*/ 329 w 761"/>
              <a:gd name="T71" fmla="*/ 361 h 437"/>
              <a:gd name="T72" fmla="*/ 344 w 761"/>
              <a:gd name="T73" fmla="*/ 279 h 437"/>
              <a:gd name="T74" fmla="*/ 366 w 761"/>
              <a:gd name="T75" fmla="*/ 330 h 437"/>
              <a:gd name="T76" fmla="*/ 445 w 761"/>
              <a:gd name="T77" fmla="*/ 254 h 437"/>
              <a:gd name="T78" fmla="*/ 411 w 761"/>
              <a:gd name="T79" fmla="*/ 20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1" h="437">
                <a:moveTo>
                  <a:pt x="233" y="136"/>
                </a:moveTo>
                <a:cubicBezTo>
                  <a:pt x="239" y="143"/>
                  <a:pt x="240" y="155"/>
                  <a:pt x="242" y="165"/>
                </a:cubicBezTo>
                <a:cubicBezTo>
                  <a:pt x="277" y="170"/>
                  <a:pt x="288" y="199"/>
                  <a:pt x="279" y="222"/>
                </a:cubicBezTo>
                <a:cubicBezTo>
                  <a:pt x="320" y="251"/>
                  <a:pt x="302" y="279"/>
                  <a:pt x="290" y="291"/>
                </a:cubicBezTo>
                <a:cubicBezTo>
                  <a:pt x="281" y="299"/>
                  <a:pt x="262" y="306"/>
                  <a:pt x="246" y="304"/>
                </a:cubicBezTo>
                <a:cubicBezTo>
                  <a:pt x="196" y="298"/>
                  <a:pt x="223" y="226"/>
                  <a:pt x="249" y="256"/>
                </a:cubicBezTo>
                <a:cubicBezTo>
                  <a:pt x="261" y="269"/>
                  <a:pt x="247" y="273"/>
                  <a:pt x="247" y="273"/>
                </a:cubicBezTo>
                <a:cubicBezTo>
                  <a:pt x="250" y="272"/>
                  <a:pt x="251" y="265"/>
                  <a:pt x="250" y="261"/>
                </a:cubicBezTo>
                <a:cubicBezTo>
                  <a:pt x="246" y="258"/>
                  <a:pt x="246" y="258"/>
                  <a:pt x="246" y="258"/>
                </a:cubicBezTo>
                <a:cubicBezTo>
                  <a:pt x="227" y="239"/>
                  <a:pt x="209" y="312"/>
                  <a:pt x="267" y="294"/>
                </a:cubicBezTo>
                <a:cubicBezTo>
                  <a:pt x="279" y="290"/>
                  <a:pt x="291" y="283"/>
                  <a:pt x="295" y="273"/>
                </a:cubicBezTo>
                <a:cubicBezTo>
                  <a:pt x="305" y="249"/>
                  <a:pt x="286" y="232"/>
                  <a:pt x="272" y="224"/>
                </a:cubicBezTo>
                <a:cubicBezTo>
                  <a:pt x="285" y="191"/>
                  <a:pt x="258" y="179"/>
                  <a:pt x="235" y="173"/>
                </a:cubicBezTo>
                <a:cubicBezTo>
                  <a:pt x="229" y="151"/>
                  <a:pt x="231" y="133"/>
                  <a:pt x="199" y="125"/>
                </a:cubicBezTo>
                <a:cubicBezTo>
                  <a:pt x="163" y="116"/>
                  <a:pt x="91" y="113"/>
                  <a:pt x="114" y="175"/>
                </a:cubicBezTo>
                <a:cubicBezTo>
                  <a:pt x="116" y="180"/>
                  <a:pt x="125" y="188"/>
                  <a:pt x="130" y="188"/>
                </a:cubicBezTo>
                <a:cubicBezTo>
                  <a:pt x="183" y="194"/>
                  <a:pt x="143" y="150"/>
                  <a:pt x="153" y="157"/>
                </a:cubicBezTo>
                <a:cubicBezTo>
                  <a:pt x="160" y="162"/>
                  <a:pt x="165" y="171"/>
                  <a:pt x="167" y="181"/>
                </a:cubicBezTo>
                <a:cubicBezTo>
                  <a:pt x="168" y="190"/>
                  <a:pt x="165" y="206"/>
                  <a:pt x="165" y="206"/>
                </a:cubicBezTo>
                <a:cubicBezTo>
                  <a:pt x="163" y="220"/>
                  <a:pt x="157" y="245"/>
                  <a:pt x="159" y="271"/>
                </a:cubicBezTo>
                <a:cubicBezTo>
                  <a:pt x="164" y="356"/>
                  <a:pt x="244" y="382"/>
                  <a:pt x="293" y="414"/>
                </a:cubicBezTo>
                <a:cubicBezTo>
                  <a:pt x="238" y="388"/>
                  <a:pt x="152" y="357"/>
                  <a:pt x="151" y="264"/>
                </a:cubicBezTo>
                <a:cubicBezTo>
                  <a:pt x="151" y="238"/>
                  <a:pt x="153" y="214"/>
                  <a:pt x="159" y="190"/>
                </a:cubicBezTo>
                <a:cubicBezTo>
                  <a:pt x="146" y="194"/>
                  <a:pt x="141" y="194"/>
                  <a:pt x="138" y="206"/>
                </a:cubicBezTo>
                <a:cubicBezTo>
                  <a:pt x="118" y="289"/>
                  <a:pt x="167" y="355"/>
                  <a:pt x="216" y="388"/>
                </a:cubicBezTo>
                <a:cubicBezTo>
                  <a:pt x="149" y="353"/>
                  <a:pt x="109" y="277"/>
                  <a:pt x="133" y="195"/>
                </a:cubicBezTo>
                <a:cubicBezTo>
                  <a:pt x="87" y="190"/>
                  <a:pt x="86" y="121"/>
                  <a:pt x="144" y="112"/>
                </a:cubicBezTo>
                <a:cubicBezTo>
                  <a:pt x="162" y="110"/>
                  <a:pt x="206" y="105"/>
                  <a:pt x="233" y="136"/>
                </a:cubicBezTo>
                <a:close/>
                <a:moveTo>
                  <a:pt x="346" y="186"/>
                </a:moveTo>
                <a:cubicBezTo>
                  <a:pt x="326" y="194"/>
                  <a:pt x="305" y="193"/>
                  <a:pt x="294" y="187"/>
                </a:cubicBezTo>
                <a:cubicBezTo>
                  <a:pt x="274" y="176"/>
                  <a:pt x="273" y="146"/>
                  <a:pt x="292" y="138"/>
                </a:cubicBezTo>
                <a:cubicBezTo>
                  <a:pt x="318" y="127"/>
                  <a:pt x="320" y="154"/>
                  <a:pt x="317" y="164"/>
                </a:cubicBezTo>
                <a:cubicBezTo>
                  <a:pt x="311" y="163"/>
                  <a:pt x="310" y="157"/>
                  <a:pt x="311" y="153"/>
                </a:cubicBezTo>
                <a:cubicBezTo>
                  <a:pt x="312" y="143"/>
                  <a:pt x="302" y="138"/>
                  <a:pt x="296" y="143"/>
                </a:cubicBezTo>
                <a:cubicBezTo>
                  <a:pt x="267" y="168"/>
                  <a:pt x="308" y="202"/>
                  <a:pt x="349" y="168"/>
                </a:cubicBezTo>
                <a:cubicBezTo>
                  <a:pt x="375" y="145"/>
                  <a:pt x="363" y="111"/>
                  <a:pt x="341" y="100"/>
                </a:cubicBezTo>
                <a:cubicBezTo>
                  <a:pt x="330" y="94"/>
                  <a:pt x="323" y="89"/>
                  <a:pt x="316" y="82"/>
                </a:cubicBezTo>
                <a:cubicBezTo>
                  <a:pt x="295" y="62"/>
                  <a:pt x="302" y="44"/>
                  <a:pt x="258" y="49"/>
                </a:cubicBezTo>
                <a:cubicBezTo>
                  <a:pt x="254" y="38"/>
                  <a:pt x="253" y="27"/>
                  <a:pt x="245" y="20"/>
                </a:cubicBezTo>
                <a:cubicBezTo>
                  <a:pt x="232" y="7"/>
                  <a:pt x="220" y="10"/>
                  <a:pt x="208" y="13"/>
                </a:cubicBezTo>
                <a:cubicBezTo>
                  <a:pt x="206" y="13"/>
                  <a:pt x="194" y="0"/>
                  <a:pt x="184" y="1"/>
                </a:cubicBezTo>
                <a:cubicBezTo>
                  <a:pt x="169" y="1"/>
                  <a:pt x="156" y="7"/>
                  <a:pt x="151" y="14"/>
                </a:cubicBezTo>
                <a:cubicBezTo>
                  <a:pt x="142" y="27"/>
                  <a:pt x="143" y="76"/>
                  <a:pt x="171" y="65"/>
                </a:cubicBezTo>
                <a:cubicBezTo>
                  <a:pt x="197" y="55"/>
                  <a:pt x="176" y="37"/>
                  <a:pt x="172" y="31"/>
                </a:cubicBezTo>
                <a:cubicBezTo>
                  <a:pt x="186" y="31"/>
                  <a:pt x="195" y="49"/>
                  <a:pt x="191" y="59"/>
                </a:cubicBezTo>
                <a:cubicBezTo>
                  <a:pt x="177" y="86"/>
                  <a:pt x="140" y="78"/>
                  <a:pt x="138" y="44"/>
                </a:cubicBezTo>
                <a:cubicBezTo>
                  <a:pt x="138" y="44"/>
                  <a:pt x="139" y="36"/>
                  <a:pt x="138" y="33"/>
                </a:cubicBezTo>
                <a:cubicBezTo>
                  <a:pt x="134" y="19"/>
                  <a:pt x="110" y="2"/>
                  <a:pt x="91" y="6"/>
                </a:cubicBezTo>
                <a:cubicBezTo>
                  <a:pt x="82" y="8"/>
                  <a:pt x="78" y="16"/>
                  <a:pt x="74" y="23"/>
                </a:cubicBezTo>
                <a:cubicBezTo>
                  <a:pt x="49" y="18"/>
                  <a:pt x="24" y="40"/>
                  <a:pt x="22" y="62"/>
                </a:cubicBezTo>
                <a:cubicBezTo>
                  <a:pt x="21" y="70"/>
                  <a:pt x="27" y="76"/>
                  <a:pt x="26" y="83"/>
                </a:cubicBezTo>
                <a:cubicBezTo>
                  <a:pt x="24" y="98"/>
                  <a:pt x="0" y="119"/>
                  <a:pt x="17" y="150"/>
                </a:cubicBezTo>
                <a:cubicBezTo>
                  <a:pt x="20" y="156"/>
                  <a:pt x="30" y="162"/>
                  <a:pt x="36" y="165"/>
                </a:cubicBezTo>
                <a:cubicBezTo>
                  <a:pt x="89" y="196"/>
                  <a:pt x="90" y="102"/>
                  <a:pt x="56" y="136"/>
                </a:cubicBezTo>
                <a:cubicBezTo>
                  <a:pt x="59" y="119"/>
                  <a:pt x="78" y="114"/>
                  <a:pt x="85" y="131"/>
                </a:cubicBezTo>
                <a:cubicBezTo>
                  <a:pt x="96" y="155"/>
                  <a:pt x="83" y="188"/>
                  <a:pt x="84" y="211"/>
                </a:cubicBezTo>
                <a:cubicBezTo>
                  <a:pt x="86" y="254"/>
                  <a:pt x="105" y="293"/>
                  <a:pt x="122" y="321"/>
                </a:cubicBezTo>
                <a:cubicBezTo>
                  <a:pt x="151" y="371"/>
                  <a:pt x="217" y="421"/>
                  <a:pt x="295" y="431"/>
                </a:cubicBezTo>
                <a:cubicBezTo>
                  <a:pt x="334" y="437"/>
                  <a:pt x="385" y="433"/>
                  <a:pt x="418" y="418"/>
                </a:cubicBezTo>
                <a:cubicBezTo>
                  <a:pt x="445" y="406"/>
                  <a:pt x="474" y="403"/>
                  <a:pt x="519" y="401"/>
                </a:cubicBezTo>
                <a:cubicBezTo>
                  <a:pt x="568" y="399"/>
                  <a:pt x="611" y="403"/>
                  <a:pt x="658" y="413"/>
                </a:cubicBezTo>
                <a:cubicBezTo>
                  <a:pt x="695" y="420"/>
                  <a:pt x="761" y="417"/>
                  <a:pt x="761" y="416"/>
                </a:cubicBezTo>
                <a:cubicBezTo>
                  <a:pt x="723" y="413"/>
                  <a:pt x="637" y="387"/>
                  <a:pt x="604" y="381"/>
                </a:cubicBezTo>
                <a:cubicBezTo>
                  <a:pt x="572" y="375"/>
                  <a:pt x="546" y="372"/>
                  <a:pt x="507" y="374"/>
                </a:cubicBezTo>
                <a:cubicBezTo>
                  <a:pt x="463" y="376"/>
                  <a:pt x="428" y="394"/>
                  <a:pt x="395" y="402"/>
                </a:cubicBezTo>
                <a:cubicBezTo>
                  <a:pt x="306" y="424"/>
                  <a:pt x="216" y="388"/>
                  <a:pt x="203" y="284"/>
                </a:cubicBezTo>
                <a:cubicBezTo>
                  <a:pt x="210" y="305"/>
                  <a:pt x="223" y="330"/>
                  <a:pt x="234" y="347"/>
                </a:cubicBezTo>
                <a:cubicBezTo>
                  <a:pt x="257" y="382"/>
                  <a:pt x="324" y="413"/>
                  <a:pt x="377" y="399"/>
                </a:cubicBezTo>
                <a:cubicBezTo>
                  <a:pt x="407" y="391"/>
                  <a:pt x="437" y="377"/>
                  <a:pt x="471" y="370"/>
                </a:cubicBezTo>
                <a:cubicBezTo>
                  <a:pt x="528" y="359"/>
                  <a:pt x="565" y="369"/>
                  <a:pt x="608" y="373"/>
                </a:cubicBezTo>
                <a:cubicBezTo>
                  <a:pt x="584" y="357"/>
                  <a:pt x="540" y="343"/>
                  <a:pt x="502" y="347"/>
                </a:cubicBezTo>
                <a:cubicBezTo>
                  <a:pt x="435" y="354"/>
                  <a:pt x="356" y="391"/>
                  <a:pt x="329" y="361"/>
                </a:cubicBezTo>
                <a:cubicBezTo>
                  <a:pt x="270" y="296"/>
                  <a:pt x="366" y="227"/>
                  <a:pt x="370" y="297"/>
                </a:cubicBezTo>
                <a:cubicBezTo>
                  <a:pt x="363" y="283"/>
                  <a:pt x="353" y="277"/>
                  <a:pt x="344" y="279"/>
                </a:cubicBezTo>
                <a:cubicBezTo>
                  <a:pt x="334" y="284"/>
                  <a:pt x="328" y="290"/>
                  <a:pt x="329" y="302"/>
                </a:cubicBezTo>
                <a:cubicBezTo>
                  <a:pt x="330" y="314"/>
                  <a:pt x="349" y="330"/>
                  <a:pt x="366" y="330"/>
                </a:cubicBezTo>
                <a:cubicBezTo>
                  <a:pt x="392" y="330"/>
                  <a:pt x="415" y="316"/>
                  <a:pt x="418" y="283"/>
                </a:cubicBezTo>
                <a:cubicBezTo>
                  <a:pt x="424" y="281"/>
                  <a:pt x="445" y="279"/>
                  <a:pt x="445" y="254"/>
                </a:cubicBezTo>
                <a:cubicBezTo>
                  <a:pt x="444" y="233"/>
                  <a:pt x="425" y="209"/>
                  <a:pt x="396" y="223"/>
                </a:cubicBezTo>
                <a:cubicBezTo>
                  <a:pt x="401" y="214"/>
                  <a:pt x="401" y="213"/>
                  <a:pt x="411" y="208"/>
                </a:cubicBezTo>
                <a:cubicBezTo>
                  <a:pt x="398" y="181"/>
                  <a:pt x="364" y="179"/>
                  <a:pt x="346" y="186"/>
                </a:cubicBezTo>
                <a:close/>
              </a:path>
            </a:pathLst>
          </a:custGeom>
          <a:solidFill>
            <a:srgbClr val="936F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bg1"/>
              </a:solidFill>
              <a:effectLst/>
              <a:uLnTx/>
              <a:uFillTx/>
              <a:latin typeface="迷你简小隶书" panose="02010609000101010101" pitchFamily="49" charset="-122"/>
              <a:ea typeface="迷你简小隶书" panose="02010609000101010101" pitchFamily="49" charset="-122"/>
            </a:endParaRPr>
          </a:p>
        </p:txBody>
      </p:sp>
      <p:sp>
        <p:nvSpPr>
          <p:cNvPr id="171" name="文本框 170"/>
          <p:cNvSpPr txBox="1"/>
          <p:nvPr/>
        </p:nvSpPr>
        <p:spPr>
          <a:xfrm>
            <a:off x="5894750" y="1927077"/>
            <a:ext cx="681176" cy="707886"/>
          </a:xfrm>
          <a:prstGeom prst="rect">
            <a:avLst/>
          </a:prstGeom>
          <a:noFill/>
        </p:spPr>
        <p:txBody>
          <a:bodyPr wrap="square" rtlCol="0">
            <a:spAutoFit/>
          </a:bodyPr>
          <a:lstStyle/>
          <a:p>
            <a:pPr lvl="0">
              <a:defRPr/>
            </a:pPr>
            <a:r>
              <a:rPr lang="zh-CN" altLang="en-US" sz="4000">
                <a:solidFill>
                  <a:prstClr val="white"/>
                </a:solidFill>
                <a:latin typeface="迷你简小隶书" panose="02010609000101010101" pitchFamily="49" charset="-122"/>
                <a:ea typeface="迷你简小隶书" panose="02010609000101010101" pitchFamily="49" charset="-122"/>
              </a:rPr>
              <a:t>贰</a:t>
            </a:r>
            <a:endParaRPr lang="zh-CN" altLang="en-US" sz="4000" dirty="0">
              <a:solidFill>
                <a:prstClr val="white"/>
              </a:solidFill>
              <a:latin typeface="迷你简小隶书" panose="02010609000101010101" pitchFamily="49" charset="-122"/>
              <a:ea typeface="迷你简小隶书" panose="02010609000101010101" pitchFamily="49" charset="-122"/>
            </a:endParaRPr>
          </a:p>
        </p:txBody>
      </p:sp>
      <p:sp>
        <p:nvSpPr>
          <p:cNvPr id="172" name="空心弧 171"/>
          <p:cNvSpPr/>
          <p:nvPr/>
        </p:nvSpPr>
        <p:spPr>
          <a:xfrm rot="12814748">
            <a:off x="5813405" y="1919819"/>
            <a:ext cx="853338" cy="853339"/>
          </a:xfrm>
          <a:prstGeom prst="blockArc">
            <a:avLst>
              <a:gd name="adj1" fmla="val 13322041"/>
              <a:gd name="adj2" fmla="val 6478092"/>
              <a:gd name="adj3" fmla="val 0"/>
            </a:avLst>
          </a:prstGeom>
          <a:noFill/>
          <a:ln>
            <a:gradFill>
              <a:gsLst>
                <a:gs pos="3000">
                  <a:srgbClr val="430B05"/>
                </a:gs>
                <a:gs pos="51000">
                  <a:schemeClr val="bg1">
                    <a:lumMod val="50000"/>
                  </a:schemeClr>
                </a:gs>
                <a:gs pos="100000">
                  <a:srgbClr val="936F5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000">
              <a:solidFill>
                <a:schemeClr val="bg1"/>
              </a:solidFill>
              <a:latin typeface="迷你简小隶书" panose="02010609000101010101" pitchFamily="49" charset="-122"/>
              <a:ea typeface="迷你简小隶书" panose="02010609000101010101" pitchFamily="49" charset="-122"/>
            </a:endParaRPr>
          </a:p>
        </p:txBody>
      </p:sp>
      <p:sp>
        <p:nvSpPr>
          <p:cNvPr id="173" name="Freeform 21"/>
          <p:cNvSpPr>
            <a:spLocks noEditPoints="1"/>
          </p:cNvSpPr>
          <p:nvPr/>
        </p:nvSpPr>
        <p:spPr bwMode="auto">
          <a:xfrm flipH="1">
            <a:off x="7916319" y="2402697"/>
            <a:ext cx="642777" cy="369920"/>
          </a:xfrm>
          <a:custGeom>
            <a:avLst/>
            <a:gdLst>
              <a:gd name="T0" fmla="*/ 242 w 761"/>
              <a:gd name="T1" fmla="*/ 165 h 437"/>
              <a:gd name="T2" fmla="*/ 290 w 761"/>
              <a:gd name="T3" fmla="*/ 291 h 437"/>
              <a:gd name="T4" fmla="*/ 249 w 761"/>
              <a:gd name="T5" fmla="*/ 256 h 437"/>
              <a:gd name="T6" fmla="*/ 250 w 761"/>
              <a:gd name="T7" fmla="*/ 261 h 437"/>
              <a:gd name="T8" fmla="*/ 267 w 761"/>
              <a:gd name="T9" fmla="*/ 294 h 437"/>
              <a:gd name="T10" fmla="*/ 272 w 761"/>
              <a:gd name="T11" fmla="*/ 224 h 437"/>
              <a:gd name="T12" fmla="*/ 199 w 761"/>
              <a:gd name="T13" fmla="*/ 125 h 437"/>
              <a:gd name="T14" fmla="*/ 130 w 761"/>
              <a:gd name="T15" fmla="*/ 188 h 437"/>
              <a:gd name="T16" fmla="*/ 167 w 761"/>
              <a:gd name="T17" fmla="*/ 181 h 437"/>
              <a:gd name="T18" fmla="*/ 159 w 761"/>
              <a:gd name="T19" fmla="*/ 271 h 437"/>
              <a:gd name="T20" fmla="*/ 151 w 761"/>
              <a:gd name="T21" fmla="*/ 264 h 437"/>
              <a:gd name="T22" fmla="*/ 138 w 761"/>
              <a:gd name="T23" fmla="*/ 206 h 437"/>
              <a:gd name="T24" fmla="*/ 133 w 761"/>
              <a:gd name="T25" fmla="*/ 195 h 437"/>
              <a:gd name="T26" fmla="*/ 233 w 761"/>
              <a:gd name="T27" fmla="*/ 136 h 437"/>
              <a:gd name="T28" fmla="*/ 294 w 761"/>
              <a:gd name="T29" fmla="*/ 187 h 437"/>
              <a:gd name="T30" fmla="*/ 317 w 761"/>
              <a:gd name="T31" fmla="*/ 164 h 437"/>
              <a:gd name="T32" fmla="*/ 296 w 761"/>
              <a:gd name="T33" fmla="*/ 143 h 437"/>
              <a:gd name="T34" fmla="*/ 341 w 761"/>
              <a:gd name="T35" fmla="*/ 100 h 437"/>
              <a:gd name="T36" fmla="*/ 258 w 761"/>
              <a:gd name="T37" fmla="*/ 49 h 437"/>
              <a:gd name="T38" fmla="*/ 208 w 761"/>
              <a:gd name="T39" fmla="*/ 13 h 437"/>
              <a:gd name="T40" fmla="*/ 151 w 761"/>
              <a:gd name="T41" fmla="*/ 14 h 437"/>
              <a:gd name="T42" fmla="*/ 172 w 761"/>
              <a:gd name="T43" fmla="*/ 31 h 437"/>
              <a:gd name="T44" fmla="*/ 138 w 761"/>
              <a:gd name="T45" fmla="*/ 44 h 437"/>
              <a:gd name="T46" fmla="*/ 91 w 761"/>
              <a:gd name="T47" fmla="*/ 6 h 437"/>
              <a:gd name="T48" fmla="*/ 22 w 761"/>
              <a:gd name="T49" fmla="*/ 62 h 437"/>
              <a:gd name="T50" fmla="*/ 17 w 761"/>
              <a:gd name="T51" fmla="*/ 150 h 437"/>
              <a:gd name="T52" fmla="*/ 56 w 761"/>
              <a:gd name="T53" fmla="*/ 136 h 437"/>
              <a:gd name="T54" fmla="*/ 84 w 761"/>
              <a:gd name="T55" fmla="*/ 211 h 437"/>
              <a:gd name="T56" fmla="*/ 295 w 761"/>
              <a:gd name="T57" fmla="*/ 431 h 437"/>
              <a:gd name="T58" fmla="*/ 519 w 761"/>
              <a:gd name="T59" fmla="*/ 401 h 437"/>
              <a:gd name="T60" fmla="*/ 761 w 761"/>
              <a:gd name="T61" fmla="*/ 416 h 437"/>
              <a:gd name="T62" fmla="*/ 507 w 761"/>
              <a:gd name="T63" fmla="*/ 374 h 437"/>
              <a:gd name="T64" fmla="*/ 203 w 761"/>
              <a:gd name="T65" fmla="*/ 284 h 437"/>
              <a:gd name="T66" fmla="*/ 377 w 761"/>
              <a:gd name="T67" fmla="*/ 399 h 437"/>
              <a:gd name="T68" fmla="*/ 608 w 761"/>
              <a:gd name="T69" fmla="*/ 373 h 437"/>
              <a:gd name="T70" fmla="*/ 329 w 761"/>
              <a:gd name="T71" fmla="*/ 361 h 437"/>
              <a:gd name="T72" fmla="*/ 344 w 761"/>
              <a:gd name="T73" fmla="*/ 279 h 437"/>
              <a:gd name="T74" fmla="*/ 366 w 761"/>
              <a:gd name="T75" fmla="*/ 330 h 437"/>
              <a:gd name="T76" fmla="*/ 445 w 761"/>
              <a:gd name="T77" fmla="*/ 254 h 437"/>
              <a:gd name="T78" fmla="*/ 411 w 761"/>
              <a:gd name="T79" fmla="*/ 20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1" h="437">
                <a:moveTo>
                  <a:pt x="233" y="136"/>
                </a:moveTo>
                <a:cubicBezTo>
                  <a:pt x="239" y="143"/>
                  <a:pt x="240" y="155"/>
                  <a:pt x="242" y="165"/>
                </a:cubicBezTo>
                <a:cubicBezTo>
                  <a:pt x="277" y="170"/>
                  <a:pt x="288" y="199"/>
                  <a:pt x="279" y="222"/>
                </a:cubicBezTo>
                <a:cubicBezTo>
                  <a:pt x="320" y="251"/>
                  <a:pt x="302" y="279"/>
                  <a:pt x="290" y="291"/>
                </a:cubicBezTo>
                <a:cubicBezTo>
                  <a:pt x="281" y="299"/>
                  <a:pt x="262" y="306"/>
                  <a:pt x="246" y="304"/>
                </a:cubicBezTo>
                <a:cubicBezTo>
                  <a:pt x="196" y="298"/>
                  <a:pt x="223" y="226"/>
                  <a:pt x="249" y="256"/>
                </a:cubicBezTo>
                <a:cubicBezTo>
                  <a:pt x="261" y="269"/>
                  <a:pt x="247" y="273"/>
                  <a:pt x="247" y="273"/>
                </a:cubicBezTo>
                <a:cubicBezTo>
                  <a:pt x="250" y="272"/>
                  <a:pt x="251" y="265"/>
                  <a:pt x="250" y="261"/>
                </a:cubicBezTo>
                <a:cubicBezTo>
                  <a:pt x="246" y="258"/>
                  <a:pt x="246" y="258"/>
                  <a:pt x="246" y="258"/>
                </a:cubicBezTo>
                <a:cubicBezTo>
                  <a:pt x="227" y="239"/>
                  <a:pt x="209" y="312"/>
                  <a:pt x="267" y="294"/>
                </a:cubicBezTo>
                <a:cubicBezTo>
                  <a:pt x="279" y="290"/>
                  <a:pt x="291" y="283"/>
                  <a:pt x="295" y="273"/>
                </a:cubicBezTo>
                <a:cubicBezTo>
                  <a:pt x="305" y="249"/>
                  <a:pt x="286" y="232"/>
                  <a:pt x="272" y="224"/>
                </a:cubicBezTo>
                <a:cubicBezTo>
                  <a:pt x="285" y="191"/>
                  <a:pt x="258" y="179"/>
                  <a:pt x="235" y="173"/>
                </a:cubicBezTo>
                <a:cubicBezTo>
                  <a:pt x="229" y="151"/>
                  <a:pt x="231" y="133"/>
                  <a:pt x="199" y="125"/>
                </a:cubicBezTo>
                <a:cubicBezTo>
                  <a:pt x="163" y="116"/>
                  <a:pt x="91" y="113"/>
                  <a:pt x="114" y="175"/>
                </a:cubicBezTo>
                <a:cubicBezTo>
                  <a:pt x="116" y="180"/>
                  <a:pt x="125" y="188"/>
                  <a:pt x="130" y="188"/>
                </a:cubicBezTo>
                <a:cubicBezTo>
                  <a:pt x="183" y="194"/>
                  <a:pt x="143" y="150"/>
                  <a:pt x="153" y="157"/>
                </a:cubicBezTo>
                <a:cubicBezTo>
                  <a:pt x="160" y="162"/>
                  <a:pt x="165" y="171"/>
                  <a:pt x="167" y="181"/>
                </a:cubicBezTo>
                <a:cubicBezTo>
                  <a:pt x="168" y="190"/>
                  <a:pt x="165" y="206"/>
                  <a:pt x="165" y="206"/>
                </a:cubicBezTo>
                <a:cubicBezTo>
                  <a:pt x="163" y="220"/>
                  <a:pt x="157" y="245"/>
                  <a:pt x="159" y="271"/>
                </a:cubicBezTo>
                <a:cubicBezTo>
                  <a:pt x="164" y="356"/>
                  <a:pt x="244" y="382"/>
                  <a:pt x="293" y="414"/>
                </a:cubicBezTo>
                <a:cubicBezTo>
                  <a:pt x="238" y="388"/>
                  <a:pt x="152" y="357"/>
                  <a:pt x="151" y="264"/>
                </a:cubicBezTo>
                <a:cubicBezTo>
                  <a:pt x="151" y="238"/>
                  <a:pt x="153" y="214"/>
                  <a:pt x="159" y="190"/>
                </a:cubicBezTo>
                <a:cubicBezTo>
                  <a:pt x="146" y="194"/>
                  <a:pt x="141" y="194"/>
                  <a:pt x="138" y="206"/>
                </a:cubicBezTo>
                <a:cubicBezTo>
                  <a:pt x="118" y="289"/>
                  <a:pt x="167" y="355"/>
                  <a:pt x="216" y="388"/>
                </a:cubicBezTo>
                <a:cubicBezTo>
                  <a:pt x="149" y="353"/>
                  <a:pt x="109" y="277"/>
                  <a:pt x="133" y="195"/>
                </a:cubicBezTo>
                <a:cubicBezTo>
                  <a:pt x="87" y="190"/>
                  <a:pt x="86" y="121"/>
                  <a:pt x="144" y="112"/>
                </a:cubicBezTo>
                <a:cubicBezTo>
                  <a:pt x="162" y="110"/>
                  <a:pt x="206" y="105"/>
                  <a:pt x="233" y="136"/>
                </a:cubicBezTo>
                <a:close/>
                <a:moveTo>
                  <a:pt x="346" y="186"/>
                </a:moveTo>
                <a:cubicBezTo>
                  <a:pt x="326" y="194"/>
                  <a:pt x="305" y="193"/>
                  <a:pt x="294" y="187"/>
                </a:cubicBezTo>
                <a:cubicBezTo>
                  <a:pt x="274" y="176"/>
                  <a:pt x="273" y="146"/>
                  <a:pt x="292" y="138"/>
                </a:cubicBezTo>
                <a:cubicBezTo>
                  <a:pt x="318" y="127"/>
                  <a:pt x="320" y="154"/>
                  <a:pt x="317" y="164"/>
                </a:cubicBezTo>
                <a:cubicBezTo>
                  <a:pt x="311" y="163"/>
                  <a:pt x="310" y="157"/>
                  <a:pt x="311" y="153"/>
                </a:cubicBezTo>
                <a:cubicBezTo>
                  <a:pt x="312" y="143"/>
                  <a:pt x="302" y="138"/>
                  <a:pt x="296" y="143"/>
                </a:cubicBezTo>
                <a:cubicBezTo>
                  <a:pt x="267" y="168"/>
                  <a:pt x="308" y="202"/>
                  <a:pt x="349" y="168"/>
                </a:cubicBezTo>
                <a:cubicBezTo>
                  <a:pt x="375" y="145"/>
                  <a:pt x="363" y="111"/>
                  <a:pt x="341" y="100"/>
                </a:cubicBezTo>
                <a:cubicBezTo>
                  <a:pt x="330" y="94"/>
                  <a:pt x="323" y="89"/>
                  <a:pt x="316" y="82"/>
                </a:cubicBezTo>
                <a:cubicBezTo>
                  <a:pt x="295" y="62"/>
                  <a:pt x="302" y="44"/>
                  <a:pt x="258" y="49"/>
                </a:cubicBezTo>
                <a:cubicBezTo>
                  <a:pt x="254" y="38"/>
                  <a:pt x="253" y="27"/>
                  <a:pt x="245" y="20"/>
                </a:cubicBezTo>
                <a:cubicBezTo>
                  <a:pt x="232" y="7"/>
                  <a:pt x="220" y="10"/>
                  <a:pt x="208" y="13"/>
                </a:cubicBezTo>
                <a:cubicBezTo>
                  <a:pt x="206" y="13"/>
                  <a:pt x="194" y="0"/>
                  <a:pt x="184" y="1"/>
                </a:cubicBezTo>
                <a:cubicBezTo>
                  <a:pt x="169" y="1"/>
                  <a:pt x="156" y="7"/>
                  <a:pt x="151" y="14"/>
                </a:cubicBezTo>
                <a:cubicBezTo>
                  <a:pt x="142" y="27"/>
                  <a:pt x="143" y="76"/>
                  <a:pt x="171" y="65"/>
                </a:cubicBezTo>
                <a:cubicBezTo>
                  <a:pt x="197" y="55"/>
                  <a:pt x="176" y="37"/>
                  <a:pt x="172" y="31"/>
                </a:cubicBezTo>
                <a:cubicBezTo>
                  <a:pt x="186" y="31"/>
                  <a:pt x="195" y="49"/>
                  <a:pt x="191" y="59"/>
                </a:cubicBezTo>
                <a:cubicBezTo>
                  <a:pt x="177" y="86"/>
                  <a:pt x="140" y="78"/>
                  <a:pt x="138" y="44"/>
                </a:cubicBezTo>
                <a:cubicBezTo>
                  <a:pt x="138" y="44"/>
                  <a:pt x="139" y="36"/>
                  <a:pt x="138" y="33"/>
                </a:cubicBezTo>
                <a:cubicBezTo>
                  <a:pt x="134" y="19"/>
                  <a:pt x="110" y="2"/>
                  <a:pt x="91" y="6"/>
                </a:cubicBezTo>
                <a:cubicBezTo>
                  <a:pt x="82" y="8"/>
                  <a:pt x="78" y="16"/>
                  <a:pt x="74" y="23"/>
                </a:cubicBezTo>
                <a:cubicBezTo>
                  <a:pt x="49" y="18"/>
                  <a:pt x="24" y="40"/>
                  <a:pt x="22" y="62"/>
                </a:cubicBezTo>
                <a:cubicBezTo>
                  <a:pt x="21" y="70"/>
                  <a:pt x="27" y="76"/>
                  <a:pt x="26" y="83"/>
                </a:cubicBezTo>
                <a:cubicBezTo>
                  <a:pt x="24" y="98"/>
                  <a:pt x="0" y="119"/>
                  <a:pt x="17" y="150"/>
                </a:cubicBezTo>
                <a:cubicBezTo>
                  <a:pt x="20" y="156"/>
                  <a:pt x="30" y="162"/>
                  <a:pt x="36" y="165"/>
                </a:cubicBezTo>
                <a:cubicBezTo>
                  <a:pt x="89" y="196"/>
                  <a:pt x="90" y="102"/>
                  <a:pt x="56" y="136"/>
                </a:cubicBezTo>
                <a:cubicBezTo>
                  <a:pt x="59" y="119"/>
                  <a:pt x="78" y="114"/>
                  <a:pt x="85" y="131"/>
                </a:cubicBezTo>
                <a:cubicBezTo>
                  <a:pt x="96" y="155"/>
                  <a:pt x="83" y="188"/>
                  <a:pt x="84" y="211"/>
                </a:cubicBezTo>
                <a:cubicBezTo>
                  <a:pt x="86" y="254"/>
                  <a:pt x="105" y="293"/>
                  <a:pt x="122" y="321"/>
                </a:cubicBezTo>
                <a:cubicBezTo>
                  <a:pt x="151" y="371"/>
                  <a:pt x="217" y="421"/>
                  <a:pt x="295" y="431"/>
                </a:cubicBezTo>
                <a:cubicBezTo>
                  <a:pt x="334" y="437"/>
                  <a:pt x="385" y="433"/>
                  <a:pt x="418" y="418"/>
                </a:cubicBezTo>
                <a:cubicBezTo>
                  <a:pt x="445" y="406"/>
                  <a:pt x="474" y="403"/>
                  <a:pt x="519" y="401"/>
                </a:cubicBezTo>
                <a:cubicBezTo>
                  <a:pt x="568" y="399"/>
                  <a:pt x="611" y="403"/>
                  <a:pt x="658" y="413"/>
                </a:cubicBezTo>
                <a:cubicBezTo>
                  <a:pt x="695" y="420"/>
                  <a:pt x="761" y="417"/>
                  <a:pt x="761" y="416"/>
                </a:cubicBezTo>
                <a:cubicBezTo>
                  <a:pt x="723" y="413"/>
                  <a:pt x="637" y="387"/>
                  <a:pt x="604" y="381"/>
                </a:cubicBezTo>
                <a:cubicBezTo>
                  <a:pt x="572" y="375"/>
                  <a:pt x="546" y="372"/>
                  <a:pt x="507" y="374"/>
                </a:cubicBezTo>
                <a:cubicBezTo>
                  <a:pt x="463" y="376"/>
                  <a:pt x="428" y="394"/>
                  <a:pt x="395" y="402"/>
                </a:cubicBezTo>
                <a:cubicBezTo>
                  <a:pt x="306" y="424"/>
                  <a:pt x="216" y="388"/>
                  <a:pt x="203" y="284"/>
                </a:cubicBezTo>
                <a:cubicBezTo>
                  <a:pt x="210" y="305"/>
                  <a:pt x="223" y="330"/>
                  <a:pt x="234" y="347"/>
                </a:cubicBezTo>
                <a:cubicBezTo>
                  <a:pt x="257" y="382"/>
                  <a:pt x="324" y="413"/>
                  <a:pt x="377" y="399"/>
                </a:cubicBezTo>
                <a:cubicBezTo>
                  <a:pt x="407" y="391"/>
                  <a:pt x="437" y="377"/>
                  <a:pt x="471" y="370"/>
                </a:cubicBezTo>
                <a:cubicBezTo>
                  <a:pt x="528" y="359"/>
                  <a:pt x="565" y="369"/>
                  <a:pt x="608" y="373"/>
                </a:cubicBezTo>
                <a:cubicBezTo>
                  <a:pt x="584" y="357"/>
                  <a:pt x="540" y="343"/>
                  <a:pt x="502" y="347"/>
                </a:cubicBezTo>
                <a:cubicBezTo>
                  <a:pt x="435" y="354"/>
                  <a:pt x="356" y="391"/>
                  <a:pt x="329" y="361"/>
                </a:cubicBezTo>
                <a:cubicBezTo>
                  <a:pt x="270" y="296"/>
                  <a:pt x="366" y="227"/>
                  <a:pt x="370" y="297"/>
                </a:cubicBezTo>
                <a:cubicBezTo>
                  <a:pt x="363" y="283"/>
                  <a:pt x="353" y="277"/>
                  <a:pt x="344" y="279"/>
                </a:cubicBezTo>
                <a:cubicBezTo>
                  <a:pt x="334" y="284"/>
                  <a:pt x="328" y="290"/>
                  <a:pt x="329" y="302"/>
                </a:cubicBezTo>
                <a:cubicBezTo>
                  <a:pt x="330" y="314"/>
                  <a:pt x="349" y="330"/>
                  <a:pt x="366" y="330"/>
                </a:cubicBezTo>
                <a:cubicBezTo>
                  <a:pt x="392" y="330"/>
                  <a:pt x="415" y="316"/>
                  <a:pt x="418" y="283"/>
                </a:cubicBezTo>
                <a:cubicBezTo>
                  <a:pt x="424" y="281"/>
                  <a:pt x="445" y="279"/>
                  <a:pt x="445" y="254"/>
                </a:cubicBezTo>
                <a:cubicBezTo>
                  <a:pt x="444" y="233"/>
                  <a:pt x="425" y="209"/>
                  <a:pt x="396" y="223"/>
                </a:cubicBezTo>
                <a:cubicBezTo>
                  <a:pt x="401" y="214"/>
                  <a:pt x="401" y="213"/>
                  <a:pt x="411" y="208"/>
                </a:cubicBezTo>
                <a:cubicBezTo>
                  <a:pt x="398" y="181"/>
                  <a:pt x="364" y="179"/>
                  <a:pt x="346" y="186"/>
                </a:cubicBezTo>
                <a:close/>
              </a:path>
            </a:pathLst>
          </a:custGeom>
          <a:solidFill>
            <a:srgbClr val="936F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bg1"/>
              </a:solidFill>
              <a:effectLst/>
              <a:uLnTx/>
              <a:uFillTx/>
              <a:latin typeface="迷你简小隶书" panose="02010609000101010101" pitchFamily="49" charset="-122"/>
              <a:ea typeface="迷你简小隶书" panose="02010609000101010101" pitchFamily="49" charset="-122"/>
            </a:endParaRPr>
          </a:p>
        </p:txBody>
      </p:sp>
      <p:sp>
        <p:nvSpPr>
          <p:cNvPr id="174" name="文本框 173"/>
          <p:cNvSpPr txBox="1"/>
          <p:nvPr/>
        </p:nvSpPr>
        <p:spPr>
          <a:xfrm>
            <a:off x="7635675" y="1927077"/>
            <a:ext cx="681176" cy="707886"/>
          </a:xfrm>
          <a:prstGeom prst="rect">
            <a:avLst/>
          </a:prstGeom>
          <a:noFill/>
        </p:spPr>
        <p:txBody>
          <a:bodyPr wrap="square" rtlCol="0">
            <a:spAutoFit/>
          </a:bodyPr>
          <a:lstStyle/>
          <a:p>
            <a:pPr lvl="0">
              <a:defRPr/>
            </a:pPr>
            <a:r>
              <a:rPr lang="zh-CN" altLang="en-US" sz="4000">
                <a:solidFill>
                  <a:prstClr val="white"/>
                </a:solidFill>
                <a:latin typeface="迷你简小隶书" panose="02010609000101010101" pitchFamily="49" charset="-122"/>
                <a:ea typeface="迷你简小隶书" panose="02010609000101010101" pitchFamily="49" charset="-122"/>
              </a:rPr>
              <a:t>叁</a:t>
            </a:r>
            <a:endParaRPr lang="zh-CN" altLang="en-US" sz="4000" dirty="0">
              <a:solidFill>
                <a:prstClr val="white"/>
              </a:solidFill>
              <a:latin typeface="迷你简小隶书" panose="02010609000101010101" pitchFamily="49" charset="-122"/>
              <a:ea typeface="迷你简小隶书" panose="02010609000101010101" pitchFamily="49" charset="-122"/>
            </a:endParaRPr>
          </a:p>
        </p:txBody>
      </p:sp>
      <p:sp>
        <p:nvSpPr>
          <p:cNvPr id="175" name="空心弧 174"/>
          <p:cNvSpPr/>
          <p:nvPr/>
        </p:nvSpPr>
        <p:spPr>
          <a:xfrm rot="13015756">
            <a:off x="7547734" y="1920952"/>
            <a:ext cx="853338" cy="853339"/>
          </a:xfrm>
          <a:prstGeom prst="blockArc">
            <a:avLst>
              <a:gd name="adj1" fmla="val 13322041"/>
              <a:gd name="adj2" fmla="val 6478092"/>
              <a:gd name="adj3" fmla="val 0"/>
            </a:avLst>
          </a:prstGeom>
          <a:noFill/>
          <a:ln>
            <a:gradFill>
              <a:gsLst>
                <a:gs pos="3000">
                  <a:srgbClr val="430B05"/>
                </a:gs>
                <a:gs pos="51000">
                  <a:schemeClr val="bg1">
                    <a:lumMod val="50000"/>
                  </a:schemeClr>
                </a:gs>
                <a:gs pos="100000">
                  <a:srgbClr val="936F5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000">
              <a:solidFill>
                <a:schemeClr val="bg1"/>
              </a:solidFill>
              <a:latin typeface="迷你简小隶书" panose="02010609000101010101" pitchFamily="49" charset="-122"/>
              <a:ea typeface="迷你简小隶书" panose="02010609000101010101" pitchFamily="49" charset="-122"/>
            </a:endParaRPr>
          </a:p>
        </p:txBody>
      </p:sp>
      <p:sp>
        <p:nvSpPr>
          <p:cNvPr id="176" name="Freeform 21"/>
          <p:cNvSpPr>
            <a:spLocks noEditPoints="1"/>
          </p:cNvSpPr>
          <p:nvPr/>
        </p:nvSpPr>
        <p:spPr bwMode="auto">
          <a:xfrm flipH="1">
            <a:off x="9562257" y="2402697"/>
            <a:ext cx="706705" cy="406711"/>
          </a:xfrm>
          <a:custGeom>
            <a:avLst/>
            <a:gdLst>
              <a:gd name="T0" fmla="*/ 242 w 761"/>
              <a:gd name="T1" fmla="*/ 165 h 437"/>
              <a:gd name="T2" fmla="*/ 290 w 761"/>
              <a:gd name="T3" fmla="*/ 291 h 437"/>
              <a:gd name="T4" fmla="*/ 249 w 761"/>
              <a:gd name="T5" fmla="*/ 256 h 437"/>
              <a:gd name="T6" fmla="*/ 250 w 761"/>
              <a:gd name="T7" fmla="*/ 261 h 437"/>
              <a:gd name="T8" fmla="*/ 267 w 761"/>
              <a:gd name="T9" fmla="*/ 294 h 437"/>
              <a:gd name="T10" fmla="*/ 272 w 761"/>
              <a:gd name="T11" fmla="*/ 224 h 437"/>
              <a:gd name="T12" fmla="*/ 199 w 761"/>
              <a:gd name="T13" fmla="*/ 125 h 437"/>
              <a:gd name="T14" fmla="*/ 130 w 761"/>
              <a:gd name="T15" fmla="*/ 188 h 437"/>
              <a:gd name="T16" fmla="*/ 167 w 761"/>
              <a:gd name="T17" fmla="*/ 181 h 437"/>
              <a:gd name="T18" fmla="*/ 159 w 761"/>
              <a:gd name="T19" fmla="*/ 271 h 437"/>
              <a:gd name="T20" fmla="*/ 151 w 761"/>
              <a:gd name="T21" fmla="*/ 264 h 437"/>
              <a:gd name="T22" fmla="*/ 138 w 761"/>
              <a:gd name="T23" fmla="*/ 206 h 437"/>
              <a:gd name="T24" fmla="*/ 133 w 761"/>
              <a:gd name="T25" fmla="*/ 195 h 437"/>
              <a:gd name="T26" fmla="*/ 233 w 761"/>
              <a:gd name="T27" fmla="*/ 136 h 437"/>
              <a:gd name="T28" fmla="*/ 294 w 761"/>
              <a:gd name="T29" fmla="*/ 187 h 437"/>
              <a:gd name="T30" fmla="*/ 317 w 761"/>
              <a:gd name="T31" fmla="*/ 164 h 437"/>
              <a:gd name="T32" fmla="*/ 296 w 761"/>
              <a:gd name="T33" fmla="*/ 143 h 437"/>
              <a:gd name="T34" fmla="*/ 341 w 761"/>
              <a:gd name="T35" fmla="*/ 100 h 437"/>
              <a:gd name="T36" fmla="*/ 258 w 761"/>
              <a:gd name="T37" fmla="*/ 49 h 437"/>
              <a:gd name="T38" fmla="*/ 208 w 761"/>
              <a:gd name="T39" fmla="*/ 13 h 437"/>
              <a:gd name="T40" fmla="*/ 151 w 761"/>
              <a:gd name="T41" fmla="*/ 14 h 437"/>
              <a:gd name="T42" fmla="*/ 172 w 761"/>
              <a:gd name="T43" fmla="*/ 31 h 437"/>
              <a:gd name="T44" fmla="*/ 138 w 761"/>
              <a:gd name="T45" fmla="*/ 44 h 437"/>
              <a:gd name="T46" fmla="*/ 91 w 761"/>
              <a:gd name="T47" fmla="*/ 6 h 437"/>
              <a:gd name="T48" fmla="*/ 22 w 761"/>
              <a:gd name="T49" fmla="*/ 62 h 437"/>
              <a:gd name="T50" fmla="*/ 17 w 761"/>
              <a:gd name="T51" fmla="*/ 150 h 437"/>
              <a:gd name="T52" fmla="*/ 56 w 761"/>
              <a:gd name="T53" fmla="*/ 136 h 437"/>
              <a:gd name="T54" fmla="*/ 84 w 761"/>
              <a:gd name="T55" fmla="*/ 211 h 437"/>
              <a:gd name="T56" fmla="*/ 295 w 761"/>
              <a:gd name="T57" fmla="*/ 431 h 437"/>
              <a:gd name="T58" fmla="*/ 519 w 761"/>
              <a:gd name="T59" fmla="*/ 401 h 437"/>
              <a:gd name="T60" fmla="*/ 761 w 761"/>
              <a:gd name="T61" fmla="*/ 416 h 437"/>
              <a:gd name="T62" fmla="*/ 507 w 761"/>
              <a:gd name="T63" fmla="*/ 374 h 437"/>
              <a:gd name="T64" fmla="*/ 203 w 761"/>
              <a:gd name="T65" fmla="*/ 284 h 437"/>
              <a:gd name="T66" fmla="*/ 377 w 761"/>
              <a:gd name="T67" fmla="*/ 399 h 437"/>
              <a:gd name="T68" fmla="*/ 608 w 761"/>
              <a:gd name="T69" fmla="*/ 373 h 437"/>
              <a:gd name="T70" fmla="*/ 329 w 761"/>
              <a:gd name="T71" fmla="*/ 361 h 437"/>
              <a:gd name="T72" fmla="*/ 344 w 761"/>
              <a:gd name="T73" fmla="*/ 279 h 437"/>
              <a:gd name="T74" fmla="*/ 366 w 761"/>
              <a:gd name="T75" fmla="*/ 330 h 437"/>
              <a:gd name="T76" fmla="*/ 445 w 761"/>
              <a:gd name="T77" fmla="*/ 254 h 437"/>
              <a:gd name="T78" fmla="*/ 411 w 761"/>
              <a:gd name="T79" fmla="*/ 20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1" h="437">
                <a:moveTo>
                  <a:pt x="233" y="136"/>
                </a:moveTo>
                <a:cubicBezTo>
                  <a:pt x="239" y="143"/>
                  <a:pt x="240" y="155"/>
                  <a:pt x="242" y="165"/>
                </a:cubicBezTo>
                <a:cubicBezTo>
                  <a:pt x="277" y="170"/>
                  <a:pt x="288" y="199"/>
                  <a:pt x="279" y="222"/>
                </a:cubicBezTo>
                <a:cubicBezTo>
                  <a:pt x="320" y="251"/>
                  <a:pt x="302" y="279"/>
                  <a:pt x="290" y="291"/>
                </a:cubicBezTo>
                <a:cubicBezTo>
                  <a:pt x="281" y="299"/>
                  <a:pt x="262" y="306"/>
                  <a:pt x="246" y="304"/>
                </a:cubicBezTo>
                <a:cubicBezTo>
                  <a:pt x="196" y="298"/>
                  <a:pt x="223" y="226"/>
                  <a:pt x="249" y="256"/>
                </a:cubicBezTo>
                <a:cubicBezTo>
                  <a:pt x="261" y="269"/>
                  <a:pt x="247" y="273"/>
                  <a:pt x="247" y="273"/>
                </a:cubicBezTo>
                <a:cubicBezTo>
                  <a:pt x="250" y="272"/>
                  <a:pt x="251" y="265"/>
                  <a:pt x="250" y="261"/>
                </a:cubicBezTo>
                <a:cubicBezTo>
                  <a:pt x="246" y="258"/>
                  <a:pt x="246" y="258"/>
                  <a:pt x="246" y="258"/>
                </a:cubicBezTo>
                <a:cubicBezTo>
                  <a:pt x="227" y="239"/>
                  <a:pt x="209" y="312"/>
                  <a:pt x="267" y="294"/>
                </a:cubicBezTo>
                <a:cubicBezTo>
                  <a:pt x="279" y="290"/>
                  <a:pt x="291" y="283"/>
                  <a:pt x="295" y="273"/>
                </a:cubicBezTo>
                <a:cubicBezTo>
                  <a:pt x="305" y="249"/>
                  <a:pt x="286" y="232"/>
                  <a:pt x="272" y="224"/>
                </a:cubicBezTo>
                <a:cubicBezTo>
                  <a:pt x="285" y="191"/>
                  <a:pt x="258" y="179"/>
                  <a:pt x="235" y="173"/>
                </a:cubicBezTo>
                <a:cubicBezTo>
                  <a:pt x="229" y="151"/>
                  <a:pt x="231" y="133"/>
                  <a:pt x="199" y="125"/>
                </a:cubicBezTo>
                <a:cubicBezTo>
                  <a:pt x="163" y="116"/>
                  <a:pt x="91" y="113"/>
                  <a:pt x="114" y="175"/>
                </a:cubicBezTo>
                <a:cubicBezTo>
                  <a:pt x="116" y="180"/>
                  <a:pt x="125" y="188"/>
                  <a:pt x="130" y="188"/>
                </a:cubicBezTo>
                <a:cubicBezTo>
                  <a:pt x="183" y="194"/>
                  <a:pt x="143" y="150"/>
                  <a:pt x="153" y="157"/>
                </a:cubicBezTo>
                <a:cubicBezTo>
                  <a:pt x="160" y="162"/>
                  <a:pt x="165" y="171"/>
                  <a:pt x="167" y="181"/>
                </a:cubicBezTo>
                <a:cubicBezTo>
                  <a:pt x="168" y="190"/>
                  <a:pt x="165" y="206"/>
                  <a:pt x="165" y="206"/>
                </a:cubicBezTo>
                <a:cubicBezTo>
                  <a:pt x="163" y="220"/>
                  <a:pt x="157" y="245"/>
                  <a:pt x="159" y="271"/>
                </a:cubicBezTo>
                <a:cubicBezTo>
                  <a:pt x="164" y="356"/>
                  <a:pt x="244" y="382"/>
                  <a:pt x="293" y="414"/>
                </a:cubicBezTo>
                <a:cubicBezTo>
                  <a:pt x="238" y="388"/>
                  <a:pt x="152" y="357"/>
                  <a:pt x="151" y="264"/>
                </a:cubicBezTo>
                <a:cubicBezTo>
                  <a:pt x="151" y="238"/>
                  <a:pt x="153" y="214"/>
                  <a:pt x="159" y="190"/>
                </a:cubicBezTo>
                <a:cubicBezTo>
                  <a:pt x="146" y="194"/>
                  <a:pt x="141" y="194"/>
                  <a:pt x="138" y="206"/>
                </a:cubicBezTo>
                <a:cubicBezTo>
                  <a:pt x="118" y="289"/>
                  <a:pt x="167" y="355"/>
                  <a:pt x="216" y="388"/>
                </a:cubicBezTo>
                <a:cubicBezTo>
                  <a:pt x="149" y="353"/>
                  <a:pt x="109" y="277"/>
                  <a:pt x="133" y="195"/>
                </a:cubicBezTo>
                <a:cubicBezTo>
                  <a:pt x="87" y="190"/>
                  <a:pt x="86" y="121"/>
                  <a:pt x="144" y="112"/>
                </a:cubicBezTo>
                <a:cubicBezTo>
                  <a:pt x="162" y="110"/>
                  <a:pt x="206" y="105"/>
                  <a:pt x="233" y="136"/>
                </a:cubicBezTo>
                <a:close/>
                <a:moveTo>
                  <a:pt x="346" y="186"/>
                </a:moveTo>
                <a:cubicBezTo>
                  <a:pt x="326" y="194"/>
                  <a:pt x="305" y="193"/>
                  <a:pt x="294" y="187"/>
                </a:cubicBezTo>
                <a:cubicBezTo>
                  <a:pt x="274" y="176"/>
                  <a:pt x="273" y="146"/>
                  <a:pt x="292" y="138"/>
                </a:cubicBezTo>
                <a:cubicBezTo>
                  <a:pt x="318" y="127"/>
                  <a:pt x="320" y="154"/>
                  <a:pt x="317" y="164"/>
                </a:cubicBezTo>
                <a:cubicBezTo>
                  <a:pt x="311" y="163"/>
                  <a:pt x="310" y="157"/>
                  <a:pt x="311" y="153"/>
                </a:cubicBezTo>
                <a:cubicBezTo>
                  <a:pt x="312" y="143"/>
                  <a:pt x="302" y="138"/>
                  <a:pt x="296" y="143"/>
                </a:cubicBezTo>
                <a:cubicBezTo>
                  <a:pt x="267" y="168"/>
                  <a:pt x="308" y="202"/>
                  <a:pt x="349" y="168"/>
                </a:cubicBezTo>
                <a:cubicBezTo>
                  <a:pt x="375" y="145"/>
                  <a:pt x="363" y="111"/>
                  <a:pt x="341" y="100"/>
                </a:cubicBezTo>
                <a:cubicBezTo>
                  <a:pt x="330" y="94"/>
                  <a:pt x="323" y="89"/>
                  <a:pt x="316" y="82"/>
                </a:cubicBezTo>
                <a:cubicBezTo>
                  <a:pt x="295" y="62"/>
                  <a:pt x="302" y="44"/>
                  <a:pt x="258" y="49"/>
                </a:cubicBezTo>
                <a:cubicBezTo>
                  <a:pt x="254" y="38"/>
                  <a:pt x="253" y="27"/>
                  <a:pt x="245" y="20"/>
                </a:cubicBezTo>
                <a:cubicBezTo>
                  <a:pt x="232" y="7"/>
                  <a:pt x="220" y="10"/>
                  <a:pt x="208" y="13"/>
                </a:cubicBezTo>
                <a:cubicBezTo>
                  <a:pt x="206" y="13"/>
                  <a:pt x="194" y="0"/>
                  <a:pt x="184" y="1"/>
                </a:cubicBezTo>
                <a:cubicBezTo>
                  <a:pt x="169" y="1"/>
                  <a:pt x="156" y="7"/>
                  <a:pt x="151" y="14"/>
                </a:cubicBezTo>
                <a:cubicBezTo>
                  <a:pt x="142" y="27"/>
                  <a:pt x="143" y="76"/>
                  <a:pt x="171" y="65"/>
                </a:cubicBezTo>
                <a:cubicBezTo>
                  <a:pt x="197" y="55"/>
                  <a:pt x="176" y="37"/>
                  <a:pt x="172" y="31"/>
                </a:cubicBezTo>
                <a:cubicBezTo>
                  <a:pt x="186" y="31"/>
                  <a:pt x="195" y="49"/>
                  <a:pt x="191" y="59"/>
                </a:cubicBezTo>
                <a:cubicBezTo>
                  <a:pt x="177" y="86"/>
                  <a:pt x="140" y="78"/>
                  <a:pt x="138" y="44"/>
                </a:cubicBezTo>
                <a:cubicBezTo>
                  <a:pt x="138" y="44"/>
                  <a:pt x="139" y="36"/>
                  <a:pt x="138" y="33"/>
                </a:cubicBezTo>
                <a:cubicBezTo>
                  <a:pt x="134" y="19"/>
                  <a:pt x="110" y="2"/>
                  <a:pt x="91" y="6"/>
                </a:cubicBezTo>
                <a:cubicBezTo>
                  <a:pt x="82" y="8"/>
                  <a:pt x="78" y="16"/>
                  <a:pt x="74" y="23"/>
                </a:cubicBezTo>
                <a:cubicBezTo>
                  <a:pt x="49" y="18"/>
                  <a:pt x="24" y="40"/>
                  <a:pt x="22" y="62"/>
                </a:cubicBezTo>
                <a:cubicBezTo>
                  <a:pt x="21" y="70"/>
                  <a:pt x="27" y="76"/>
                  <a:pt x="26" y="83"/>
                </a:cubicBezTo>
                <a:cubicBezTo>
                  <a:pt x="24" y="98"/>
                  <a:pt x="0" y="119"/>
                  <a:pt x="17" y="150"/>
                </a:cubicBezTo>
                <a:cubicBezTo>
                  <a:pt x="20" y="156"/>
                  <a:pt x="30" y="162"/>
                  <a:pt x="36" y="165"/>
                </a:cubicBezTo>
                <a:cubicBezTo>
                  <a:pt x="89" y="196"/>
                  <a:pt x="90" y="102"/>
                  <a:pt x="56" y="136"/>
                </a:cubicBezTo>
                <a:cubicBezTo>
                  <a:pt x="59" y="119"/>
                  <a:pt x="78" y="114"/>
                  <a:pt x="85" y="131"/>
                </a:cubicBezTo>
                <a:cubicBezTo>
                  <a:pt x="96" y="155"/>
                  <a:pt x="83" y="188"/>
                  <a:pt x="84" y="211"/>
                </a:cubicBezTo>
                <a:cubicBezTo>
                  <a:pt x="86" y="254"/>
                  <a:pt x="105" y="293"/>
                  <a:pt x="122" y="321"/>
                </a:cubicBezTo>
                <a:cubicBezTo>
                  <a:pt x="151" y="371"/>
                  <a:pt x="217" y="421"/>
                  <a:pt x="295" y="431"/>
                </a:cubicBezTo>
                <a:cubicBezTo>
                  <a:pt x="334" y="437"/>
                  <a:pt x="385" y="433"/>
                  <a:pt x="418" y="418"/>
                </a:cubicBezTo>
                <a:cubicBezTo>
                  <a:pt x="445" y="406"/>
                  <a:pt x="474" y="403"/>
                  <a:pt x="519" y="401"/>
                </a:cubicBezTo>
                <a:cubicBezTo>
                  <a:pt x="568" y="399"/>
                  <a:pt x="611" y="403"/>
                  <a:pt x="658" y="413"/>
                </a:cubicBezTo>
                <a:cubicBezTo>
                  <a:pt x="695" y="420"/>
                  <a:pt x="761" y="417"/>
                  <a:pt x="761" y="416"/>
                </a:cubicBezTo>
                <a:cubicBezTo>
                  <a:pt x="723" y="413"/>
                  <a:pt x="637" y="387"/>
                  <a:pt x="604" y="381"/>
                </a:cubicBezTo>
                <a:cubicBezTo>
                  <a:pt x="572" y="375"/>
                  <a:pt x="546" y="372"/>
                  <a:pt x="507" y="374"/>
                </a:cubicBezTo>
                <a:cubicBezTo>
                  <a:pt x="463" y="376"/>
                  <a:pt x="428" y="394"/>
                  <a:pt x="395" y="402"/>
                </a:cubicBezTo>
                <a:cubicBezTo>
                  <a:pt x="306" y="424"/>
                  <a:pt x="216" y="388"/>
                  <a:pt x="203" y="284"/>
                </a:cubicBezTo>
                <a:cubicBezTo>
                  <a:pt x="210" y="305"/>
                  <a:pt x="223" y="330"/>
                  <a:pt x="234" y="347"/>
                </a:cubicBezTo>
                <a:cubicBezTo>
                  <a:pt x="257" y="382"/>
                  <a:pt x="324" y="413"/>
                  <a:pt x="377" y="399"/>
                </a:cubicBezTo>
                <a:cubicBezTo>
                  <a:pt x="407" y="391"/>
                  <a:pt x="437" y="377"/>
                  <a:pt x="471" y="370"/>
                </a:cubicBezTo>
                <a:cubicBezTo>
                  <a:pt x="528" y="359"/>
                  <a:pt x="565" y="369"/>
                  <a:pt x="608" y="373"/>
                </a:cubicBezTo>
                <a:cubicBezTo>
                  <a:pt x="584" y="357"/>
                  <a:pt x="540" y="343"/>
                  <a:pt x="502" y="347"/>
                </a:cubicBezTo>
                <a:cubicBezTo>
                  <a:pt x="435" y="354"/>
                  <a:pt x="356" y="391"/>
                  <a:pt x="329" y="361"/>
                </a:cubicBezTo>
                <a:cubicBezTo>
                  <a:pt x="270" y="296"/>
                  <a:pt x="366" y="227"/>
                  <a:pt x="370" y="297"/>
                </a:cubicBezTo>
                <a:cubicBezTo>
                  <a:pt x="363" y="283"/>
                  <a:pt x="353" y="277"/>
                  <a:pt x="344" y="279"/>
                </a:cubicBezTo>
                <a:cubicBezTo>
                  <a:pt x="334" y="284"/>
                  <a:pt x="328" y="290"/>
                  <a:pt x="329" y="302"/>
                </a:cubicBezTo>
                <a:cubicBezTo>
                  <a:pt x="330" y="314"/>
                  <a:pt x="349" y="330"/>
                  <a:pt x="366" y="330"/>
                </a:cubicBezTo>
                <a:cubicBezTo>
                  <a:pt x="392" y="330"/>
                  <a:pt x="415" y="316"/>
                  <a:pt x="418" y="283"/>
                </a:cubicBezTo>
                <a:cubicBezTo>
                  <a:pt x="424" y="281"/>
                  <a:pt x="445" y="279"/>
                  <a:pt x="445" y="254"/>
                </a:cubicBezTo>
                <a:cubicBezTo>
                  <a:pt x="444" y="233"/>
                  <a:pt x="425" y="209"/>
                  <a:pt x="396" y="223"/>
                </a:cubicBezTo>
                <a:cubicBezTo>
                  <a:pt x="401" y="214"/>
                  <a:pt x="401" y="213"/>
                  <a:pt x="411" y="208"/>
                </a:cubicBezTo>
                <a:cubicBezTo>
                  <a:pt x="398" y="181"/>
                  <a:pt x="364" y="179"/>
                  <a:pt x="346" y="186"/>
                </a:cubicBezTo>
                <a:close/>
              </a:path>
            </a:pathLst>
          </a:custGeom>
          <a:solidFill>
            <a:srgbClr val="936F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bg1"/>
              </a:solidFill>
              <a:effectLst/>
              <a:uLnTx/>
              <a:uFillTx/>
              <a:latin typeface="迷你简小隶书" panose="02010609000101010101" pitchFamily="49" charset="-122"/>
              <a:ea typeface="迷你简小隶书" panose="02010609000101010101" pitchFamily="49" charset="-122"/>
            </a:endParaRPr>
          </a:p>
        </p:txBody>
      </p:sp>
      <p:sp>
        <p:nvSpPr>
          <p:cNvPr id="177" name="文本框 176"/>
          <p:cNvSpPr txBox="1"/>
          <p:nvPr/>
        </p:nvSpPr>
        <p:spPr>
          <a:xfrm>
            <a:off x="9345541" y="1927077"/>
            <a:ext cx="681176" cy="707886"/>
          </a:xfrm>
          <a:prstGeom prst="rect">
            <a:avLst/>
          </a:prstGeom>
          <a:noFill/>
        </p:spPr>
        <p:txBody>
          <a:bodyPr wrap="square" rtlCol="0">
            <a:spAutoFit/>
          </a:bodyPr>
          <a:lstStyle/>
          <a:p>
            <a:pPr lvl="0">
              <a:defRPr/>
            </a:pPr>
            <a:r>
              <a:rPr lang="zh-CN" altLang="en-US" sz="4000">
                <a:solidFill>
                  <a:prstClr val="white"/>
                </a:solidFill>
                <a:latin typeface="迷你简小隶书" panose="02010609000101010101" pitchFamily="49" charset="-122"/>
                <a:ea typeface="迷你简小隶书" panose="02010609000101010101" pitchFamily="49" charset="-122"/>
              </a:rPr>
              <a:t>肆</a:t>
            </a:r>
            <a:endParaRPr lang="zh-CN" altLang="en-US" sz="4000" dirty="0">
              <a:solidFill>
                <a:prstClr val="white"/>
              </a:solidFill>
              <a:latin typeface="迷你简小隶书" panose="02010609000101010101" pitchFamily="49" charset="-122"/>
              <a:ea typeface="迷你简小隶书" panose="02010609000101010101" pitchFamily="49" charset="-122"/>
            </a:endParaRPr>
          </a:p>
        </p:txBody>
      </p:sp>
      <p:sp>
        <p:nvSpPr>
          <p:cNvPr id="178" name="空心弧 177"/>
          <p:cNvSpPr/>
          <p:nvPr/>
        </p:nvSpPr>
        <p:spPr>
          <a:xfrm rot="13015756">
            <a:off x="9257600" y="1920952"/>
            <a:ext cx="853338" cy="853339"/>
          </a:xfrm>
          <a:prstGeom prst="blockArc">
            <a:avLst>
              <a:gd name="adj1" fmla="val 13322041"/>
              <a:gd name="adj2" fmla="val 6478092"/>
              <a:gd name="adj3" fmla="val 0"/>
            </a:avLst>
          </a:prstGeom>
          <a:noFill/>
          <a:ln>
            <a:gradFill>
              <a:gsLst>
                <a:gs pos="3000">
                  <a:srgbClr val="430B05"/>
                </a:gs>
                <a:gs pos="51000">
                  <a:schemeClr val="bg1">
                    <a:lumMod val="50000"/>
                  </a:schemeClr>
                </a:gs>
                <a:gs pos="100000">
                  <a:srgbClr val="936F5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000">
              <a:solidFill>
                <a:schemeClr val="bg1"/>
              </a:solidFill>
              <a:latin typeface="迷你简小隶书" panose="02010609000101010101" pitchFamily="49" charset="-122"/>
              <a:ea typeface="迷你简小隶书" panose="02010609000101010101" pitchFamily="49" charset="-122"/>
            </a:endParaRPr>
          </a:p>
        </p:txBody>
      </p:sp>
      <p:sp>
        <p:nvSpPr>
          <p:cNvPr id="180" name="文本框 179"/>
          <p:cNvSpPr txBox="1"/>
          <p:nvPr/>
        </p:nvSpPr>
        <p:spPr>
          <a:xfrm>
            <a:off x="4615322" y="2970447"/>
            <a:ext cx="349135" cy="1548979"/>
          </a:xfrm>
          <a:prstGeom prst="rect">
            <a:avLst/>
          </a:prstGeom>
          <a:noFill/>
        </p:spPr>
        <p:txBody>
          <a:bodyPr vert="wordArtVertRtl"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30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cs typeface="+mn-cs"/>
              </a:rPr>
              <a:t>PART ONE</a:t>
            </a:r>
            <a:endParaRPr kumimoji="0" lang="zh-CN" altLang="en-US" sz="1100" b="0" i="0" u="none" strike="noStrike" kern="1200" cap="none" spc="-30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cs typeface="+mn-cs"/>
            </a:endParaRPr>
          </a:p>
        </p:txBody>
      </p:sp>
      <p:sp>
        <p:nvSpPr>
          <p:cNvPr id="181" name="文本框 180"/>
          <p:cNvSpPr txBox="1"/>
          <p:nvPr/>
        </p:nvSpPr>
        <p:spPr>
          <a:xfrm>
            <a:off x="6378077" y="2970447"/>
            <a:ext cx="349135" cy="1548979"/>
          </a:xfrm>
          <a:prstGeom prst="rect">
            <a:avLst/>
          </a:prstGeom>
          <a:noFill/>
        </p:spPr>
        <p:txBody>
          <a:bodyPr vert="wordArtVertRtl"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30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cs typeface="+mn-cs"/>
              </a:rPr>
              <a:t>PART TWO</a:t>
            </a:r>
            <a:endParaRPr kumimoji="0" lang="zh-CN" altLang="en-US" sz="1100" b="0" i="0" u="none" strike="noStrike" kern="1200" cap="none" spc="-30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cs typeface="+mn-cs"/>
            </a:endParaRPr>
          </a:p>
        </p:txBody>
      </p:sp>
      <p:sp>
        <p:nvSpPr>
          <p:cNvPr id="182" name="文本框 181"/>
          <p:cNvSpPr txBox="1"/>
          <p:nvPr/>
        </p:nvSpPr>
        <p:spPr>
          <a:xfrm>
            <a:off x="8087073" y="2891022"/>
            <a:ext cx="349135" cy="1542661"/>
          </a:xfrm>
          <a:prstGeom prst="rect">
            <a:avLst/>
          </a:prstGeom>
          <a:noFill/>
        </p:spPr>
        <p:txBody>
          <a:bodyPr vert="wordArtVertRtl"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50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cs typeface="+mn-cs"/>
              </a:rPr>
              <a:t>PART THREE</a:t>
            </a:r>
            <a:endParaRPr kumimoji="0" lang="zh-CN" altLang="en-US" sz="1100" b="0" i="0" u="none" strike="noStrike" kern="1200" cap="none" spc="-50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cs typeface="+mn-cs"/>
            </a:endParaRPr>
          </a:p>
        </p:txBody>
      </p:sp>
      <p:sp>
        <p:nvSpPr>
          <p:cNvPr id="183" name="文本框 182"/>
          <p:cNvSpPr txBox="1"/>
          <p:nvPr/>
        </p:nvSpPr>
        <p:spPr>
          <a:xfrm>
            <a:off x="9806078" y="2931965"/>
            <a:ext cx="349135" cy="1563875"/>
          </a:xfrm>
          <a:prstGeom prst="rect">
            <a:avLst/>
          </a:prstGeom>
          <a:noFill/>
        </p:spPr>
        <p:txBody>
          <a:bodyPr vert="wordArtVertRtl"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40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cs typeface="+mn-cs"/>
              </a:rPr>
              <a:t>PART FOUR</a:t>
            </a:r>
            <a:endParaRPr kumimoji="0" lang="zh-CN" altLang="en-US" sz="1100" b="0" i="0" u="none" strike="noStrike" kern="1200" cap="none" spc="-40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wps稻壳儿佳誉设计原创"/>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86775" y="3152775"/>
            <a:ext cx="3705225" cy="3705225"/>
          </a:xfrm>
          <a:prstGeom prst="rect">
            <a:avLst/>
          </a:prstGeom>
        </p:spPr>
      </p:pic>
      <p:sp>
        <p:nvSpPr>
          <p:cNvPr id="8" name="wps稻壳儿佳誉设计原创"/>
          <p:cNvSpPr txBox="1"/>
          <p:nvPr/>
        </p:nvSpPr>
        <p:spPr>
          <a:xfrm>
            <a:off x="3079892" y="1928376"/>
            <a:ext cx="1851790" cy="2215991"/>
          </a:xfrm>
          <a:prstGeom prst="rect">
            <a:avLst/>
          </a:prstGeom>
          <a:noFill/>
          <a:effectLst>
            <a:outerShdw blurRad="50800" dist="50800" dir="5400000" algn="ctr" rotWithShape="0">
              <a:srgbClr val="000000"/>
            </a:outerShdw>
          </a:effectLst>
        </p:spPr>
        <p:txBody>
          <a:bodyPr wrap="none" rtlCol="0">
            <a:spAutoFit/>
          </a:bodyPr>
          <a:lstStyle/>
          <a:p>
            <a:pPr lvl="0" algn="ctr" defTabSz="609600">
              <a:defRPr/>
            </a:pPr>
            <a:r>
              <a:rPr lang="zh-CN" altLang="en-US" sz="13800" spc="-800">
                <a:solidFill>
                  <a:schemeClr val="bg1">
                    <a:lumMod val="85000"/>
                  </a:schemeClr>
                </a:solidFill>
                <a:latin typeface="锐字云字库水柱体1.0" panose="02010604000000000000" pitchFamily="2" charset="-122"/>
                <a:ea typeface="锐字云字库水柱体1.0" panose="02010604000000000000" pitchFamily="2" charset="-122"/>
              </a:rPr>
              <a:t>壹</a:t>
            </a:r>
            <a:endParaRPr lang="zh-CN" altLang="en-US" sz="13800" spc="-800">
              <a:solidFill>
                <a:schemeClr val="bg1">
                  <a:lumMod val="85000"/>
                </a:schemeClr>
              </a:solidFill>
              <a:latin typeface="锐字云字库水柱体1.0" panose="02010604000000000000" pitchFamily="2" charset="-122"/>
              <a:ea typeface="锐字云字库水柱体1.0" panose="02010604000000000000" pitchFamily="2" charset="-122"/>
            </a:endParaRPr>
          </a:p>
        </p:txBody>
      </p:sp>
      <p:sp>
        <p:nvSpPr>
          <p:cNvPr id="29" name="文本框 28"/>
          <p:cNvSpPr txBox="1"/>
          <p:nvPr/>
        </p:nvSpPr>
        <p:spPr>
          <a:xfrm>
            <a:off x="4998018" y="3818364"/>
            <a:ext cx="2501870" cy="483530"/>
          </a:xfrm>
          <a:prstGeom prst="rect">
            <a:avLst/>
          </a:prstGeom>
          <a:noFill/>
        </p:spPr>
        <p:txBody>
          <a:bodyPr vert="horz" wrap="square" rtlCol="0" anchor="b">
            <a:spAutoFit/>
          </a:bodyPr>
          <a:lstStyle/>
          <a:p>
            <a:pPr lvl="0" defTabSz="609600">
              <a:lnSpc>
                <a:spcPct val="150000"/>
              </a:lnSpc>
              <a:spcBef>
                <a:spcPct val="20000"/>
              </a:spcBef>
              <a:defRPr/>
            </a:pPr>
            <a:r>
              <a:rPr lang="zh-CN" altLang="en-US" sz="900" spc="300">
                <a:solidFill>
                  <a:schemeClr val="bg1"/>
                </a:solidFill>
                <a:latin typeface="迷你简小隶书" panose="02010609000101010101" pitchFamily="49" charset="-122"/>
                <a:ea typeface="迷你简小隶书" panose="02010609000101010101" pitchFamily="49" charset="-122"/>
              </a:rPr>
              <a:t>意境是指抒情性作品中所呈现的那种情景交融的文学典型</a:t>
            </a:r>
            <a:endParaRPr lang="zh-CN" altLang="en-US" sz="900" spc="300">
              <a:solidFill>
                <a:schemeClr val="bg1"/>
              </a:solidFill>
              <a:latin typeface="迷你简小隶书" panose="02010609000101010101" pitchFamily="49" charset="-122"/>
              <a:ea typeface="迷你简小隶书" panose="02010609000101010101" pitchFamily="49" charset="-122"/>
            </a:endParaRPr>
          </a:p>
        </p:txBody>
      </p:sp>
      <p:sp>
        <p:nvSpPr>
          <p:cNvPr id="30" name="wps稻壳儿佳誉设计原创"/>
          <p:cNvSpPr txBox="1"/>
          <p:nvPr/>
        </p:nvSpPr>
        <p:spPr>
          <a:xfrm>
            <a:off x="4959918" y="3418609"/>
            <a:ext cx="2749471" cy="523220"/>
          </a:xfrm>
          <a:prstGeom prst="rect">
            <a:avLst/>
          </a:prstGeom>
          <a:noFill/>
        </p:spPr>
        <p:txBody>
          <a:bodyPr vert="horz" wrap="none" rtlCol="0">
            <a:spAutoFit/>
          </a:bodyPr>
          <a:lstStyle/>
          <a:p>
            <a:r>
              <a:rPr lang="zh-CN" altLang="en-US" sz="2800" spc="-300">
                <a:solidFill>
                  <a:schemeClr val="bg1"/>
                </a:solidFill>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rPr>
              <a:t>这里输入标题内容</a:t>
            </a:r>
            <a:endParaRPr lang="zh-CN" altLang="en-US" sz="2800" spc="-300" dirty="0">
              <a:solidFill>
                <a:schemeClr val="bg1"/>
              </a:solidFill>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pic>
        <p:nvPicPr>
          <p:cNvPr id="176" name="图片 175" descr="2015079358371773581"/>
          <p:cNvPicPr>
            <a:picLocks noChangeAspect="1"/>
          </p:cNvPicPr>
          <p:nvPr/>
        </p:nvPicPr>
        <p:blipFill>
          <a:blip r:embed="rId2">
            <a:duotone>
              <a:prstClr val="black"/>
              <a:srgbClr val="784635">
                <a:tint val="45000"/>
                <a:satMod val="400000"/>
              </a:srgbClr>
            </a:duotone>
          </a:blip>
          <a:stretch>
            <a:fillRect/>
          </a:stretch>
        </p:blipFill>
        <p:spPr>
          <a:xfrm>
            <a:off x="1956342" y="2378193"/>
            <a:ext cx="1174350" cy="489170"/>
          </a:xfrm>
          <a:prstGeom prst="rect">
            <a:avLst/>
          </a:prstGeom>
        </p:spPr>
      </p:pic>
      <p:pic>
        <p:nvPicPr>
          <p:cNvPr id="178" name="图片 177"/>
          <p:cNvPicPr>
            <a:picLocks noChangeAspect="1"/>
          </p:cNvPicPr>
          <p:nvPr/>
        </p:nvPicPr>
        <p:blipFill>
          <a:blip r:embed="rId3" cstate="email"/>
          <a:stretch>
            <a:fillRect/>
          </a:stretch>
        </p:blipFill>
        <p:spPr>
          <a:xfrm>
            <a:off x="7287857" y="4384096"/>
            <a:ext cx="212031" cy="204962"/>
          </a:xfrm>
          <a:prstGeom prst="rect">
            <a:avLst/>
          </a:prstGeom>
        </p:spPr>
      </p:pic>
      <p:pic>
        <p:nvPicPr>
          <p:cNvPr id="183" name="图片 182"/>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35233" r="38569" b="68340"/>
          <a:stretch>
            <a:fillRect/>
          </a:stretch>
        </p:blipFill>
        <p:spPr>
          <a:xfrm>
            <a:off x="7714647" y="3129534"/>
            <a:ext cx="432942" cy="6725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55"/>
          <p:cNvSpPr/>
          <p:nvPr/>
        </p:nvSpPr>
        <p:spPr>
          <a:xfrm>
            <a:off x="5336526" y="1257300"/>
            <a:ext cx="1707336" cy="5600700"/>
          </a:xfrm>
          <a:custGeom>
            <a:avLst/>
            <a:gdLst>
              <a:gd name="connsiteX0" fmla="*/ 0 w 3317438"/>
              <a:gd name="connsiteY0" fmla="*/ 0 h 6306457"/>
              <a:gd name="connsiteX1" fmla="*/ 3317438 w 3317438"/>
              <a:gd name="connsiteY1" fmla="*/ 0 h 6306457"/>
              <a:gd name="connsiteX2" fmla="*/ 3317438 w 3317438"/>
              <a:gd name="connsiteY2" fmla="*/ 6306457 h 6306457"/>
              <a:gd name="connsiteX3" fmla="*/ 0 w 3317438"/>
              <a:gd name="connsiteY3" fmla="*/ 6306457 h 6306457"/>
              <a:gd name="connsiteX4" fmla="*/ 0 w 3317438"/>
              <a:gd name="connsiteY4" fmla="*/ 0 h 6306457"/>
              <a:gd name="connsiteX0-1" fmla="*/ 3317438 w 3408878"/>
              <a:gd name="connsiteY0-2" fmla="*/ 6306457 h 6397897"/>
              <a:gd name="connsiteX1-3" fmla="*/ 0 w 3408878"/>
              <a:gd name="connsiteY1-4" fmla="*/ 6306457 h 6397897"/>
              <a:gd name="connsiteX2-5" fmla="*/ 0 w 3408878"/>
              <a:gd name="connsiteY2-6" fmla="*/ 0 h 6397897"/>
              <a:gd name="connsiteX3-7" fmla="*/ 3317438 w 3408878"/>
              <a:gd name="connsiteY3-8" fmla="*/ 0 h 6397897"/>
              <a:gd name="connsiteX4-9" fmla="*/ 3408878 w 3408878"/>
              <a:gd name="connsiteY4-10" fmla="*/ 6397897 h 6397897"/>
              <a:gd name="connsiteX0-11" fmla="*/ 0 w 3408878"/>
              <a:gd name="connsiteY0-12" fmla="*/ 6306457 h 6397897"/>
              <a:gd name="connsiteX1-13" fmla="*/ 0 w 3408878"/>
              <a:gd name="connsiteY1-14" fmla="*/ 0 h 6397897"/>
              <a:gd name="connsiteX2-15" fmla="*/ 3317438 w 3408878"/>
              <a:gd name="connsiteY2-16" fmla="*/ 0 h 6397897"/>
              <a:gd name="connsiteX3-17" fmla="*/ 3408878 w 3408878"/>
              <a:gd name="connsiteY3-18" fmla="*/ 6397897 h 6397897"/>
              <a:gd name="connsiteX0-19" fmla="*/ 0 w 3317438"/>
              <a:gd name="connsiteY0-20" fmla="*/ 6306457 h 6306457"/>
              <a:gd name="connsiteX1-21" fmla="*/ 0 w 3317438"/>
              <a:gd name="connsiteY1-22" fmla="*/ 0 h 6306457"/>
              <a:gd name="connsiteX2-23" fmla="*/ 3317438 w 3317438"/>
              <a:gd name="connsiteY2-24" fmla="*/ 0 h 6306457"/>
              <a:gd name="connsiteX3-25" fmla="*/ 3292764 w 3317438"/>
              <a:gd name="connsiteY3-26" fmla="*/ 6296297 h 6306457"/>
            </a:gdLst>
            <a:ahLst/>
            <a:cxnLst>
              <a:cxn ang="0">
                <a:pos x="connsiteX0-1" y="connsiteY0-2"/>
              </a:cxn>
              <a:cxn ang="0">
                <a:pos x="connsiteX1-3" y="connsiteY1-4"/>
              </a:cxn>
              <a:cxn ang="0">
                <a:pos x="connsiteX2-5" y="connsiteY2-6"/>
              </a:cxn>
              <a:cxn ang="0">
                <a:pos x="connsiteX3-7" y="connsiteY3-8"/>
              </a:cxn>
            </a:cxnLst>
            <a:rect l="l" t="t" r="r" b="b"/>
            <a:pathLst>
              <a:path w="3317438" h="6306457">
                <a:moveTo>
                  <a:pt x="0" y="6306457"/>
                </a:moveTo>
                <a:lnTo>
                  <a:pt x="0" y="0"/>
                </a:lnTo>
                <a:lnTo>
                  <a:pt x="3317438" y="0"/>
                </a:lnTo>
                <a:cubicBezTo>
                  <a:pt x="3317438" y="2102152"/>
                  <a:pt x="3292764" y="6296297"/>
                  <a:pt x="3292764" y="6296297"/>
                </a:cubicBezTo>
              </a:path>
            </a:pathLst>
          </a:cu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2" name="矩形 55"/>
          <p:cNvSpPr/>
          <p:nvPr/>
        </p:nvSpPr>
        <p:spPr>
          <a:xfrm>
            <a:off x="7835776" y="1257300"/>
            <a:ext cx="1707336" cy="5600700"/>
          </a:xfrm>
          <a:custGeom>
            <a:avLst/>
            <a:gdLst>
              <a:gd name="connsiteX0" fmla="*/ 0 w 3317438"/>
              <a:gd name="connsiteY0" fmla="*/ 0 h 6306457"/>
              <a:gd name="connsiteX1" fmla="*/ 3317438 w 3317438"/>
              <a:gd name="connsiteY1" fmla="*/ 0 h 6306457"/>
              <a:gd name="connsiteX2" fmla="*/ 3317438 w 3317438"/>
              <a:gd name="connsiteY2" fmla="*/ 6306457 h 6306457"/>
              <a:gd name="connsiteX3" fmla="*/ 0 w 3317438"/>
              <a:gd name="connsiteY3" fmla="*/ 6306457 h 6306457"/>
              <a:gd name="connsiteX4" fmla="*/ 0 w 3317438"/>
              <a:gd name="connsiteY4" fmla="*/ 0 h 6306457"/>
              <a:gd name="connsiteX0-1" fmla="*/ 3317438 w 3408878"/>
              <a:gd name="connsiteY0-2" fmla="*/ 6306457 h 6397897"/>
              <a:gd name="connsiteX1-3" fmla="*/ 0 w 3408878"/>
              <a:gd name="connsiteY1-4" fmla="*/ 6306457 h 6397897"/>
              <a:gd name="connsiteX2-5" fmla="*/ 0 w 3408878"/>
              <a:gd name="connsiteY2-6" fmla="*/ 0 h 6397897"/>
              <a:gd name="connsiteX3-7" fmla="*/ 3317438 w 3408878"/>
              <a:gd name="connsiteY3-8" fmla="*/ 0 h 6397897"/>
              <a:gd name="connsiteX4-9" fmla="*/ 3408878 w 3408878"/>
              <a:gd name="connsiteY4-10" fmla="*/ 6397897 h 6397897"/>
              <a:gd name="connsiteX0-11" fmla="*/ 0 w 3408878"/>
              <a:gd name="connsiteY0-12" fmla="*/ 6306457 h 6397897"/>
              <a:gd name="connsiteX1-13" fmla="*/ 0 w 3408878"/>
              <a:gd name="connsiteY1-14" fmla="*/ 0 h 6397897"/>
              <a:gd name="connsiteX2-15" fmla="*/ 3317438 w 3408878"/>
              <a:gd name="connsiteY2-16" fmla="*/ 0 h 6397897"/>
              <a:gd name="connsiteX3-17" fmla="*/ 3408878 w 3408878"/>
              <a:gd name="connsiteY3-18" fmla="*/ 6397897 h 6397897"/>
              <a:gd name="connsiteX0-19" fmla="*/ 0 w 3317438"/>
              <a:gd name="connsiteY0-20" fmla="*/ 6306457 h 6306457"/>
              <a:gd name="connsiteX1-21" fmla="*/ 0 w 3317438"/>
              <a:gd name="connsiteY1-22" fmla="*/ 0 h 6306457"/>
              <a:gd name="connsiteX2-23" fmla="*/ 3317438 w 3317438"/>
              <a:gd name="connsiteY2-24" fmla="*/ 0 h 6306457"/>
              <a:gd name="connsiteX3-25" fmla="*/ 3292764 w 3317438"/>
              <a:gd name="connsiteY3-26" fmla="*/ 6296297 h 6306457"/>
            </a:gdLst>
            <a:ahLst/>
            <a:cxnLst>
              <a:cxn ang="0">
                <a:pos x="connsiteX0-1" y="connsiteY0-2"/>
              </a:cxn>
              <a:cxn ang="0">
                <a:pos x="connsiteX1-3" y="connsiteY1-4"/>
              </a:cxn>
              <a:cxn ang="0">
                <a:pos x="connsiteX2-5" y="connsiteY2-6"/>
              </a:cxn>
              <a:cxn ang="0">
                <a:pos x="connsiteX3-7" y="connsiteY3-8"/>
              </a:cxn>
            </a:cxnLst>
            <a:rect l="l" t="t" r="r" b="b"/>
            <a:pathLst>
              <a:path w="3317438" h="6306457">
                <a:moveTo>
                  <a:pt x="0" y="6306457"/>
                </a:moveTo>
                <a:lnTo>
                  <a:pt x="0" y="0"/>
                </a:lnTo>
                <a:lnTo>
                  <a:pt x="3317438" y="0"/>
                </a:lnTo>
                <a:cubicBezTo>
                  <a:pt x="3317438" y="2102152"/>
                  <a:pt x="3292764" y="6296297"/>
                  <a:pt x="3292764" y="6296297"/>
                </a:cubicBezTo>
              </a:path>
            </a:pathLst>
          </a:cu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3" name="矩形 55"/>
          <p:cNvSpPr/>
          <p:nvPr/>
        </p:nvSpPr>
        <p:spPr>
          <a:xfrm>
            <a:off x="2770293" y="1257300"/>
            <a:ext cx="1707336" cy="5600700"/>
          </a:xfrm>
          <a:custGeom>
            <a:avLst/>
            <a:gdLst>
              <a:gd name="connsiteX0" fmla="*/ 0 w 3317438"/>
              <a:gd name="connsiteY0" fmla="*/ 0 h 6306457"/>
              <a:gd name="connsiteX1" fmla="*/ 3317438 w 3317438"/>
              <a:gd name="connsiteY1" fmla="*/ 0 h 6306457"/>
              <a:gd name="connsiteX2" fmla="*/ 3317438 w 3317438"/>
              <a:gd name="connsiteY2" fmla="*/ 6306457 h 6306457"/>
              <a:gd name="connsiteX3" fmla="*/ 0 w 3317438"/>
              <a:gd name="connsiteY3" fmla="*/ 6306457 h 6306457"/>
              <a:gd name="connsiteX4" fmla="*/ 0 w 3317438"/>
              <a:gd name="connsiteY4" fmla="*/ 0 h 6306457"/>
              <a:gd name="connsiteX0-1" fmla="*/ 3317438 w 3408878"/>
              <a:gd name="connsiteY0-2" fmla="*/ 6306457 h 6397897"/>
              <a:gd name="connsiteX1-3" fmla="*/ 0 w 3408878"/>
              <a:gd name="connsiteY1-4" fmla="*/ 6306457 h 6397897"/>
              <a:gd name="connsiteX2-5" fmla="*/ 0 w 3408878"/>
              <a:gd name="connsiteY2-6" fmla="*/ 0 h 6397897"/>
              <a:gd name="connsiteX3-7" fmla="*/ 3317438 w 3408878"/>
              <a:gd name="connsiteY3-8" fmla="*/ 0 h 6397897"/>
              <a:gd name="connsiteX4-9" fmla="*/ 3408878 w 3408878"/>
              <a:gd name="connsiteY4-10" fmla="*/ 6397897 h 6397897"/>
              <a:gd name="connsiteX0-11" fmla="*/ 0 w 3408878"/>
              <a:gd name="connsiteY0-12" fmla="*/ 6306457 h 6397897"/>
              <a:gd name="connsiteX1-13" fmla="*/ 0 w 3408878"/>
              <a:gd name="connsiteY1-14" fmla="*/ 0 h 6397897"/>
              <a:gd name="connsiteX2-15" fmla="*/ 3317438 w 3408878"/>
              <a:gd name="connsiteY2-16" fmla="*/ 0 h 6397897"/>
              <a:gd name="connsiteX3-17" fmla="*/ 3408878 w 3408878"/>
              <a:gd name="connsiteY3-18" fmla="*/ 6397897 h 6397897"/>
              <a:gd name="connsiteX0-19" fmla="*/ 0 w 3317438"/>
              <a:gd name="connsiteY0-20" fmla="*/ 6306457 h 6306457"/>
              <a:gd name="connsiteX1-21" fmla="*/ 0 w 3317438"/>
              <a:gd name="connsiteY1-22" fmla="*/ 0 h 6306457"/>
              <a:gd name="connsiteX2-23" fmla="*/ 3317438 w 3317438"/>
              <a:gd name="connsiteY2-24" fmla="*/ 0 h 6306457"/>
              <a:gd name="connsiteX3-25" fmla="*/ 3292764 w 3317438"/>
              <a:gd name="connsiteY3-26" fmla="*/ 6296297 h 6306457"/>
            </a:gdLst>
            <a:ahLst/>
            <a:cxnLst>
              <a:cxn ang="0">
                <a:pos x="connsiteX0-1" y="connsiteY0-2"/>
              </a:cxn>
              <a:cxn ang="0">
                <a:pos x="connsiteX1-3" y="connsiteY1-4"/>
              </a:cxn>
              <a:cxn ang="0">
                <a:pos x="connsiteX2-5" y="connsiteY2-6"/>
              </a:cxn>
              <a:cxn ang="0">
                <a:pos x="connsiteX3-7" y="connsiteY3-8"/>
              </a:cxn>
            </a:cxnLst>
            <a:rect l="l" t="t" r="r" b="b"/>
            <a:pathLst>
              <a:path w="3317438" h="6306457">
                <a:moveTo>
                  <a:pt x="0" y="6306457"/>
                </a:moveTo>
                <a:lnTo>
                  <a:pt x="0" y="0"/>
                </a:lnTo>
                <a:lnTo>
                  <a:pt x="3317438" y="0"/>
                </a:lnTo>
                <a:cubicBezTo>
                  <a:pt x="3317438" y="2102152"/>
                  <a:pt x="3292764" y="6296297"/>
                  <a:pt x="3292764" y="6296297"/>
                </a:cubicBezTo>
              </a:path>
            </a:pathLst>
          </a:cu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4" name="Freeform 21"/>
          <p:cNvSpPr>
            <a:spLocks noEditPoints="1"/>
          </p:cNvSpPr>
          <p:nvPr/>
        </p:nvSpPr>
        <p:spPr bwMode="auto">
          <a:xfrm flipH="1">
            <a:off x="3609031" y="1547946"/>
            <a:ext cx="601505" cy="346168"/>
          </a:xfrm>
          <a:custGeom>
            <a:avLst/>
            <a:gdLst>
              <a:gd name="T0" fmla="*/ 242 w 761"/>
              <a:gd name="T1" fmla="*/ 165 h 437"/>
              <a:gd name="T2" fmla="*/ 290 w 761"/>
              <a:gd name="T3" fmla="*/ 291 h 437"/>
              <a:gd name="T4" fmla="*/ 249 w 761"/>
              <a:gd name="T5" fmla="*/ 256 h 437"/>
              <a:gd name="T6" fmla="*/ 250 w 761"/>
              <a:gd name="T7" fmla="*/ 261 h 437"/>
              <a:gd name="T8" fmla="*/ 267 w 761"/>
              <a:gd name="T9" fmla="*/ 294 h 437"/>
              <a:gd name="T10" fmla="*/ 272 w 761"/>
              <a:gd name="T11" fmla="*/ 224 h 437"/>
              <a:gd name="T12" fmla="*/ 199 w 761"/>
              <a:gd name="T13" fmla="*/ 125 h 437"/>
              <a:gd name="T14" fmla="*/ 130 w 761"/>
              <a:gd name="T15" fmla="*/ 188 h 437"/>
              <a:gd name="T16" fmla="*/ 167 w 761"/>
              <a:gd name="T17" fmla="*/ 181 h 437"/>
              <a:gd name="T18" fmla="*/ 159 w 761"/>
              <a:gd name="T19" fmla="*/ 271 h 437"/>
              <a:gd name="T20" fmla="*/ 151 w 761"/>
              <a:gd name="T21" fmla="*/ 264 h 437"/>
              <a:gd name="T22" fmla="*/ 138 w 761"/>
              <a:gd name="T23" fmla="*/ 206 h 437"/>
              <a:gd name="T24" fmla="*/ 133 w 761"/>
              <a:gd name="T25" fmla="*/ 195 h 437"/>
              <a:gd name="T26" fmla="*/ 233 w 761"/>
              <a:gd name="T27" fmla="*/ 136 h 437"/>
              <a:gd name="T28" fmla="*/ 294 w 761"/>
              <a:gd name="T29" fmla="*/ 187 h 437"/>
              <a:gd name="T30" fmla="*/ 317 w 761"/>
              <a:gd name="T31" fmla="*/ 164 h 437"/>
              <a:gd name="T32" fmla="*/ 296 w 761"/>
              <a:gd name="T33" fmla="*/ 143 h 437"/>
              <a:gd name="T34" fmla="*/ 341 w 761"/>
              <a:gd name="T35" fmla="*/ 100 h 437"/>
              <a:gd name="T36" fmla="*/ 258 w 761"/>
              <a:gd name="T37" fmla="*/ 49 h 437"/>
              <a:gd name="T38" fmla="*/ 208 w 761"/>
              <a:gd name="T39" fmla="*/ 13 h 437"/>
              <a:gd name="T40" fmla="*/ 151 w 761"/>
              <a:gd name="T41" fmla="*/ 14 h 437"/>
              <a:gd name="T42" fmla="*/ 172 w 761"/>
              <a:gd name="T43" fmla="*/ 31 h 437"/>
              <a:gd name="T44" fmla="*/ 138 w 761"/>
              <a:gd name="T45" fmla="*/ 44 h 437"/>
              <a:gd name="T46" fmla="*/ 91 w 761"/>
              <a:gd name="T47" fmla="*/ 6 h 437"/>
              <a:gd name="T48" fmla="*/ 22 w 761"/>
              <a:gd name="T49" fmla="*/ 62 h 437"/>
              <a:gd name="T50" fmla="*/ 17 w 761"/>
              <a:gd name="T51" fmla="*/ 150 h 437"/>
              <a:gd name="T52" fmla="*/ 56 w 761"/>
              <a:gd name="T53" fmla="*/ 136 h 437"/>
              <a:gd name="T54" fmla="*/ 84 w 761"/>
              <a:gd name="T55" fmla="*/ 211 h 437"/>
              <a:gd name="T56" fmla="*/ 295 w 761"/>
              <a:gd name="T57" fmla="*/ 431 h 437"/>
              <a:gd name="T58" fmla="*/ 519 w 761"/>
              <a:gd name="T59" fmla="*/ 401 h 437"/>
              <a:gd name="T60" fmla="*/ 761 w 761"/>
              <a:gd name="T61" fmla="*/ 416 h 437"/>
              <a:gd name="T62" fmla="*/ 507 w 761"/>
              <a:gd name="T63" fmla="*/ 374 h 437"/>
              <a:gd name="T64" fmla="*/ 203 w 761"/>
              <a:gd name="T65" fmla="*/ 284 h 437"/>
              <a:gd name="T66" fmla="*/ 377 w 761"/>
              <a:gd name="T67" fmla="*/ 399 h 437"/>
              <a:gd name="T68" fmla="*/ 608 w 761"/>
              <a:gd name="T69" fmla="*/ 373 h 437"/>
              <a:gd name="T70" fmla="*/ 329 w 761"/>
              <a:gd name="T71" fmla="*/ 361 h 437"/>
              <a:gd name="T72" fmla="*/ 344 w 761"/>
              <a:gd name="T73" fmla="*/ 279 h 437"/>
              <a:gd name="T74" fmla="*/ 366 w 761"/>
              <a:gd name="T75" fmla="*/ 330 h 437"/>
              <a:gd name="T76" fmla="*/ 445 w 761"/>
              <a:gd name="T77" fmla="*/ 254 h 437"/>
              <a:gd name="T78" fmla="*/ 411 w 761"/>
              <a:gd name="T79" fmla="*/ 20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1" h="437">
                <a:moveTo>
                  <a:pt x="233" y="136"/>
                </a:moveTo>
                <a:cubicBezTo>
                  <a:pt x="239" y="143"/>
                  <a:pt x="240" y="155"/>
                  <a:pt x="242" y="165"/>
                </a:cubicBezTo>
                <a:cubicBezTo>
                  <a:pt x="277" y="170"/>
                  <a:pt x="288" y="199"/>
                  <a:pt x="279" y="222"/>
                </a:cubicBezTo>
                <a:cubicBezTo>
                  <a:pt x="320" y="251"/>
                  <a:pt x="302" y="279"/>
                  <a:pt x="290" y="291"/>
                </a:cubicBezTo>
                <a:cubicBezTo>
                  <a:pt x="281" y="299"/>
                  <a:pt x="262" y="306"/>
                  <a:pt x="246" y="304"/>
                </a:cubicBezTo>
                <a:cubicBezTo>
                  <a:pt x="196" y="298"/>
                  <a:pt x="223" y="226"/>
                  <a:pt x="249" y="256"/>
                </a:cubicBezTo>
                <a:cubicBezTo>
                  <a:pt x="261" y="269"/>
                  <a:pt x="247" y="273"/>
                  <a:pt x="247" y="273"/>
                </a:cubicBezTo>
                <a:cubicBezTo>
                  <a:pt x="250" y="272"/>
                  <a:pt x="251" y="265"/>
                  <a:pt x="250" y="261"/>
                </a:cubicBezTo>
                <a:cubicBezTo>
                  <a:pt x="246" y="258"/>
                  <a:pt x="246" y="258"/>
                  <a:pt x="246" y="258"/>
                </a:cubicBezTo>
                <a:cubicBezTo>
                  <a:pt x="227" y="239"/>
                  <a:pt x="209" y="312"/>
                  <a:pt x="267" y="294"/>
                </a:cubicBezTo>
                <a:cubicBezTo>
                  <a:pt x="279" y="290"/>
                  <a:pt x="291" y="283"/>
                  <a:pt x="295" y="273"/>
                </a:cubicBezTo>
                <a:cubicBezTo>
                  <a:pt x="305" y="249"/>
                  <a:pt x="286" y="232"/>
                  <a:pt x="272" y="224"/>
                </a:cubicBezTo>
                <a:cubicBezTo>
                  <a:pt x="285" y="191"/>
                  <a:pt x="258" y="179"/>
                  <a:pt x="235" y="173"/>
                </a:cubicBezTo>
                <a:cubicBezTo>
                  <a:pt x="229" y="151"/>
                  <a:pt x="231" y="133"/>
                  <a:pt x="199" y="125"/>
                </a:cubicBezTo>
                <a:cubicBezTo>
                  <a:pt x="163" y="116"/>
                  <a:pt x="91" y="113"/>
                  <a:pt x="114" y="175"/>
                </a:cubicBezTo>
                <a:cubicBezTo>
                  <a:pt x="116" y="180"/>
                  <a:pt x="125" y="188"/>
                  <a:pt x="130" y="188"/>
                </a:cubicBezTo>
                <a:cubicBezTo>
                  <a:pt x="183" y="194"/>
                  <a:pt x="143" y="150"/>
                  <a:pt x="153" y="157"/>
                </a:cubicBezTo>
                <a:cubicBezTo>
                  <a:pt x="160" y="162"/>
                  <a:pt x="165" y="171"/>
                  <a:pt x="167" y="181"/>
                </a:cubicBezTo>
                <a:cubicBezTo>
                  <a:pt x="168" y="190"/>
                  <a:pt x="165" y="206"/>
                  <a:pt x="165" y="206"/>
                </a:cubicBezTo>
                <a:cubicBezTo>
                  <a:pt x="163" y="220"/>
                  <a:pt x="157" y="245"/>
                  <a:pt x="159" y="271"/>
                </a:cubicBezTo>
                <a:cubicBezTo>
                  <a:pt x="164" y="356"/>
                  <a:pt x="244" y="382"/>
                  <a:pt x="293" y="414"/>
                </a:cubicBezTo>
                <a:cubicBezTo>
                  <a:pt x="238" y="388"/>
                  <a:pt x="152" y="357"/>
                  <a:pt x="151" y="264"/>
                </a:cubicBezTo>
                <a:cubicBezTo>
                  <a:pt x="151" y="238"/>
                  <a:pt x="153" y="214"/>
                  <a:pt x="159" y="190"/>
                </a:cubicBezTo>
                <a:cubicBezTo>
                  <a:pt x="146" y="194"/>
                  <a:pt x="141" y="194"/>
                  <a:pt x="138" y="206"/>
                </a:cubicBezTo>
                <a:cubicBezTo>
                  <a:pt x="118" y="289"/>
                  <a:pt x="167" y="355"/>
                  <a:pt x="216" y="388"/>
                </a:cubicBezTo>
                <a:cubicBezTo>
                  <a:pt x="149" y="353"/>
                  <a:pt x="109" y="277"/>
                  <a:pt x="133" y="195"/>
                </a:cubicBezTo>
                <a:cubicBezTo>
                  <a:pt x="87" y="190"/>
                  <a:pt x="86" y="121"/>
                  <a:pt x="144" y="112"/>
                </a:cubicBezTo>
                <a:cubicBezTo>
                  <a:pt x="162" y="110"/>
                  <a:pt x="206" y="105"/>
                  <a:pt x="233" y="136"/>
                </a:cubicBezTo>
                <a:close/>
                <a:moveTo>
                  <a:pt x="346" y="186"/>
                </a:moveTo>
                <a:cubicBezTo>
                  <a:pt x="326" y="194"/>
                  <a:pt x="305" y="193"/>
                  <a:pt x="294" y="187"/>
                </a:cubicBezTo>
                <a:cubicBezTo>
                  <a:pt x="274" y="176"/>
                  <a:pt x="273" y="146"/>
                  <a:pt x="292" y="138"/>
                </a:cubicBezTo>
                <a:cubicBezTo>
                  <a:pt x="318" y="127"/>
                  <a:pt x="320" y="154"/>
                  <a:pt x="317" y="164"/>
                </a:cubicBezTo>
                <a:cubicBezTo>
                  <a:pt x="311" y="163"/>
                  <a:pt x="310" y="157"/>
                  <a:pt x="311" y="153"/>
                </a:cubicBezTo>
                <a:cubicBezTo>
                  <a:pt x="312" y="143"/>
                  <a:pt x="302" y="138"/>
                  <a:pt x="296" y="143"/>
                </a:cubicBezTo>
                <a:cubicBezTo>
                  <a:pt x="267" y="168"/>
                  <a:pt x="308" y="202"/>
                  <a:pt x="349" y="168"/>
                </a:cubicBezTo>
                <a:cubicBezTo>
                  <a:pt x="375" y="145"/>
                  <a:pt x="363" y="111"/>
                  <a:pt x="341" y="100"/>
                </a:cubicBezTo>
                <a:cubicBezTo>
                  <a:pt x="330" y="94"/>
                  <a:pt x="323" y="89"/>
                  <a:pt x="316" y="82"/>
                </a:cubicBezTo>
                <a:cubicBezTo>
                  <a:pt x="295" y="62"/>
                  <a:pt x="302" y="44"/>
                  <a:pt x="258" y="49"/>
                </a:cubicBezTo>
                <a:cubicBezTo>
                  <a:pt x="254" y="38"/>
                  <a:pt x="253" y="27"/>
                  <a:pt x="245" y="20"/>
                </a:cubicBezTo>
                <a:cubicBezTo>
                  <a:pt x="232" y="7"/>
                  <a:pt x="220" y="10"/>
                  <a:pt x="208" y="13"/>
                </a:cubicBezTo>
                <a:cubicBezTo>
                  <a:pt x="206" y="13"/>
                  <a:pt x="194" y="0"/>
                  <a:pt x="184" y="1"/>
                </a:cubicBezTo>
                <a:cubicBezTo>
                  <a:pt x="169" y="1"/>
                  <a:pt x="156" y="7"/>
                  <a:pt x="151" y="14"/>
                </a:cubicBezTo>
                <a:cubicBezTo>
                  <a:pt x="142" y="27"/>
                  <a:pt x="143" y="76"/>
                  <a:pt x="171" y="65"/>
                </a:cubicBezTo>
                <a:cubicBezTo>
                  <a:pt x="197" y="55"/>
                  <a:pt x="176" y="37"/>
                  <a:pt x="172" y="31"/>
                </a:cubicBezTo>
                <a:cubicBezTo>
                  <a:pt x="186" y="31"/>
                  <a:pt x="195" y="49"/>
                  <a:pt x="191" y="59"/>
                </a:cubicBezTo>
                <a:cubicBezTo>
                  <a:pt x="177" y="86"/>
                  <a:pt x="140" y="78"/>
                  <a:pt x="138" y="44"/>
                </a:cubicBezTo>
                <a:cubicBezTo>
                  <a:pt x="138" y="44"/>
                  <a:pt x="139" y="36"/>
                  <a:pt x="138" y="33"/>
                </a:cubicBezTo>
                <a:cubicBezTo>
                  <a:pt x="134" y="19"/>
                  <a:pt x="110" y="2"/>
                  <a:pt x="91" y="6"/>
                </a:cubicBezTo>
                <a:cubicBezTo>
                  <a:pt x="82" y="8"/>
                  <a:pt x="78" y="16"/>
                  <a:pt x="74" y="23"/>
                </a:cubicBezTo>
                <a:cubicBezTo>
                  <a:pt x="49" y="18"/>
                  <a:pt x="24" y="40"/>
                  <a:pt x="22" y="62"/>
                </a:cubicBezTo>
                <a:cubicBezTo>
                  <a:pt x="21" y="70"/>
                  <a:pt x="27" y="76"/>
                  <a:pt x="26" y="83"/>
                </a:cubicBezTo>
                <a:cubicBezTo>
                  <a:pt x="24" y="98"/>
                  <a:pt x="0" y="119"/>
                  <a:pt x="17" y="150"/>
                </a:cubicBezTo>
                <a:cubicBezTo>
                  <a:pt x="20" y="156"/>
                  <a:pt x="30" y="162"/>
                  <a:pt x="36" y="165"/>
                </a:cubicBezTo>
                <a:cubicBezTo>
                  <a:pt x="89" y="196"/>
                  <a:pt x="90" y="102"/>
                  <a:pt x="56" y="136"/>
                </a:cubicBezTo>
                <a:cubicBezTo>
                  <a:pt x="59" y="119"/>
                  <a:pt x="78" y="114"/>
                  <a:pt x="85" y="131"/>
                </a:cubicBezTo>
                <a:cubicBezTo>
                  <a:pt x="96" y="155"/>
                  <a:pt x="83" y="188"/>
                  <a:pt x="84" y="211"/>
                </a:cubicBezTo>
                <a:cubicBezTo>
                  <a:pt x="86" y="254"/>
                  <a:pt x="105" y="293"/>
                  <a:pt x="122" y="321"/>
                </a:cubicBezTo>
                <a:cubicBezTo>
                  <a:pt x="151" y="371"/>
                  <a:pt x="217" y="421"/>
                  <a:pt x="295" y="431"/>
                </a:cubicBezTo>
                <a:cubicBezTo>
                  <a:pt x="334" y="437"/>
                  <a:pt x="385" y="433"/>
                  <a:pt x="418" y="418"/>
                </a:cubicBezTo>
                <a:cubicBezTo>
                  <a:pt x="445" y="406"/>
                  <a:pt x="474" y="403"/>
                  <a:pt x="519" y="401"/>
                </a:cubicBezTo>
                <a:cubicBezTo>
                  <a:pt x="568" y="399"/>
                  <a:pt x="611" y="403"/>
                  <a:pt x="658" y="413"/>
                </a:cubicBezTo>
                <a:cubicBezTo>
                  <a:pt x="695" y="420"/>
                  <a:pt x="761" y="417"/>
                  <a:pt x="761" y="416"/>
                </a:cubicBezTo>
                <a:cubicBezTo>
                  <a:pt x="723" y="413"/>
                  <a:pt x="637" y="387"/>
                  <a:pt x="604" y="381"/>
                </a:cubicBezTo>
                <a:cubicBezTo>
                  <a:pt x="572" y="375"/>
                  <a:pt x="546" y="372"/>
                  <a:pt x="507" y="374"/>
                </a:cubicBezTo>
                <a:cubicBezTo>
                  <a:pt x="463" y="376"/>
                  <a:pt x="428" y="394"/>
                  <a:pt x="395" y="402"/>
                </a:cubicBezTo>
                <a:cubicBezTo>
                  <a:pt x="306" y="424"/>
                  <a:pt x="216" y="388"/>
                  <a:pt x="203" y="284"/>
                </a:cubicBezTo>
                <a:cubicBezTo>
                  <a:pt x="210" y="305"/>
                  <a:pt x="223" y="330"/>
                  <a:pt x="234" y="347"/>
                </a:cubicBezTo>
                <a:cubicBezTo>
                  <a:pt x="257" y="382"/>
                  <a:pt x="324" y="413"/>
                  <a:pt x="377" y="399"/>
                </a:cubicBezTo>
                <a:cubicBezTo>
                  <a:pt x="407" y="391"/>
                  <a:pt x="437" y="377"/>
                  <a:pt x="471" y="370"/>
                </a:cubicBezTo>
                <a:cubicBezTo>
                  <a:pt x="528" y="359"/>
                  <a:pt x="565" y="369"/>
                  <a:pt x="608" y="373"/>
                </a:cubicBezTo>
                <a:cubicBezTo>
                  <a:pt x="584" y="357"/>
                  <a:pt x="540" y="343"/>
                  <a:pt x="502" y="347"/>
                </a:cubicBezTo>
                <a:cubicBezTo>
                  <a:pt x="435" y="354"/>
                  <a:pt x="356" y="391"/>
                  <a:pt x="329" y="361"/>
                </a:cubicBezTo>
                <a:cubicBezTo>
                  <a:pt x="270" y="296"/>
                  <a:pt x="366" y="227"/>
                  <a:pt x="370" y="297"/>
                </a:cubicBezTo>
                <a:cubicBezTo>
                  <a:pt x="363" y="283"/>
                  <a:pt x="353" y="277"/>
                  <a:pt x="344" y="279"/>
                </a:cubicBezTo>
                <a:cubicBezTo>
                  <a:pt x="334" y="284"/>
                  <a:pt x="328" y="290"/>
                  <a:pt x="329" y="302"/>
                </a:cubicBezTo>
                <a:cubicBezTo>
                  <a:pt x="330" y="314"/>
                  <a:pt x="349" y="330"/>
                  <a:pt x="366" y="330"/>
                </a:cubicBezTo>
                <a:cubicBezTo>
                  <a:pt x="392" y="330"/>
                  <a:pt x="415" y="316"/>
                  <a:pt x="418" y="283"/>
                </a:cubicBezTo>
                <a:cubicBezTo>
                  <a:pt x="424" y="281"/>
                  <a:pt x="445" y="279"/>
                  <a:pt x="445" y="254"/>
                </a:cubicBezTo>
                <a:cubicBezTo>
                  <a:pt x="444" y="233"/>
                  <a:pt x="425" y="209"/>
                  <a:pt x="396" y="223"/>
                </a:cubicBezTo>
                <a:cubicBezTo>
                  <a:pt x="401" y="214"/>
                  <a:pt x="401" y="213"/>
                  <a:pt x="411" y="208"/>
                </a:cubicBezTo>
                <a:cubicBezTo>
                  <a:pt x="398" y="181"/>
                  <a:pt x="364" y="179"/>
                  <a:pt x="346" y="186"/>
                </a:cubicBezTo>
                <a:close/>
              </a:path>
            </a:pathLst>
          </a:custGeom>
          <a:solidFill>
            <a:srgbClr val="936F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迷你简小隶书" panose="02010609000101010101" pitchFamily="49" charset="-122"/>
              <a:ea typeface="迷你简小隶书" panose="02010609000101010101" pitchFamily="49" charset="-122"/>
            </a:endParaRPr>
          </a:p>
        </p:txBody>
      </p:sp>
      <p:sp>
        <p:nvSpPr>
          <p:cNvPr id="25" name="wps稻壳儿佳誉设计原创"/>
          <p:cNvSpPr>
            <a:spLocks noEditPoints="1"/>
          </p:cNvSpPr>
          <p:nvPr/>
        </p:nvSpPr>
        <p:spPr bwMode="auto">
          <a:xfrm flipH="1">
            <a:off x="6102886" y="1547946"/>
            <a:ext cx="601505" cy="346168"/>
          </a:xfrm>
          <a:custGeom>
            <a:avLst/>
            <a:gdLst>
              <a:gd name="T0" fmla="*/ 242 w 761"/>
              <a:gd name="T1" fmla="*/ 165 h 437"/>
              <a:gd name="T2" fmla="*/ 290 w 761"/>
              <a:gd name="T3" fmla="*/ 291 h 437"/>
              <a:gd name="T4" fmla="*/ 249 w 761"/>
              <a:gd name="T5" fmla="*/ 256 h 437"/>
              <a:gd name="T6" fmla="*/ 250 w 761"/>
              <a:gd name="T7" fmla="*/ 261 h 437"/>
              <a:gd name="T8" fmla="*/ 267 w 761"/>
              <a:gd name="T9" fmla="*/ 294 h 437"/>
              <a:gd name="T10" fmla="*/ 272 w 761"/>
              <a:gd name="T11" fmla="*/ 224 h 437"/>
              <a:gd name="T12" fmla="*/ 199 w 761"/>
              <a:gd name="T13" fmla="*/ 125 h 437"/>
              <a:gd name="T14" fmla="*/ 130 w 761"/>
              <a:gd name="T15" fmla="*/ 188 h 437"/>
              <a:gd name="T16" fmla="*/ 167 w 761"/>
              <a:gd name="T17" fmla="*/ 181 h 437"/>
              <a:gd name="T18" fmla="*/ 159 w 761"/>
              <a:gd name="T19" fmla="*/ 271 h 437"/>
              <a:gd name="T20" fmla="*/ 151 w 761"/>
              <a:gd name="T21" fmla="*/ 264 h 437"/>
              <a:gd name="T22" fmla="*/ 138 w 761"/>
              <a:gd name="T23" fmla="*/ 206 h 437"/>
              <a:gd name="T24" fmla="*/ 133 w 761"/>
              <a:gd name="T25" fmla="*/ 195 h 437"/>
              <a:gd name="T26" fmla="*/ 233 w 761"/>
              <a:gd name="T27" fmla="*/ 136 h 437"/>
              <a:gd name="T28" fmla="*/ 294 w 761"/>
              <a:gd name="T29" fmla="*/ 187 h 437"/>
              <a:gd name="T30" fmla="*/ 317 w 761"/>
              <a:gd name="T31" fmla="*/ 164 h 437"/>
              <a:gd name="T32" fmla="*/ 296 w 761"/>
              <a:gd name="T33" fmla="*/ 143 h 437"/>
              <a:gd name="T34" fmla="*/ 341 w 761"/>
              <a:gd name="T35" fmla="*/ 100 h 437"/>
              <a:gd name="T36" fmla="*/ 258 w 761"/>
              <a:gd name="T37" fmla="*/ 49 h 437"/>
              <a:gd name="T38" fmla="*/ 208 w 761"/>
              <a:gd name="T39" fmla="*/ 13 h 437"/>
              <a:gd name="T40" fmla="*/ 151 w 761"/>
              <a:gd name="T41" fmla="*/ 14 h 437"/>
              <a:gd name="T42" fmla="*/ 172 w 761"/>
              <a:gd name="T43" fmla="*/ 31 h 437"/>
              <a:gd name="T44" fmla="*/ 138 w 761"/>
              <a:gd name="T45" fmla="*/ 44 h 437"/>
              <a:gd name="T46" fmla="*/ 91 w 761"/>
              <a:gd name="T47" fmla="*/ 6 h 437"/>
              <a:gd name="T48" fmla="*/ 22 w 761"/>
              <a:gd name="T49" fmla="*/ 62 h 437"/>
              <a:gd name="T50" fmla="*/ 17 w 761"/>
              <a:gd name="T51" fmla="*/ 150 h 437"/>
              <a:gd name="T52" fmla="*/ 56 w 761"/>
              <a:gd name="T53" fmla="*/ 136 h 437"/>
              <a:gd name="T54" fmla="*/ 84 w 761"/>
              <a:gd name="T55" fmla="*/ 211 h 437"/>
              <a:gd name="T56" fmla="*/ 295 w 761"/>
              <a:gd name="T57" fmla="*/ 431 h 437"/>
              <a:gd name="T58" fmla="*/ 519 w 761"/>
              <a:gd name="T59" fmla="*/ 401 h 437"/>
              <a:gd name="T60" fmla="*/ 761 w 761"/>
              <a:gd name="T61" fmla="*/ 416 h 437"/>
              <a:gd name="T62" fmla="*/ 507 w 761"/>
              <a:gd name="T63" fmla="*/ 374 h 437"/>
              <a:gd name="T64" fmla="*/ 203 w 761"/>
              <a:gd name="T65" fmla="*/ 284 h 437"/>
              <a:gd name="T66" fmla="*/ 377 w 761"/>
              <a:gd name="T67" fmla="*/ 399 h 437"/>
              <a:gd name="T68" fmla="*/ 608 w 761"/>
              <a:gd name="T69" fmla="*/ 373 h 437"/>
              <a:gd name="T70" fmla="*/ 329 w 761"/>
              <a:gd name="T71" fmla="*/ 361 h 437"/>
              <a:gd name="T72" fmla="*/ 344 w 761"/>
              <a:gd name="T73" fmla="*/ 279 h 437"/>
              <a:gd name="T74" fmla="*/ 366 w 761"/>
              <a:gd name="T75" fmla="*/ 330 h 437"/>
              <a:gd name="T76" fmla="*/ 445 w 761"/>
              <a:gd name="T77" fmla="*/ 254 h 437"/>
              <a:gd name="T78" fmla="*/ 411 w 761"/>
              <a:gd name="T79" fmla="*/ 20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1" h="437">
                <a:moveTo>
                  <a:pt x="233" y="136"/>
                </a:moveTo>
                <a:cubicBezTo>
                  <a:pt x="239" y="143"/>
                  <a:pt x="240" y="155"/>
                  <a:pt x="242" y="165"/>
                </a:cubicBezTo>
                <a:cubicBezTo>
                  <a:pt x="277" y="170"/>
                  <a:pt x="288" y="199"/>
                  <a:pt x="279" y="222"/>
                </a:cubicBezTo>
                <a:cubicBezTo>
                  <a:pt x="320" y="251"/>
                  <a:pt x="302" y="279"/>
                  <a:pt x="290" y="291"/>
                </a:cubicBezTo>
                <a:cubicBezTo>
                  <a:pt x="281" y="299"/>
                  <a:pt x="262" y="306"/>
                  <a:pt x="246" y="304"/>
                </a:cubicBezTo>
                <a:cubicBezTo>
                  <a:pt x="196" y="298"/>
                  <a:pt x="223" y="226"/>
                  <a:pt x="249" y="256"/>
                </a:cubicBezTo>
                <a:cubicBezTo>
                  <a:pt x="261" y="269"/>
                  <a:pt x="247" y="273"/>
                  <a:pt x="247" y="273"/>
                </a:cubicBezTo>
                <a:cubicBezTo>
                  <a:pt x="250" y="272"/>
                  <a:pt x="251" y="265"/>
                  <a:pt x="250" y="261"/>
                </a:cubicBezTo>
                <a:cubicBezTo>
                  <a:pt x="246" y="258"/>
                  <a:pt x="246" y="258"/>
                  <a:pt x="246" y="258"/>
                </a:cubicBezTo>
                <a:cubicBezTo>
                  <a:pt x="227" y="239"/>
                  <a:pt x="209" y="312"/>
                  <a:pt x="267" y="294"/>
                </a:cubicBezTo>
                <a:cubicBezTo>
                  <a:pt x="279" y="290"/>
                  <a:pt x="291" y="283"/>
                  <a:pt x="295" y="273"/>
                </a:cubicBezTo>
                <a:cubicBezTo>
                  <a:pt x="305" y="249"/>
                  <a:pt x="286" y="232"/>
                  <a:pt x="272" y="224"/>
                </a:cubicBezTo>
                <a:cubicBezTo>
                  <a:pt x="285" y="191"/>
                  <a:pt x="258" y="179"/>
                  <a:pt x="235" y="173"/>
                </a:cubicBezTo>
                <a:cubicBezTo>
                  <a:pt x="229" y="151"/>
                  <a:pt x="231" y="133"/>
                  <a:pt x="199" y="125"/>
                </a:cubicBezTo>
                <a:cubicBezTo>
                  <a:pt x="163" y="116"/>
                  <a:pt x="91" y="113"/>
                  <a:pt x="114" y="175"/>
                </a:cubicBezTo>
                <a:cubicBezTo>
                  <a:pt x="116" y="180"/>
                  <a:pt x="125" y="188"/>
                  <a:pt x="130" y="188"/>
                </a:cubicBezTo>
                <a:cubicBezTo>
                  <a:pt x="183" y="194"/>
                  <a:pt x="143" y="150"/>
                  <a:pt x="153" y="157"/>
                </a:cubicBezTo>
                <a:cubicBezTo>
                  <a:pt x="160" y="162"/>
                  <a:pt x="165" y="171"/>
                  <a:pt x="167" y="181"/>
                </a:cubicBezTo>
                <a:cubicBezTo>
                  <a:pt x="168" y="190"/>
                  <a:pt x="165" y="206"/>
                  <a:pt x="165" y="206"/>
                </a:cubicBezTo>
                <a:cubicBezTo>
                  <a:pt x="163" y="220"/>
                  <a:pt x="157" y="245"/>
                  <a:pt x="159" y="271"/>
                </a:cubicBezTo>
                <a:cubicBezTo>
                  <a:pt x="164" y="356"/>
                  <a:pt x="244" y="382"/>
                  <a:pt x="293" y="414"/>
                </a:cubicBezTo>
                <a:cubicBezTo>
                  <a:pt x="238" y="388"/>
                  <a:pt x="152" y="357"/>
                  <a:pt x="151" y="264"/>
                </a:cubicBezTo>
                <a:cubicBezTo>
                  <a:pt x="151" y="238"/>
                  <a:pt x="153" y="214"/>
                  <a:pt x="159" y="190"/>
                </a:cubicBezTo>
                <a:cubicBezTo>
                  <a:pt x="146" y="194"/>
                  <a:pt x="141" y="194"/>
                  <a:pt x="138" y="206"/>
                </a:cubicBezTo>
                <a:cubicBezTo>
                  <a:pt x="118" y="289"/>
                  <a:pt x="167" y="355"/>
                  <a:pt x="216" y="388"/>
                </a:cubicBezTo>
                <a:cubicBezTo>
                  <a:pt x="149" y="353"/>
                  <a:pt x="109" y="277"/>
                  <a:pt x="133" y="195"/>
                </a:cubicBezTo>
                <a:cubicBezTo>
                  <a:pt x="87" y="190"/>
                  <a:pt x="86" y="121"/>
                  <a:pt x="144" y="112"/>
                </a:cubicBezTo>
                <a:cubicBezTo>
                  <a:pt x="162" y="110"/>
                  <a:pt x="206" y="105"/>
                  <a:pt x="233" y="136"/>
                </a:cubicBezTo>
                <a:close/>
                <a:moveTo>
                  <a:pt x="346" y="186"/>
                </a:moveTo>
                <a:cubicBezTo>
                  <a:pt x="326" y="194"/>
                  <a:pt x="305" y="193"/>
                  <a:pt x="294" y="187"/>
                </a:cubicBezTo>
                <a:cubicBezTo>
                  <a:pt x="274" y="176"/>
                  <a:pt x="273" y="146"/>
                  <a:pt x="292" y="138"/>
                </a:cubicBezTo>
                <a:cubicBezTo>
                  <a:pt x="318" y="127"/>
                  <a:pt x="320" y="154"/>
                  <a:pt x="317" y="164"/>
                </a:cubicBezTo>
                <a:cubicBezTo>
                  <a:pt x="311" y="163"/>
                  <a:pt x="310" y="157"/>
                  <a:pt x="311" y="153"/>
                </a:cubicBezTo>
                <a:cubicBezTo>
                  <a:pt x="312" y="143"/>
                  <a:pt x="302" y="138"/>
                  <a:pt x="296" y="143"/>
                </a:cubicBezTo>
                <a:cubicBezTo>
                  <a:pt x="267" y="168"/>
                  <a:pt x="308" y="202"/>
                  <a:pt x="349" y="168"/>
                </a:cubicBezTo>
                <a:cubicBezTo>
                  <a:pt x="375" y="145"/>
                  <a:pt x="363" y="111"/>
                  <a:pt x="341" y="100"/>
                </a:cubicBezTo>
                <a:cubicBezTo>
                  <a:pt x="330" y="94"/>
                  <a:pt x="323" y="89"/>
                  <a:pt x="316" y="82"/>
                </a:cubicBezTo>
                <a:cubicBezTo>
                  <a:pt x="295" y="62"/>
                  <a:pt x="302" y="44"/>
                  <a:pt x="258" y="49"/>
                </a:cubicBezTo>
                <a:cubicBezTo>
                  <a:pt x="254" y="38"/>
                  <a:pt x="253" y="27"/>
                  <a:pt x="245" y="20"/>
                </a:cubicBezTo>
                <a:cubicBezTo>
                  <a:pt x="232" y="7"/>
                  <a:pt x="220" y="10"/>
                  <a:pt x="208" y="13"/>
                </a:cubicBezTo>
                <a:cubicBezTo>
                  <a:pt x="206" y="13"/>
                  <a:pt x="194" y="0"/>
                  <a:pt x="184" y="1"/>
                </a:cubicBezTo>
                <a:cubicBezTo>
                  <a:pt x="169" y="1"/>
                  <a:pt x="156" y="7"/>
                  <a:pt x="151" y="14"/>
                </a:cubicBezTo>
                <a:cubicBezTo>
                  <a:pt x="142" y="27"/>
                  <a:pt x="143" y="76"/>
                  <a:pt x="171" y="65"/>
                </a:cubicBezTo>
                <a:cubicBezTo>
                  <a:pt x="197" y="55"/>
                  <a:pt x="176" y="37"/>
                  <a:pt x="172" y="31"/>
                </a:cubicBezTo>
                <a:cubicBezTo>
                  <a:pt x="186" y="31"/>
                  <a:pt x="195" y="49"/>
                  <a:pt x="191" y="59"/>
                </a:cubicBezTo>
                <a:cubicBezTo>
                  <a:pt x="177" y="86"/>
                  <a:pt x="140" y="78"/>
                  <a:pt x="138" y="44"/>
                </a:cubicBezTo>
                <a:cubicBezTo>
                  <a:pt x="138" y="44"/>
                  <a:pt x="139" y="36"/>
                  <a:pt x="138" y="33"/>
                </a:cubicBezTo>
                <a:cubicBezTo>
                  <a:pt x="134" y="19"/>
                  <a:pt x="110" y="2"/>
                  <a:pt x="91" y="6"/>
                </a:cubicBezTo>
                <a:cubicBezTo>
                  <a:pt x="82" y="8"/>
                  <a:pt x="78" y="16"/>
                  <a:pt x="74" y="23"/>
                </a:cubicBezTo>
                <a:cubicBezTo>
                  <a:pt x="49" y="18"/>
                  <a:pt x="24" y="40"/>
                  <a:pt x="22" y="62"/>
                </a:cubicBezTo>
                <a:cubicBezTo>
                  <a:pt x="21" y="70"/>
                  <a:pt x="27" y="76"/>
                  <a:pt x="26" y="83"/>
                </a:cubicBezTo>
                <a:cubicBezTo>
                  <a:pt x="24" y="98"/>
                  <a:pt x="0" y="119"/>
                  <a:pt x="17" y="150"/>
                </a:cubicBezTo>
                <a:cubicBezTo>
                  <a:pt x="20" y="156"/>
                  <a:pt x="30" y="162"/>
                  <a:pt x="36" y="165"/>
                </a:cubicBezTo>
                <a:cubicBezTo>
                  <a:pt x="89" y="196"/>
                  <a:pt x="90" y="102"/>
                  <a:pt x="56" y="136"/>
                </a:cubicBezTo>
                <a:cubicBezTo>
                  <a:pt x="59" y="119"/>
                  <a:pt x="78" y="114"/>
                  <a:pt x="85" y="131"/>
                </a:cubicBezTo>
                <a:cubicBezTo>
                  <a:pt x="96" y="155"/>
                  <a:pt x="83" y="188"/>
                  <a:pt x="84" y="211"/>
                </a:cubicBezTo>
                <a:cubicBezTo>
                  <a:pt x="86" y="254"/>
                  <a:pt x="105" y="293"/>
                  <a:pt x="122" y="321"/>
                </a:cubicBezTo>
                <a:cubicBezTo>
                  <a:pt x="151" y="371"/>
                  <a:pt x="217" y="421"/>
                  <a:pt x="295" y="431"/>
                </a:cubicBezTo>
                <a:cubicBezTo>
                  <a:pt x="334" y="437"/>
                  <a:pt x="385" y="433"/>
                  <a:pt x="418" y="418"/>
                </a:cubicBezTo>
                <a:cubicBezTo>
                  <a:pt x="445" y="406"/>
                  <a:pt x="474" y="403"/>
                  <a:pt x="519" y="401"/>
                </a:cubicBezTo>
                <a:cubicBezTo>
                  <a:pt x="568" y="399"/>
                  <a:pt x="611" y="403"/>
                  <a:pt x="658" y="413"/>
                </a:cubicBezTo>
                <a:cubicBezTo>
                  <a:pt x="695" y="420"/>
                  <a:pt x="761" y="417"/>
                  <a:pt x="761" y="416"/>
                </a:cubicBezTo>
                <a:cubicBezTo>
                  <a:pt x="723" y="413"/>
                  <a:pt x="637" y="387"/>
                  <a:pt x="604" y="381"/>
                </a:cubicBezTo>
                <a:cubicBezTo>
                  <a:pt x="572" y="375"/>
                  <a:pt x="546" y="372"/>
                  <a:pt x="507" y="374"/>
                </a:cubicBezTo>
                <a:cubicBezTo>
                  <a:pt x="463" y="376"/>
                  <a:pt x="428" y="394"/>
                  <a:pt x="395" y="402"/>
                </a:cubicBezTo>
                <a:cubicBezTo>
                  <a:pt x="306" y="424"/>
                  <a:pt x="216" y="388"/>
                  <a:pt x="203" y="284"/>
                </a:cubicBezTo>
                <a:cubicBezTo>
                  <a:pt x="210" y="305"/>
                  <a:pt x="223" y="330"/>
                  <a:pt x="234" y="347"/>
                </a:cubicBezTo>
                <a:cubicBezTo>
                  <a:pt x="257" y="382"/>
                  <a:pt x="324" y="413"/>
                  <a:pt x="377" y="399"/>
                </a:cubicBezTo>
                <a:cubicBezTo>
                  <a:pt x="407" y="391"/>
                  <a:pt x="437" y="377"/>
                  <a:pt x="471" y="370"/>
                </a:cubicBezTo>
                <a:cubicBezTo>
                  <a:pt x="528" y="359"/>
                  <a:pt x="565" y="369"/>
                  <a:pt x="608" y="373"/>
                </a:cubicBezTo>
                <a:cubicBezTo>
                  <a:pt x="584" y="357"/>
                  <a:pt x="540" y="343"/>
                  <a:pt x="502" y="347"/>
                </a:cubicBezTo>
                <a:cubicBezTo>
                  <a:pt x="435" y="354"/>
                  <a:pt x="356" y="391"/>
                  <a:pt x="329" y="361"/>
                </a:cubicBezTo>
                <a:cubicBezTo>
                  <a:pt x="270" y="296"/>
                  <a:pt x="366" y="227"/>
                  <a:pt x="370" y="297"/>
                </a:cubicBezTo>
                <a:cubicBezTo>
                  <a:pt x="363" y="283"/>
                  <a:pt x="353" y="277"/>
                  <a:pt x="344" y="279"/>
                </a:cubicBezTo>
                <a:cubicBezTo>
                  <a:pt x="334" y="284"/>
                  <a:pt x="328" y="290"/>
                  <a:pt x="329" y="302"/>
                </a:cubicBezTo>
                <a:cubicBezTo>
                  <a:pt x="330" y="314"/>
                  <a:pt x="349" y="330"/>
                  <a:pt x="366" y="330"/>
                </a:cubicBezTo>
                <a:cubicBezTo>
                  <a:pt x="392" y="330"/>
                  <a:pt x="415" y="316"/>
                  <a:pt x="418" y="283"/>
                </a:cubicBezTo>
                <a:cubicBezTo>
                  <a:pt x="424" y="281"/>
                  <a:pt x="445" y="279"/>
                  <a:pt x="445" y="254"/>
                </a:cubicBezTo>
                <a:cubicBezTo>
                  <a:pt x="444" y="233"/>
                  <a:pt x="425" y="209"/>
                  <a:pt x="396" y="223"/>
                </a:cubicBezTo>
                <a:cubicBezTo>
                  <a:pt x="401" y="214"/>
                  <a:pt x="401" y="213"/>
                  <a:pt x="411" y="208"/>
                </a:cubicBezTo>
                <a:cubicBezTo>
                  <a:pt x="398" y="181"/>
                  <a:pt x="364" y="179"/>
                  <a:pt x="346" y="186"/>
                </a:cubicBezTo>
                <a:close/>
              </a:path>
            </a:pathLst>
          </a:custGeom>
          <a:solidFill>
            <a:srgbClr val="936F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迷你简小隶书" panose="02010609000101010101" pitchFamily="49" charset="-122"/>
              <a:ea typeface="迷你简小隶书" panose="02010609000101010101" pitchFamily="49" charset="-122"/>
            </a:endParaRPr>
          </a:p>
        </p:txBody>
      </p:sp>
      <p:sp>
        <p:nvSpPr>
          <p:cNvPr id="26" name="Freeform 21"/>
          <p:cNvSpPr>
            <a:spLocks noEditPoints="1"/>
          </p:cNvSpPr>
          <p:nvPr/>
        </p:nvSpPr>
        <p:spPr bwMode="auto">
          <a:xfrm flipH="1">
            <a:off x="8603354" y="1547946"/>
            <a:ext cx="661328" cy="380596"/>
          </a:xfrm>
          <a:custGeom>
            <a:avLst/>
            <a:gdLst>
              <a:gd name="T0" fmla="*/ 242 w 761"/>
              <a:gd name="T1" fmla="*/ 165 h 437"/>
              <a:gd name="T2" fmla="*/ 290 w 761"/>
              <a:gd name="T3" fmla="*/ 291 h 437"/>
              <a:gd name="T4" fmla="*/ 249 w 761"/>
              <a:gd name="T5" fmla="*/ 256 h 437"/>
              <a:gd name="T6" fmla="*/ 250 w 761"/>
              <a:gd name="T7" fmla="*/ 261 h 437"/>
              <a:gd name="T8" fmla="*/ 267 w 761"/>
              <a:gd name="T9" fmla="*/ 294 h 437"/>
              <a:gd name="T10" fmla="*/ 272 w 761"/>
              <a:gd name="T11" fmla="*/ 224 h 437"/>
              <a:gd name="T12" fmla="*/ 199 w 761"/>
              <a:gd name="T13" fmla="*/ 125 h 437"/>
              <a:gd name="T14" fmla="*/ 130 w 761"/>
              <a:gd name="T15" fmla="*/ 188 h 437"/>
              <a:gd name="T16" fmla="*/ 167 w 761"/>
              <a:gd name="T17" fmla="*/ 181 h 437"/>
              <a:gd name="T18" fmla="*/ 159 w 761"/>
              <a:gd name="T19" fmla="*/ 271 h 437"/>
              <a:gd name="T20" fmla="*/ 151 w 761"/>
              <a:gd name="T21" fmla="*/ 264 h 437"/>
              <a:gd name="T22" fmla="*/ 138 w 761"/>
              <a:gd name="T23" fmla="*/ 206 h 437"/>
              <a:gd name="T24" fmla="*/ 133 w 761"/>
              <a:gd name="T25" fmla="*/ 195 h 437"/>
              <a:gd name="T26" fmla="*/ 233 w 761"/>
              <a:gd name="T27" fmla="*/ 136 h 437"/>
              <a:gd name="T28" fmla="*/ 294 w 761"/>
              <a:gd name="T29" fmla="*/ 187 h 437"/>
              <a:gd name="T30" fmla="*/ 317 w 761"/>
              <a:gd name="T31" fmla="*/ 164 h 437"/>
              <a:gd name="T32" fmla="*/ 296 w 761"/>
              <a:gd name="T33" fmla="*/ 143 h 437"/>
              <a:gd name="T34" fmla="*/ 341 w 761"/>
              <a:gd name="T35" fmla="*/ 100 h 437"/>
              <a:gd name="T36" fmla="*/ 258 w 761"/>
              <a:gd name="T37" fmla="*/ 49 h 437"/>
              <a:gd name="T38" fmla="*/ 208 w 761"/>
              <a:gd name="T39" fmla="*/ 13 h 437"/>
              <a:gd name="T40" fmla="*/ 151 w 761"/>
              <a:gd name="T41" fmla="*/ 14 h 437"/>
              <a:gd name="T42" fmla="*/ 172 w 761"/>
              <a:gd name="T43" fmla="*/ 31 h 437"/>
              <a:gd name="T44" fmla="*/ 138 w 761"/>
              <a:gd name="T45" fmla="*/ 44 h 437"/>
              <a:gd name="T46" fmla="*/ 91 w 761"/>
              <a:gd name="T47" fmla="*/ 6 h 437"/>
              <a:gd name="T48" fmla="*/ 22 w 761"/>
              <a:gd name="T49" fmla="*/ 62 h 437"/>
              <a:gd name="T50" fmla="*/ 17 w 761"/>
              <a:gd name="T51" fmla="*/ 150 h 437"/>
              <a:gd name="T52" fmla="*/ 56 w 761"/>
              <a:gd name="T53" fmla="*/ 136 h 437"/>
              <a:gd name="T54" fmla="*/ 84 w 761"/>
              <a:gd name="T55" fmla="*/ 211 h 437"/>
              <a:gd name="T56" fmla="*/ 295 w 761"/>
              <a:gd name="T57" fmla="*/ 431 h 437"/>
              <a:gd name="T58" fmla="*/ 519 w 761"/>
              <a:gd name="T59" fmla="*/ 401 h 437"/>
              <a:gd name="T60" fmla="*/ 761 w 761"/>
              <a:gd name="T61" fmla="*/ 416 h 437"/>
              <a:gd name="T62" fmla="*/ 507 w 761"/>
              <a:gd name="T63" fmla="*/ 374 h 437"/>
              <a:gd name="T64" fmla="*/ 203 w 761"/>
              <a:gd name="T65" fmla="*/ 284 h 437"/>
              <a:gd name="T66" fmla="*/ 377 w 761"/>
              <a:gd name="T67" fmla="*/ 399 h 437"/>
              <a:gd name="T68" fmla="*/ 608 w 761"/>
              <a:gd name="T69" fmla="*/ 373 h 437"/>
              <a:gd name="T70" fmla="*/ 329 w 761"/>
              <a:gd name="T71" fmla="*/ 361 h 437"/>
              <a:gd name="T72" fmla="*/ 344 w 761"/>
              <a:gd name="T73" fmla="*/ 279 h 437"/>
              <a:gd name="T74" fmla="*/ 366 w 761"/>
              <a:gd name="T75" fmla="*/ 330 h 437"/>
              <a:gd name="T76" fmla="*/ 445 w 761"/>
              <a:gd name="T77" fmla="*/ 254 h 437"/>
              <a:gd name="T78" fmla="*/ 411 w 761"/>
              <a:gd name="T79" fmla="*/ 20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1" h="437">
                <a:moveTo>
                  <a:pt x="233" y="136"/>
                </a:moveTo>
                <a:cubicBezTo>
                  <a:pt x="239" y="143"/>
                  <a:pt x="240" y="155"/>
                  <a:pt x="242" y="165"/>
                </a:cubicBezTo>
                <a:cubicBezTo>
                  <a:pt x="277" y="170"/>
                  <a:pt x="288" y="199"/>
                  <a:pt x="279" y="222"/>
                </a:cubicBezTo>
                <a:cubicBezTo>
                  <a:pt x="320" y="251"/>
                  <a:pt x="302" y="279"/>
                  <a:pt x="290" y="291"/>
                </a:cubicBezTo>
                <a:cubicBezTo>
                  <a:pt x="281" y="299"/>
                  <a:pt x="262" y="306"/>
                  <a:pt x="246" y="304"/>
                </a:cubicBezTo>
                <a:cubicBezTo>
                  <a:pt x="196" y="298"/>
                  <a:pt x="223" y="226"/>
                  <a:pt x="249" y="256"/>
                </a:cubicBezTo>
                <a:cubicBezTo>
                  <a:pt x="261" y="269"/>
                  <a:pt x="247" y="273"/>
                  <a:pt x="247" y="273"/>
                </a:cubicBezTo>
                <a:cubicBezTo>
                  <a:pt x="250" y="272"/>
                  <a:pt x="251" y="265"/>
                  <a:pt x="250" y="261"/>
                </a:cubicBezTo>
                <a:cubicBezTo>
                  <a:pt x="246" y="258"/>
                  <a:pt x="246" y="258"/>
                  <a:pt x="246" y="258"/>
                </a:cubicBezTo>
                <a:cubicBezTo>
                  <a:pt x="227" y="239"/>
                  <a:pt x="209" y="312"/>
                  <a:pt x="267" y="294"/>
                </a:cubicBezTo>
                <a:cubicBezTo>
                  <a:pt x="279" y="290"/>
                  <a:pt x="291" y="283"/>
                  <a:pt x="295" y="273"/>
                </a:cubicBezTo>
                <a:cubicBezTo>
                  <a:pt x="305" y="249"/>
                  <a:pt x="286" y="232"/>
                  <a:pt x="272" y="224"/>
                </a:cubicBezTo>
                <a:cubicBezTo>
                  <a:pt x="285" y="191"/>
                  <a:pt x="258" y="179"/>
                  <a:pt x="235" y="173"/>
                </a:cubicBezTo>
                <a:cubicBezTo>
                  <a:pt x="229" y="151"/>
                  <a:pt x="231" y="133"/>
                  <a:pt x="199" y="125"/>
                </a:cubicBezTo>
                <a:cubicBezTo>
                  <a:pt x="163" y="116"/>
                  <a:pt x="91" y="113"/>
                  <a:pt x="114" y="175"/>
                </a:cubicBezTo>
                <a:cubicBezTo>
                  <a:pt x="116" y="180"/>
                  <a:pt x="125" y="188"/>
                  <a:pt x="130" y="188"/>
                </a:cubicBezTo>
                <a:cubicBezTo>
                  <a:pt x="183" y="194"/>
                  <a:pt x="143" y="150"/>
                  <a:pt x="153" y="157"/>
                </a:cubicBezTo>
                <a:cubicBezTo>
                  <a:pt x="160" y="162"/>
                  <a:pt x="165" y="171"/>
                  <a:pt x="167" y="181"/>
                </a:cubicBezTo>
                <a:cubicBezTo>
                  <a:pt x="168" y="190"/>
                  <a:pt x="165" y="206"/>
                  <a:pt x="165" y="206"/>
                </a:cubicBezTo>
                <a:cubicBezTo>
                  <a:pt x="163" y="220"/>
                  <a:pt x="157" y="245"/>
                  <a:pt x="159" y="271"/>
                </a:cubicBezTo>
                <a:cubicBezTo>
                  <a:pt x="164" y="356"/>
                  <a:pt x="244" y="382"/>
                  <a:pt x="293" y="414"/>
                </a:cubicBezTo>
                <a:cubicBezTo>
                  <a:pt x="238" y="388"/>
                  <a:pt x="152" y="357"/>
                  <a:pt x="151" y="264"/>
                </a:cubicBezTo>
                <a:cubicBezTo>
                  <a:pt x="151" y="238"/>
                  <a:pt x="153" y="214"/>
                  <a:pt x="159" y="190"/>
                </a:cubicBezTo>
                <a:cubicBezTo>
                  <a:pt x="146" y="194"/>
                  <a:pt x="141" y="194"/>
                  <a:pt x="138" y="206"/>
                </a:cubicBezTo>
                <a:cubicBezTo>
                  <a:pt x="118" y="289"/>
                  <a:pt x="167" y="355"/>
                  <a:pt x="216" y="388"/>
                </a:cubicBezTo>
                <a:cubicBezTo>
                  <a:pt x="149" y="353"/>
                  <a:pt x="109" y="277"/>
                  <a:pt x="133" y="195"/>
                </a:cubicBezTo>
                <a:cubicBezTo>
                  <a:pt x="87" y="190"/>
                  <a:pt x="86" y="121"/>
                  <a:pt x="144" y="112"/>
                </a:cubicBezTo>
                <a:cubicBezTo>
                  <a:pt x="162" y="110"/>
                  <a:pt x="206" y="105"/>
                  <a:pt x="233" y="136"/>
                </a:cubicBezTo>
                <a:close/>
                <a:moveTo>
                  <a:pt x="346" y="186"/>
                </a:moveTo>
                <a:cubicBezTo>
                  <a:pt x="326" y="194"/>
                  <a:pt x="305" y="193"/>
                  <a:pt x="294" y="187"/>
                </a:cubicBezTo>
                <a:cubicBezTo>
                  <a:pt x="274" y="176"/>
                  <a:pt x="273" y="146"/>
                  <a:pt x="292" y="138"/>
                </a:cubicBezTo>
                <a:cubicBezTo>
                  <a:pt x="318" y="127"/>
                  <a:pt x="320" y="154"/>
                  <a:pt x="317" y="164"/>
                </a:cubicBezTo>
                <a:cubicBezTo>
                  <a:pt x="311" y="163"/>
                  <a:pt x="310" y="157"/>
                  <a:pt x="311" y="153"/>
                </a:cubicBezTo>
                <a:cubicBezTo>
                  <a:pt x="312" y="143"/>
                  <a:pt x="302" y="138"/>
                  <a:pt x="296" y="143"/>
                </a:cubicBezTo>
                <a:cubicBezTo>
                  <a:pt x="267" y="168"/>
                  <a:pt x="308" y="202"/>
                  <a:pt x="349" y="168"/>
                </a:cubicBezTo>
                <a:cubicBezTo>
                  <a:pt x="375" y="145"/>
                  <a:pt x="363" y="111"/>
                  <a:pt x="341" y="100"/>
                </a:cubicBezTo>
                <a:cubicBezTo>
                  <a:pt x="330" y="94"/>
                  <a:pt x="323" y="89"/>
                  <a:pt x="316" y="82"/>
                </a:cubicBezTo>
                <a:cubicBezTo>
                  <a:pt x="295" y="62"/>
                  <a:pt x="302" y="44"/>
                  <a:pt x="258" y="49"/>
                </a:cubicBezTo>
                <a:cubicBezTo>
                  <a:pt x="254" y="38"/>
                  <a:pt x="253" y="27"/>
                  <a:pt x="245" y="20"/>
                </a:cubicBezTo>
                <a:cubicBezTo>
                  <a:pt x="232" y="7"/>
                  <a:pt x="220" y="10"/>
                  <a:pt x="208" y="13"/>
                </a:cubicBezTo>
                <a:cubicBezTo>
                  <a:pt x="206" y="13"/>
                  <a:pt x="194" y="0"/>
                  <a:pt x="184" y="1"/>
                </a:cubicBezTo>
                <a:cubicBezTo>
                  <a:pt x="169" y="1"/>
                  <a:pt x="156" y="7"/>
                  <a:pt x="151" y="14"/>
                </a:cubicBezTo>
                <a:cubicBezTo>
                  <a:pt x="142" y="27"/>
                  <a:pt x="143" y="76"/>
                  <a:pt x="171" y="65"/>
                </a:cubicBezTo>
                <a:cubicBezTo>
                  <a:pt x="197" y="55"/>
                  <a:pt x="176" y="37"/>
                  <a:pt x="172" y="31"/>
                </a:cubicBezTo>
                <a:cubicBezTo>
                  <a:pt x="186" y="31"/>
                  <a:pt x="195" y="49"/>
                  <a:pt x="191" y="59"/>
                </a:cubicBezTo>
                <a:cubicBezTo>
                  <a:pt x="177" y="86"/>
                  <a:pt x="140" y="78"/>
                  <a:pt x="138" y="44"/>
                </a:cubicBezTo>
                <a:cubicBezTo>
                  <a:pt x="138" y="44"/>
                  <a:pt x="139" y="36"/>
                  <a:pt x="138" y="33"/>
                </a:cubicBezTo>
                <a:cubicBezTo>
                  <a:pt x="134" y="19"/>
                  <a:pt x="110" y="2"/>
                  <a:pt x="91" y="6"/>
                </a:cubicBezTo>
                <a:cubicBezTo>
                  <a:pt x="82" y="8"/>
                  <a:pt x="78" y="16"/>
                  <a:pt x="74" y="23"/>
                </a:cubicBezTo>
                <a:cubicBezTo>
                  <a:pt x="49" y="18"/>
                  <a:pt x="24" y="40"/>
                  <a:pt x="22" y="62"/>
                </a:cubicBezTo>
                <a:cubicBezTo>
                  <a:pt x="21" y="70"/>
                  <a:pt x="27" y="76"/>
                  <a:pt x="26" y="83"/>
                </a:cubicBezTo>
                <a:cubicBezTo>
                  <a:pt x="24" y="98"/>
                  <a:pt x="0" y="119"/>
                  <a:pt x="17" y="150"/>
                </a:cubicBezTo>
                <a:cubicBezTo>
                  <a:pt x="20" y="156"/>
                  <a:pt x="30" y="162"/>
                  <a:pt x="36" y="165"/>
                </a:cubicBezTo>
                <a:cubicBezTo>
                  <a:pt x="89" y="196"/>
                  <a:pt x="90" y="102"/>
                  <a:pt x="56" y="136"/>
                </a:cubicBezTo>
                <a:cubicBezTo>
                  <a:pt x="59" y="119"/>
                  <a:pt x="78" y="114"/>
                  <a:pt x="85" y="131"/>
                </a:cubicBezTo>
                <a:cubicBezTo>
                  <a:pt x="96" y="155"/>
                  <a:pt x="83" y="188"/>
                  <a:pt x="84" y="211"/>
                </a:cubicBezTo>
                <a:cubicBezTo>
                  <a:pt x="86" y="254"/>
                  <a:pt x="105" y="293"/>
                  <a:pt x="122" y="321"/>
                </a:cubicBezTo>
                <a:cubicBezTo>
                  <a:pt x="151" y="371"/>
                  <a:pt x="217" y="421"/>
                  <a:pt x="295" y="431"/>
                </a:cubicBezTo>
                <a:cubicBezTo>
                  <a:pt x="334" y="437"/>
                  <a:pt x="385" y="433"/>
                  <a:pt x="418" y="418"/>
                </a:cubicBezTo>
                <a:cubicBezTo>
                  <a:pt x="445" y="406"/>
                  <a:pt x="474" y="403"/>
                  <a:pt x="519" y="401"/>
                </a:cubicBezTo>
                <a:cubicBezTo>
                  <a:pt x="568" y="399"/>
                  <a:pt x="611" y="403"/>
                  <a:pt x="658" y="413"/>
                </a:cubicBezTo>
                <a:cubicBezTo>
                  <a:pt x="695" y="420"/>
                  <a:pt x="761" y="417"/>
                  <a:pt x="761" y="416"/>
                </a:cubicBezTo>
                <a:cubicBezTo>
                  <a:pt x="723" y="413"/>
                  <a:pt x="637" y="387"/>
                  <a:pt x="604" y="381"/>
                </a:cubicBezTo>
                <a:cubicBezTo>
                  <a:pt x="572" y="375"/>
                  <a:pt x="546" y="372"/>
                  <a:pt x="507" y="374"/>
                </a:cubicBezTo>
                <a:cubicBezTo>
                  <a:pt x="463" y="376"/>
                  <a:pt x="428" y="394"/>
                  <a:pt x="395" y="402"/>
                </a:cubicBezTo>
                <a:cubicBezTo>
                  <a:pt x="306" y="424"/>
                  <a:pt x="216" y="388"/>
                  <a:pt x="203" y="284"/>
                </a:cubicBezTo>
                <a:cubicBezTo>
                  <a:pt x="210" y="305"/>
                  <a:pt x="223" y="330"/>
                  <a:pt x="234" y="347"/>
                </a:cubicBezTo>
                <a:cubicBezTo>
                  <a:pt x="257" y="382"/>
                  <a:pt x="324" y="413"/>
                  <a:pt x="377" y="399"/>
                </a:cubicBezTo>
                <a:cubicBezTo>
                  <a:pt x="407" y="391"/>
                  <a:pt x="437" y="377"/>
                  <a:pt x="471" y="370"/>
                </a:cubicBezTo>
                <a:cubicBezTo>
                  <a:pt x="528" y="359"/>
                  <a:pt x="565" y="369"/>
                  <a:pt x="608" y="373"/>
                </a:cubicBezTo>
                <a:cubicBezTo>
                  <a:pt x="584" y="357"/>
                  <a:pt x="540" y="343"/>
                  <a:pt x="502" y="347"/>
                </a:cubicBezTo>
                <a:cubicBezTo>
                  <a:pt x="435" y="354"/>
                  <a:pt x="356" y="391"/>
                  <a:pt x="329" y="361"/>
                </a:cubicBezTo>
                <a:cubicBezTo>
                  <a:pt x="270" y="296"/>
                  <a:pt x="366" y="227"/>
                  <a:pt x="370" y="297"/>
                </a:cubicBezTo>
                <a:cubicBezTo>
                  <a:pt x="363" y="283"/>
                  <a:pt x="353" y="277"/>
                  <a:pt x="344" y="279"/>
                </a:cubicBezTo>
                <a:cubicBezTo>
                  <a:pt x="334" y="284"/>
                  <a:pt x="328" y="290"/>
                  <a:pt x="329" y="302"/>
                </a:cubicBezTo>
                <a:cubicBezTo>
                  <a:pt x="330" y="314"/>
                  <a:pt x="349" y="330"/>
                  <a:pt x="366" y="330"/>
                </a:cubicBezTo>
                <a:cubicBezTo>
                  <a:pt x="392" y="330"/>
                  <a:pt x="415" y="316"/>
                  <a:pt x="418" y="283"/>
                </a:cubicBezTo>
                <a:cubicBezTo>
                  <a:pt x="424" y="281"/>
                  <a:pt x="445" y="279"/>
                  <a:pt x="445" y="254"/>
                </a:cubicBezTo>
                <a:cubicBezTo>
                  <a:pt x="444" y="233"/>
                  <a:pt x="425" y="209"/>
                  <a:pt x="396" y="223"/>
                </a:cubicBezTo>
                <a:cubicBezTo>
                  <a:pt x="401" y="214"/>
                  <a:pt x="401" y="213"/>
                  <a:pt x="411" y="208"/>
                </a:cubicBezTo>
                <a:cubicBezTo>
                  <a:pt x="398" y="181"/>
                  <a:pt x="364" y="179"/>
                  <a:pt x="346" y="186"/>
                </a:cubicBezTo>
                <a:close/>
              </a:path>
            </a:pathLst>
          </a:custGeom>
          <a:solidFill>
            <a:srgbClr val="936F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迷你简小隶书" panose="02010609000101010101" pitchFamily="49" charset="-122"/>
              <a:ea typeface="迷你简小隶书" panose="02010609000101010101" pitchFamily="49" charset="-122"/>
            </a:endParaRPr>
          </a:p>
        </p:txBody>
      </p:sp>
      <p:sp>
        <p:nvSpPr>
          <p:cNvPr id="27" name="文本框 26"/>
          <p:cNvSpPr txBox="1"/>
          <p:nvPr/>
        </p:nvSpPr>
        <p:spPr>
          <a:xfrm>
            <a:off x="3610837" y="1909789"/>
            <a:ext cx="553998" cy="172938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cs typeface="+mn-cs"/>
              </a:rPr>
              <a:t>中国风</a:t>
            </a:r>
            <a:endParaRPr kumimoji="0" lang="zh-CN" altLang="en-US" sz="2400" b="1" i="0" u="none" strike="noStrike" kern="1200" cap="none" spc="-30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cs typeface="+mn-cs"/>
            </a:endParaRPr>
          </a:p>
        </p:txBody>
      </p:sp>
      <p:sp>
        <p:nvSpPr>
          <p:cNvPr id="28" name="文本框 27"/>
          <p:cNvSpPr txBox="1"/>
          <p:nvPr/>
        </p:nvSpPr>
        <p:spPr>
          <a:xfrm>
            <a:off x="3015144" y="1928900"/>
            <a:ext cx="738664" cy="3522743"/>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1" i="0" u="none" strike="noStrike" kern="1200" cap="none" spc="300" normalizeH="0" baseline="0" noProof="0">
                <a:ln>
                  <a:noFill/>
                </a:ln>
                <a:solidFill>
                  <a:schemeClr val="bg1"/>
                </a:solidFill>
                <a:effectLst/>
                <a:uLnTx/>
                <a:uFillTx/>
                <a:latin typeface="隶书" panose="02010509060101010101" pitchFamily="49" charset="-122"/>
                <a:ea typeface="隶书" panose="02010509060101010101" pitchFamily="49" charset="-122"/>
                <a:cs typeface="+mn-cs"/>
              </a:rPr>
              <a:t>意境是指抒情性作品中所呈现的那种情景交虚实相生的形象</a:t>
            </a:r>
            <a:endParaRPr kumimoji="0" lang="zh-CN" altLang="en-US" sz="1200" b="1" i="0" u="none" strike="noStrike" kern="1200" cap="none" spc="300" normalizeH="0" baseline="0" noProof="0">
              <a:ln>
                <a:noFill/>
              </a:ln>
              <a:solidFill>
                <a:schemeClr val="bg1"/>
              </a:solidFill>
              <a:effectLst/>
              <a:uLnTx/>
              <a:uFillTx/>
              <a:latin typeface="隶书" panose="02010509060101010101" pitchFamily="49" charset="-122"/>
              <a:ea typeface="隶书" panose="02010509060101010101" pitchFamily="49" charset="-122"/>
              <a:cs typeface="+mn-cs"/>
            </a:endParaRPr>
          </a:p>
        </p:txBody>
      </p:sp>
      <p:sp>
        <p:nvSpPr>
          <p:cNvPr id="29" name="wps稻壳儿佳誉设计原创"/>
          <p:cNvSpPr txBox="1"/>
          <p:nvPr/>
        </p:nvSpPr>
        <p:spPr>
          <a:xfrm>
            <a:off x="6119682" y="1909789"/>
            <a:ext cx="553998" cy="172938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cs typeface="+mn-cs"/>
              </a:rPr>
              <a:t>中国风</a:t>
            </a:r>
            <a:endParaRPr kumimoji="0" lang="zh-CN" altLang="en-US" sz="2400" b="1" i="0" u="none" strike="noStrike" kern="1200" cap="none" spc="-30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cs typeface="+mn-cs"/>
            </a:endParaRPr>
          </a:p>
        </p:txBody>
      </p:sp>
      <p:sp>
        <p:nvSpPr>
          <p:cNvPr id="30" name="文本框 29"/>
          <p:cNvSpPr txBox="1"/>
          <p:nvPr/>
        </p:nvSpPr>
        <p:spPr>
          <a:xfrm>
            <a:off x="5523989" y="1928900"/>
            <a:ext cx="738664" cy="3522743"/>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1" i="0" u="none" strike="noStrike" kern="1200" cap="none" spc="300" normalizeH="0" baseline="0" noProof="0">
                <a:ln>
                  <a:noFill/>
                </a:ln>
                <a:solidFill>
                  <a:schemeClr val="bg1"/>
                </a:solidFill>
                <a:effectLst/>
                <a:uLnTx/>
                <a:uFillTx/>
                <a:latin typeface="隶书" panose="02010509060101010101" pitchFamily="49" charset="-122"/>
                <a:ea typeface="隶书" panose="02010509060101010101" pitchFamily="49" charset="-122"/>
                <a:cs typeface="+mn-cs"/>
              </a:rPr>
              <a:t>意境是指抒情性作品中所呈现的那种情景交虚实相生的形象</a:t>
            </a:r>
            <a:endParaRPr kumimoji="0" lang="zh-CN" altLang="en-US" sz="1200" b="1" i="0" u="none" strike="noStrike" kern="1200" cap="none" spc="300" normalizeH="0" baseline="0" noProof="0">
              <a:ln>
                <a:noFill/>
              </a:ln>
              <a:solidFill>
                <a:schemeClr val="bg1"/>
              </a:solidFill>
              <a:effectLst/>
              <a:uLnTx/>
              <a:uFillTx/>
              <a:latin typeface="隶书" panose="02010509060101010101" pitchFamily="49" charset="-122"/>
              <a:ea typeface="隶书" panose="02010509060101010101" pitchFamily="49" charset="-122"/>
              <a:cs typeface="+mn-cs"/>
            </a:endParaRPr>
          </a:p>
        </p:txBody>
      </p:sp>
      <p:sp>
        <p:nvSpPr>
          <p:cNvPr id="31" name="wps稻壳儿佳誉设计原创"/>
          <p:cNvSpPr txBox="1"/>
          <p:nvPr/>
        </p:nvSpPr>
        <p:spPr>
          <a:xfrm>
            <a:off x="8672584" y="1909789"/>
            <a:ext cx="553998" cy="172938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cs typeface="+mn-cs"/>
              </a:rPr>
              <a:t>中国风</a:t>
            </a:r>
            <a:endParaRPr kumimoji="0" lang="zh-CN" altLang="en-US" sz="2400" b="1" i="0" u="none" strike="noStrike" kern="1200" cap="none" spc="-300" normalizeH="0" baseline="0" noProof="0" dirty="0">
              <a:ln>
                <a:noFill/>
              </a:ln>
              <a:solidFill>
                <a:schemeClr val="bg1"/>
              </a:solidFill>
              <a:effectLst/>
              <a:uLnTx/>
              <a:uFillTx/>
              <a:latin typeface="迷你简小隶书" panose="02010609000101010101" pitchFamily="49" charset="-122"/>
              <a:ea typeface="迷你简小隶书" panose="02010609000101010101" pitchFamily="49" charset="-122"/>
              <a:cs typeface="+mn-cs"/>
            </a:endParaRPr>
          </a:p>
        </p:txBody>
      </p:sp>
      <p:sp>
        <p:nvSpPr>
          <p:cNvPr id="32" name="文本框 31"/>
          <p:cNvSpPr txBox="1"/>
          <p:nvPr/>
        </p:nvSpPr>
        <p:spPr>
          <a:xfrm>
            <a:off x="8076891" y="1928900"/>
            <a:ext cx="738664" cy="3522743"/>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1" i="0" u="none" strike="noStrike" kern="1200" cap="none" spc="300" normalizeH="0" baseline="0" noProof="0">
                <a:ln>
                  <a:noFill/>
                </a:ln>
                <a:solidFill>
                  <a:schemeClr val="bg1"/>
                </a:solidFill>
                <a:effectLst/>
                <a:uLnTx/>
                <a:uFillTx/>
                <a:latin typeface="隶书" panose="02010509060101010101" pitchFamily="49" charset="-122"/>
                <a:ea typeface="隶书" panose="02010509060101010101" pitchFamily="49" charset="-122"/>
                <a:cs typeface="+mn-cs"/>
              </a:rPr>
              <a:t>意境是指抒情性作品中所呈现的那种情景交虚实相生的形象</a:t>
            </a:r>
            <a:endParaRPr kumimoji="0" lang="zh-CN" altLang="en-US" sz="1200" b="1" i="0" u="none" strike="noStrike" kern="1200" cap="none" spc="300" normalizeH="0" baseline="0" noProof="0">
              <a:ln>
                <a:noFill/>
              </a:ln>
              <a:solidFill>
                <a:schemeClr val="bg1"/>
              </a:solidFill>
              <a:effectLst/>
              <a:uLnTx/>
              <a:uFillTx/>
              <a:latin typeface="隶书" panose="02010509060101010101" pitchFamily="49" charset="-122"/>
              <a:ea typeface="隶书" panose="02010509060101010101" pitchFamily="49" charset="-122"/>
              <a:cs typeface="+mn-cs"/>
            </a:endParaRPr>
          </a:p>
        </p:txBody>
      </p:sp>
      <p:pic>
        <p:nvPicPr>
          <p:cNvPr id="19" name="图片 18"/>
          <p:cNvPicPr>
            <a:picLocks noChangeAspect="1"/>
          </p:cNvPicPr>
          <p:nvPr/>
        </p:nvPicPr>
        <p:blipFill rotWithShape="1">
          <a:blip r:embed="rId1">
            <a:extLst>
              <a:ext uri="{28A0092B-C50C-407E-A947-70E740481C1C}">
                <a14:useLocalDpi xmlns:a14="http://schemas.microsoft.com/office/drawing/2010/main" val="0"/>
              </a:ext>
            </a:extLst>
          </a:blip>
          <a:srcRect t="73956" r="50136"/>
          <a:stretch>
            <a:fillRect/>
          </a:stretch>
        </p:blipFill>
        <p:spPr>
          <a:xfrm>
            <a:off x="0" y="5071882"/>
            <a:ext cx="2565400" cy="1786118"/>
          </a:xfrm>
          <a:prstGeom prst="rect">
            <a:avLst/>
          </a:prstGeom>
        </p:spPr>
      </p:pic>
      <p:pic>
        <p:nvPicPr>
          <p:cNvPr id="20" name="图片 19"/>
          <p:cNvPicPr>
            <a:picLocks noChangeAspect="1"/>
          </p:cNvPicPr>
          <p:nvPr/>
        </p:nvPicPr>
        <p:blipFill rotWithShape="1">
          <a:blip r:embed="rId1">
            <a:extLst>
              <a:ext uri="{28A0092B-C50C-407E-A947-70E740481C1C}">
                <a14:useLocalDpi xmlns:a14="http://schemas.microsoft.com/office/drawing/2010/main" val="0"/>
              </a:ext>
            </a:extLst>
          </a:blip>
          <a:srcRect l="33597" t="9885" b="70370"/>
          <a:stretch>
            <a:fillRect/>
          </a:stretch>
        </p:blipFill>
        <p:spPr>
          <a:xfrm>
            <a:off x="8775700" y="-1"/>
            <a:ext cx="3416300" cy="1354119"/>
          </a:xfrm>
          <a:prstGeom prst="rect">
            <a:avLst/>
          </a:prstGeom>
        </p:spPr>
      </p:pic>
      <p:pic>
        <p:nvPicPr>
          <p:cNvPr id="46" name="wps稻壳儿佳誉设计原创 盗卖必究"/>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6119" t="31311" r="6482" b="53178"/>
          <a:stretch>
            <a:fillRect/>
          </a:stretch>
        </p:blipFill>
        <p:spPr>
          <a:xfrm>
            <a:off x="0" y="5071883"/>
            <a:ext cx="12192000" cy="1786117"/>
          </a:xfrm>
          <a:prstGeom prst="rect">
            <a:avLst/>
          </a:prstGeom>
        </p:spPr>
      </p:pic>
      <p:pic>
        <p:nvPicPr>
          <p:cNvPr id="48" name="wps稻壳儿佳誉设计原创"/>
          <p:cNvPicPr>
            <a:picLocks noChangeAspect="1"/>
          </p:cNvPicPr>
          <p:nvPr/>
        </p:nvPicPr>
        <p:blipFill rotWithShape="1">
          <a:blip r:embed="rId3">
            <a:extLst>
              <a:ext uri="{28A0092B-C50C-407E-A947-70E740481C1C}">
                <a14:useLocalDpi xmlns:a14="http://schemas.microsoft.com/office/drawing/2010/main" val="0"/>
              </a:ext>
            </a:extLst>
          </a:blip>
          <a:srcRect l="18718" r="44690" b="49547"/>
          <a:stretch>
            <a:fillRect/>
          </a:stretch>
        </p:blipFill>
        <p:spPr>
          <a:xfrm flipH="1">
            <a:off x="14512" y="-16527"/>
            <a:ext cx="2066073" cy="37972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1291868" y="1330780"/>
            <a:ext cx="3019425" cy="4491263"/>
          </a:xfrm>
          <a:custGeom>
            <a:avLst/>
            <a:gdLst>
              <a:gd name="connsiteX0" fmla="*/ 0 w 3317438"/>
              <a:gd name="connsiteY0" fmla="*/ 0 h 6306457"/>
              <a:gd name="connsiteX1" fmla="*/ 3317438 w 3317438"/>
              <a:gd name="connsiteY1" fmla="*/ 0 h 6306457"/>
              <a:gd name="connsiteX2" fmla="*/ 3317438 w 3317438"/>
              <a:gd name="connsiteY2" fmla="*/ 6306457 h 6306457"/>
              <a:gd name="connsiteX3" fmla="*/ 0 w 3317438"/>
              <a:gd name="connsiteY3" fmla="*/ 6306457 h 6306457"/>
              <a:gd name="connsiteX4" fmla="*/ 0 w 3317438"/>
              <a:gd name="connsiteY4" fmla="*/ 0 h 6306457"/>
              <a:gd name="connsiteX0-1" fmla="*/ 3317438 w 3408878"/>
              <a:gd name="connsiteY0-2" fmla="*/ 6306457 h 6397897"/>
              <a:gd name="connsiteX1-3" fmla="*/ 0 w 3408878"/>
              <a:gd name="connsiteY1-4" fmla="*/ 6306457 h 6397897"/>
              <a:gd name="connsiteX2-5" fmla="*/ 0 w 3408878"/>
              <a:gd name="connsiteY2-6" fmla="*/ 0 h 6397897"/>
              <a:gd name="connsiteX3-7" fmla="*/ 3317438 w 3408878"/>
              <a:gd name="connsiteY3-8" fmla="*/ 0 h 6397897"/>
              <a:gd name="connsiteX4-9" fmla="*/ 3408878 w 3408878"/>
              <a:gd name="connsiteY4-10" fmla="*/ 6397897 h 6397897"/>
              <a:gd name="connsiteX0-11" fmla="*/ 0 w 3408878"/>
              <a:gd name="connsiteY0-12" fmla="*/ 6306457 h 6397897"/>
              <a:gd name="connsiteX1-13" fmla="*/ 0 w 3408878"/>
              <a:gd name="connsiteY1-14" fmla="*/ 0 h 6397897"/>
              <a:gd name="connsiteX2-15" fmla="*/ 3317438 w 3408878"/>
              <a:gd name="connsiteY2-16" fmla="*/ 0 h 6397897"/>
              <a:gd name="connsiteX3-17" fmla="*/ 3408878 w 3408878"/>
              <a:gd name="connsiteY3-18" fmla="*/ 6397897 h 6397897"/>
              <a:gd name="connsiteX0-19" fmla="*/ 0 w 3317438"/>
              <a:gd name="connsiteY0-20" fmla="*/ 6306457 h 6306457"/>
              <a:gd name="connsiteX1-21" fmla="*/ 0 w 3317438"/>
              <a:gd name="connsiteY1-22" fmla="*/ 0 h 6306457"/>
              <a:gd name="connsiteX2-23" fmla="*/ 3317438 w 3317438"/>
              <a:gd name="connsiteY2-24" fmla="*/ 0 h 6306457"/>
              <a:gd name="connsiteX3-25" fmla="*/ 3292764 w 3317438"/>
              <a:gd name="connsiteY3-26" fmla="*/ 6296297 h 6306457"/>
            </a:gdLst>
            <a:ahLst/>
            <a:cxnLst>
              <a:cxn ang="0">
                <a:pos x="connsiteX0-1" y="connsiteY0-2"/>
              </a:cxn>
              <a:cxn ang="0">
                <a:pos x="connsiteX1-3" y="connsiteY1-4"/>
              </a:cxn>
              <a:cxn ang="0">
                <a:pos x="connsiteX2-5" y="connsiteY2-6"/>
              </a:cxn>
              <a:cxn ang="0">
                <a:pos x="connsiteX3-7" y="connsiteY3-8"/>
              </a:cxn>
            </a:cxnLst>
            <a:rect l="l" t="t" r="r" b="b"/>
            <a:pathLst>
              <a:path w="3317438" h="6306457">
                <a:moveTo>
                  <a:pt x="0" y="6306457"/>
                </a:moveTo>
                <a:lnTo>
                  <a:pt x="0" y="0"/>
                </a:lnTo>
                <a:lnTo>
                  <a:pt x="3317438" y="0"/>
                </a:lnTo>
                <a:cubicBezTo>
                  <a:pt x="3317438" y="2102152"/>
                  <a:pt x="3292764" y="6296297"/>
                  <a:pt x="3292764" y="6296297"/>
                </a:cubicBezTo>
              </a:path>
            </a:pathLst>
          </a:cu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wps稻壳儿佳誉设计原创"/>
          <p:cNvSpPr/>
          <p:nvPr/>
        </p:nvSpPr>
        <p:spPr>
          <a:xfrm>
            <a:off x="1415693" y="1308100"/>
            <a:ext cx="2895600" cy="4294414"/>
          </a:xfrm>
          <a:prstGeom prst="rect">
            <a:avLst/>
          </a:prstGeom>
          <a:blipFill dpi="0" rotWithShape="1">
            <a:blip r:embed="rId1" cstate="print">
              <a:alphaModFix amt="84000"/>
              <a:extLst>
                <a:ext uri="{28A0092B-C50C-407E-A947-70E740481C1C}">
                  <a14:useLocalDpi xmlns:a14="http://schemas.microsoft.com/office/drawing/2010/main" val="0"/>
                </a:ext>
              </a:extLst>
            </a:blip>
            <a:srcRect/>
            <a:stretch>
              <a:fillRect t="-67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5961290" y="1603938"/>
            <a:ext cx="5025699" cy="892167"/>
          </a:xfrm>
          <a:prstGeom prst="rect">
            <a:avLst/>
          </a:prstGeom>
          <a:noFill/>
        </p:spPr>
        <p:txBody>
          <a:bodyPr wrap="square" rtlCol="0">
            <a:spAutoFit/>
          </a:bodyPr>
          <a:lstStyle/>
          <a:p>
            <a:pPr lvl="0" algn="just" defTabSz="914400">
              <a:lnSpc>
                <a:spcPct val="150000"/>
              </a:lnSpc>
              <a:defRPr/>
            </a:pPr>
            <a:r>
              <a:rPr lang="zh-CN" altLang="en-US" sz="12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rPr>
              <a:t>那种情景交融虚实相生的形象系统及其所诱发和开拓的审美想典那种情景交融虚实相生的形象系统及其所诱发和开拓的审美想典</a:t>
            </a:r>
            <a:endParaRPr lang="zh-CN" altLang="en-US" sz="12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endParaRPr>
          </a:p>
        </p:txBody>
      </p:sp>
      <p:sp>
        <p:nvSpPr>
          <p:cNvPr id="26" name="文本框 25"/>
          <p:cNvSpPr txBox="1"/>
          <p:nvPr/>
        </p:nvSpPr>
        <p:spPr>
          <a:xfrm>
            <a:off x="5961290" y="3023295"/>
            <a:ext cx="5025699" cy="892167"/>
          </a:xfrm>
          <a:prstGeom prst="rect">
            <a:avLst/>
          </a:prstGeom>
          <a:noFill/>
        </p:spPr>
        <p:txBody>
          <a:bodyPr wrap="square" rtlCol="0">
            <a:spAutoFit/>
          </a:bodyPr>
          <a:lstStyle/>
          <a:p>
            <a:pPr lvl="0" algn="just" defTabSz="914400">
              <a:lnSpc>
                <a:spcPct val="150000"/>
              </a:lnSpc>
              <a:defRPr/>
            </a:pPr>
            <a:r>
              <a:rPr lang="zh-CN" altLang="en-US" sz="12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rPr>
              <a:t>那种情景交融虚实相生的形象系统及其所诱发和开拓的审美想典那种情景交融虚实相生的形象系统及其所诱发和开拓的审美想典</a:t>
            </a:r>
            <a:endParaRPr lang="zh-CN" altLang="en-US" sz="12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endParaRPr>
          </a:p>
        </p:txBody>
      </p:sp>
      <p:sp>
        <p:nvSpPr>
          <p:cNvPr id="38" name="wps稻壳儿佳誉设计原创"/>
          <p:cNvSpPr txBox="1"/>
          <p:nvPr/>
        </p:nvSpPr>
        <p:spPr>
          <a:xfrm>
            <a:off x="5961290" y="4489823"/>
            <a:ext cx="5025699" cy="892167"/>
          </a:xfrm>
          <a:prstGeom prst="rect">
            <a:avLst/>
          </a:prstGeom>
          <a:noFill/>
        </p:spPr>
        <p:txBody>
          <a:bodyPr wrap="square" rtlCol="0">
            <a:spAutoFit/>
          </a:bodyPr>
          <a:lstStyle/>
          <a:p>
            <a:pPr lvl="0" algn="just" defTabSz="914400">
              <a:lnSpc>
                <a:spcPct val="150000"/>
              </a:lnSpc>
              <a:defRPr/>
            </a:pPr>
            <a:r>
              <a:rPr lang="zh-CN" altLang="en-US" sz="12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rPr>
              <a:t>那种情景交融虚实相生的形象系统及其所诱发和开拓的审美想典那种情景交融虚实相生的形象系统及其所诱发和开拓的审美想典</a:t>
            </a:r>
            <a:endParaRPr lang="zh-CN" altLang="en-US" sz="12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endParaRPr>
          </a:p>
        </p:txBody>
      </p:sp>
      <p:sp>
        <p:nvSpPr>
          <p:cNvPr id="14" name="文本框 13"/>
          <p:cNvSpPr txBox="1"/>
          <p:nvPr/>
        </p:nvSpPr>
        <p:spPr>
          <a:xfrm>
            <a:off x="5145005" y="1820391"/>
            <a:ext cx="677108" cy="553998"/>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400" normalizeH="0" baseline="0" noProof="0" dirty="0">
                <a:ln>
                  <a:noFill/>
                </a:ln>
                <a:solidFill>
                  <a:prstClr val="black">
                    <a:lumMod val="95000"/>
                    <a:lumOff val="5000"/>
                  </a:prstClr>
                </a:solidFill>
                <a:effectLst/>
                <a:uLnTx/>
                <a:uFillTx/>
                <a:latin typeface="迷你简小隶书" panose="02010609000101010101" pitchFamily="49" charset="-122"/>
                <a:ea typeface="迷你简小隶书" panose="02010609000101010101" pitchFamily="49" charset="-122"/>
              </a:rPr>
              <a:t>壹</a:t>
            </a:r>
            <a:endParaRPr kumimoji="0" lang="zh-CN" altLang="en-US" sz="3200" i="0" u="none" strike="noStrike" kern="1200" cap="none" spc="400" normalizeH="0" baseline="0" noProof="0" dirty="0">
              <a:ln>
                <a:noFill/>
              </a:ln>
              <a:solidFill>
                <a:prstClr val="black">
                  <a:lumMod val="95000"/>
                  <a:lumOff val="5000"/>
                </a:prstClr>
              </a:solidFill>
              <a:effectLst/>
              <a:uLnTx/>
              <a:uFillTx/>
              <a:latin typeface="迷你简小隶书" panose="02010609000101010101" pitchFamily="49" charset="-122"/>
              <a:ea typeface="迷你简小隶书" panose="02010609000101010101" pitchFamily="49" charset="-122"/>
            </a:endParaRPr>
          </a:p>
        </p:txBody>
      </p:sp>
      <p:sp>
        <p:nvSpPr>
          <p:cNvPr id="15" name="文本框 14"/>
          <p:cNvSpPr txBox="1"/>
          <p:nvPr/>
        </p:nvSpPr>
        <p:spPr>
          <a:xfrm>
            <a:off x="5145005" y="3194094"/>
            <a:ext cx="677108" cy="553998"/>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400" normalizeH="0" baseline="0" noProof="0">
                <a:ln>
                  <a:noFill/>
                </a:ln>
                <a:solidFill>
                  <a:prstClr val="black">
                    <a:lumMod val="95000"/>
                    <a:lumOff val="5000"/>
                  </a:prstClr>
                </a:solidFill>
                <a:effectLst/>
                <a:uLnTx/>
                <a:uFillTx/>
                <a:latin typeface="迷你简小隶书" panose="02010609000101010101" pitchFamily="49" charset="-122"/>
                <a:ea typeface="迷你简小隶书" panose="02010609000101010101" pitchFamily="49" charset="-122"/>
              </a:rPr>
              <a:t>贰</a:t>
            </a:r>
            <a:endParaRPr kumimoji="0" lang="zh-CN" altLang="en-US" sz="3200" i="0" u="none" strike="noStrike" kern="1200" cap="none" spc="400" normalizeH="0" baseline="0" noProof="0" dirty="0">
              <a:ln>
                <a:noFill/>
              </a:ln>
              <a:solidFill>
                <a:prstClr val="black">
                  <a:lumMod val="95000"/>
                  <a:lumOff val="5000"/>
                </a:prstClr>
              </a:solidFill>
              <a:effectLst/>
              <a:uLnTx/>
              <a:uFillTx/>
              <a:latin typeface="迷你简小隶书" panose="02010609000101010101" pitchFamily="49" charset="-122"/>
              <a:ea typeface="迷你简小隶书" panose="02010609000101010101" pitchFamily="49" charset="-122"/>
            </a:endParaRPr>
          </a:p>
        </p:txBody>
      </p:sp>
      <p:sp>
        <p:nvSpPr>
          <p:cNvPr id="16" name="文本框 15"/>
          <p:cNvSpPr txBox="1"/>
          <p:nvPr/>
        </p:nvSpPr>
        <p:spPr>
          <a:xfrm>
            <a:off x="5145005" y="4853801"/>
            <a:ext cx="677108" cy="553998"/>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400" normalizeH="0" baseline="0" noProof="0">
                <a:ln>
                  <a:noFill/>
                </a:ln>
                <a:solidFill>
                  <a:prstClr val="black">
                    <a:lumMod val="95000"/>
                    <a:lumOff val="5000"/>
                  </a:prstClr>
                </a:solidFill>
                <a:effectLst/>
                <a:uLnTx/>
                <a:uFillTx/>
                <a:latin typeface="迷你简小隶书" panose="02010609000101010101" pitchFamily="49" charset="-122"/>
                <a:ea typeface="迷你简小隶书" panose="02010609000101010101" pitchFamily="49" charset="-122"/>
              </a:rPr>
              <a:t>叁</a:t>
            </a:r>
            <a:endParaRPr kumimoji="0" lang="zh-CN" altLang="en-US" sz="3200" i="0" u="none" strike="noStrike" kern="1200" cap="none" spc="400" normalizeH="0" baseline="0" noProof="0" dirty="0">
              <a:ln>
                <a:noFill/>
              </a:ln>
              <a:solidFill>
                <a:prstClr val="black">
                  <a:lumMod val="95000"/>
                  <a:lumOff val="5000"/>
                </a:prstClr>
              </a:solidFill>
              <a:effectLst/>
              <a:uLnTx/>
              <a:uFillTx/>
              <a:latin typeface="迷你简小隶书" panose="02010609000101010101" pitchFamily="49" charset="-122"/>
              <a:ea typeface="迷你简小隶书" panose="02010609000101010101" pitchFamily="49" charset="-122"/>
            </a:endParaRPr>
          </a:p>
        </p:txBody>
      </p:sp>
      <p:sp>
        <p:nvSpPr>
          <p:cNvPr id="17" name="空心弧 16"/>
          <p:cNvSpPr/>
          <p:nvPr/>
        </p:nvSpPr>
        <p:spPr>
          <a:xfrm rot="8436841">
            <a:off x="5115868" y="1713538"/>
            <a:ext cx="688647" cy="688648"/>
          </a:xfrm>
          <a:prstGeom prst="blockArc">
            <a:avLst>
              <a:gd name="adj1" fmla="val 13322041"/>
              <a:gd name="adj2" fmla="val 11287246"/>
              <a:gd name="adj3" fmla="val 0"/>
            </a:avLst>
          </a:prstGeom>
          <a:noFill/>
          <a:ln>
            <a:gradFill>
              <a:gsLst>
                <a:gs pos="3000">
                  <a:srgbClr val="2B0703"/>
                </a:gs>
                <a:gs pos="26000">
                  <a:srgbClr val="72202A"/>
                </a:gs>
                <a:gs pos="100000">
                  <a:srgbClr val="EDE9E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bg1"/>
              </a:solidFill>
              <a:effectLst/>
              <a:uLnTx/>
              <a:uFillTx/>
              <a:latin typeface="迷你简小隶书" panose="02010609000101010101" pitchFamily="49" charset="-122"/>
              <a:ea typeface="迷你简小隶书" panose="02010609000101010101" pitchFamily="49" charset="-122"/>
            </a:endParaRPr>
          </a:p>
        </p:txBody>
      </p:sp>
      <p:sp>
        <p:nvSpPr>
          <p:cNvPr id="18" name="空心弧 17"/>
          <p:cNvSpPr/>
          <p:nvPr/>
        </p:nvSpPr>
        <p:spPr>
          <a:xfrm rot="8436841">
            <a:off x="5115868" y="3120201"/>
            <a:ext cx="688647" cy="688648"/>
          </a:xfrm>
          <a:prstGeom prst="blockArc">
            <a:avLst>
              <a:gd name="adj1" fmla="val 13322041"/>
              <a:gd name="adj2" fmla="val 11695272"/>
              <a:gd name="adj3" fmla="val 0"/>
            </a:avLst>
          </a:prstGeom>
          <a:noFill/>
          <a:ln>
            <a:gradFill>
              <a:gsLst>
                <a:gs pos="3000">
                  <a:srgbClr val="2B0703"/>
                </a:gs>
                <a:gs pos="26000">
                  <a:srgbClr val="72202A"/>
                </a:gs>
                <a:gs pos="100000">
                  <a:srgbClr val="EDE9E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bg1"/>
              </a:solidFill>
              <a:effectLst/>
              <a:uLnTx/>
              <a:uFillTx/>
              <a:latin typeface="迷你简小隶书" panose="02010609000101010101" pitchFamily="49" charset="-122"/>
              <a:ea typeface="迷你简小隶书" panose="02010609000101010101" pitchFamily="49" charset="-122"/>
            </a:endParaRPr>
          </a:p>
        </p:txBody>
      </p:sp>
      <p:sp>
        <p:nvSpPr>
          <p:cNvPr id="19" name="空心弧 18"/>
          <p:cNvSpPr/>
          <p:nvPr/>
        </p:nvSpPr>
        <p:spPr>
          <a:xfrm rot="8436841">
            <a:off x="5115868" y="4694490"/>
            <a:ext cx="688647" cy="688648"/>
          </a:xfrm>
          <a:prstGeom prst="blockArc">
            <a:avLst>
              <a:gd name="adj1" fmla="val 13322041"/>
              <a:gd name="adj2" fmla="val 12037782"/>
              <a:gd name="adj3" fmla="val 0"/>
            </a:avLst>
          </a:prstGeom>
          <a:noFill/>
          <a:ln>
            <a:gradFill>
              <a:gsLst>
                <a:gs pos="3000">
                  <a:srgbClr val="2B0703"/>
                </a:gs>
                <a:gs pos="26000">
                  <a:srgbClr val="72202A"/>
                </a:gs>
                <a:gs pos="100000">
                  <a:srgbClr val="EDE9E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bg1"/>
              </a:solidFill>
              <a:effectLst/>
              <a:uLnTx/>
              <a:uFillTx/>
              <a:latin typeface="迷你简小隶书" panose="02010609000101010101" pitchFamily="49" charset="-122"/>
              <a:ea typeface="迷你简小隶书"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wps稻壳儿佳誉设计原创"/>
          <p:cNvPicPr>
            <a:picLocks noChangeAspect="1"/>
          </p:cNvPicPr>
          <p:nvPr>
            <p:custDataLst>
              <p:tags r:id="rId1"/>
            </p:custDataLst>
          </p:nvPr>
        </p:nvPicPr>
        <p:blipFill rotWithShape="1">
          <a:blip r:embed="rId2"/>
          <a:srcRect t="35058" b="22701"/>
          <a:stretch>
            <a:fillRect/>
          </a:stretch>
        </p:blipFill>
        <p:spPr>
          <a:xfrm>
            <a:off x="0" y="1"/>
            <a:ext cx="12187164" cy="3429000"/>
          </a:xfrm>
          <a:prstGeom prst="rect">
            <a:avLst/>
          </a:prstGeom>
        </p:spPr>
      </p:pic>
      <p:sp>
        <p:nvSpPr>
          <p:cNvPr id="2" name="wps稻壳儿佳誉设计原创"/>
          <p:cNvSpPr/>
          <p:nvPr>
            <p:custDataLst>
              <p:tags r:id="rId3"/>
            </p:custDataLst>
          </p:nvPr>
        </p:nvSpPr>
        <p:spPr>
          <a:xfrm>
            <a:off x="0" y="1"/>
            <a:ext cx="12192000" cy="3428999"/>
          </a:xfrm>
          <a:prstGeom prst="rect">
            <a:avLst/>
          </a:prstGeom>
          <a:gradFill>
            <a:gsLst>
              <a:gs pos="0">
                <a:srgbClr val="240502">
                  <a:alpha val="82000"/>
                </a:srgbClr>
              </a:gs>
              <a:gs pos="99000">
                <a:srgbClr val="4F0C05">
                  <a:alpha val="98000"/>
                </a:srgbClr>
              </a:gs>
              <a:gs pos="77000">
                <a:srgbClr val="570E06">
                  <a:alpha val="94000"/>
                </a:srgbClr>
              </a:gs>
              <a:gs pos="12000">
                <a:srgbClr val="520D06">
                  <a:alpha val="7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TextBox 15"/>
          <p:cNvSpPr txBox="1"/>
          <p:nvPr/>
        </p:nvSpPr>
        <p:spPr>
          <a:xfrm>
            <a:off x="1320800" y="4738250"/>
            <a:ext cx="2400300" cy="824393"/>
          </a:xfrm>
          <a:prstGeom prst="rect">
            <a:avLst/>
          </a:prstGeom>
          <a:noFill/>
        </p:spPr>
        <p:txBody>
          <a:bodyPr wrap="square" rtlCol="0">
            <a:spAutoFit/>
          </a:bodyPr>
          <a:lstStyle/>
          <a:p>
            <a:pPr lvl="0" algn="ctr" defTabSz="914400">
              <a:lnSpc>
                <a:spcPct val="150000"/>
              </a:lnSpc>
              <a:defRPr/>
            </a:pPr>
            <a:r>
              <a:rPr lang="zh-CN" altLang="en-US" sz="11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rPr>
              <a:t>那种情景交融虚实相生的形象系统及其所诱发和开拓的审美想典那种情景</a:t>
            </a:r>
            <a:endParaRPr lang="zh-CN" altLang="en-US" sz="11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endParaRPr>
          </a:p>
        </p:txBody>
      </p:sp>
      <p:sp>
        <p:nvSpPr>
          <p:cNvPr id="32" name="Title 4"/>
          <p:cNvSpPr txBox="1"/>
          <p:nvPr/>
        </p:nvSpPr>
        <p:spPr>
          <a:xfrm>
            <a:off x="1697585" y="4415566"/>
            <a:ext cx="1827165"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0" marR="0" lvl="0" indent="0" algn="dist" defTabSz="914400" rtl="0" eaLnBrk="1" fontAlgn="auto" latinLnBrk="0" hangingPunct="1">
              <a:lnSpc>
                <a:spcPct val="90000"/>
              </a:lnSpc>
              <a:spcBef>
                <a:spcPct val="0"/>
              </a:spcBef>
              <a:spcAft>
                <a:spcPts val="0"/>
              </a:spcAft>
              <a:buClrTx/>
              <a:buSzTx/>
              <a:buFontTx/>
              <a:buNone/>
              <a:defRPr/>
            </a:pPr>
            <a:r>
              <a:rPr lang="zh-CN" altLang="en-US" sz="2400" spc="400">
                <a:solidFill>
                  <a:prstClr val="black">
                    <a:lumMod val="95000"/>
                    <a:lumOff val="5000"/>
                  </a:prstClr>
                </a:solidFill>
                <a:latin typeface="迷你简小隶书" panose="02010609000101010101" pitchFamily="49" charset="-122"/>
                <a:ea typeface="迷你简小隶书" panose="02010609000101010101" pitchFamily="49" charset="-122"/>
                <a:cs typeface="+mn-cs"/>
                <a:sym typeface="+mn-lt"/>
              </a:rPr>
              <a:t>输入标题</a:t>
            </a:r>
            <a:endParaRPr lang="en-US" sz="2400" spc="400" dirty="0">
              <a:solidFill>
                <a:prstClr val="black">
                  <a:lumMod val="95000"/>
                  <a:lumOff val="5000"/>
                </a:prstClr>
              </a:solidFill>
              <a:latin typeface="迷你简小隶书" panose="02010609000101010101" pitchFamily="49" charset="-122"/>
              <a:ea typeface="迷你简小隶书" panose="02010609000101010101" pitchFamily="49" charset="-122"/>
              <a:cs typeface="+mn-cs"/>
              <a:sym typeface="+mn-lt"/>
            </a:endParaRPr>
          </a:p>
        </p:txBody>
      </p:sp>
      <p:pic>
        <p:nvPicPr>
          <p:cNvPr id="40" name="图片占位符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3379" y="2507514"/>
            <a:ext cx="1759824" cy="1557876"/>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1" fmla="*/ 750822 w 3362570"/>
              <a:gd name="connsiteY0-2" fmla="*/ 19683 h 1520793"/>
              <a:gd name="connsiteX1-3" fmla="*/ 769972 w 3362570"/>
              <a:gd name="connsiteY1-4" fmla="*/ 19683 h 1520793"/>
              <a:gd name="connsiteX2-5" fmla="*/ 778210 w 3362570"/>
              <a:gd name="connsiteY2-6" fmla="*/ 20368 h 1520793"/>
              <a:gd name="connsiteX3-7" fmla="*/ 920995 w 3362570"/>
              <a:gd name="connsiteY3-8" fmla="*/ 25855 h 1520793"/>
              <a:gd name="connsiteX4-9" fmla="*/ 1093000 w 3362570"/>
              <a:gd name="connsiteY4-10" fmla="*/ 47802 h 1520793"/>
              <a:gd name="connsiteX5-11" fmla="*/ 1251204 w 3362570"/>
              <a:gd name="connsiteY5-12" fmla="*/ 92382 h 1520793"/>
              <a:gd name="connsiteX6-13" fmla="*/ 1383922 w 3362570"/>
              <a:gd name="connsiteY6-14" fmla="*/ 166385 h 1520793"/>
              <a:gd name="connsiteX7-15" fmla="*/ 1503544 w 3362570"/>
              <a:gd name="connsiteY7-16" fmla="*/ 340795 h 1520793"/>
              <a:gd name="connsiteX8-17" fmla="*/ 1518399 w 3362570"/>
              <a:gd name="connsiteY8-18" fmla="*/ 425429 h 1520793"/>
              <a:gd name="connsiteX9-19" fmla="*/ 1520793 w 3362570"/>
              <a:gd name="connsiteY9-20" fmla="*/ 443673 h 1520793"/>
              <a:gd name="connsiteX10-21" fmla="*/ 1520793 w 3362570"/>
              <a:gd name="connsiteY10-22" fmla="*/ 473027 h 1520793"/>
              <a:gd name="connsiteX11-23" fmla="*/ 1518893 w 3362570"/>
              <a:gd name="connsiteY11-24" fmla="*/ 484960 h 1520793"/>
              <a:gd name="connsiteX12-25" fmla="*/ 1497066 w 3362570"/>
              <a:gd name="connsiteY12-26" fmla="*/ 622130 h 1520793"/>
              <a:gd name="connsiteX13-27" fmla="*/ 1434544 w 3362570"/>
              <a:gd name="connsiteY13-28" fmla="*/ 800724 h 1520793"/>
              <a:gd name="connsiteX14-29" fmla="*/ 1307037 w 3362570"/>
              <a:gd name="connsiteY14-30" fmla="*/ 1044954 h 1520793"/>
              <a:gd name="connsiteX15-31" fmla="*/ 1154395 w 3362570"/>
              <a:gd name="connsiteY15-32" fmla="*/ 1263465 h 1520793"/>
              <a:gd name="connsiteX16-33" fmla="*/ 1027240 w 3362570"/>
              <a:gd name="connsiteY16-34" fmla="*/ 1391443 h 1520793"/>
              <a:gd name="connsiteX17-35" fmla="*/ 904942 w 3362570"/>
              <a:gd name="connsiteY17-36" fmla="*/ 1468259 h 1520793"/>
              <a:gd name="connsiteX18-37" fmla="*/ 790813 w 3362570"/>
              <a:gd name="connsiteY18-38" fmla="*/ 1498915 h 1520793"/>
              <a:gd name="connsiteX19-39" fmla="*/ 771240 w 3362570"/>
              <a:gd name="connsiteY19-40" fmla="*/ 1501111 h 1520793"/>
              <a:gd name="connsiteX20-41" fmla="*/ 748287 w 3362570"/>
              <a:gd name="connsiteY20-42" fmla="*/ 1501111 h 1520793"/>
              <a:gd name="connsiteX21-43" fmla="*/ 742654 w 3362570"/>
              <a:gd name="connsiteY21-44" fmla="*/ 1500081 h 1520793"/>
              <a:gd name="connsiteX22-45" fmla="*/ 709070 w 3362570"/>
              <a:gd name="connsiteY22-46" fmla="*/ 1496446 h 1520793"/>
              <a:gd name="connsiteX23-47" fmla="*/ 583605 w 3362570"/>
              <a:gd name="connsiteY23-48" fmla="*/ 1453375 h 1520793"/>
              <a:gd name="connsiteX24-49" fmla="*/ 446311 w 3362570"/>
              <a:gd name="connsiteY24-50" fmla="*/ 1351253 h 1520793"/>
              <a:gd name="connsiteX25-51" fmla="*/ 323521 w 3362570"/>
              <a:gd name="connsiteY25-52" fmla="*/ 1211340 h 1520793"/>
              <a:gd name="connsiteX26-53" fmla="*/ 103640 w 3362570"/>
              <a:gd name="connsiteY26-54" fmla="*/ 842629 h 1520793"/>
              <a:gd name="connsiteX27-55" fmla="*/ 23657 w 3362570"/>
              <a:gd name="connsiteY27-56" fmla="*/ 627068 h 1520793"/>
              <a:gd name="connsiteX28-57" fmla="*/ 1056 w 3362570"/>
              <a:gd name="connsiteY28-58" fmla="*/ 480503 h 1520793"/>
              <a:gd name="connsiteX29-59" fmla="*/ 0 w 3362570"/>
              <a:gd name="connsiteY29-60" fmla="*/ 473027 h 1520793"/>
              <a:gd name="connsiteX30-61" fmla="*/ 0 w 3362570"/>
              <a:gd name="connsiteY30-62" fmla="*/ 444976 h 1520793"/>
              <a:gd name="connsiteX31-63" fmla="*/ 1127 w 3362570"/>
              <a:gd name="connsiteY31-64" fmla="*/ 435579 h 1520793"/>
              <a:gd name="connsiteX32-65" fmla="*/ 9083 w 3362570"/>
              <a:gd name="connsiteY32-66" fmla="*/ 368572 h 1520793"/>
              <a:gd name="connsiteX33-67" fmla="*/ 100190 w 3362570"/>
              <a:gd name="connsiteY33-68" fmla="*/ 198345 h 1520793"/>
              <a:gd name="connsiteX34-69" fmla="*/ 216713 w 3362570"/>
              <a:gd name="connsiteY34-70" fmla="*/ 115633 h 1520793"/>
              <a:gd name="connsiteX35-71" fmla="*/ 379847 w 3362570"/>
              <a:gd name="connsiteY35-72" fmla="*/ 58022 h 1520793"/>
              <a:gd name="connsiteX36-73" fmla="*/ 519816 w 3362570"/>
              <a:gd name="connsiteY36-74" fmla="*/ 33537 h 1520793"/>
              <a:gd name="connsiteX37-75" fmla="*/ 632890 w 3362570"/>
              <a:gd name="connsiteY37-76" fmla="*/ 23798 h 1520793"/>
              <a:gd name="connsiteX38-77" fmla="*/ 745118 w 3362570"/>
              <a:gd name="connsiteY38-78" fmla="*/ 20368 h 1520793"/>
              <a:gd name="connsiteX39-79" fmla="*/ 750822 w 3362570"/>
              <a:gd name="connsiteY39-80" fmla="*/ 19683 h 1520793"/>
              <a:gd name="connsiteX40-81" fmla="*/ 1881142 w 3362570"/>
              <a:gd name="connsiteY40-82" fmla="*/ 1520793 h 1520793"/>
              <a:gd name="connsiteX41-83" fmla="*/ 3362570 w 3362570"/>
              <a:gd name="connsiteY41-84" fmla="*/ 0 h 1520793"/>
              <a:gd name="connsiteX42-85" fmla="*/ 3362570 w 3362570"/>
              <a:gd name="connsiteY42-86" fmla="*/ 1520793 h 1520793"/>
              <a:gd name="connsiteX43-87" fmla="*/ 1881142 w 3362570"/>
              <a:gd name="connsiteY43-88" fmla="*/ 1520793 h 1520793"/>
              <a:gd name="connsiteX0-89" fmla="*/ 750822 w 3362570"/>
              <a:gd name="connsiteY0-90" fmla="*/ 0 h 1501110"/>
              <a:gd name="connsiteX1-91" fmla="*/ 769972 w 3362570"/>
              <a:gd name="connsiteY1-92" fmla="*/ 0 h 1501110"/>
              <a:gd name="connsiteX2-93" fmla="*/ 778210 w 3362570"/>
              <a:gd name="connsiteY2-94" fmla="*/ 685 h 1501110"/>
              <a:gd name="connsiteX3-95" fmla="*/ 920995 w 3362570"/>
              <a:gd name="connsiteY3-96" fmla="*/ 6172 h 1501110"/>
              <a:gd name="connsiteX4-97" fmla="*/ 1093000 w 3362570"/>
              <a:gd name="connsiteY4-98" fmla="*/ 28119 h 1501110"/>
              <a:gd name="connsiteX5-99" fmla="*/ 1251204 w 3362570"/>
              <a:gd name="connsiteY5-100" fmla="*/ 72699 h 1501110"/>
              <a:gd name="connsiteX6-101" fmla="*/ 1383922 w 3362570"/>
              <a:gd name="connsiteY6-102" fmla="*/ 146702 h 1501110"/>
              <a:gd name="connsiteX7-103" fmla="*/ 1503544 w 3362570"/>
              <a:gd name="connsiteY7-104" fmla="*/ 321112 h 1501110"/>
              <a:gd name="connsiteX8-105" fmla="*/ 1518399 w 3362570"/>
              <a:gd name="connsiteY8-106" fmla="*/ 405746 h 1501110"/>
              <a:gd name="connsiteX9-107" fmla="*/ 1520793 w 3362570"/>
              <a:gd name="connsiteY9-108" fmla="*/ 423990 h 1501110"/>
              <a:gd name="connsiteX10-109" fmla="*/ 1520793 w 3362570"/>
              <a:gd name="connsiteY10-110" fmla="*/ 453344 h 1501110"/>
              <a:gd name="connsiteX11-111" fmla="*/ 1518893 w 3362570"/>
              <a:gd name="connsiteY11-112" fmla="*/ 465277 h 1501110"/>
              <a:gd name="connsiteX12-113" fmla="*/ 1497066 w 3362570"/>
              <a:gd name="connsiteY12-114" fmla="*/ 602447 h 1501110"/>
              <a:gd name="connsiteX13-115" fmla="*/ 1434544 w 3362570"/>
              <a:gd name="connsiteY13-116" fmla="*/ 781041 h 1501110"/>
              <a:gd name="connsiteX14-117" fmla="*/ 1307037 w 3362570"/>
              <a:gd name="connsiteY14-118" fmla="*/ 1025271 h 1501110"/>
              <a:gd name="connsiteX15-119" fmla="*/ 1154395 w 3362570"/>
              <a:gd name="connsiteY15-120" fmla="*/ 1243782 h 1501110"/>
              <a:gd name="connsiteX16-121" fmla="*/ 1027240 w 3362570"/>
              <a:gd name="connsiteY16-122" fmla="*/ 1371760 h 1501110"/>
              <a:gd name="connsiteX17-123" fmla="*/ 904942 w 3362570"/>
              <a:gd name="connsiteY17-124" fmla="*/ 1448576 h 1501110"/>
              <a:gd name="connsiteX18-125" fmla="*/ 790813 w 3362570"/>
              <a:gd name="connsiteY18-126" fmla="*/ 1479232 h 1501110"/>
              <a:gd name="connsiteX19-127" fmla="*/ 771240 w 3362570"/>
              <a:gd name="connsiteY19-128" fmla="*/ 1481428 h 1501110"/>
              <a:gd name="connsiteX20-129" fmla="*/ 748287 w 3362570"/>
              <a:gd name="connsiteY20-130" fmla="*/ 1481428 h 1501110"/>
              <a:gd name="connsiteX21-131" fmla="*/ 742654 w 3362570"/>
              <a:gd name="connsiteY21-132" fmla="*/ 1480398 h 1501110"/>
              <a:gd name="connsiteX22-133" fmla="*/ 709070 w 3362570"/>
              <a:gd name="connsiteY22-134" fmla="*/ 1476763 h 1501110"/>
              <a:gd name="connsiteX23-135" fmla="*/ 583605 w 3362570"/>
              <a:gd name="connsiteY23-136" fmla="*/ 1433692 h 1501110"/>
              <a:gd name="connsiteX24-137" fmla="*/ 446311 w 3362570"/>
              <a:gd name="connsiteY24-138" fmla="*/ 1331570 h 1501110"/>
              <a:gd name="connsiteX25-139" fmla="*/ 323521 w 3362570"/>
              <a:gd name="connsiteY25-140" fmla="*/ 1191657 h 1501110"/>
              <a:gd name="connsiteX26-141" fmla="*/ 103640 w 3362570"/>
              <a:gd name="connsiteY26-142" fmla="*/ 822946 h 1501110"/>
              <a:gd name="connsiteX27-143" fmla="*/ 23657 w 3362570"/>
              <a:gd name="connsiteY27-144" fmla="*/ 607385 h 1501110"/>
              <a:gd name="connsiteX28-145" fmla="*/ 1056 w 3362570"/>
              <a:gd name="connsiteY28-146" fmla="*/ 460820 h 1501110"/>
              <a:gd name="connsiteX29-147" fmla="*/ 0 w 3362570"/>
              <a:gd name="connsiteY29-148" fmla="*/ 453344 h 1501110"/>
              <a:gd name="connsiteX30-149" fmla="*/ 0 w 3362570"/>
              <a:gd name="connsiteY30-150" fmla="*/ 425293 h 1501110"/>
              <a:gd name="connsiteX31-151" fmla="*/ 1127 w 3362570"/>
              <a:gd name="connsiteY31-152" fmla="*/ 415896 h 1501110"/>
              <a:gd name="connsiteX32-153" fmla="*/ 9083 w 3362570"/>
              <a:gd name="connsiteY32-154" fmla="*/ 348889 h 1501110"/>
              <a:gd name="connsiteX33-155" fmla="*/ 100190 w 3362570"/>
              <a:gd name="connsiteY33-156" fmla="*/ 178662 h 1501110"/>
              <a:gd name="connsiteX34-157" fmla="*/ 216713 w 3362570"/>
              <a:gd name="connsiteY34-158" fmla="*/ 95950 h 1501110"/>
              <a:gd name="connsiteX35-159" fmla="*/ 379847 w 3362570"/>
              <a:gd name="connsiteY35-160" fmla="*/ 38339 h 1501110"/>
              <a:gd name="connsiteX36-161" fmla="*/ 519816 w 3362570"/>
              <a:gd name="connsiteY36-162" fmla="*/ 13854 h 1501110"/>
              <a:gd name="connsiteX37-163" fmla="*/ 632890 w 3362570"/>
              <a:gd name="connsiteY37-164" fmla="*/ 4115 h 1501110"/>
              <a:gd name="connsiteX38-165" fmla="*/ 745118 w 3362570"/>
              <a:gd name="connsiteY38-166" fmla="*/ 685 h 1501110"/>
              <a:gd name="connsiteX39-167" fmla="*/ 750822 w 3362570"/>
              <a:gd name="connsiteY39-168" fmla="*/ 0 h 1501110"/>
              <a:gd name="connsiteX40-169" fmla="*/ 1881142 w 3362570"/>
              <a:gd name="connsiteY40-170" fmla="*/ 1501110 h 1501110"/>
              <a:gd name="connsiteX41-171" fmla="*/ 3362570 w 3362570"/>
              <a:gd name="connsiteY41-172" fmla="*/ 1501110 h 1501110"/>
              <a:gd name="connsiteX42-173" fmla="*/ 1881142 w 3362570"/>
              <a:gd name="connsiteY42-174" fmla="*/ 1501110 h 1501110"/>
              <a:gd name="connsiteX0-175" fmla="*/ 750822 w 1520793"/>
              <a:gd name="connsiteY0-176" fmla="*/ 0 h 1481428"/>
              <a:gd name="connsiteX1-177" fmla="*/ 769972 w 1520793"/>
              <a:gd name="connsiteY1-178" fmla="*/ 0 h 1481428"/>
              <a:gd name="connsiteX2-179" fmla="*/ 778210 w 1520793"/>
              <a:gd name="connsiteY2-180" fmla="*/ 685 h 1481428"/>
              <a:gd name="connsiteX3-181" fmla="*/ 920995 w 1520793"/>
              <a:gd name="connsiteY3-182" fmla="*/ 6172 h 1481428"/>
              <a:gd name="connsiteX4-183" fmla="*/ 1093000 w 1520793"/>
              <a:gd name="connsiteY4-184" fmla="*/ 28119 h 1481428"/>
              <a:gd name="connsiteX5-185" fmla="*/ 1251204 w 1520793"/>
              <a:gd name="connsiteY5-186" fmla="*/ 72699 h 1481428"/>
              <a:gd name="connsiteX6-187" fmla="*/ 1383922 w 1520793"/>
              <a:gd name="connsiteY6-188" fmla="*/ 146702 h 1481428"/>
              <a:gd name="connsiteX7-189" fmla="*/ 1503544 w 1520793"/>
              <a:gd name="connsiteY7-190" fmla="*/ 321112 h 1481428"/>
              <a:gd name="connsiteX8-191" fmla="*/ 1518399 w 1520793"/>
              <a:gd name="connsiteY8-192" fmla="*/ 405746 h 1481428"/>
              <a:gd name="connsiteX9-193" fmla="*/ 1520793 w 1520793"/>
              <a:gd name="connsiteY9-194" fmla="*/ 423990 h 1481428"/>
              <a:gd name="connsiteX10-195" fmla="*/ 1520793 w 1520793"/>
              <a:gd name="connsiteY10-196" fmla="*/ 453344 h 1481428"/>
              <a:gd name="connsiteX11-197" fmla="*/ 1518893 w 1520793"/>
              <a:gd name="connsiteY11-198" fmla="*/ 465277 h 1481428"/>
              <a:gd name="connsiteX12-199" fmla="*/ 1497066 w 1520793"/>
              <a:gd name="connsiteY12-200" fmla="*/ 602447 h 1481428"/>
              <a:gd name="connsiteX13-201" fmla="*/ 1434544 w 1520793"/>
              <a:gd name="connsiteY13-202" fmla="*/ 781041 h 1481428"/>
              <a:gd name="connsiteX14-203" fmla="*/ 1307037 w 1520793"/>
              <a:gd name="connsiteY14-204" fmla="*/ 1025271 h 1481428"/>
              <a:gd name="connsiteX15-205" fmla="*/ 1154395 w 1520793"/>
              <a:gd name="connsiteY15-206" fmla="*/ 1243782 h 1481428"/>
              <a:gd name="connsiteX16-207" fmla="*/ 1027240 w 1520793"/>
              <a:gd name="connsiteY16-208" fmla="*/ 1371760 h 1481428"/>
              <a:gd name="connsiteX17-209" fmla="*/ 904942 w 1520793"/>
              <a:gd name="connsiteY17-210" fmla="*/ 1448576 h 1481428"/>
              <a:gd name="connsiteX18-211" fmla="*/ 790813 w 1520793"/>
              <a:gd name="connsiteY18-212" fmla="*/ 1479232 h 1481428"/>
              <a:gd name="connsiteX19-213" fmla="*/ 771240 w 1520793"/>
              <a:gd name="connsiteY19-214" fmla="*/ 1481428 h 1481428"/>
              <a:gd name="connsiteX20-215" fmla="*/ 748287 w 1520793"/>
              <a:gd name="connsiteY20-216" fmla="*/ 1481428 h 1481428"/>
              <a:gd name="connsiteX21-217" fmla="*/ 742654 w 1520793"/>
              <a:gd name="connsiteY21-218" fmla="*/ 1480398 h 1481428"/>
              <a:gd name="connsiteX22-219" fmla="*/ 709070 w 1520793"/>
              <a:gd name="connsiteY22-220" fmla="*/ 1476763 h 1481428"/>
              <a:gd name="connsiteX23-221" fmla="*/ 583605 w 1520793"/>
              <a:gd name="connsiteY23-222" fmla="*/ 1433692 h 1481428"/>
              <a:gd name="connsiteX24-223" fmla="*/ 446311 w 1520793"/>
              <a:gd name="connsiteY24-224" fmla="*/ 1331570 h 1481428"/>
              <a:gd name="connsiteX25-225" fmla="*/ 323521 w 1520793"/>
              <a:gd name="connsiteY25-226" fmla="*/ 1191657 h 1481428"/>
              <a:gd name="connsiteX26-227" fmla="*/ 103640 w 1520793"/>
              <a:gd name="connsiteY26-228" fmla="*/ 822946 h 1481428"/>
              <a:gd name="connsiteX27-229" fmla="*/ 23657 w 1520793"/>
              <a:gd name="connsiteY27-230" fmla="*/ 607385 h 1481428"/>
              <a:gd name="connsiteX28-231" fmla="*/ 1056 w 1520793"/>
              <a:gd name="connsiteY28-232" fmla="*/ 460820 h 1481428"/>
              <a:gd name="connsiteX29-233" fmla="*/ 0 w 1520793"/>
              <a:gd name="connsiteY29-234" fmla="*/ 453344 h 1481428"/>
              <a:gd name="connsiteX30-235" fmla="*/ 0 w 1520793"/>
              <a:gd name="connsiteY30-236" fmla="*/ 425293 h 1481428"/>
              <a:gd name="connsiteX31-237" fmla="*/ 1127 w 1520793"/>
              <a:gd name="connsiteY31-238" fmla="*/ 415896 h 1481428"/>
              <a:gd name="connsiteX32-239" fmla="*/ 9083 w 1520793"/>
              <a:gd name="connsiteY32-240" fmla="*/ 348889 h 1481428"/>
              <a:gd name="connsiteX33-241" fmla="*/ 100190 w 1520793"/>
              <a:gd name="connsiteY33-242" fmla="*/ 178662 h 1481428"/>
              <a:gd name="connsiteX34-243" fmla="*/ 216713 w 1520793"/>
              <a:gd name="connsiteY34-244" fmla="*/ 95950 h 1481428"/>
              <a:gd name="connsiteX35-245" fmla="*/ 379847 w 1520793"/>
              <a:gd name="connsiteY35-246" fmla="*/ 38339 h 1481428"/>
              <a:gd name="connsiteX36-247" fmla="*/ 519816 w 1520793"/>
              <a:gd name="connsiteY36-248" fmla="*/ 13854 h 1481428"/>
              <a:gd name="connsiteX37-249" fmla="*/ 632890 w 1520793"/>
              <a:gd name="connsiteY37-250" fmla="*/ 4115 h 1481428"/>
              <a:gd name="connsiteX38-251" fmla="*/ 745118 w 1520793"/>
              <a:gd name="connsiteY38-252" fmla="*/ 685 h 1481428"/>
              <a:gd name="connsiteX39-253" fmla="*/ 750822 w 1520793"/>
              <a:gd name="connsiteY39-254" fmla="*/ 0 h 14814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p:spPr>
      </p:pic>
      <p:pic>
        <p:nvPicPr>
          <p:cNvPr id="43" name="wps稻壳儿佳誉设计原创"/>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18555" y="2507514"/>
            <a:ext cx="1759824" cy="1557876"/>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1" fmla="*/ 750822 w 3362570"/>
              <a:gd name="connsiteY0-2" fmla="*/ 19683 h 1520793"/>
              <a:gd name="connsiteX1-3" fmla="*/ 769972 w 3362570"/>
              <a:gd name="connsiteY1-4" fmla="*/ 19683 h 1520793"/>
              <a:gd name="connsiteX2-5" fmla="*/ 778210 w 3362570"/>
              <a:gd name="connsiteY2-6" fmla="*/ 20368 h 1520793"/>
              <a:gd name="connsiteX3-7" fmla="*/ 920995 w 3362570"/>
              <a:gd name="connsiteY3-8" fmla="*/ 25855 h 1520793"/>
              <a:gd name="connsiteX4-9" fmla="*/ 1093000 w 3362570"/>
              <a:gd name="connsiteY4-10" fmla="*/ 47802 h 1520793"/>
              <a:gd name="connsiteX5-11" fmla="*/ 1251204 w 3362570"/>
              <a:gd name="connsiteY5-12" fmla="*/ 92382 h 1520793"/>
              <a:gd name="connsiteX6-13" fmla="*/ 1383922 w 3362570"/>
              <a:gd name="connsiteY6-14" fmla="*/ 166385 h 1520793"/>
              <a:gd name="connsiteX7-15" fmla="*/ 1503544 w 3362570"/>
              <a:gd name="connsiteY7-16" fmla="*/ 340795 h 1520793"/>
              <a:gd name="connsiteX8-17" fmla="*/ 1518399 w 3362570"/>
              <a:gd name="connsiteY8-18" fmla="*/ 425429 h 1520793"/>
              <a:gd name="connsiteX9-19" fmla="*/ 1520793 w 3362570"/>
              <a:gd name="connsiteY9-20" fmla="*/ 443673 h 1520793"/>
              <a:gd name="connsiteX10-21" fmla="*/ 1520793 w 3362570"/>
              <a:gd name="connsiteY10-22" fmla="*/ 473027 h 1520793"/>
              <a:gd name="connsiteX11-23" fmla="*/ 1518893 w 3362570"/>
              <a:gd name="connsiteY11-24" fmla="*/ 484960 h 1520793"/>
              <a:gd name="connsiteX12-25" fmla="*/ 1497066 w 3362570"/>
              <a:gd name="connsiteY12-26" fmla="*/ 622130 h 1520793"/>
              <a:gd name="connsiteX13-27" fmla="*/ 1434544 w 3362570"/>
              <a:gd name="connsiteY13-28" fmla="*/ 800724 h 1520793"/>
              <a:gd name="connsiteX14-29" fmla="*/ 1307037 w 3362570"/>
              <a:gd name="connsiteY14-30" fmla="*/ 1044954 h 1520793"/>
              <a:gd name="connsiteX15-31" fmla="*/ 1154395 w 3362570"/>
              <a:gd name="connsiteY15-32" fmla="*/ 1263465 h 1520793"/>
              <a:gd name="connsiteX16-33" fmla="*/ 1027240 w 3362570"/>
              <a:gd name="connsiteY16-34" fmla="*/ 1391443 h 1520793"/>
              <a:gd name="connsiteX17-35" fmla="*/ 904942 w 3362570"/>
              <a:gd name="connsiteY17-36" fmla="*/ 1468259 h 1520793"/>
              <a:gd name="connsiteX18-37" fmla="*/ 790813 w 3362570"/>
              <a:gd name="connsiteY18-38" fmla="*/ 1498915 h 1520793"/>
              <a:gd name="connsiteX19-39" fmla="*/ 771240 w 3362570"/>
              <a:gd name="connsiteY19-40" fmla="*/ 1501111 h 1520793"/>
              <a:gd name="connsiteX20-41" fmla="*/ 748287 w 3362570"/>
              <a:gd name="connsiteY20-42" fmla="*/ 1501111 h 1520793"/>
              <a:gd name="connsiteX21-43" fmla="*/ 742654 w 3362570"/>
              <a:gd name="connsiteY21-44" fmla="*/ 1500081 h 1520793"/>
              <a:gd name="connsiteX22-45" fmla="*/ 709070 w 3362570"/>
              <a:gd name="connsiteY22-46" fmla="*/ 1496446 h 1520793"/>
              <a:gd name="connsiteX23-47" fmla="*/ 583605 w 3362570"/>
              <a:gd name="connsiteY23-48" fmla="*/ 1453375 h 1520793"/>
              <a:gd name="connsiteX24-49" fmla="*/ 446311 w 3362570"/>
              <a:gd name="connsiteY24-50" fmla="*/ 1351253 h 1520793"/>
              <a:gd name="connsiteX25-51" fmla="*/ 323521 w 3362570"/>
              <a:gd name="connsiteY25-52" fmla="*/ 1211340 h 1520793"/>
              <a:gd name="connsiteX26-53" fmla="*/ 103640 w 3362570"/>
              <a:gd name="connsiteY26-54" fmla="*/ 842629 h 1520793"/>
              <a:gd name="connsiteX27-55" fmla="*/ 23657 w 3362570"/>
              <a:gd name="connsiteY27-56" fmla="*/ 627068 h 1520793"/>
              <a:gd name="connsiteX28-57" fmla="*/ 1056 w 3362570"/>
              <a:gd name="connsiteY28-58" fmla="*/ 480503 h 1520793"/>
              <a:gd name="connsiteX29-59" fmla="*/ 0 w 3362570"/>
              <a:gd name="connsiteY29-60" fmla="*/ 473027 h 1520793"/>
              <a:gd name="connsiteX30-61" fmla="*/ 0 w 3362570"/>
              <a:gd name="connsiteY30-62" fmla="*/ 444976 h 1520793"/>
              <a:gd name="connsiteX31-63" fmla="*/ 1127 w 3362570"/>
              <a:gd name="connsiteY31-64" fmla="*/ 435579 h 1520793"/>
              <a:gd name="connsiteX32-65" fmla="*/ 9083 w 3362570"/>
              <a:gd name="connsiteY32-66" fmla="*/ 368572 h 1520793"/>
              <a:gd name="connsiteX33-67" fmla="*/ 100190 w 3362570"/>
              <a:gd name="connsiteY33-68" fmla="*/ 198345 h 1520793"/>
              <a:gd name="connsiteX34-69" fmla="*/ 216713 w 3362570"/>
              <a:gd name="connsiteY34-70" fmla="*/ 115633 h 1520793"/>
              <a:gd name="connsiteX35-71" fmla="*/ 379847 w 3362570"/>
              <a:gd name="connsiteY35-72" fmla="*/ 58022 h 1520793"/>
              <a:gd name="connsiteX36-73" fmla="*/ 519816 w 3362570"/>
              <a:gd name="connsiteY36-74" fmla="*/ 33537 h 1520793"/>
              <a:gd name="connsiteX37-75" fmla="*/ 632890 w 3362570"/>
              <a:gd name="connsiteY37-76" fmla="*/ 23798 h 1520793"/>
              <a:gd name="connsiteX38-77" fmla="*/ 745118 w 3362570"/>
              <a:gd name="connsiteY38-78" fmla="*/ 20368 h 1520793"/>
              <a:gd name="connsiteX39-79" fmla="*/ 750822 w 3362570"/>
              <a:gd name="connsiteY39-80" fmla="*/ 19683 h 1520793"/>
              <a:gd name="connsiteX40-81" fmla="*/ 1881142 w 3362570"/>
              <a:gd name="connsiteY40-82" fmla="*/ 1520793 h 1520793"/>
              <a:gd name="connsiteX41-83" fmla="*/ 3362570 w 3362570"/>
              <a:gd name="connsiteY41-84" fmla="*/ 0 h 1520793"/>
              <a:gd name="connsiteX42-85" fmla="*/ 3362570 w 3362570"/>
              <a:gd name="connsiteY42-86" fmla="*/ 1520793 h 1520793"/>
              <a:gd name="connsiteX43-87" fmla="*/ 1881142 w 3362570"/>
              <a:gd name="connsiteY43-88" fmla="*/ 1520793 h 1520793"/>
              <a:gd name="connsiteX0-89" fmla="*/ 750822 w 3362570"/>
              <a:gd name="connsiteY0-90" fmla="*/ 0 h 1501110"/>
              <a:gd name="connsiteX1-91" fmla="*/ 769972 w 3362570"/>
              <a:gd name="connsiteY1-92" fmla="*/ 0 h 1501110"/>
              <a:gd name="connsiteX2-93" fmla="*/ 778210 w 3362570"/>
              <a:gd name="connsiteY2-94" fmla="*/ 685 h 1501110"/>
              <a:gd name="connsiteX3-95" fmla="*/ 920995 w 3362570"/>
              <a:gd name="connsiteY3-96" fmla="*/ 6172 h 1501110"/>
              <a:gd name="connsiteX4-97" fmla="*/ 1093000 w 3362570"/>
              <a:gd name="connsiteY4-98" fmla="*/ 28119 h 1501110"/>
              <a:gd name="connsiteX5-99" fmla="*/ 1251204 w 3362570"/>
              <a:gd name="connsiteY5-100" fmla="*/ 72699 h 1501110"/>
              <a:gd name="connsiteX6-101" fmla="*/ 1383922 w 3362570"/>
              <a:gd name="connsiteY6-102" fmla="*/ 146702 h 1501110"/>
              <a:gd name="connsiteX7-103" fmla="*/ 1503544 w 3362570"/>
              <a:gd name="connsiteY7-104" fmla="*/ 321112 h 1501110"/>
              <a:gd name="connsiteX8-105" fmla="*/ 1518399 w 3362570"/>
              <a:gd name="connsiteY8-106" fmla="*/ 405746 h 1501110"/>
              <a:gd name="connsiteX9-107" fmla="*/ 1520793 w 3362570"/>
              <a:gd name="connsiteY9-108" fmla="*/ 423990 h 1501110"/>
              <a:gd name="connsiteX10-109" fmla="*/ 1520793 w 3362570"/>
              <a:gd name="connsiteY10-110" fmla="*/ 453344 h 1501110"/>
              <a:gd name="connsiteX11-111" fmla="*/ 1518893 w 3362570"/>
              <a:gd name="connsiteY11-112" fmla="*/ 465277 h 1501110"/>
              <a:gd name="connsiteX12-113" fmla="*/ 1497066 w 3362570"/>
              <a:gd name="connsiteY12-114" fmla="*/ 602447 h 1501110"/>
              <a:gd name="connsiteX13-115" fmla="*/ 1434544 w 3362570"/>
              <a:gd name="connsiteY13-116" fmla="*/ 781041 h 1501110"/>
              <a:gd name="connsiteX14-117" fmla="*/ 1307037 w 3362570"/>
              <a:gd name="connsiteY14-118" fmla="*/ 1025271 h 1501110"/>
              <a:gd name="connsiteX15-119" fmla="*/ 1154395 w 3362570"/>
              <a:gd name="connsiteY15-120" fmla="*/ 1243782 h 1501110"/>
              <a:gd name="connsiteX16-121" fmla="*/ 1027240 w 3362570"/>
              <a:gd name="connsiteY16-122" fmla="*/ 1371760 h 1501110"/>
              <a:gd name="connsiteX17-123" fmla="*/ 904942 w 3362570"/>
              <a:gd name="connsiteY17-124" fmla="*/ 1448576 h 1501110"/>
              <a:gd name="connsiteX18-125" fmla="*/ 790813 w 3362570"/>
              <a:gd name="connsiteY18-126" fmla="*/ 1479232 h 1501110"/>
              <a:gd name="connsiteX19-127" fmla="*/ 771240 w 3362570"/>
              <a:gd name="connsiteY19-128" fmla="*/ 1481428 h 1501110"/>
              <a:gd name="connsiteX20-129" fmla="*/ 748287 w 3362570"/>
              <a:gd name="connsiteY20-130" fmla="*/ 1481428 h 1501110"/>
              <a:gd name="connsiteX21-131" fmla="*/ 742654 w 3362570"/>
              <a:gd name="connsiteY21-132" fmla="*/ 1480398 h 1501110"/>
              <a:gd name="connsiteX22-133" fmla="*/ 709070 w 3362570"/>
              <a:gd name="connsiteY22-134" fmla="*/ 1476763 h 1501110"/>
              <a:gd name="connsiteX23-135" fmla="*/ 583605 w 3362570"/>
              <a:gd name="connsiteY23-136" fmla="*/ 1433692 h 1501110"/>
              <a:gd name="connsiteX24-137" fmla="*/ 446311 w 3362570"/>
              <a:gd name="connsiteY24-138" fmla="*/ 1331570 h 1501110"/>
              <a:gd name="connsiteX25-139" fmla="*/ 323521 w 3362570"/>
              <a:gd name="connsiteY25-140" fmla="*/ 1191657 h 1501110"/>
              <a:gd name="connsiteX26-141" fmla="*/ 103640 w 3362570"/>
              <a:gd name="connsiteY26-142" fmla="*/ 822946 h 1501110"/>
              <a:gd name="connsiteX27-143" fmla="*/ 23657 w 3362570"/>
              <a:gd name="connsiteY27-144" fmla="*/ 607385 h 1501110"/>
              <a:gd name="connsiteX28-145" fmla="*/ 1056 w 3362570"/>
              <a:gd name="connsiteY28-146" fmla="*/ 460820 h 1501110"/>
              <a:gd name="connsiteX29-147" fmla="*/ 0 w 3362570"/>
              <a:gd name="connsiteY29-148" fmla="*/ 453344 h 1501110"/>
              <a:gd name="connsiteX30-149" fmla="*/ 0 w 3362570"/>
              <a:gd name="connsiteY30-150" fmla="*/ 425293 h 1501110"/>
              <a:gd name="connsiteX31-151" fmla="*/ 1127 w 3362570"/>
              <a:gd name="connsiteY31-152" fmla="*/ 415896 h 1501110"/>
              <a:gd name="connsiteX32-153" fmla="*/ 9083 w 3362570"/>
              <a:gd name="connsiteY32-154" fmla="*/ 348889 h 1501110"/>
              <a:gd name="connsiteX33-155" fmla="*/ 100190 w 3362570"/>
              <a:gd name="connsiteY33-156" fmla="*/ 178662 h 1501110"/>
              <a:gd name="connsiteX34-157" fmla="*/ 216713 w 3362570"/>
              <a:gd name="connsiteY34-158" fmla="*/ 95950 h 1501110"/>
              <a:gd name="connsiteX35-159" fmla="*/ 379847 w 3362570"/>
              <a:gd name="connsiteY35-160" fmla="*/ 38339 h 1501110"/>
              <a:gd name="connsiteX36-161" fmla="*/ 519816 w 3362570"/>
              <a:gd name="connsiteY36-162" fmla="*/ 13854 h 1501110"/>
              <a:gd name="connsiteX37-163" fmla="*/ 632890 w 3362570"/>
              <a:gd name="connsiteY37-164" fmla="*/ 4115 h 1501110"/>
              <a:gd name="connsiteX38-165" fmla="*/ 745118 w 3362570"/>
              <a:gd name="connsiteY38-166" fmla="*/ 685 h 1501110"/>
              <a:gd name="connsiteX39-167" fmla="*/ 750822 w 3362570"/>
              <a:gd name="connsiteY39-168" fmla="*/ 0 h 1501110"/>
              <a:gd name="connsiteX40-169" fmla="*/ 1881142 w 3362570"/>
              <a:gd name="connsiteY40-170" fmla="*/ 1501110 h 1501110"/>
              <a:gd name="connsiteX41-171" fmla="*/ 3362570 w 3362570"/>
              <a:gd name="connsiteY41-172" fmla="*/ 1501110 h 1501110"/>
              <a:gd name="connsiteX42-173" fmla="*/ 1881142 w 3362570"/>
              <a:gd name="connsiteY42-174" fmla="*/ 1501110 h 1501110"/>
              <a:gd name="connsiteX0-175" fmla="*/ 750822 w 1520793"/>
              <a:gd name="connsiteY0-176" fmla="*/ 0 h 1481428"/>
              <a:gd name="connsiteX1-177" fmla="*/ 769972 w 1520793"/>
              <a:gd name="connsiteY1-178" fmla="*/ 0 h 1481428"/>
              <a:gd name="connsiteX2-179" fmla="*/ 778210 w 1520793"/>
              <a:gd name="connsiteY2-180" fmla="*/ 685 h 1481428"/>
              <a:gd name="connsiteX3-181" fmla="*/ 920995 w 1520793"/>
              <a:gd name="connsiteY3-182" fmla="*/ 6172 h 1481428"/>
              <a:gd name="connsiteX4-183" fmla="*/ 1093000 w 1520793"/>
              <a:gd name="connsiteY4-184" fmla="*/ 28119 h 1481428"/>
              <a:gd name="connsiteX5-185" fmla="*/ 1251204 w 1520793"/>
              <a:gd name="connsiteY5-186" fmla="*/ 72699 h 1481428"/>
              <a:gd name="connsiteX6-187" fmla="*/ 1383922 w 1520793"/>
              <a:gd name="connsiteY6-188" fmla="*/ 146702 h 1481428"/>
              <a:gd name="connsiteX7-189" fmla="*/ 1503544 w 1520793"/>
              <a:gd name="connsiteY7-190" fmla="*/ 321112 h 1481428"/>
              <a:gd name="connsiteX8-191" fmla="*/ 1518399 w 1520793"/>
              <a:gd name="connsiteY8-192" fmla="*/ 405746 h 1481428"/>
              <a:gd name="connsiteX9-193" fmla="*/ 1520793 w 1520793"/>
              <a:gd name="connsiteY9-194" fmla="*/ 423990 h 1481428"/>
              <a:gd name="connsiteX10-195" fmla="*/ 1520793 w 1520793"/>
              <a:gd name="connsiteY10-196" fmla="*/ 453344 h 1481428"/>
              <a:gd name="connsiteX11-197" fmla="*/ 1518893 w 1520793"/>
              <a:gd name="connsiteY11-198" fmla="*/ 465277 h 1481428"/>
              <a:gd name="connsiteX12-199" fmla="*/ 1497066 w 1520793"/>
              <a:gd name="connsiteY12-200" fmla="*/ 602447 h 1481428"/>
              <a:gd name="connsiteX13-201" fmla="*/ 1434544 w 1520793"/>
              <a:gd name="connsiteY13-202" fmla="*/ 781041 h 1481428"/>
              <a:gd name="connsiteX14-203" fmla="*/ 1307037 w 1520793"/>
              <a:gd name="connsiteY14-204" fmla="*/ 1025271 h 1481428"/>
              <a:gd name="connsiteX15-205" fmla="*/ 1154395 w 1520793"/>
              <a:gd name="connsiteY15-206" fmla="*/ 1243782 h 1481428"/>
              <a:gd name="connsiteX16-207" fmla="*/ 1027240 w 1520793"/>
              <a:gd name="connsiteY16-208" fmla="*/ 1371760 h 1481428"/>
              <a:gd name="connsiteX17-209" fmla="*/ 904942 w 1520793"/>
              <a:gd name="connsiteY17-210" fmla="*/ 1448576 h 1481428"/>
              <a:gd name="connsiteX18-211" fmla="*/ 790813 w 1520793"/>
              <a:gd name="connsiteY18-212" fmla="*/ 1479232 h 1481428"/>
              <a:gd name="connsiteX19-213" fmla="*/ 771240 w 1520793"/>
              <a:gd name="connsiteY19-214" fmla="*/ 1481428 h 1481428"/>
              <a:gd name="connsiteX20-215" fmla="*/ 748287 w 1520793"/>
              <a:gd name="connsiteY20-216" fmla="*/ 1481428 h 1481428"/>
              <a:gd name="connsiteX21-217" fmla="*/ 742654 w 1520793"/>
              <a:gd name="connsiteY21-218" fmla="*/ 1480398 h 1481428"/>
              <a:gd name="connsiteX22-219" fmla="*/ 709070 w 1520793"/>
              <a:gd name="connsiteY22-220" fmla="*/ 1476763 h 1481428"/>
              <a:gd name="connsiteX23-221" fmla="*/ 583605 w 1520793"/>
              <a:gd name="connsiteY23-222" fmla="*/ 1433692 h 1481428"/>
              <a:gd name="connsiteX24-223" fmla="*/ 446311 w 1520793"/>
              <a:gd name="connsiteY24-224" fmla="*/ 1331570 h 1481428"/>
              <a:gd name="connsiteX25-225" fmla="*/ 323521 w 1520793"/>
              <a:gd name="connsiteY25-226" fmla="*/ 1191657 h 1481428"/>
              <a:gd name="connsiteX26-227" fmla="*/ 103640 w 1520793"/>
              <a:gd name="connsiteY26-228" fmla="*/ 822946 h 1481428"/>
              <a:gd name="connsiteX27-229" fmla="*/ 23657 w 1520793"/>
              <a:gd name="connsiteY27-230" fmla="*/ 607385 h 1481428"/>
              <a:gd name="connsiteX28-231" fmla="*/ 1056 w 1520793"/>
              <a:gd name="connsiteY28-232" fmla="*/ 460820 h 1481428"/>
              <a:gd name="connsiteX29-233" fmla="*/ 0 w 1520793"/>
              <a:gd name="connsiteY29-234" fmla="*/ 453344 h 1481428"/>
              <a:gd name="connsiteX30-235" fmla="*/ 0 w 1520793"/>
              <a:gd name="connsiteY30-236" fmla="*/ 425293 h 1481428"/>
              <a:gd name="connsiteX31-237" fmla="*/ 1127 w 1520793"/>
              <a:gd name="connsiteY31-238" fmla="*/ 415896 h 1481428"/>
              <a:gd name="connsiteX32-239" fmla="*/ 9083 w 1520793"/>
              <a:gd name="connsiteY32-240" fmla="*/ 348889 h 1481428"/>
              <a:gd name="connsiteX33-241" fmla="*/ 100190 w 1520793"/>
              <a:gd name="connsiteY33-242" fmla="*/ 178662 h 1481428"/>
              <a:gd name="connsiteX34-243" fmla="*/ 216713 w 1520793"/>
              <a:gd name="connsiteY34-244" fmla="*/ 95950 h 1481428"/>
              <a:gd name="connsiteX35-245" fmla="*/ 379847 w 1520793"/>
              <a:gd name="connsiteY35-246" fmla="*/ 38339 h 1481428"/>
              <a:gd name="connsiteX36-247" fmla="*/ 519816 w 1520793"/>
              <a:gd name="connsiteY36-248" fmla="*/ 13854 h 1481428"/>
              <a:gd name="connsiteX37-249" fmla="*/ 632890 w 1520793"/>
              <a:gd name="connsiteY37-250" fmla="*/ 4115 h 1481428"/>
              <a:gd name="connsiteX38-251" fmla="*/ 745118 w 1520793"/>
              <a:gd name="connsiteY38-252" fmla="*/ 685 h 1481428"/>
              <a:gd name="connsiteX39-253" fmla="*/ 750822 w 1520793"/>
              <a:gd name="connsiteY39-254" fmla="*/ 0 h 14814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p:spPr>
      </p:pic>
      <p:sp>
        <p:nvSpPr>
          <p:cNvPr id="23" name="wps稻壳儿佳誉设计原创"/>
          <p:cNvSpPr/>
          <p:nvPr/>
        </p:nvSpPr>
        <p:spPr>
          <a:xfrm>
            <a:off x="2981775" y="1000954"/>
            <a:ext cx="6228451" cy="646331"/>
          </a:xfrm>
          <a:prstGeom prst="rect">
            <a:avLst/>
          </a:prstGeom>
        </p:spPr>
        <p:txBody>
          <a:bodyPr wrap="square">
            <a:spAutoFit/>
          </a:bodyPr>
          <a:lstStyle/>
          <a:p>
            <a:pPr marL="0" marR="0" lvl="0" indent="0" algn="dist" defTabSz="866775" rtl="0" eaLnBrk="1" fontAlgn="base" latinLnBrk="0" hangingPunct="1">
              <a:lnSpc>
                <a:spcPct val="100000"/>
              </a:lnSpc>
              <a:spcBef>
                <a:spcPct val="0"/>
              </a:spcBef>
              <a:spcAft>
                <a:spcPct val="0"/>
              </a:spcAft>
              <a:buClrTx/>
              <a:buSzTx/>
              <a:buFontTx/>
              <a:buNone/>
              <a:defRPr/>
            </a:pPr>
            <a:r>
              <a:rPr lang="zh-CN" altLang="en-US" sz="3600">
                <a:solidFill>
                  <a:schemeClr val="bg1"/>
                </a:solidFill>
                <a:latin typeface="方正楷体繁体" panose="03000509000000000000" pitchFamily="65" charset="-122"/>
                <a:ea typeface="方正楷体繁体" panose="03000509000000000000" pitchFamily="65" charset="-122"/>
              </a:rPr>
              <a:t>历经千帆 方知质朴为真</a:t>
            </a:r>
            <a:endParaRPr lang="zh-CN" altLang="en-US" sz="3600">
              <a:solidFill>
                <a:schemeClr val="bg1"/>
              </a:solidFill>
              <a:latin typeface="方正楷体繁体" panose="03000509000000000000" pitchFamily="65" charset="-122"/>
              <a:ea typeface="方正楷体繁体" panose="03000509000000000000" pitchFamily="65" charset="-122"/>
            </a:endParaRPr>
          </a:p>
        </p:txBody>
      </p:sp>
      <p:pic>
        <p:nvPicPr>
          <p:cNvPr id="42" name="图片占位符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5214230" y="2507515"/>
            <a:ext cx="1759824" cy="1557876"/>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1" fmla="*/ 750822 w 3362570"/>
              <a:gd name="connsiteY0-2" fmla="*/ 19683 h 1520793"/>
              <a:gd name="connsiteX1-3" fmla="*/ 769972 w 3362570"/>
              <a:gd name="connsiteY1-4" fmla="*/ 19683 h 1520793"/>
              <a:gd name="connsiteX2-5" fmla="*/ 778210 w 3362570"/>
              <a:gd name="connsiteY2-6" fmla="*/ 20368 h 1520793"/>
              <a:gd name="connsiteX3-7" fmla="*/ 920995 w 3362570"/>
              <a:gd name="connsiteY3-8" fmla="*/ 25855 h 1520793"/>
              <a:gd name="connsiteX4-9" fmla="*/ 1093000 w 3362570"/>
              <a:gd name="connsiteY4-10" fmla="*/ 47802 h 1520793"/>
              <a:gd name="connsiteX5-11" fmla="*/ 1251204 w 3362570"/>
              <a:gd name="connsiteY5-12" fmla="*/ 92382 h 1520793"/>
              <a:gd name="connsiteX6-13" fmla="*/ 1383922 w 3362570"/>
              <a:gd name="connsiteY6-14" fmla="*/ 166385 h 1520793"/>
              <a:gd name="connsiteX7-15" fmla="*/ 1503544 w 3362570"/>
              <a:gd name="connsiteY7-16" fmla="*/ 340795 h 1520793"/>
              <a:gd name="connsiteX8-17" fmla="*/ 1518399 w 3362570"/>
              <a:gd name="connsiteY8-18" fmla="*/ 425429 h 1520793"/>
              <a:gd name="connsiteX9-19" fmla="*/ 1520793 w 3362570"/>
              <a:gd name="connsiteY9-20" fmla="*/ 443673 h 1520793"/>
              <a:gd name="connsiteX10-21" fmla="*/ 1520793 w 3362570"/>
              <a:gd name="connsiteY10-22" fmla="*/ 473027 h 1520793"/>
              <a:gd name="connsiteX11-23" fmla="*/ 1518893 w 3362570"/>
              <a:gd name="connsiteY11-24" fmla="*/ 484960 h 1520793"/>
              <a:gd name="connsiteX12-25" fmla="*/ 1497066 w 3362570"/>
              <a:gd name="connsiteY12-26" fmla="*/ 622130 h 1520793"/>
              <a:gd name="connsiteX13-27" fmla="*/ 1434544 w 3362570"/>
              <a:gd name="connsiteY13-28" fmla="*/ 800724 h 1520793"/>
              <a:gd name="connsiteX14-29" fmla="*/ 1307037 w 3362570"/>
              <a:gd name="connsiteY14-30" fmla="*/ 1044954 h 1520793"/>
              <a:gd name="connsiteX15-31" fmla="*/ 1154395 w 3362570"/>
              <a:gd name="connsiteY15-32" fmla="*/ 1263465 h 1520793"/>
              <a:gd name="connsiteX16-33" fmla="*/ 1027240 w 3362570"/>
              <a:gd name="connsiteY16-34" fmla="*/ 1391443 h 1520793"/>
              <a:gd name="connsiteX17-35" fmla="*/ 904942 w 3362570"/>
              <a:gd name="connsiteY17-36" fmla="*/ 1468259 h 1520793"/>
              <a:gd name="connsiteX18-37" fmla="*/ 790813 w 3362570"/>
              <a:gd name="connsiteY18-38" fmla="*/ 1498915 h 1520793"/>
              <a:gd name="connsiteX19-39" fmla="*/ 771240 w 3362570"/>
              <a:gd name="connsiteY19-40" fmla="*/ 1501111 h 1520793"/>
              <a:gd name="connsiteX20-41" fmla="*/ 748287 w 3362570"/>
              <a:gd name="connsiteY20-42" fmla="*/ 1501111 h 1520793"/>
              <a:gd name="connsiteX21-43" fmla="*/ 742654 w 3362570"/>
              <a:gd name="connsiteY21-44" fmla="*/ 1500081 h 1520793"/>
              <a:gd name="connsiteX22-45" fmla="*/ 709070 w 3362570"/>
              <a:gd name="connsiteY22-46" fmla="*/ 1496446 h 1520793"/>
              <a:gd name="connsiteX23-47" fmla="*/ 583605 w 3362570"/>
              <a:gd name="connsiteY23-48" fmla="*/ 1453375 h 1520793"/>
              <a:gd name="connsiteX24-49" fmla="*/ 446311 w 3362570"/>
              <a:gd name="connsiteY24-50" fmla="*/ 1351253 h 1520793"/>
              <a:gd name="connsiteX25-51" fmla="*/ 323521 w 3362570"/>
              <a:gd name="connsiteY25-52" fmla="*/ 1211340 h 1520793"/>
              <a:gd name="connsiteX26-53" fmla="*/ 103640 w 3362570"/>
              <a:gd name="connsiteY26-54" fmla="*/ 842629 h 1520793"/>
              <a:gd name="connsiteX27-55" fmla="*/ 23657 w 3362570"/>
              <a:gd name="connsiteY27-56" fmla="*/ 627068 h 1520793"/>
              <a:gd name="connsiteX28-57" fmla="*/ 1056 w 3362570"/>
              <a:gd name="connsiteY28-58" fmla="*/ 480503 h 1520793"/>
              <a:gd name="connsiteX29-59" fmla="*/ 0 w 3362570"/>
              <a:gd name="connsiteY29-60" fmla="*/ 473027 h 1520793"/>
              <a:gd name="connsiteX30-61" fmla="*/ 0 w 3362570"/>
              <a:gd name="connsiteY30-62" fmla="*/ 444976 h 1520793"/>
              <a:gd name="connsiteX31-63" fmla="*/ 1127 w 3362570"/>
              <a:gd name="connsiteY31-64" fmla="*/ 435579 h 1520793"/>
              <a:gd name="connsiteX32-65" fmla="*/ 9083 w 3362570"/>
              <a:gd name="connsiteY32-66" fmla="*/ 368572 h 1520793"/>
              <a:gd name="connsiteX33-67" fmla="*/ 100190 w 3362570"/>
              <a:gd name="connsiteY33-68" fmla="*/ 198345 h 1520793"/>
              <a:gd name="connsiteX34-69" fmla="*/ 216713 w 3362570"/>
              <a:gd name="connsiteY34-70" fmla="*/ 115633 h 1520793"/>
              <a:gd name="connsiteX35-71" fmla="*/ 379847 w 3362570"/>
              <a:gd name="connsiteY35-72" fmla="*/ 58022 h 1520793"/>
              <a:gd name="connsiteX36-73" fmla="*/ 519816 w 3362570"/>
              <a:gd name="connsiteY36-74" fmla="*/ 33537 h 1520793"/>
              <a:gd name="connsiteX37-75" fmla="*/ 632890 w 3362570"/>
              <a:gd name="connsiteY37-76" fmla="*/ 23798 h 1520793"/>
              <a:gd name="connsiteX38-77" fmla="*/ 745118 w 3362570"/>
              <a:gd name="connsiteY38-78" fmla="*/ 20368 h 1520793"/>
              <a:gd name="connsiteX39-79" fmla="*/ 750822 w 3362570"/>
              <a:gd name="connsiteY39-80" fmla="*/ 19683 h 1520793"/>
              <a:gd name="connsiteX40-81" fmla="*/ 1881142 w 3362570"/>
              <a:gd name="connsiteY40-82" fmla="*/ 1520793 h 1520793"/>
              <a:gd name="connsiteX41-83" fmla="*/ 3362570 w 3362570"/>
              <a:gd name="connsiteY41-84" fmla="*/ 0 h 1520793"/>
              <a:gd name="connsiteX42-85" fmla="*/ 3362570 w 3362570"/>
              <a:gd name="connsiteY42-86" fmla="*/ 1520793 h 1520793"/>
              <a:gd name="connsiteX43-87" fmla="*/ 1881142 w 3362570"/>
              <a:gd name="connsiteY43-88" fmla="*/ 1520793 h 1520793"/>
              <a:gd name="connsiteX0-89" fmla="*/ 750822 w 3362570"/>
              <a:gd name="connsiteY0-90" fmla="*/ 0 h 1501110"/>
              <a:gd name="connsiteX1-91" fmla="*/ 769972 w 3362570"/>
              <a:gd name="connsiteY1-92" fmla="*/ 0 h 1501110"/>
              <a:gd name="connsiteX2-93" fmla="*/ 778210 w 3362570"/>
              <a:gd name="connsiteY2-94" fmla="*/ 685 h 1501110"/>
              <a:gd name="connsiteX3-95" fmla="*/ 920995 w 3362570"/>
              <a:gd name="connsiteY3-96" fmla="*/ 6172 h 1501110"/>
              <a:gd name="connsiteX4-97" fmla="*/ 1093000 w 3362570"/>
              <a:gd name="connsiteY4-98" fmla="*/ 28119 h 1501110"/>
              <a:gd name="connsiteX5-99" fmla="*/ 1251204 w 3362570"/>
              <a:gd name="connsiteY5-100" fmla="*/ 72699 h 1501110"/>
              <a:gd name="connsiteX6-101" fmla="*/ 1383922 w 3362570"/>
              <a:gd name="connsiteY6-102" fmla="*/ 146702 h 1501110"/>
              <a:gd name="connsiteX7-103" fmla="*/ 1503544 w 3362570"/>
              <a:gd name="connsiteY7-104" fmla="*/ 321112 h 1501110"/>
              <a:gd name="connsiteX8-105" fmla="*/ 1518399 w 3362570"/>
              <a:gd name="connsiteY8-106" fmla="*/ 405746 h 1501110"/>
              <a:gd name="connsiteX9-107" fmla="*/ 1520793 w 3362570"/>
              <a:gd name="connsiteY9-108" fmla="*/ 423990 h 1501110"/>
              <a:gd name="connsiteX10-109" fmla="*/ 1520793 w 3362570"/>
              <a:gd name="connsiteY10-110" fmla="*/ 453344 h 1501110"/>
              <a:gd name="connsiteX11-111" fmla="*/ 1518893 w 3362570"/>
              <a:gd name="connsiteY11-112" fmla="*/ 465277 h 1501110"/>
              <a:gd name="connsiteX12-113" fmla="*/ 1497066 w 3362570"/>
              <a:gd name="connsiteY12-114" fmla="*/ 602447 h 1501110"/>
              <a:gd name="connsiteX13-115" fmla="*/ 1434544 w 3362570"/>
              <a:gd name="connsiteY13-116" fmla="*/ 781041 h 1501110"/>
              <a:gd name="connsiteX14-117" fmla="*/ 1307037 w 3362570"/>
              <a:gd name="connsiteY14-118" fmla="*/ 1025271 h 1501110"/>
              <a:gd name="connsiteX15-119" fmla="*/ 1154395 w 3362570"/>
              <a:gd name="connsiteY15-120" fmla="*/ 1243782 h 1501110"/>
              <a:gd name="connsiteX16-121" fmla="*/ 1027240 w 3362570"/>
              <a:gd name="connsiteY16-122" fmla="*/ 1371760 h 1501110"/>
              <a:gd name="connsiteX17-123" fmla="*/ 904942 w 3362570"/>
              <a:gd name="connsiteY17-124" fmla="*/ 1448576 h 1501110"/>
              <a:gd name="connsiteX18-125" fmla="*/ 790813 w 3362570"/>
              <a:gd name="connsiteY18-126" fmla="*/ 1479232 h 1501110"/>
              <a:gd name="connsiteX19-127" fmla="*/ 771240 w 3362570"/>
              <a:gd name="connsiteY19-128" fmla="*/ 1481428 h 1501110"/>
              <a:gd name="connsiteX20-129" fmla="*/ 748287 w 3362570"/>
              <a:gd name="connsiteY20-130" fmla="*/ 1481428 h 1501110"/>
              <a:gd name="connsiteX21-131" fmla="*/ 742654 w 3362570"/>
              <a:gd name="connsiteY21-132" fmla="*/ 1480398 h 1501110"/>
              <a:gd name="connsiteX22-133" fmla="*/ 709070 w 3362570"/>
              <a:gd name="connsiteY22-134" fmla="*/ 1476763 h 1501110"/>
              <a:gd name="connsiteX23-135" fmla="*/ 583605 w 3362570"/>
              <a:gd name="connsiteY23-136" fmla="*/ 1433692 h 1501110"/>
              <a:gd name="connsiteX24-137" fmla="*/ 446311 w 3362570"/>
              <a:gd name="connsiteY24-138" fmla="*/ 1331570 h 1501110"/>
              <a:gd name="connsiteX25-139" fmla="*/ 323521 w 3362570"/>
              <a:gd name="connsiteY25-140" fmla="*/ 1191657 h 1501110"/>
              <a:gd name="connsiteX26-141" fmla="*/ 103640 w 3362570"/>
              <a:gd name="connsiteY26-142" fmla="*/ 822946 h 1501110"/>
              <a:gd name="connsiteX27-143" fmla="*/ 23657 w 3362570"/>
              <a:gd name="connsiteY27-144" fmla="*/ 607385 h 1501110"/>
              <a:gd name="connsiteX28-145" fmla="*/ 1056 w 3362570"/>
              <a:gd name="connsiteY28-146" fmla="*/ 460820 h 1501110"/>
              <a:gd name="connsiteX29-147" fmla="*/ 0 w 3362570"/>
              <a:gd name="connsiteY29-148" fmla="*/ 453344 h 1501110"/>
              <a:gd name="connsiteX30-149" fmla="*/ 0 w 3362570"/>
              <a:gd name="connsiteY30-150" fmla="*/ 425293 h 1501110"/>
              <a:gd name="connsiteX31-151" fmla="*/ 1127 w 3362570"/>
              <a:gd name="connsiteY31-152" fmla="*/ 415896 h 1501110"/>
              <a:gd name="connsiteX32-153" fmla="*/ 9083 w 3362570"/>
              <a:gd name="connsiteY32-154" fmla="*/ 348889 h 1501110"/>
              <a:gd name="connsiteX33-155" fmla="*/ 100190 w 3362570"/>
              <a:gd name="connsiteY33-156" fmla="*/ 178662 h 1501110"/>
              <a:gd name="connsiteX34-157" fmla="*/ 216713 w 3362570"/>
              <a:gd name="connsiteY34-158" fmla="*/ 95950 h 1501110"/>
              <a:gd name="connsiteX35-159" fmla="*/ 379847 w 3362570"/>
              <a:gd name="connsiteY35-160" fmla="*/ 38339 h 1501110"/>
              <a:gd name="connsiteX36-161" fmla="*/ 519816 w 3362570"/>
              <a:gd name="connsiteY36-162" fmla="*/ 13854 h 1501110"/>
              <a:gd name="connsiteX37-163" fmla="*/ 632890 w 3362570"/>
              <a:gd name="connsiteY37-164" fmla="*/ 4115 h 1501110"/>
              <a:gd name="connsiteX38-165" fmla="*/ 745118 w 3362570"/>
              <a:gd name="connsiteY38-166" fmla="*/ 685 h 1501110"/>
              <a:gd name="connsiteX39-167" fmla="*/ 750822 w 3362570"/>
              <a:gd name="connsiteY39-168" fmla="*/ 0 h 1501110"/>
              <a:gd name="connsiteX40-169" fmla="*/ 1881142 w 3362570"/>
              <a:gd name="connsiteY40-170" fmla="*/ 1501110 h 1501110"/>
              <a:gd name="connsiteX41-171" fmla="*/ 3362570 w 3362570"/>
              <a:gd name="connsiteY41-172" fmla="*/ 1501110 h 1501110"/>
              <a:gd name="connsiteX42-173" fmla="*/ 1881142 w 3362570"/>
              <a:gd name="connsiteY42-174" fmla="*/ 1501110 h 1501110"/>
              <a:gd name="connsiteX0-175" fmla="*/ 750822 w 1520793"/>
              <a:gd name="connsiteY0-176" fmla="*/ 0 h 1481428"/>
              <a:gd name="connsiteX1-177" fmla="*/ 769972 w 1520793"/>
              <a:gd name="connsiteY1-178" fmla="*/ 0 h 1481428"/>
              <a:gd name="connsiteX2-179" fmla="*/ 778210 w 1520793"/>
              <a:gd name="connsiteY2-180" fmla="*/ 685 h 1481428"/>
              <a:gd name="connsiteX3-181" fmla="*/ 920995 w 1520793"/>
              <a:gd name="connsiteY3-182" fmla="*/ 6172 h 1481428"/>
              <a:gd name="connsiteX4-183" fmla="*/ 1093000 w 1520793"/>
              <a:gd name="connsiteY4-184" fmla="*/ 28119 h 1481428"/>
              <a:gd name="connsiteX5-185" fmla="*/ 1251204 w 1520793"/>
              <a:gd name="connsiteY5-186" fmla="*/ 72699 h 1481428"/>
              <a:gd name="connsiteX6-187" fmla="*/ 1383922 w 1520793"/>
              <a:gd name="connsiteY6-188" fmla="*/ 146702 h 1481428"/>
              <a:gd name="connsiteX7-189" fmla="*/ 1503544 w 1520793"/>
              <a:gd name="connsiteY7-190" fmla="*/ 321112 h 1481428"/>
              <a:gd name="connsiteX8-191" fmla="*/ 1518399 w 1520793"/>
              <a:gd name="connsiteY8-192" fmla="*/ 405746 h 1481428"/>
              <a:gd name="connsiteX9-193" fmla="*/ 1520793 w 1520793"/>
              <a:gd name="connsiteY9-194" fmla="*/ 423990 h 1481428"/>
              <a:gd name="connsiteX10-195" fmla="*/ 1520793 w 1520793"/>
              <a:gd name="connsiteY10-196" fmla="*/ 453344 h 1481428"/>
              <a:gd name="connsiteX11-197" fmla="*/ 1518893 w 1520793"/>
              <a:gd name="connsiteY11-198" fmla="*/ 465277 h 1481428"/>
              <a:gd name="connsiteX12-199" fmla="*/ 1497066 w 1520793"/>
              <a:gd name="connsiteY12-200" fmla="*/ 602447 h 1481428"/>
              <a:gd name="connsiteX13-201" fmla="*/ 1434544 w 1520793"/>
              <a:gd name="connsiteY13-202" fmla="*/ 781041 h 1481428"/>
              <a:gd name="connsiteX14-203" fmla="*/ 1307037 w 1520793"/>
              <a:gd name="connsiteY14-204" fmla="*/ 1025271 h 1481428"/>
              <a:gd name="connsiteX15-205" fmla="*/ 1154395 w 1520793"/>
              <a:gd name="connsiteY15-206" fmla="*/ 1243782 h 1481428"/>
              <a:gd name="connsiteX16-207" fmla="*/ 1027240 w 1520793"/>
              <a:gd name="connsiteY16-208" fmla="*/ 1371760 h 1481428"/>
              <a:gd name="connsiteX17-209" fmla="*/ 904942 w 1520793"/>
              <a:gd name="connsiteY17-210" fmla="*/ 1448576 h 1481428"/>
              <a:gd name="connsiteX18-211" fmla="*/ 790813 w 1520793"/>
              <a:gd name="connsiteY18-212" fmla="*/ 1479232 h 1481428"/>
              <a:gd name="connsiteX19-213" fmla="*/ 771240 w 1520793"/>
              <a:gd name="connsiteY19-214" fmla="*/ 1481428 h 1481428"/>
              <a:gd name="connsiteX20-215" fmla="*/ 748287 w 1520793"/>
              <a:gd name="connsiteY20-216" fmla="*/ 1481428 h 1481428"/>
              <a:gd name="connsiteX21-217" fmla="*/ 742654 w 1520793"/>
              <a:gd name="connsiteY21-218" fmla="*/ 1480398 h 1481428"/>
              <a:gd name="connsiteX22-219" fmla="*/ 709070 w 1520793"/>
              <a:gd name="connsiteY22-220" fmla="*/ 1476763 h 1481428"/>
              <a:gd name="connsiteX23-221" fmla="*/ 583605 w 1520793"/>
              <a:gd name="connsiteY23-222" fmla="*/ 1433692 h 1481428"/>
              <a:gd name="connsiteX24-223" fmla="*/ 446311 w 1520793"/>
              <a:gd name="connsiteY24-224" fmla="*/ 1331570 h 1481428"/>
              <a:gd name="connsiteX25-225" fmla="*/ 323521 w 1520793"/>
              <a:gd name="connsiteY25-226" fmla="*/ 1191657 h 1481428"/>
              <a:gd name="connsiteX26-227" fmla="*/ 103640 w 1520793"/>
              <a:gd name="connsiteY26-228" fmla="*/ 822946 h 1481428"/>
              <a:gd name="connsiteX27-229" fmla="*/ 23657 w 1520793"/>
              <a:gd name="connsiteY27-230" fmla="*/ 607385 h 1481428"/>
              <a:gd name="connsiteX28-231" fmla="*/ 1056 w 1520793"/>
              <a:gd name="connsiteY28-232" fmla="*/ 460820 h 1481428"/>
              <a:gd name="connsiteX29-233" fmla="*/ 0 w 1520793"/>
              <a:gd name="connsiteY29-234" fmla="*/ 453344 h 1481428"/>
              <a:gd name="connsiteX30-235" fmla="*/ 0 w 1520793"/>
              <a:gd name="connsiteY30-236" fmla="*/ 425293 h 1481428"/>
              <a:gd name="connsiteX31-237" fmla="*/ 1127 w 1520793"/>
              <a:gd name="connsiteY31-238" fmla="*/ 415896 h 1481428"/>
              <a:gd name="connsiteX32-239" fmla="*/ 9083 w 1520793"/>
              <a:gd name="connsiteY32-240" fmla="*/ 348889 h 1481428"/>
              <a:gd name="connsiteX33-241" fmla="*/ 100190 w 1520793"/>
              <a:gd name="connsiteY33-242" fmla="*/ 178662 h 1481428"/>
              <a:gd name="connsiteX34-243" fmla="*/ 216713 w 1520793"/>
              <a:gd name="connsiteY34-244" fmla="*/ 95950 h 1481428"/>
              <a:gd name="connsiteX35-245" fmla="*/ 379847 w 1520793"/>
              <a:gd name="connsiteY35-246" fmla="*/ 38339 h 1481428"/>
              <a:gd name="connsiteX36-247" fmla="*/ 519816 w 1520793"/>
              <a:gd name="connsiteY36-248" fmla="*/ 13854 h 1481428"/>
              <a:gd name="connsiteX37-249" fmla="*/ 632890 w 1520793"/>
              <a:gd name="connsiteY37-250" fmla="*/ 4115 h 1481428"/>
              <a:gd name="connsiteX38-251" fmla="*/ 745118 w 1520793"/>
              <a:gd name="connsiteY38-252" fmla="*/ 685 h 1481428"/>
              <a:gd name="connsiteX39-253" fmla="*/ 750822 w 1520793"/>
              <a:gd name="connsiteY39-254" fmla="*/ 0 h 14814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p:spPr>
      </p:pic>
      <p:sp>
        <p:nvSpPr>
          <p:cNvPr id="26" name="TextBox 15"/>
          <p:cNvSpPr txBox="1"/>
          <p:nvPr/>
        </p:nvSpPr>
        <p:spPr>
          <a:xfrm>
            <a:off x="4895850" y="4738250"/>
            <a:ext cx="2400300" cy="824393"/>
          </a:xfrm>
          <a:prstGeom prst="rect">
            <a:avLst/>
          </a:prstGeom>
          <a:noFill/>
        </p:spPr>
        <p:txBody>
          <a:bodyPr wrap="square" rtlCol="0">
            <a:spAutoFit/>
          </a:bodyPr>
          <a:lstStyle/>
          <a:p>
            <a:pPr lvl="0" algn="ctr" defTabSz="914400">
              <a:lnSpc>
                <a:spcPct val="150000"/>
              </a:lnSpc>
              <a:defRPr/>
            </a:pPr>
            <a:r>
              <a:rPr lang="zh-CN" altLang="en-US" sz="11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rPr>
              <a:t>那种情景交融虚实相生的形象系统及其所诱发和开拓的审美想典那种情景</a:t>
            </a:r>
            <a:endParaRPr lang="zh-CN" altLang="en-US" sz="11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endParaRPr>
          </a:p>
        </p:txBody>
      </p:sp>
      <p:sp>
        <p:nvSpPr>
          <p:cNvPr id="27" name="Title 4"/>
          <p:cNvSpPr txBox="1"/>
          <p:nvPr/>
        </p:nvSpPr>
        <p:spPr>
          <a:xfrm>
            <a:off x="5180559" y="4415566"/>
            <a:ext cx="1827165"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0" marR="0" lvl="0" indent="0" algn="dist" defTabSz="914400" rtl="0" eaLnBrk="1" fontAlgn="auto" latinLnBrk="0" hangingPunct="1">
              <a:lnSpc>
                <a:spcPct val="90000"/>
              </a:lnSpc>
              <a:spcBef>
                <a:spcPct val="0"/>
              </a:spcBef>
              <a:spcAft>
                <a:spcPts val="0"/>
              </a:spcAft>
              <a:buClrTx/>
              <a:buSzTx/>
              <a:buFontTx/>
              <a:buNone/>
              <a:defRPr/>
            </a:pPr>
            <a:r>
              <a:rPr lang="zh-CN" altLang="en-US" sz="2400" spc="400">
                <a:solidFill>
                  <a:prstClr val="black">
                    <a:lumMod val="95000"/>
                    <a:lumOff val="5000"/>
                  </a:prstClr>
                </a:solidFill>
                <a:latin typeface="迷你简小隶书" panose="02010609000101010101" pitchFamily="49" charset="-122"/>
                <a:ea typeface="迷你简小隶书" panose="02010609000101010101" pitchFamily="49" charset="-122"/>
                <a:cs typeface="+mn-cs"/>
                <a:sym typeface="+mn-lt"/>
              </a:rPr>
              <a:t>输入标题</a:t>
            </a:r>
            <a:endParaRPr lang="en-US" sz="2400" spc="400" dirty="0">
              <a:solidFill>
                <a:prstClr val="black">
                  <a:lumMod val="95000"/>
                  <a:lumOff val="5000"/>
                </a:prstClr>
              </a:solidFill>
              <a:latin typeface="迷你简小隶书" panose="02010609000101010101" pitchFamily="49" charset="-122"/>
              <a:ea typeface="迷你简小隶书" panose="02010609000101010101" pitchFamily="49" charset="-122"/>
              <a:cs typeface="+mn-cs"/>
              <a:sym typeface="+mn-lt"/>
            </a:endParaRPr>
          </a:p>
        </p:txBody>
      </p:sp>
      <p:sp>
        <p:nvSpPr>
          <p:cNvPr id="38" name="TextBox 15"/>
          <p:cNvSpPr txBox="1"/>
          <p:nvPr/>
        </p:nvSpPr>
        <p:spPr>
          <a:xfrm>
            <a:off x="8255000" y="4738250"/>
            <a:ext cx="2400300" cy="824393"/>
          </a:xfrm>
          <a:prstGeom prst="rect">
            <a:avLst/>
          </a:prstGeom>
          <a:noFill/>
        </p:spPr>
        <p:txBody>
          <a:bodyPr wrap="square" rtlCol="0">
            <a:spAutoFit/>
          </a:bodyPr>
          <a:lstStyle/>
          <a:p>
            <a:pPr lvl="0" algn="ctr" defTabSz="914400">
              <a:lnSpc>
                <a:spcPct val="150000"/>
              </a:lnSpc>
              <a:defRPr/>
            </a:pPr>
            <a:r>
              <a:rPr lang="zh-CN" altLang="en-US" sz="11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rPr>
              <a:t>那种情景交融虚实相生的形象系统及其所诱发和开拓的审美想典那种情景</a:t>
            </a:r>
            <a:endParaRPr lang="zh-CN" altLang="en-US" sz="11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endParaRPr>
          </a:p>
        </p:txBody>
      </p:sp>
      <p:sp>
        <p:nvSpPr>
          <p:cNvPr id="39" name="Title 4"/>
          <p:cNvSpPr txBox="1"/>
          <p:nvPr/>
        </p:nvSpPr>
        <p:spPr>
          <a:xfrm>
            <a:off x="8539709" y="4415566"/>
            <a:ext cx="1827165"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0" marR="0" lvl="0" indent="0" algn="dist" defTabSz="914400" rtl="0" eaLnBrk="1" fontAlgn="auto" latinLnBrk="0" hangingPunct="1">
              <a:lnSpc>
                <a:spcPct val="90000"/>
              </a:lnSpc>
              <a:spcBef>
                <a:spcPct val="0"/>
              </a:spcBef>
              <a:spcAft>
                <a:spcPts val="0"/>
              </a:spcAft>
              <a:buClrTx/>
              <a:buSzTx/>
              <a:buFontTx/>
              <a:buNone/>
              <a:defRPr/>
            </a:pPr>
            <a:r>
              <a:rPr lang="zh-CN" altLang="en-US" sz="2400" spc="400">
                <a:solidFill>
                  <a:prstClr val="black">
                    <a:lumMod val="95000"/>
                    <a:lumOff val="5000"/>
                  </a:prstClr>
                </a:solidFill>
                <a:latin typeface="迷你简小隶书" panose="02010609000101010101" pitchFamily="49" charset="-122"/>
                <a:ea typeface="迷你简小隶书" panose="02010609000101010101" pitchFamily="49" charset="-122"/>
                <a:cs typeface="+mn-cs"/>
                <a:sym typeface="+mn-lt"/>
              </a:rPr>
              <a:t>输入标题</a:t>
            </a:r>
            <a:endParaRPr lang="en-US" sz="2400" spc="400" dirty="0">
              <a:solidFill>
                <a:prstClr val="black">
                  <a:lumMod val="95000"/>
                  <a:lumOff val="5000"/>
                </a:prstClr>
              </a:solidFill>
              <a:latin typeface="迷你简小隶书" panose="02010609000101010101" pitchFamily="49" charset="-122"/>
              <a:ea typeface="迷你简小隶书" panose="02010609000101010101" pitchFamily="49" charset="-122"/>
              <a:cs typeface="+mn-cs"/>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ps稻壳儿佳誉设计原创"/>
          <p:cNvSpPr/>
          <p:nvPr/>
        </p:nvSpPr>
        <p:spPr>
          <a:xfrm>
            <a:off x="0" y="0"/>
            <a:ext cx="12192000" cy="6858000"/>
          </a:xfrm>
          <a:prstGeom prst="rect">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wps稻壳儿佳誉设计原创"/>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86775" y="3152775"/>
            <a:ext cx="3705225" cy="3705225"/>
          </a:xfrm>
          <a:prstGeom prst="rect">
            <a:avLst/>
          </a:prstGeom>
        </p:spPr>
      </p:pic>
      <p:sp>
        <p:nvSpPr>
          <p:cNvPr id="8" name="文本框 7"/>
          <p:cNvSpPr txBox="1"/>
          <p:nvPr/>
        </p:nvSpPr>
        <p:spPr>
          <a:xfrm>
            <a:off x="2957207" y="2168040"/>
            <a:ext cx="1851790" cy="2215991"/>
          </a:xfrm>
          <a:prstGeom prst="rect">
            <a:avLst/>
          </a:prstGeom>
          <a:noFill/>
          <a:effectLst>
            <a:outerShdw blurRad="50800" dist="50800" dir="5400000" algn="ctr" rotWithShape="0">
              <a:srgbClr val="000000"/>
            </a:outerShdw>
          </a:effectLst>
        </p:spPr>
        <p:txBody>
          <a:bodyPr wrap="none" rtlCol="0">
            <a:spAutoFit/>
          </a:bodyPr>
          <a:lstStyle/>
          <a:p>
            <a:pPr lvl="0" algn="ctr" defTabSz="609600">
              <a:defRPr/>
            </a:pPr>
            <a:r>
              <a:rPr lang="zh-CN" altLang="en-US" sz="13800" spc="-800">
                <a:solidFill>
                  <a:schemeClr val="bg1">
                    <a:lumMod val="85000"/>
                  </a:schemeClr>
                </a:solidFill>
                <a:latin typeface="锐字云字库水柱体1.0" panose="02010604000000000000" pitchFamily="2" charset="-122"/>
                <a:ea typeface="锐字云字库水柱体1.0" panose="02010604000000000000" pitchFamily="2" charset="-122"/>
              </a:rPr>
              <a:t>贰</a:t>
            </a:r>
            <a:endParaRPr lang="zh-CN" altLang="en-US" sz="13800" spc="-800">
              <a:solidFill>
                <a:schemeClr val="bg1">
                  <a:lumMod val="85000"/>
                </a:schemeClr>
              </a:solidFill>
              <a:latin typeface="锐字云字库水柱体1.0" panose="02010604000000000000" pitchFamily="2" charset="-122"/>
              <a:ea typeface="锐字云字库水柱体1.0" panose="02010604000000000000" pitchFamily="2" charset="-122"/>
            </a:endParaRPr>
          </a:p>
        </p:txBody>
      </p:sp>
      <p:sp>
        <p:nvSpPr>
          <p:cNvPr id="29" name="文本框 28"/>
          <p:cNvSpPr txBox="1"/>
          <p:nvPr/>
        </p:nvSpPr>
        <p:spPr>
          <a:xfrm>
            <a:off x="5041560" y="3934478"/>
            <a:ext cx="2501870" cy="483530"/>
          </a:xfrm>
          <a:prstGeom prst="rect">
            <a:avLst/>
          </a:prstGeom>
          <a:noFill/>
        </p:spPr>
        <p:txBody>
          <a:bodyPr vert="horz" wrap="square" rtlCol="0" anchor="b">
            <a:spAutoFit/>
          </a:bodyPr>
          <a:lstStyle/>
          <a:p>
            <a:pPr lvl="0" defTabSz="609600">
              <a:lnSpc>
                <a:spcPct val="150000"/>
              </a:lnSpc>
              <a:spcBef>
                <a:spcPct val="20000"/>
              </a:spcBef>
              <a:defRPr/>
            </a:pPr>
            <a:r>
              <a:rPr lang="zh-CN" altLang="en-US" sz="900" spc="300">
                <a:solidFill>
                  <a:schemeClr val="bg1"/>
                </a:solidFill>
                <a:latin typeface="迷你简小隶书" panose="02010609000101010101" pitchFamily="49" charset="-122"/>
                <a:ea typeface="迷你简小隶书" panose="02010609000101010101" pitchFamily="49" charset="-122"/>
              </a:rPr>
              <a:t>意境是指抒情性作品中所呈现的那种情景交融的文学典型</a:t>
            </a:r>
            <a:endParaRPr lang="zh-CN" altLang="en-US" sz="900" spc="300">
              <a:solidFill>
                <a:schemeClr val="bg1"/>
              </a:solidFill>
              <a:latin typeface="迷你简小隶书" panose="02010609000101010101" pitchFamily="49" charset="-122"/>
              <a:ea typeface="迷你简小隶书" panose="02010609000101010101" pitchFamily="49" charset="-122"/>
            </a:endParaRPr>
          </a:p>
        </p:txBody>
      </p:sp>
      <p:sp>
        <p:nvSpPr>
          <p:cNvPr id="30" name="文本框 29"/>
          <p:cNvSpPr txBox="1"/>
          <p:nvPr/>
        </p:nvSpPr>
        <p:spPr>
          <a:xfrm>
            <a:off x="5003460" y="3534723"/>
            <a:ext cx="2921340" cy="523220"/>
          </a:xfrm>
          <a:prstGeom prst="rect">
            <a:avLst/>
          </a:prstGeom>
          <a:noFill/>
        </p:spPr>
        <p:txBody>
          <a:bodyPr vert="horz" wrap="square" rtlCol="0">
            <a:spAutoFit/>
          </a:bodyPr>
          <a:lstStyle/>
          <a:p>
            <a:r>
              <a:rPr lang="zh-CN" altLang="en-US" sz="2800" spc="-300">
                <a:solidFill>
                  <a:schemeClr val="bg1"/>
                </a:solidFill>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rPr>
              <a:t>这里输入标题内容</a:t>
            </a:r>
            <a:endParaRPr lang="zh-CN" altLang="en-US" sz="2800" spc="-300" dirty="0">
              <a:solidFill>
                <a:schemeClr val="bg1"/>
              </a:solidFill>
              <a:effectLst>
                <a:outerShdw blurRad="38100" dist="38100" dir="2700000" algn="tl">
                  <a:srgbClr val="000000">
                    <a:alpha val="43137"/>
                  </a:srgbClr>
                </a:outerShdw>
              </a:effectLst>
              <a:latin typeface="迷你简小隶书" panose="02010609000101010101" pitchFamily="49" charset="-122"/>
              <a:ea typeface="迷你简小隶书" panose="02010609000101010101" pitchFamily="49" charset="-122"/>
            </a:endParaRPr>
          </a:p>
        </p:txBody>
      </p:sp>
      <p:pic>
        <p:nvPicPr>
          <p:cNvPr id="176" name="图片 175" descr="2015079358371773581"/>
          <p:cNvPicPr>
            <a:picLocks noChangeAspect="1"/>
          </p:cNvPicPr>
          <p:nvPr/>
        </p:nvPicPr>
        <p:blipFill>
          <a:blip r:embed="rId2">
            <a:duotone>
              <a:prstClr val="black"/>
              <a:srgbClr val="784635">
                <a:tint val="45000"/>
                <a:satMod val="400000"/>
              </a:srgbClr>
            </a:duotone>
          </a:blip>
          <a:stretch>
            <a:fillRect/>
          </a:stretch>
        </p:blipFill>
        <p:spPr>
          <a:xfrm>
            <a:off x="1885584" y="2557807"/>
            <a:ext cx="1174350" cy="489170"/>
          </a:xfrm>
          <a:prstGeom prst="rect">
            <a:avLst/>
          </a:prstGeom>
        </p:spPr>
      </p:pic>
      <p:pic>
        <p:nvPicPr>
          <p:cNvPr id="178" name="wps稻壳儿佳誉设计原创"/>
          <p:cNvPicPr>
            <a:picLocks noChangeAspect="1"/>
          </p:cNvPicPr>
          <p:nvPr/>
        </p:nvPicPr>
        <p:blipFill>
          <a:blip r:embed="rId3" cstate="email"/>
          <a:stretch>
            <a:fillRect/>
          </a:stretch>
        </p:blipFill>
        <p:spPr>
          <a:xfrm>
            <a:off x="7204399" y="4500040"/>
            <a:ext cx="212031" cy="204962"/>
          </a:xfrm>
          <a:prstGeom prst="rect">
            <a:avLst/>
          </a:prstGeom>
        </p:spPr>
      </p:pic>
      <p:pic>
        <p:nvPicPr>
          <p:cNvPr id="183" name="图片 182"/>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35233" r="38569" b="68340"/>
          <a:stretch>
            <a:fillRect/>
          </a:stretch>
        </p:blipFill>
        <p:spPr>
          <a:xfrm>
            <a:off x="7712399" y="3272477"/>
            <a:ext cx="432942" cy="6725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9129923" y="1814"/>
            <a:ext cx="3062077" cy="6881281"/>
          </a:xfrm>
          <a:prstGeom prst="rect">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wps稻壳儿佳誉设计原创"/>
          <p:cNvPicPr>
            <a:picLocks noChangeAspect="1"/>
          </p:cNvPicPr>
          <p:nvPr/>
        </p:nvPicPr>
        <p:blipFill rotWithShape="1">
          <a:blip r:embed="rId1">
            <a:extLst>
              <a:ext uri="{28A0092B-C50C-407E-A947-70E740481C1C}">
                <a14:useLocalDpi xmlns:a14="http://schemas.microsoft.com/office/drawing/2010/main" val="0"/>
              </a:ext>
            </a:extLst>
          </a:blip>
          <a:srcRect l="52197" t="31956" b="33391"/>
          <a:stretch>
            <a:fillRect/>
          </a:stretch>
        </p:blipFill>
        <p:spPr>
          <a:xfrm>
            <a:off x="0" y="-15525"/>
            <a:ext cx="1161143" cy="1264479"/>
          </a:xfrm>
          <a:custGeom>
            <a:avLst/>
            <a:gdLst>
              <a:gd name="connsiteX0" fmla="*/ 0 w 2012550"/>
              <a:gd name="connsiteY0" fmla="*/ 0 h 2191657"/>
              <a:gd name="connsiteX1" fmla="*/ 2012550 w 2012550"/>
              <a:gd name="connsiteY1" fmla="*/ 0 h 2191657"/>
              <a:gd name="connsiteX2" fmla="*/ 2012550 w 2012550"/>
              <a:gd name="connsiteY2" fmla="*/ 2191657 h 2191657"/>
              <a:gd name="connsiteX3" fmla="*/ 1288868 w 2012550"/>
              <a:gd name="connsiteY3" fmla="*/ 2191657 h 2191657"/>
              <a:gd name="connsiteX4" fmla="*/ 217714 w 2012550"/>
              <a:gd name="connsiteY4" fmla="*/ 1001486 h 2191657"/>
              <a:gd name="connsiteX5" fmla="*/ 0 w 2012550"/>
              <a:gd name="connsiteY5" fmla="*/ 1348216 h 219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2550" h="2191657">
                <a:moveTo>
                  <a:pt x="0" y="0"/>
                </a:moveTo>
                <a:lnTo>
                  <a:pt x="2012550" y="0"/>
                </a:lnTo>
                <a:lnTo>
                  <a:pt x="2012550" y="2191657"/>
                </a:lnTo>
                <a:lnTo>
                  <a:pt x="1288868" y="2191657"/>
                </a:lnTo>
                <a:lnTo>
                  <a:pt x="217714" y="1001486"/>
                </a:lnTo>
                <a:lnTo>
                  <a:pt x="0" y="1348216"/>
                </a:lnTo>
                <a:close/>
              </a:path>
            </a:pathLst>
          </a:custGeom>
        </p:spPr>
      </p:pic>
      <p:sp>
        <p:nvSpPr>
          <p:cNvPr id="48" name="文本框 47"/>
          <p:cNvSpPr txBox="1"/>
          <p:nvPr/>
        </p:nvSpPr>
        <p:spPr>
          <a:xfrm>
            <a:off x="2370157" y="2194920"/>
            <a:ext cx="615553" cy="172938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000000">
                    <a:lumMod val="95000"/>
                    <a:lumOff val="5000"/>
                  </a:srgbClr>
                </a:solidFill>
                <a:effectLst/>
                <a:uLnTx/>
                <a:uFillTx/>
                <a:latin typeface="迷你简小隶书" panose="02010609000101010101" pitchFamily="49" charset="-122"/>
                <a:ea typeface="迷你简小隶书" panose="02010609000101010101" pitchFamily="49" charset="-122"/>
                <a:cs typeface="+mn-cs"/>
              </a:rPr>
              <a:t>中国风</a:t>
            </a:r>
            <a:endParaRPr kumimoji="0" lang="zh-CN" altLang="en-US" sz="2800" b="0" i="0" u="none" strike="noStrike" kern="1200" cap="none" spc="-300" normalizeH="0" baseline="0" noProof="0" dirty="0">
              <a:ln>
                <a:noFill/>
              </a:ln>
              <a:solidFill>
                <a:srgbClr val="000000">
                  <a:lumMod val="95000"/>
                  <a:lumOff val="5000"/>
                </a:srgbClr>
              </a:solidFill>
              <a:effectLst/>
              <a:uLnTx/>
              <a:uFillTx/>
              <a:latin typeface="迷你简小隶书" panose="02010609000101010101" pitchFamily="49" charset="-122"/>
              <a:ea typeface="迷你简小隶书" panose="02010609000101010101" pitchFamily="49" charset="-122"/>
              <a:cs typeface="+mn-cs"/>
            </a:endParaRPr>
          </a:p>
        </p:txBody>
      </p:sp>
      <p:sp>
        <p:nvSpPr>
          <p:cNvPr id="49" name="文本框 48"/>
          <p:cNvSpPr txBox="1"/>
          <p:nvPr/>
        </p:nvSpPr>
        <p:spPr>
          <a:xfrm>
            <a:off x="1629386" y="2201331"/>
            <a:ext cx="830997" cy="3522743"/>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300" normalizeH="0" baseline="0" noProof="0">
                <a:ln>
                  <a:noFill/>
                </a:ln>
                <a:solidFill>
                  <a:srgbClr val="464940"/>
                </a:solidFill>
                <a:effectLst/>
                <a:uLnTx/>
                <a:uFillTx/>
                <a:latin typeface="隶书" panose="02010509060101010101" pitchFamily="49" charset="-122"/>
                <a:ea typeface="隶书" panose="02010509060101010101" pitchFamily="49" charset="-122"/>
                <a:cs typeface="+mn-cs"/>
              </a:rPr>
              <a:t>意境是指抒情性作品中所呈现的那种情景交虚实相生的形象</a:t>
            </a:r>
            <a:endParaRPr kumimoji="0" lang="zh-CN" altLang="en-US" sz="1400" b="0" i="0" u="none" strike="noStrike" kern="1200" cap="none" spc="300" normalizeH="0" baseline="0" noProof="0">
              <a:ln>
                <a:noFill/>
              </a:ln>
              <a:solidFill>
                <a:srgbClr val="464940"/>
              </a:solidFill>
              <a:effectLst/>
              <a:uLnTx/>
              <a:uFillTx/>
              <a:latin typeface="隶书" panose="02010509060101010101" pitchFamily="49" charset="-122"/>
              <a:ea typeface="隶书" panose="02010509060101010101" pitchFamily="49" charset="-122"/>
              <a:cs typeface="+mn-cs"/>
            </a:endParaRPr>
          </a:p>
        </p:txBody>
      </p:sp>
      <p:sp>
        <p:nvSpPr>
          <p:cNvPr id="50" name="wps稻壳儿佳誉设计原创"/>
          <p:cNvSpPr txBox="1"/>
          <p:nvPr/>
        </p:nvSpPr>
        <p:spPr>
          <a:xfrm>
            <a:off x="4545173" y="2194920"/>
            <a:ext cx="615553" cy="172938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000000">
                    <a:lumMod val="95000"/>
                    <a:lumOff val="5000"/>
                  </a:srgbClr>
                </a:solidFill>
                <a:effectLst/>
                <a:uLnTx/>
                <a:uFillTx/>
                <a:latin typeface="迷你简小隶书" panose="02010609000101010101" pitchFamily="49" charset="-122"/>
                <a:ea typeface="迷你简小隶书" panose="02010609000101010101" pitchFamily="49" charset="-122"/>
                <a:cs typeface="+mn-cs"/>
              </a:rPr>
              <a:t>中国风</a:t>
            </a:r>
            <a:endParaRPr kumimoji="0" lang="zh-CN" altLang="en-US" sz="2800" b="0" i="0" u="none" strike="noStrike" kern="1200" cap="none" spc="-300" normalizeH="0" baseline="0" noProof="0" dirty="0">
              <a:ln>
                <a:noFill/>
              </a:ln>
              <a:solidFill>
                <a:srgbClr val="000000">
                  <a:lumMod val="95000"/>
                  <a:lumOff val="5000"/>
                </a:srgbClr>
              </a:solidFill>
              <a:effectLst/>
              <a:uLnTx/>
              <a:uFillTx/>
              <a:latin typeface="迷你简小隶书" panose="02010609000101010101" pitchFamily="49" charset="-122"/>
              <a:ea typeface="迷你简小隶书" panose="02010609000101010101" pitchFamily="49" charset="-122"/>
              <a:cs typeface="+mn-cs"/>
            </a:endParaRPr>
          </a:p>
        </p:txBody>
      </p:sp>
      <p:sp>
        <p:nvSpPr>
          <p:cNvPr id="51" name="文本框 50"/>
          <p:cNvSpPr txBox="1"/>
          <p:nvPr/>
        </p:nvSpPr>
        <p:spPr>
          <a:xfrm>
            <a:off x="3804402" y="2201331"/>
            <a:ext cx="830997" cy="3522743"/>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300" normalizeH="0" baseline="0" noProof="0">
                <a:ln>
                  <a:noFill/>
                </a:ln>
                <a:solidFill>
                  <a:srgbClr val="464940"/>
                </a:solidFill>
                <a:effectLst/>
                <a:uLnTx/>
                <a:uFillTx/>
                <a:latin typeface="隶书" panose="02010509060101010101" pitchFamily="49" charset="-122"/>
                <a:ea typeface="隶书" panose="02010509060101010101" pitchFamily="49" charset="-122"/>
                <a:cs typeface="+mn-cs"/>
              </a:rPr>
              <a:t>意境是指抒情性作品中所呈现的那种情景交虚实相生的形象</a:t>
            </a:r>
            <a:endParaRPr kumimoji="0" lang="zh-CN" altLang="en-US" sz="1400" b="0" i="0" u="none" strike="noStrike" kern="1200" cap="none" spc="300" normalizeH="0" baseline="0" noProof="0">
              <a:ln>
                <a:noFill/>
              </a:ln>
              <a:solidFill>
                <a:srgbClr val="464940"/>
              </a:solidFill>
              <a:effectLst/>
              <a:uLnTx/>
              <a:uFillTx/>
              <a:latin typeface="隶书" panose="02010509060101010101" pitchFamily="49" charset="-122"/>
              <a:ea typeface="隶书" panose="02010509060101010101" pitchFamily="49" charset="-122"/>
              <a:cs typeface="+mn-cs"/>
            </a:endParaRPr>
          </a:p>
        </p:txBody>
      </p:sp>
      <p:sp>
        <p:nvSpPr>
          <p:cNvPr id="52" name="文本框 51"/>
          <p:cNvSpPr txBox="1"/>
          <p:nvPr/>
        </p:nvSpPr>
        <p:spPr>
          <a:xfrm>
            <a:off x="6751546" y="2194920"/>
            <a:ext cx="615553" cy="172938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000000">
                    <a:lumMod val="95000"/>
                    <a:lumOff val="5000"/>
                  </a:srgbClr>
                </a:solidFill>
                <a:effectLst/>
                <a:uLnTx/>
                <a:uFillTx/>
                <a:latin typeface="迷你简小隶书" panose="02010609000101010101" pitchFamily="49" charset="-122"/>
                <a:ea typeface="迷你简小隶书" panose="02010609000101010101" pitchFamily="49" charset="-122"/>
                <a:cs typeface="+mn-cs"/>
              </a:rPr>
              <a:t>中国风</a:t>
            </a:r>
            <a:endParaRPr kumimoji="0" lang="zh-CN" altLang="en-US" sz="2800" b="0" i="0" u="none" strike="noStrike" kern="1200" cap="none" spc="-300" normalizeH="0" baseline="0" noProof="0" dirty="0">
              <a:ln>
                <a:noFill/>
              </a:ln>
              <a:solidFill>
                <a:srgbClr val="000000">
                  <a:lumMod val="95000"/>
                  <a:lumOff val="5000"/>
                </a:srgbClr>
              </a:solidFill>
              <a:effectLst/>
              <a:uLnTx/>
              <a:uFillTx/>
              <a:latin typeface="迷你简小隶书" panose="02010609000101010101" pitchFamily="49" charset="-122"/>
              <a:ea typeface="迷你简小隶书" panose="02010609000101010101" pitchFamily="49" charset="-122"/>
              <a:cs typeface="+mn-cs"/>
            </a:endParaRPr>
          </a:p>
        </p:txBody>
      </p:sp>
      <p:sp>
        <p:nvSpPr>
          <p:cNvPr id="53" name="文本框 52"/>
          <p:cNvSpPr txBox="1"/>
          <p:nvPr/>
        </p:nvSpPr>
        <p:spPr>
          <a:xfrm>
            <a:off x="6010775" y="2201331"/>
            <a:ext cx="830997" cy="3522743"/>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300" normalizeH="0" baseline="0" noProof="0">
                <a:ln>
                  <a:noFill/>
                </a:ln>
                <a:solidFill>
                  <a:srgbClr val="464940"/>
                </a:solidFill>
                <a:effectLst/>
                <a:uLnTx/>
                <a:uFillTx/>
                <a:latin typeface="隶书" panose="02010509060101010101" pitchFamily="49" charset="-122"/>
                <a:ea typeface="隶书" panose="02010509060101010101" pitchFamily="49" charset="-122"/>
                <a:cs typeface="+mn-cs"/>
              </a:rPr>
              <a:t>意境是指抒情性作品中所呈现的那种情景交虚实相生的形象</a:t>
            </a:r>
            <a:endParaRPr kumimoji="0" lang="zh-CN" altLang="en-US" sz="1400" b="0" i="0" u="none" strike="noStrike" kern="1200" cap="none" spc="300" normalizeH="0" baseline="0" noProof="0">
              <a:ln>
                <a:noFill/>
              </a:ln>
              <a:solidFill>
                <a:srgbClr val="464940"/>
              </a:solidFill>
              <a:effectLst/>
              <a:uLnTx/>
              <a:uFillTx/>
              <a:latin typeface="隶书" panose="02010509060101010101" pitchFamily="49" charset="-122"/>
              <a:ea typeface="隶书" panose="02010509060101010101" pitchFamily="49" charset="-122"/>
              <a:cs typeface="+mn-cs"/>
            </a:endParaRPr>
          </a:p>
        </p:txBody>
      </p:sp>
      <p:pic>
        <p:nvPicPr>
          <p:cNvPr id="54" name="wps稻壳儿佳誉设计原创" descr="图片包含 浅色&#10;&#10;已生成高可信度的说明"/>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9633" y="2881730"/>
            <a:ext cx="261074" cy="271952"/>
          </a:xfrm>
          <a:prstGeom prst="rect">
            <a:avLst/>
          </a:prstGeom>
        </p:spPr>
      </p:pic>
      <p:sp>
        <p:nvSpPr>
          <p:cNvPr id="56" name="TextBox 4"/>
          <p:cNvSpPr txBox="1"/>
          <p:nvPr/>
        </p:nvSpPr>
        <p:spPr>
          <a:xfrm rot="5400000">
            <a:off x="8912564" y="2033553"/>
            <a:ext cx="3152557" cy="430887"/>
          </a:xfrm>
          <a:prstGeom prst="rect">
            <a:avLst/>
          </a:prstGeom>
          <a:noFill/>
        </p:spPr>
        <p:txBody>
          <a:bodyPr wrap="square" lIns="0" tIns="0" rIns="0" bIns="0" rtlCol="0">
            <a:spAutoFit/>
            <a:scene3d>
              <a:camera prst="orthographicFront">
                <a:rot lat="0" lon="0" rev="0"/>
              </a:camera>
              <a:lightRig rig="threePt" dir="t"/>
            </a:scene3d>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a:ln w="0">
                  <a:noFill/>
                </a:ln>
                <a:solidFill>
                  <a:schemeClr val="bg1"/>
                </a:solidFill>
                <a:effectLst/>
                <a:uLnTx/>
                <a:uFillTx/>
                <a:latin typeface="迷你简小隶书" panose="02010609000101010101" pitchFamily="49" charset="-122"/>
                <a:ea typeface="迷你简小隶书" panose="02010609000101010101" pitchFamily="49" charset="-122"/>
                <a:cs typeface="+mn-cs"/>
              </a:rPr>
              <a:t>Whatever is worth doing is wor</a:t>
            </a:r>
            <a:endParaRPr kumimoji="0" lang="en-US" altLang="zh-CN" sz="1400" b="0" i="0" u="none" strike="noStrike" kern="1200" cap="none" spc="0" normalizeH="0" baseline="0" noProof="0">
              <a:ln w="0">
                <a:noFill/>
              </a:ln>
              <a:solidFill>
                <a:schemeClr val="bg1"/>
              </a:solidFill>
              <a:effectLst/>
              <a:uLnTx/>
              <a:uFillTx/>
              <a:latin typeface="迷你简小隶书" panose="02010609000101010101" pitchFamily="49" charset="-122"/>
              <a:ea typeface="迷你简小隶书" panose="02010609000101010101" pitchFamily="49" charset="-122"/>
              <a:cs typeface="+mn-cs"/>
            </a:endParaRPr>
          </a:p>
          <a:p>
            <a:pPr marL="0" marR="0" lvl="0" indent="0" algn="l" defTabSz="1219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a:ln w="0">
                  <a:noFill/>
                </a:ln>
                <a:solidFill>
                  <a:schemeClr val="bg1"/>
                </a:solidFill>
                <a:effectLst/>
                <a:uLnTx/>
                <a:uFillTx/>
                <a:latin typeface="迷你简小隶书" panose="02010609000101010101" pitchFamily="49" charset="-122"/>
                <a:ea typeface="迷你简小隶书" panose="02010609000101010101" pitchFamily="49" charset="-122"/>
                <a:cs typeface="+mn-cs"/>
              </a:rPr>
              <a:t>th doing well.</a:t>
            </a:r>
            <a:endParaRPr kumimoji="0" lang="zh-CN" altLang="en-US" sz="1400" b="0" i="0" u="none" strike="noStrike" kern="1200" cap="none" spc="0" normalizeH="0" baseline="0" noProof="0" dirty="0">
              <a:ln w="0">
                <a:noFill/>
              </a:ln>
              <a:solidFill>
                <a:schemeClr val="bg1"/>
              </a:solidFill>
              <a:effectLst/>
              <a:uLnTx/>
              <a:uFillTx/>
              <a:latin typeface="迷你简小隶书" panose="02010609000101010101" pitchFamily="49" charset="-122"/>
              <a:ea typeface="迷你简小隶书" panose="02010609000101010101" pitchFamily="49" charset="-122"/>
              <a:cs typeface="+mn-cs"/>
            </a:endParaRPr>
          </a:p>
        </p:txBody>
      </p:sp>
      <p:sp>
        <p:nvSpPr>
          <p:cNvPr id="59" name="文本框 58"/>
          <p:cNvSpPr txBox="1"/>
          <p:nvPr/>
        </p:nvSpPr>
        <p:spPr>
          <a:xfrm>
            <a:off x="10677497" y="537031"/>
            <a:ext cx="615553" cy="229250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a:ln>
                  <a:noFill/>
                </a:ln>
                <a:solidFill>
                  <a:schemeClr val="bg1"/>
                </a:solidFill>
                <a:effectLst/>
                <a:uLnTx/>
                <a:uFillTx/>
                <a:latin typeface="迷你简小隶书" panose="02010609000101010101" pitchFamily="49" charset="-122"/>
                <a:ea typeface="迷你简小隶书" panose="02010609000101010101" pitchFamily="49" charset="-122"/>
                <a:cs typeface="+mn-cs"/>
              </a:rPr>
              <a:t>天净沙</a:t>
            </a:r>
            <a:r>
              <a:rPr kumimoji="0" lang="en-US" altLang="zh-CN" sz="2800" b="0" i="0" u="none" strike="noStrike" kern="1200" cap="none" spc="-300" normalizeH="0" baseline="0" noProof="0">
                <a:ln>
                  <a:noFill/>
                </a:ln>
                <a:solidFill>
                  <a:schemeClr val="bg1"/>
                </a:solidFill>
                <a:effectLst/>
                <a:uLnTx/>
                <a:uFillTx/>
                <a:latin typeface="迷你简小隶书" panose="02010609000101010101" pitchFamily="49" charset="-122"/>
                <a:ea typeface="迷你简小隶书" panose="02010609000101010101" pitchFamily="49" charset="-122"/>
                <a:cs typeface="+mn-cs"/>
              </a:rPr>
              <a:t>·</a:t>
            </a:r>
            <a:r>
              <a:rPr kumimoji="0" lang="zh-CN" altLang="en-US" sz="2800" b="0" i="0" u="none" strike="noStrike" kern="1200" cap="none" spc="-300" normalizeH="0" baseline="0" noProof="0">
                <a:ln>
                  <a:noFill/>
                </a:ln>
                <a:solidFill>
                  <a:schemeClr val="bg1"/>
                </a:solidFill>
                <a:effectLst/>
                <a:uLnTx/>
                <a:uFillTx/>
                <a:latin typeface="迷你简小隶书" panose="02010609000101010101" pitchFamily="49" charset="-122"/>
                <a:ea typeface="迷你简小隶书" panose="02010609000101010101" pitchFamily="49" charset="-122"/>
                <a:cs typeface="+mn-cs"/>
              </a:rPr>
              <a:t>秋思</a:t>
            </a:r>
            <a:endParaRPr kumimoji="0" lang="zh-CN" altLang="en-US" sz="2800" b="0" i="0" u="none" strike="noStrike" kern="1200" cap="none" spc="-300" normalizeH="0" baseline="0" noProof="0">
              <a:ln>
                <a:noFill/>
              </a:ln>
              <a:solidFill>
                <a:schemeClr val="bg1"/>
              </a:solidFill>
              <a:effectLst/>
              <a:uLnTx/>
              <a:uFillTx/>
              <a:latin typeface="迷你简小隶书" panose="02010609000101010101" pitchFamily="49" charset="-122"/>
              <a:ea typeface="迷你简小隶书" panose="02010609000101010101" pitchFamily="49" charset="-122"/>
              <a:cs typeface="+mn-cs"/>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2681" y="3686492"/>
            <a:ext cx="2269511" cy="32111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160599" y="1824331"/>
            <a:ext cx="2501270" cy="3623541"/>
          </a:xfrm>
          <a:prstGeom prst="rect">
            <a:avLst/>
          </a:prstGeom>
          <a:gradFill>
            <a:gsLst>
              <a:gs pos="18000">
                <a:srgbClr val="240502"/>
              </a:gs>
              <a:gs pos="99000">
                <a:srgbClr val="4F0C05"/>
              </a:gs>
              <a:gs pos="86000">
                <a:srgbClr val="570E06"/>
              </a:gs>
              <a:gs pos="63000">
                <a:srgbClr val="520D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221496" y="2425896"/>
            <a:ext cx="4573503" cy="613951"/>
          </a:xfrm>
          <a:prstGeom prst="rect">
            <a:avLst/>
          </a:prstGeom>
        </p:spPr>
        <p:txBody>
          <a:bodyPr wrap="square">
            <a:spAutoFit/>
          </a:bodyPr>
          <a:lstStyle/>
          <a:p>
            <a:pPr lvl="0" algn="just" defTabSz="914400">
              <a:lnSpc>
                <a:spcPct val="150000"/>
              </a:lnSpc>
              <a:defRPr/>
            </a:pPr>
            <a:r>
              <a:rPr lang="zh-CN" altLang="en-US" sz="12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rPr>
              <a:t>那种情景交融虚实相生的形象系统及其所诱发和开拓的审美想典那种情景交融虚实相生的审美</a:t>
            </a:r>
            <a:endParaRPr lang="zh-CN" altLang="en-US" sz="12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endParaRPr>
          </a:p>
        </p:txBody>
      </p:sp>
      <p:sp>
        <p:nvSpPr>
          <p:cNvPr id="19" name="wps稻壳儿佳誉设计原创"/>
          <p:cNvSpPr txBox="1"/>
          <p:nvPr/>
        </p:nvSpPr>
        <p:spPr>
          <a:xfrm>
            <a:off x="6221497" y="2000507"/>
            <a:ext cx="1732332" cy="523220"/>
          </a:xfrm>
          <a:prstGeom prst="rect">
            <a:avLst/>
          </a:prstGeom>
          <a:noFill/>
        </p:spPr>
        <p:txBody>
          <a:bodyPr wrap="square" rtlCol="0">
            <a:spAutoFit/>
          </a:bodyPr>
          <a:lstStyle/>
          <a:p>
            <a:pPr lvl="0" algn="dist" defTabSz="914400">
              <a:defRPr/>
            </a:pPr>
            <a:r>
              <a:rPr lang="zh-CN" altLang="en-US" sz="2800" spc="-300" dirty="0">
                <a:solidFill>
                  <a:srgbClr val="000000">
                    <a:lumMod val="95000"/>
                    <a:lumOff val="5000"/>
                  </a:srgbClr>
                </a:solidFill>
                <a:latin typeface="迷你简小隶书" panose="02010609000101010101" pitchFamily="49" charset="-122"/>
                <a:ea typeface="迷你简小隶书" panose="02010609000101010101" pitchFamily="49" charset="-122"/>
              </a:rPr>
              <a:t>中国风</a:t>
            </a:r>
            <a:endParaRPr lang="zh-CN" altLang="en-US" sz="2800" spc="-300" dirty="0">
              <a:solidFill>
                <a:srgbClr val="000000">
                  <a:lumMod val="95000"/>
                  <a:lumOff val="5000"/>
                </a:srgbClr>
              </a:solidFill>
              <a:latin typeface="迷你简小隶书" panose="02010609000101010101" pitchFamily="49" charset="-122"/>
              <a:ea typeface="迷你简小隶书" panose="02010609000101010101" pitchFamily="49" charset="-122"/>
            </a:endParaRPr>
          </a:p>
        </p:txBody>
      </p:sp>
      <p:sp>
        <p:nvSpPr>
          <p:cNvPr id="20" name="矩形 19"/>
          <p:cNvSpPr/>
          <p:nvPr/>
        </p:nvSpPr>
        <p:spPr>
          <a:xfrm>
            <a:off x="6221497" y="4477072"/>
            <a:ext cx="4573503" cy="613951"/>
          </a:xfrm>
          <a:prstGeom prst="rect">
            <a:avLst/>
          </a:prstGeom>
        </p:spPr>
        <p:txBody>
          <a:bodyPr wrap="square">
            <a:spAutoFit/>
          </a:bodyPr>
          <a:lstStyle/>
          <a:p>
            <a:pPr lvl="0" algn="just" defTabSz="914400">
              <a:lnSpc>
                <a:spcPct val="150000"/>
              </a:lnSpc>
              <a:defRPr/>
            </a:pPr>
            <a:r>
              <a:rPr lang="zh-CN" altLang="en-US" sz="12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rPr>
              <a:t>那种情景交融虚实相生的形象系统及其所诱发和开拓的审美想典那种情景交融虚实相生的审美</a:t>
            </a:r>
            <a:endParaRPr lang="zh-CN" altLang="en-US" sz="1200" spc="400">
              <a:solidFill>
                <a:prstClr val="black">
                  <a:lumMod val="75000"/>
                  <a:lumOff val="25000"/>
                </a:prstClr>
              </a:solidFill>
              <a:latin typeface="迷你简小隶书" panose="02010609000101010101" pitchFamily="49" charset="-122"/>
              <a:ea typeface="迷你简小隶书" panose="02010609000101010101" pitchFamily="49" charset="-122"/>
              <a:sym typeface="Source Sans Pro"/>
            </a:endParaRPr>
          </a:p>
        </p:txBody>
      </p:sp>
      <p:sp>
        <p:nvSpPr>
          <p:cNvPr id="21" name="文本框 20"/>
          <p:cNvSpPr txBox="1"/>
          <p:nvPr/>
        </p:nvSpPr>
        <p:spPr>
          <a:xfrm>
            <a:off x="6221497" y="4051683"/>
            <a:ext cx="1732332" cy="523220"/>
          </a:xfrm>
          <a:prstGeom prst="rect">
            <a:avLst/>
          </a:prstGeom>
          <a:noFill/>
        </p:spPr>
        <p:txBody>
          <a:bodyPr wrap="square" rtlCol="0">
            <a:spAutoFit/>
          </a:bodyPr>
          <a:lstStyle/>
          <a:p>
            <a:pPr lvl="0" algn="dist" defTabSz="914400">
              <a:defRPr/>
            </a:pPr>
            <a:r>
              <a:rPr lang="zh-CN" altLang="en-US" sz="2800" spc="-300" dirty="0">
                <a:solidFill>
                  <a:srgbClr val="000000">
                    <a:lumMod val="95000"/>
                    <a:lumOff val="5000"/>
                  </a:srgbClr>
                </a:solidFill>
                <a:latin typeface="迷你简小隶书" panose="02010609000101010101" pitchFamily="49" charset="-122"/>
                <a:ea typeface="迷你简小隶书" panose="02010609000101010101" pitchFamily="49" charset="-122"/>
              </a:rPr>
              <a:t>中国风</a:t>
            </a:r>
            <a:endParaRPr lang="zh-CN" altLang="en-US" sz="2800" spc="-300" dirty="0">
              <a:solidFill>
                <a:srgbClr val="000000">
                  <a:lumMod val="95000"/>
                  <a:lumOff val="5000"/>
                </a:srgbClr>
              </a:solidFill>
              <a:latin typeface="迷你简小隶书" panose="02010609000101010101" pitchFamily="49" charset="-122"/>
              <a:ea typeface="迷你简小隶书" panose="02010609000101010101" pitchFamily="49" charset="-122"/>
            </a:endParaRPr>
          </a:p>
        </p:txBody>
      </p:sp>
      <p:sp>
        <p:nvSpPr>
          <p:cNvPr id="24" name="wps稻壳儿佳誉设计原创"/>
          <p:cNvSpPr/>
          <p:nvPr/>
        </p:nvSpPr>
        <p:spPr>
          <a:xfrm>
            <a:off x="1251878" y="1624282"/>
            <a:ext cx="2501270" cy="373245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8" name="椭圆 53"/>
          <p:cNvSpPr/>
          <p:nvPr/>
        </p:nvSpPr>
        <p:spPr>
          <a:xfrm>
            <a:off x="4892863" y="4099686"/>
            <a:ext cx="993622" cy="990995"/>
          </a:xfrm>
          <a:prstGeom prst="ellipse">
            <a:avLst/>
          </a:prstGeom>
          <a:noFill/>
          <a:ln w="3175" cap="flat" cmpd="sng">
            <a:solidFill>
              <a:schemeClr val="bg1">
                <a:lumMod val="50000"/>
              </a:schemeClr>
            </a:solidFill>
            <a:prstDash val="solid"/>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dirty="0">
              <a:ln>
                <a:noFill/>
              </a:ln>
              <a:solidFill>
                <a:srgbClr val="B18D6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9" name="TextBox 50"/>
          <p:cNvSpPr/>
          <p:nvPr/>
        </p:nvSpPr>
        <p:spPr>
          <a:xfrm>
            <a:off x="5122913" y="4396069"/>
            <a:ext cx="657284" cy="417691"/>
          </a:xfrm>
          <a:prstGeom prst="rect">
            <a:avLst/>
          </a:prstGeom>
          <a:noFill/>
          <a:ln w="9525">
            <a:noFill/>
            <a:miter/>
          </a:ln>
        </p:spPr>
        <p:txBody>
          <a:bodyPr wrap="none">
            <a:spAutoFit/>
          </a:bodyPr>
          <a:lstStyle/>
          <a:p>
            <a:pPr algn="ctr">
              <a:defRPr/>
            </a:pPr>
            <a:r>
              <a:rPr lang="en-US" altLang="zh-CN" sz="2400" spc="-132">
                <a:solidFill>
                  <a:srgbClr val="414141"/>
                </a:solidFill>
                <a:latin typeface="迷你简小隶书" panose="02010609000101010101" pitchFamily="49" charset="-122"/>
                <a:ea typeface="迷你简小隶书" panose="02010609000101010101" pitchFamily="49" charset="-122"/>
                <a:sym typeface="方正大黑简体" pitchFamily="2" charset="-122"/>
              </a:rPr>
              <a:t>64%</a:t>
            </a:r>
            <a:endParaRPr lang="zh-CN" altLang="en-US" sz="2400" spc="-132" dirty="0">
              <a:solidFill>
                <a:srgbClr val="414141"/>
              </a:solidFill>
              <a:latin typeface="迷你简小隶书" panose="02010609000101010101" pitchFamily="49" charset="-122"/>
              <a:ea typeface="迷你简小隶书" panose="02010609000101010101" pitchFamily="49" charset="-122"/>
              <a:sym typeface="方正大黑简体" pitchFamily="2" charset="-122"/>
            </a:endParaRPr>
          </a:p>
        </p:txBody>
      </p:sp>
      <p:sp>
        <p:nvSpPr>
          <p:cNvPr id="60" name="空心弧 59"/>
          <p:cNvSpPr/>
          <p:nvPr/>
        </p:nvSpPr>
        <p:spPr>
          <a:xfrm>
            <a:off x="4869470" y="4091654"/>
            <a:ext cx="1013748" cy="1013746"/>
          </a:xfrm>
          <a:prstGeom prst="blockArc">
            <a:avLst>
              <a:gd name="adj1" fmla="val 3620784"/>
              <a:gd name="adj2" fmla="val 16357662"/>
              <a:gd name="adj3" fmla="val 0"/>
            </a:avLst>
          </a:prstGeom>
          <a:noFill/>
          <a:ln w="76200" cap="flat" cmpd="sng">
            <a:solidFill>
              <a:srgbClr val="5A0E06"/>
            </a:solidFill>
            <a:prstDash val="solid"/>
            <a:round/>
            <a:headEnd type="none" w="med" len="med"/>
            <a:tailEnd type="none" w="med" len="med"/>
          </a:ln>
        </p:spPr>
        <p:txBody>
          <a:bodyPr lIns="45710" tIns="22848" rIns="45710" bIns="22848" anchor="ctr" anchorCtr="0">
            <a:noAutofit/>
          </a:bodyPr>
          <a:lstStyle/>
          <a:p>
            <a:pPr algn="ctr" defTabSz="457200">
              <a:buClr>
                <a:srgbClr val="000000"/>
              </a:buClr>
            </a:pPr>
            <a:endParaRPr lang="zh-CN" altLang="en-US" sz="2000" b="1" kern="0">
              <a:solidFill>
                <a:srgbClr val="000000"/>
              </a:solidFill>
              <a:latin typeface="Montserrat" panose="02000505000000020004"/>
            </a:endParaRPr>
          </a:p>
        </p:txBody>
      </p:sp>
      <p:sp>
        <p:nvSpPr>
          <p:cNvPr id="61" name="wps稻壳儿佳誉设计原创"/>
          <p:cNvSpPr/>
          <p:nvPr/>
        </p:nvSpPr>
        <p:spPr>
          <a:xfrm>
            <a:off x="4938825" y="2140279"/>
            <a:ext cx="993622" cy="990995"/>
          </a:xfrm>
          <a:prstGeom prst="ellipse">
            <a:avLst/>
          </a:prstGeom>
          <a:noFill/>
          <a:ln w="3175" cap="flat" cmpd="sng">
            <a:solidFill>
              <a:schemeClr val="bg1">
                <a:lumMod val="50000"/>
              </a:schemeClr>
            </a:solidFill>
            <a:prstDash val="solid"/>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dirty="0">
              <a:ln>
                <a:noFill/>
              </a:ln>
              <a:solidFill>
                <a:srgbClr val="B18D6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2" name="TextBox 50"/>
          <p:cNvSpPr/>
          <p:nvPr/>
        </p:nvSpPr>
        <p:spPr>
          <a:xfrm>
            <a:off x="5168874" y="2436662"/>
            <a:ext cx="657284" cy="417691"/>
          </a:xfrm>
          <a:prstGeom prst="rect">
            <a:avLst/>
          </a:prstGeom>
          <a:noFill/>
          <a:ln w="9525">
            <a:noFill/>
            <a:miter/>
          </a:ln>
        </p:spPr>
        <p:txBody>
          <a:bodyPr wrap="none">
            <a:spAutoFit/>
          </a:bodyPr>
          <a:lstStyle/>
          <a:p>
            <a:pPr marR="0" lvl="0" indent="0" algn="ctr" fontAlgn="auto">
              <a:lnSpc>
                <a:spcPct val="100000"/>
              </a:lnSpc>
              <a:spcBef>
                <a:spcPts val="0"/>
              </a:spcBef>
              <a:spcAft>
                <a:spcPts val="0"/>
              </a:spcAft>
              <a:buClrTx/>
              <a:buSzTx/>
              <a:buFontTx/>
              <a:buNone/>
              <a:defRPr/>
            </a:pPr>
            <a:r>
              <a:rPr lang="en-US" altLang="zh-CN" sz="2400" spc="-132">
                <a:solidFill>
                  <a:srgbClr val="414141"/>
                </a:solidFill>
                <a:latin typeface="迷你简小隶书" panose="02010609000101010101" pitchFamily="49" charset="-122"/>
                <a:ea typeface="迷你简小隶书" panose="02010609000101010101" pitchFamily="49" charset="-122"/>
                <a:sym typeface="方正大黑简体" pitchFamily="2" charset="-122"/>
              </a:rPr>
              <a:t>88%</a:t>
            </a:r>
            <a:endParaRPr lang="zh-CN" altLang="en-US" sz="2400" spc="-132" dirty="0">
              <a:solidFill>
                <a:srgbClr val="414141"/>
              </a:solidFill>
              <a:latin typeface="迷你简小隶书" panose="02010609000101010101" pitchFamily="49" charset="-122"/>
              <a:ea typeface="迷你简小隶书" panose="02010609000101010101" pitchFamily="49" charset="-122"/>
              <a:sym typeface="方正大黑简体" pitchFamily="2" charset="-122"/>
            </a:endParaRPr>
          </a:p>
        </p:txBody>
      </p:sp>
      <p:sp>
        <p:nvSpPr>
          <p:cNvPr id="63" name="空心弧 62"/>
          <p:cNvSpPr/>
          <p:nvPr/>
        </p:nvSpPr>
        <p:spPr>
          <a:xfrm>
            <a:off x="4915431" y="2132247"/>
            <a:ext cx="1013748" cy="1013746"/>
          </a:xfrm>
          <a:prstGeom prst="blockArc">
            <a:avLst>
              <a:gd name="adj1" fmla="val 3620784"/>
              <a:gd name="adj2" fmla="val 19119376"/>
              <a:gd name="adj3" fmla="val 0"/>
            </a:avLst>
          </a:prstGeom>
          <a:noFill/>
          <a:ln w="76200" cap="flat" cmpd="sng">
            <a:solidFill>
              <a:srgbClr val="5A0E06"/>
            </a:solidFill>
            <a:prstDash val="solid"/>
            <a:round/>
            <a:headEnd type="none" w="med" len="med"/>
            <a:tailEnd type="none" w="med" len="med"/>
          </a:ln>
        </p:spPr>
        <p:txBody>
          <a:bodyPr lIns="45710" tIns="22848" rIns="45710" bIns="22848" anchor="ctr" anchorCtr="0">
            <a:noAutofit/>
          </a:bodyPr>
          <a:lstStyle/>
          <a:p>
            <a:pPr algn="ctr" defTabSz="457200">
              <a:buClr>
                <a:srgbClr val="000000"/>
              </a:buClr>
            </a:pPr>
            <a:endParaRPr lang="zh-CN" altLang="en-US" sz="2000" b="1" kern="0">
              <a:solidFill>
                <a:srgbClr val="000000"/>
              </a:solidFill>
              <a:latin typeface="Montserrat" panose="020005050000000200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PA" val="v3.2.0"/>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ISPRING_SLIDE_ID_2" val="{8A79FDD6-2179-41AF-9112-195CBEFFD948}"/>
  <p:tag name="GENSWF_ADVANCE_TIME" val="5"/>
  <p:tag name="ISPRING_CUSTOM_TIMING_USED" val="1"/>
</p:tagLst>
</file>

<file path=ppt/tags/tag4.xml><?xml version="1.0" encoding="utf-8"?>
<p:tagLst xmlns:p="http://schemas.openxmlformats.org/presentationml/2006/main">
  <p:tag name="ISPRING_SLIDE_ID_2" val="{8A79FDD6-2179-41AF-9112-195CBEFFD948}"/>
  <p:tag name="GENSWF_ADVANCE_TIME" val="5"/>
  <p:tag name="ISPRING_CUSTOM_TIMING_USED" val="1"/>
</p:tagLst>
</file>

<file path=ppt/tags/tag5.xml><?xml version="1.0" encoding="utf-8"?>
<p:tagLst xmlns:p="http://schemas.openxmlformats.org/presentationml/2006/main">
  <p:tag name="ISPRING_SLIDE_ID_2" val="{8A79FDD6-2179-41AF-9112-195CBEFFD948}"/>
  <p:tag name="GENSWF_ADVANCE_TIME" val="5"/>
  <p:tag name="ISPRING_CUSTOM_TIMING_USED" val="1"/>
</p:tagLst>
</file>

<file path=ppt/tags/tag6.xml><?xml version="1.0" encoding="utf-8"?>
<p:tagLst xmlns:p="http://schemas.openxmlformats.org/presentationml/2006/main">
  <p:tag name="ISPRING_SLIDE_ID_2" val="{8A79FDD6-2179-41AF-9112-195CBEFFD948}"/>
  <p:tag name="GENSWF_ADVANCE_TIME" val="5"/>
  <p:tag name="ISPRING_CUSTOM_TIMING_USED" val="1"/>
</p:tagLst>
</file>

<file path=ppt/tags/tag7.xml><?xml version="1.0" encoding="utf-8"?>
<p:tagLst xmlns:p="http://schemas.openxmlformats.org/presentationml/2006/main">
  <p:tag name="ISPRING_SLIDE_ID_2" val="{8A79FDD6-2179-41AF-9112-195CBEFFD948}"/>
  <p:tag name="GENSWF_ADVANCE_TIME" val="5"/>
  <p:tag name="ISPRING_CUSTOM_TIMING_USED" val="1"/>
</p:tagLst>
</file>

<file path=ppt/tags/tag8.xml><?xml version="1.0" encoding="utf-8"?>
<p:tagLst xmlns:p="http://schemas.openxmlformats.org/presentationml/2006/main">
  <p:tag name="ISPRING_SLIDE_ID_2" val="{8A79FDD6-2179-41AF-9112-195CBEFFD948}"/>
  <p:tag name="GENSWF_ADVANCE_TIME" val="5"/>
  <p:tag name="ISPRING_CUSTOM_TIMING_USED" val="1"/>
</p:tagLst>
</file>

<file path=ppt/tags/tag9.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1620</Words>
  <Application>WPS 演示</Application>
  <PresentationFormat>宽屏</PresentationFormat>
  <Paragraphs>218</Paragraphs>
  <Slides>19</Slides>
  <Notes>13</Notes>
  <HiddenSlides>0</HiddenSlides>
  <MMClips>1</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19</vt:i4>
      </vt:variant>
    </vt:vector>
  </HeadingPairs>
  <TitlesOfParts>
    <vt:vector size="49" baseType="lpstr">
      <vt:lpstr>Arial</vt:lpstr>
      <vt:lpstr>宋体</vt:lpstr>
      <vt:lpstr>Wingdings</vt:lpstr>
      <vt:lpstr>锐字云字库水柱体1.0</vt:lpstr>
      <vt:lpstr>康煕字典體(Demo)</vt:lpstr>
      <vt:lpstr>文悦古典明朝体 (非商业使用) W5</vt:lpstr>
      <vt:lpstr>書體坊顏體㊣</vt:lpstr>
      <vt:lpstr>迷你简小隶书</vt:lpstr>
      <vt:lpstr>隶书</vt:lpstr>
      <vt:lpstr>Calibri</vt:lpstr>
      <vt:lpstr>Source Sans Pro</vt:lpstr>
      <vt:lpstr>等线</vt:lpstr>
      <vt:lpstr>等线</vt:lpstr>
      <vt:lpstr>Playfair Display Black</vt:lpstr>
      <vt:lpstr>方正楷体繁体</vt:lpstr>
      <vt:lpstr>方正大黑简体</vt:lpstr>
      <vt:lpstr>Montserrat</vt:lpstr>
      <vt:lpstr>鯨海酔侯</vt:lpstr>
      <vt:lpstr>MingLiU</vt:lpstr>
      <vt:lpstr>Segoe Print</vt:lpstr>
      <vt:lpstr>微软雅黑</vt:lpstr>
      <vt:lpstr>Arial Unicode MS</vt:lpstr>
      <vt:lpstr>Calibri Light</vt:lpstr>
      <vt:lpstr>方正清刻本悦宋简体</vt:lpstr>
      <vt:lpstr>华文楷体</vt:lpstr>
      <vt:lpstr>Arial</vt:lpstr>
      <vt:lpstr>方正硬笔行书繁体</vt:lpstr>
      <vt:lpstr>PMingLiU-ExtB</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BOSSPPT顶尖职业文案</dc:title>
  <dc:creator>顶尖职业文案  |  https://chinappt.taobao.com</dc:creator>
  <dc:description>淘宝店铺名称：BOSSPPT顶尖职业文案
以下网址https://chinappt.taobao.com购买享受店家咨询售后服务，非上述网址购买均属于盗版。
BOSSPPT属于中国合法商标，凡是带有BOSSPPT字样，图样均属于侵权行为，我店发现盗版盗售行为将追究到底！
https://chinappt.taobao.com</dc:description>
  <dc:subject>BOSSPPT顶尖职业文案</dc:subject>
  <cp:lastModifiedBy>南蛮姑娘</cp:lastModifiedBy>
  <cp:revision>2</cp:revision>
  <dcterms:created xsi:type="dcterms:W3CDTF">2017-03-21T08:36:00Z</dcterms:created>
  <dcterms:modified xsi:type="dcterms:W3CDTF">2021-09-13T09:33:13Z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CC224BF5B78240A9BF1207D383191181</vt:lpwstr>
  </property>
  <property fmtid="{D5CDD505-2E9C-101B-9397-08002B2CF9AE}" pid="3" name="KSOProductBuildVer">
    <vt:lpwstr>2052-11.1.0.10700</vt:lpwstr>
  </property>
</Properties>
</file>