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61" r:id="rId3"/>
    <p:sldId id="257" r:id="rId5"/>
    <p:sldId id="262" r:id="rId6"/>
    <p:sldId id="283" r:id="rId7"/>
    <p:sldId id="269" r:id="rId8"/>
    <p:sldId id="267" r:id="rId9"/>
    <p:sldId id="273" r:id="rId10"/>
    <p:sldId id="275" r:id="rId11"/>
    <p:sldId id="263" r:id="rId12"/>
    <p:sldId id="268" r:id="rId13"/>
    <p:sldId id="270" r:id="rId14"/>
    <p:sldId id="274" r:id="rId15"/>
    <p:sldId id="284" r:id="rId16"/>
    <p:sldId id="271" r:id="rId17"/>
    <p:sldId id="264" r:id="rId18"/>
    <p:sldId id="276" r:id="rId19"/>
    <p:sldId id="272" r:id="rId20"/>
    <p:sldId id="279" r:id="rId21"/>
    <p:sldId id="280" r:id="rId22"/>
    <p:sldId id="285" r:id="rId23"/>
    <p:sldId id="265" r:id="rId24"/>
    <p:sldId id="277" r:id="rId25"/>
    <p:sldId id="278" r:id="rId26"/>
    <p:sldId id="286" r:id="rId27"/>
    <p:sldId id="282" r:id="rId28"/>
    <p:sldId id="281" r:id="rId29"/>
    <p:sldId id="266" r:id="rId30"/>
    <p:sldId id="287" r:id="rId31"/>
    <p:sldId id="288" r:id="rId32"/>
    <p:sldId id="289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579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741" autoAdjust="0"/>
    <p:restoredTop sz="94660"/>
  </p:normalViewPr>
  <p:slideViewPr>
    <p:cSldViewPr snapToGrid="0" showGuides="1">
      <p:cViewPr varScale="1">
        <p:scale>
          <a:sx n="78" d="100"/>
          <a:sy n="78" d="100"/>
        </p:scale>
        <p:origin x="-96" y="-336"/>
      </p:cViewPr>
      <p:guideLst>
        <p:guide orient="horz" pos="2140"/>
        <p:guide pos="38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846D5-46BE-4AA8-A5CC-75F6D0CC8B5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 dirty="0" smtClean="0"/>
              <a:t>更多模板请关注：</a:t>
            </a:r>
            <a:r>
              <a:rPr lang="en-US" altLang="zh-CN" smtClean="0"/>
              <a:t>https://www.haoke.com/</a:t>
            </a:r>
            <a:endParaRPr lang="zh-CN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fld id="{80F42DC0-2E3F-F440-A3AA-64F0AA1F84F2}" type="datetime1">
              <a:rPr lang="zh-CN" altLang="en-US"/>
            </a:fld>
            <a:endParaRPr lang="zh-CN" altLang="en-US" sz="19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endParaRPr lang="zh-CN" altLang="zh-CN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fld id="{C5FC99A0-26D8-5E4B-82FB-70809BCEE9F6}" type="slidenum">
              <a:rPr lang="zh-CN" altLang="en-US"/>
            </a:fld>
            <a:endParaRPr lang="zh-CN" altLang="en-US" sz="19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image" Target="../media/image1.jpeg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.png"/><Relationship Id="rId3" Type="http://schemas.microsoft.com/office/2007/relationships/media" Target="../media/media1.mp3"/><Relationship Id="rId2" Type="http://schemas.openxmlformats.org/officeDocument/2006/relationships/audio" Target="../media/media1.mp3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0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.jpeg"/><Relationship Id="rId1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2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1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7" name="文本框 146"/>
          <p:cNvSpPr txBox="1"/>
          <p:nvPr/>
        </p:nvSpPr>
        <p:spPr>
          <a:xfrm>
            <a:off x="4992289" y="1800899"/>
            <a:ext cx="65050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59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创意手绘毕业</a:t>
            </a:r>
            <a:r>
              <a:rPr lang="zh-CN" altLang="en-US" sz="59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Freeform 21"/>
          <p:cNvSpPr/>
          <p:nvPr/>
        </p:nvSpPr>
        <p:spPr bwMode="auto">
          <a:xfrm>
            <a:off x="5408977" y="2828197"/>
            <a:ext cx="6021079" cy="12890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矩形 150"/>
          <p:cNvSpPr/>
          <p:nvPr/>
        </p:nvSpPr>
        <p:spPr>
          <a:xfrm>
            <a:off x="7449499" y="3926874"/>
            <a:ext cx="2021840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人</a:t>
            </a:r>
            <a:r>
              <a:rPr lang="zh-CN" altLang="en-US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：好客模板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文本框 16"/>
          <p:cNvSpPr txBox="1">
            <a:spLocks noChangeArrowheads="1"/>
          </p:cNvSpPr>
          <p:nvPr/>
        </p:nvSpPr>
        <p:spPr bwMode="auto">
          <a:xfrm>
            <a:off x="5294376" y="3078815"/>
            <a:ext cx="6165054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4" name="文本框 133"/>
          <p:cNvSpPr txBox="1"/>
          <p:nvPr/>
        </p:nvSpPr>
        <p:spPr>
          <a:xfrm>
            <a:off x="5104143" y="972742"/>
            <a:ext cx="6505047" cy="998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59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202X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纯音乐 - 阿兰蒂斯之恋 - aranjuez mon auou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084066" y="100889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133601"/>
            <a:ext cx="9593943" cy="2174942"/>
          </a:xfrm>
          <a:prstGeom prst="rect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75930"/>
            <a:ext cx="9294125" cy="1897039"/>
          </a:xfrm>
          <a:prstGeom prst="rect">
            <a:avLst/>
          </a:prstGeom>
          <a:blipFill dpi="0" rotWithShape="1">
            <a:blip r:embed="rId2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418501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60154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418501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60154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418501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660154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174320" y="462837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415973" y="451416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174320" y="50265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15973" y="49123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174320" y="54244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415973" y="53102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921906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63559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921906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9163559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921906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163559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3098243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580764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8082737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77022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28809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94141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2115292" y="403137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2218720">
            <a:off x="2517275" y="357980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任意多边形 70"/>
          <p:cNvSpPr/>
          <p:nvPr/>
        </p:nvSpPr>
        <p:spPr>
          <a:xfrm rot="2218720">
            <a:off x="3355442" y="404775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任意多边形 71"/>
          <p:cNvSpPr/>
          <p:nvPr/>
        </p:nvSpPr>
        <p:spPr>
          <a:xfrm rot="2218720">
            <a:off x="3757425" y="35961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2218720">
            <a:off x="4586740" y="4046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 rot="2218720">
            <a:off x="4988723" y="359492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任意多边形 76"/>
          <p:cNvSpPr/>
          <p:nvPr/>
        </p:nvSpPr>
        <p:spPr>
          <a:xfrm rot="2218720">
            <a:off x="5835561" y="406667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8" name="任意多边形 77"/>
          <p:cNvSpPr/>
          <p:nvPr/>
        </p:nvSpPr>
        <p:spPr>
          <a:xfrm rot="2218720">
            <a:off x="6237544" y="361510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2218720">
            <a:off x="7105483" y="4079061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任意多边形 80"/>
          <p:cNvSpPr/>
          <p:nvPr/>
        </p:nvSpPr>
        <p:spPr>
          <a:xfrm rot="2218720">
            <a:off x="7507466" y="3627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1785636" y="324908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3063203" y="327219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303353" y="328857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534651" y="328731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783472" y="330749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8053394" y="3319882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911644" y="3612656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2206454" y="19064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901564" y="23268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933330" y="20013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4711283" y="190136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406393" y="232175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438159" y="19963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7387395" y="19027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7082790" y="2322830"/>
            <a:ext cx="2283460" cy="1322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114271" y="19976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3486089" y="45750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3181199" y="49953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212965" y="4669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4" name="文本框 103"/>
          <p:cNvSpPr txBox="1"/>
          <p:nvPr/>
        </p:nvSpPr>
        <p:spPr>
          <a:xfrm>
            <a:off x="5990918" y="45699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5686028" y="499033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717794" y="46649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8575590" y="45713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8270700" y="49916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302466" y="46662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9816681" y="3503258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467277" y="3572251"/>
            <a:ext cx="526383" cy="551874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886228" y="3648927"/>
            <a:ext cx="658935" cy="335203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917979" y="3644823"/>
            <a:ext cx="583737" cy="451186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192856" y="3537930"/>
            <a:ext cx="585013" cy="542953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672052" y="3538678"/>
            <a:ext cx="615601" cy="609229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8194963" y="3546796"/>
            <a:ext cx="633444" cy="651287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12" name="组合 51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1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1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930416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4082736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893092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48265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68691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139831"/>
            <a:ext cx="387976" cy="397675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931475"/>
            <a:ext cx="337715" cy="356232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761158"/>
            <a:ext cx="362404" cy="370340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343808"/>
            <a:ext cx="372105" cy="37651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36425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310202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869834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67308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3082204"/>
            <a:ext cx="2187578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819906"/>
            <a:ext cx="2187578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2067268"/>
            <a:ext cx="2187578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1265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402220"/>
            <a:ext cx="2257444" cy="2762219"/>
            <a:chOff x="4314" y="947"/>
            <a:chExt cx="2169" cy="2654"/>
          </a:xfrm>
          <a:solidFill>
            <a:srgbClr val="005790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6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6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77809" y="1725720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65313" y="1979068"/>
            <a:ext cx="3429024" cy="1118873"/>
            <a:chOff x="344487" y="1270212"/>
            <a:chExt cx="2339214" cy="838225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135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what.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65313" y="3190365"/>
            <a:ext cx="3429024" cy="1447803"/>
            <a:chOff x="344487" y="1270212"/>
            <a:chExt cx="2339214" cy="1084649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80777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65313" y="4445577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45329" y="2118777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58623" y="3319153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19050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73809" y="4795379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889046" y="1462947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116557" y="3210461"/>
              <a:ext cx="916181" cy="462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rgbClr val="00579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5058947" y="4643929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033580" y="4248270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582676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234501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9012367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692947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521810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711991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363816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2141682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822262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1651125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403565" y="2603922"/>
            <a:ext cx="354397" cy="373829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587267" y="2593183"/>
            <a:ext cx="390485" cy="39511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7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7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7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1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2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814242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311202"/>
            <a:ext cx="2633351" cy="13709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311202"/>
            <a:ext cx="2633351" cy="13709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606025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825236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83922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781933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71879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62013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67586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0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3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6207930" y="2123760"/>
            <a:ext cx="1166813" cy="577851"/>
            <a:chOff x="7239000" y="2012949"/>
            <a:chExt cx="1166813" cy="577851"/>
          </a:xfrm>
        </p:grpSpPr>
        <p:sp>
          <p:nvSpPr>
            <p:cNvPr id="110" name="矩形 10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文本框 124"/>
          <p:cNvSpPr txBox="1"/>
          <p:nvPr/>
        </p:nvSpPr>
        <p:spPr>
          <a:xfrm>
            <a:off x="6208395" y="2019935"/>
            <a:ext cx="1784985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1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7898433" y="2124259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7898433" y="3024361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7898433" y="4004120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898433" y="4999758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960191" y="2054729"/>
            <a:ext cx="1079500" cy="1762125"/>
            <a:chOff x="3129871" y="1537574"/>
            <a:chExt cx="1079500" cy="1762125"/>
          </a:xfrm>
          <a:solidFill>
            <a:srgbClr val="005790"/>
          </a:solidFill>
        </p:grpSpPr>
        <p:sp>
          <p:nvSpPr>
            <p:cNvPr id="12" name="Freeform 11"/>
            <p:cNvSpPr/>
            <p:nvPr/>
          </p:nvSpPr>
          <p:spPr bwMode="auto">
            <a:xfrm>
              <a:off x="3344183" y="1693149"/>
              <a:ext cx="214313" cy="314325"/>
            </a:xfrm>
            <a:custGeom>
              <a:avLst/>
              <a:gdLst>
                <a:gd name="T0" fmla="*/ 2 w 23"/>
                <a:gd name="T1" fmla="*/ 1 h 34"/>
                <a:gd name="T2" fmla="*/ 3 w 23"/>
                <a:gd name="T3" fmla="*/ 4 h 34"/>
                <a:gd name="T4" fmla="*/ 5 w 23"/>
                <a:gd name="T5" fmla="*/ 7 h 34"/>
                <a:gd name="T6" fmla="*/ 9 w 23"/>
                <a:gd name="T7" fmla="*/ 12 h 34"/>
                <a:gd name="T8" fmla="*/ 12 w 23"/>
                <a:gd name="T9" fmla="*/ 17 h 34"/>
                <a:gd name="T10" fmla="*/ 15 w 23"/>
                <a:gd name="T11" fmla="*/ 22 h 34"/>
                <a:gd name="T12" fmla="*/ 23 w 23"/>
                <a:gd name="T13" fmla="*/ 32 h 34"/>
                <a:gd name="T14" fmla="*/ 23 w 23"/>
                <a:gd name="T15" fmla="*/ 34 h 34"/>
                <a:gd name="T16" fmla="*/ 20 w 23"/>
                <a:gd name="T17" fmla="*/ 33 h 34"/>
                <a:gd name="T18" fmla="*/ 0 w 23"/>
                <a:gd name="T19" fmla="*/ 1 h 34"/>
                <a:gd name="T20" fmla="*/ 1 w 23"/>
                <a:gd name="T21" fmla="*/ 1 h 34"/>
                <a:gd name="T22" fmla="*/ 2 w 23"/>
                <a:gd name="T2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5" y="6"/>
                    <a:pt x="5" y="7"/>
                  </a:cubicBezTo>
                  <a:cubicBezTo>
                    <a:pt x="6" y="9"/>
                    <a:pt x="6" y="12"/>
                    <a:pt x="9" y="12"/>
                  </a:cubicBezTo>
                  <a:cubicBezTo>
                    <a:pt x="9" y="15"/>
                    <a:pt x="10" y="16"/>
                    <a:pt x="12" y="17"/>
                  </a:cubicBezTo>
                  <a:cubicBezTo>
                    <a:pt x="12" y="20"/>
                    <a:pt x="14" y="21"/>
                    <a:pt x="15" y="22"/>
                  </a:cubicBezTo>
                  <a:cubicBezTo>
                    <a:pt x="17" y="25"/>
                    <a:pt x="20" y="29"/>
                    <a:pt x="23" y="32"/>
                  </a:cubicBezTo>
                  <a:cubicBezTo>
                    <a:pt x="22" y="33"/>
                    <a:pt x="22" y="33"/>
                    <a:pt x="23" y="34"/>
                  </a:cubicBezTo>
                  <a:cubicBezTo>
                    <a:pt x="21" y="34"/>
                    <a:pt x="21" y="33"/>
                    <a:pt x="20" y="33"/>
                  </a:cubicBezTo>
                  <a:cubicBezTo>
                    <a:pt x="14" y="22"/>
                    <a:pt x="5" y="14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3204483" y="3207624"/>
              <a:ext cx="84138" cy="92075"/>
            </a:xfrm>
            <a:custGeom>
              <a:avLst/>
              <a:gdLst>
                <a:gd name="T0" fmla="*/ 8 w 9"/>
                <a:gd name="T1" fmla="*/ 2 h 10"/>
                <a:gd name="T2" fmla="*/ 3 w 9"/>
                <a:gd name="T3" fmla="*/ 1 h 10"/>
                <a:gd name="T4" fmla="*/ 8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2"/>
                  </a:moveTo>
                  <a:cubicBezTo>
                    <a:pt x="9" y="10"/>
                    <a:pt x="0" y="6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129871" y="1537574"/>
              <a:ext cx="1079500" cy="1079500"/>
            </a:xfrm>
            <a:custGeom>
              <a:avLst/>
              <a:gdLst>
                <a:gd name="T0" fmla="*/ 77 w 116"/>
                <a:gd name="T1" fmla="*/ 20 h 117"/>
                <a:gd name="T2" fmla="*/ 74 w 116"/>
                <a:gd name="T3" fmla="*/ 20 h 117"/>
                <a:gd name="T4" fmla="*/ 69 w 116"/>
                <a:gd name="T5" fmla="*/ 21 h 117"/>
                <a:gd name="T6" fmla="*/ 106 w 116"/>
                <a:gd name="T7" fmla="*/ 71 h 117"/>
                <a:gd name="T8" fmla="*/ 60 w 116"/>
                <a:gd name="T9" fmla="*/ 13 h 117"/>
                <a:gd name="T10" fmla="*/ 52 w 116"/>
                <a:gd name="T11" fmla="*/ 12 h 117"/>
                <a:gd name="T12" fmla="*/ 86 w 116"/>
                <a:gd name="T13" fmla="*/ 56 h 117"/>
                <a:gd name="T14" fmla="*/ 107 w 116"/>
                <a:gd name="T15" fmla="*/ 46 h 117"/>
                <a:gd name="T16" fmla="*/ 101 w 116"/>
                <a:gd name="T17" fmla="*/ 19 h 117"/>
                <a:gd name="T18" fmla="*/ 95 w 116"/>
                <a:gd name="T19" fmla="*/ 101 h 117"/>
                <a:gd name="T20" fmla="*/ 65 w 116"/>
                <a:gd name="T21" fmla="*/ 116 h 117"/>
                <a:gd name="T22" fmla="*/ 8 w 116"/>
                <a:gd name="T23" fmla="*/ 27 h 117"/>
                <a:gd name="T24" fmla="*/ 51 w 116"/>
                <a:gd name="T25" fmla="*/ 2 h 117"/>
                <a:gd name="T26" fmla="*/ 43 w 116"/>
                <a:gd name="T27" fmla="*/ 6 h 117"/>
                <a:gd name="T28" fmla="*/ 19 w 116"/>
                <a:gd name="T29" fmla="*/ 20 h 117"/>
                <a:gd name="T30" fmla="*/ 43 w 116"/>
                <a:gd name="T31" fmla="*/ 37 h 117"/>
                <a:gd name="T32" fmla="*/ 43 w 116"/>
                <a:gd name="T33" fmla="*/ 33 h 117"/>
                <a:gd name="T34" fmla="*/ 42 w 116"/>
                <a:gd name="T35" fmla="*/ 6 h 117"/>
                <a:gd name="T36" fmla="*/ 91 w 116"/>
                <a:gd name="T37" fmla="*/ 20 h 117"/>
                <a:gd name="T38" fmla="*/ 103 w 116"/>
                <a:gd name="T39" fmla="*/ 26 h 117"/>
                <a:gd name="T40" fmla="*/ 74 w 116"/>
                <a:gd name="T41" fmla="*/ 112 h 117"/>
                <a:gd name="T42" fmla="*/ 49 w 116"/>
                <a:gd name="T43" fmla="*/ 67 h 117"/>
                <a:gd name="T44" fmla="*/ 17 w 116"/>
                <a:gd name="T45" fmla="*/ 30 h 117"/>
                <a:gd name="T46" fmla="*/ 33 w 116"/>
                <a:gd name="T47" fmla="*/ 53 h 117"/>
                <a:gd name="T48" fmla="*/ 60 w 116"/>
                <a:gd name="T49" fmla="*/ 82 h 117"/>
                <a:gd name="T50" fmla="*/ 61 w 116"/>
                <a:gd name="T51" fmla="*/ 77 h 117"/>
                <a:gd name="T52" fmla="*/ 48 w 116"/>
                <a:gd name="T53" fmla="*/ 31 h 117"/>
                <a:gd name="T54" fmla="*/ 53 w 116"/>
                <a:gd name="T55" fmla="*/ 69 h 117"/>
                <a:gd name="T56" fmla="*/ 14 w 116"/>
                <a:gd name="T57" fmla="*/ 26 h 117"/>
                <a:gd name="T58" fmla="*/ 36 w 116"/>
                <a:gd name="T59" fmla="*/ 68 h 117"/>
                <a:gd name="T60" fmla="*/ 25 w 116"/>
                <a:gd name="T61" fmla="*/ 63 h 117"/>
                <a:gd name="T62" fmla="*/ 40 w 116"/>
                <a:gd name="T63" fmla="*/ 86 h 117"/>
                <a:gd name="T64" fmla="*/ 31 w 116"/>
                <a:gd name="T65" fmla="*/ 63 h 117"/>
                <a:gd name="T66" fmla="*/ 78 w 116"/>
                <a:gd name="T67" fmla="*/ 60 h 117"/>
                <a:gd name="T68" fmla="*/ 71 w 116"/>
                <a:gd name="T69" fmla="*/ 39 h 117"/>
                <a:gd name="T70" fmla="*/ 13 w 116"/>
                <a:gd name="T71" fmla="*/ 56 h 117"/>
                <a:gd name="T72" fmla="*/ 28 w 116"/>
                <a:gd name="T73" fmla="*/ 77 h 117"/>
                <a:gd name="T74" fmla="*/ 56 w 116"/>
                <a:gd name="T75" fmla="*/ 112 h 117"/>
                <a:gd name="T76" fmla="*/ 5 w 116"/>
                <a:gd name="T77" fmla="*/ 43 h 117"/>
                <a:gd name="T78" fmla="*/ 19 w 116"/>
                <a:gd name="T79" fmla="*/ 74 h 117"/>
                <a:gd name="T80" fmla="*/ 44 w 116"/>
                <a:gd name="T81" fmla="*/ 108 h 117"/>
                <a:gd name="T82" fmla="*/ 33 w 116"/>
                <a:gd name="T83" fmla="*/ 86 h 117"/>
                <a:gd name="T84" fmla="*/ 78 w 116"/>
                <a:gd name="T85" fmla="*/ 70 h 117"/>
                <a:gd name="T86" fmla="*/ 99 w 116"/>
                <a:gd name="T87" fmla="*/ 93 h 117"/>
                <a:gd name="T88" fmla="*/ 7 w 116"/>
                <a:gd name="T89" fmla="*/ 66 h 117"/>
                <a:gd name="T90" fmla="*/ 32 w 116"/>
                <a:gd name="T91" fmla="*/ 93 h 117"/>
                <a:gd name="T92" fmla="*/ 83 w 116"/>
                <a:gd name="T93" fmla="*/ 88 h 117"/>
                <a:gd name="T94" fmla="*/ 67 w 116"/>
                <a:gd name="T95" fmla="*/ 66 h 117"/>
                <a:gd name="T96" fmla="*/ 4 w 116"/>
                <a:gd name="T97" fmla="*/ 66 h 117"/>
                <a:gd name="T98" fmla="*/ 92 w 116"/>
                <a:gd name="T99" fmla="*/ 101 h 117"/>
                <a:gd name="T100" fmla="*/ 18 w 116"/>
                <a:gd name="T101" fmla="*/ 93 h 117"/>
                <a:gd name="T102" fmla="*/ 64 w 116"/>
                <a:gd name="T103" fmla="*/ 86 h 117"/>
                <a:gd name="T104" fmla="*/ 51 w 116"/>
                <a:gd name="T105" fmla="*/ 99 h 117"/>
                <a:gd name="T106" fmla="*/ 65 w 116"/>
                <a:gd name="T107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17">
                  <a:moveTo>
                    <a:pt x="77" y="7"/>
                  </a:moveTo>
                  <a:cubicBezTo>
                    <a:pt x="74" y="8"/>
                    <a:pt x="68" y="6"/>
                    <a:pt x="66" y="5"/>
                  </a:cubicBezTo>
                  <a:cubicBezTo>
                    <a:pt x="66" y="7"/>
                    <a:pt x="69" y="9"/>
                    <a:pt x="68" y="10"/>
                  </a:cubicBezTo>
                  <a:cubicBezTo>
                    <a:pt x="70" y="11"/>
                    <a:pt x="72" y="13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4" y="17"/>
                    <a:pt x="75" y="19"/>
                    <a:pt x="77" y="20"/>
                  </a:cubicBezTo>
                  <a:cubicBezTo>
                    <a:pt x="85" y="31"/>
                    <a:pt x="91" y="43"/>
                    <a:pt x="101" y="51"/>
                  </a:cubicBezTo>
                  <a:cubicBezTo>
                    <a:pt x="102" y="55"/>
                    <a:pt x="105" y="58"/>
                    <a:pt x="106" y="62"/>
                  </a:cubicBezTo>
                  <a:cubicBezTo>
                    <a:pt x="105" y="62"/>
                    <a:pt x="105" y="63"/>
                    <a:pt x="105" y="63"/>
                  </a:cubicBezTo>
                  <a:cubicBezTo>
                    <a:pt x="103" y="62"/>
                    <a:pt x="102" y="59"/>
                    <a:pt x="102" y="57"/>
                  </a:cubicBezTo>
                  <a:cubicBezTo>
                    <a:pt x="99" y="51"/>
                    <a:pt x="94" y="47"/>
                    <a:pt x="90" y="42"/>
                  </a:cubicBezTo>
                  <a:cubicBezTo>
                    <a:pt x="85" y="35"/>
                    <a:pt x="81" y="26"/>
                    <a:pt x="74" y="20"/>
                  </a:cubicBezTo>
                  <a:cubicBezTo>
                    <a:pt x="71" y="15"/>
                    <a:pt x="67" y="12"/>
                    <a:pt x="63" y="7"/>
                  </a:cubicBezTo>
                  <a:cubicBezTo>
                    <a:pt x="63" y="6"/>
                    <a:pt x="62" y="5"/>
                    <a:pt x="62" y="4"/>
                  </a:cubicBezTo>
                  <a:cubicBezTo>
                    <a:pt x="60" y="5"/>
                    <a:pt x="58" y="3"/>
                    <a:pt x="56" y="4"/>
                  </a:cubicBezTo>
                  <a:cubicBezTo>
                    <a:pt x="57" y="7"/>
                    <a:pt x="61" y="10"/>
                    <a:pt x="63" y="13"/>
                  </a:cubicBezTo>
                  <a:cubicBezTo>
                    <a:pt x="64" y="16"/>
                    <a:pt x="66" y="19"/>
                    <a:pt x="68" y="20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76" y="28"/>
                    <a:pt x="79" y="34"/>
                    <a:pt x="86" y="41"/>
                  </a:cubicBezTo>
                  <a:cubicBezTo>
                    <a:pt x="87" y="42"/>
                    <a:pt x="86" y="42"/>
                    <a:pt x="86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9" y="45"/>
                    <a:pt x="89" y="46"/>
                  </a:cubicBezTo>
                  <a:cubicBezTo>
                    <a:pt x="91" y="47"/>
                    <a:pt x="92" y="49"/>
                    <a:pt x="93" y="51"/>
                  </a:cubicBezTo>
                  <a:cubicBezTo>
                    <a:pt x="97" y="57"/>
                    <a:pt x="105" y="63"/>
                    <a:pt x="106" y="71"/>
                  </a:cubicBezTo>
                  <a:cubicBezTo>
                    <a:pt x="103" y="71"/>
                    <a:pt x="102" y="67"/>
                    <a:pt x="101" y="66"/>
                  </a:cubicBezTo>
                  <a:cubicBezTo>
                    <a:pt x="100" y="64"/>
                    <a:pt x="99" y="62"/>
                    <a:pt x="98" y="60"/>
                  </a:cubicBezTo>
                  <a:cubicBezTo>
                    <a:pt x="95" y="56"/>
                    <a:pt x="92" y="53"/>
                    <a:pt x="90" y="49"/>
                  </a:cubicBezTo>
                  <a:cubicBezTo>
                    <a:pt x="86" y="46"/>
                    <a:pt x="82" y="39"/>
                    <a:pt x="78" y="35"/>
                  </a:cubicBezTo>
                  <a:cubicBezTo>
                    <a:pt x="76" y="31"/>
                    <a:pt x="73" y="29"/>
                    <a:pt x="71" y="26"/>
                  </a:cubicBezTo>
                  <a:cubicBezTo>
                    <a:pt x="67" y="22"/>
                    <a:pt x="64" y="17"/>
                    <a:pt x="60" y="13"/>
                  </a:cubicBezTo>
                  <a:cubicBezTo>
                    <a:pt x="58" y="10"/>
                    <a:pt x="56" y="8"/>
                    <a:pt x="53" y="6"/>
                  </a:cubicBezTo>
                  <a:cubicBezTo>
                    <a:pt x="54" y="6"/>
                    <a:pt x="52" y="4"/>
                    <a:pt x="52" y="3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8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51" y="9"/>
                    <a:pt x="53" y="11"/>
                    <a:pt x="52" y="12"/>
                  </a:cubicBezTo>
                  <a:cubicBezTo>
                    <a:pt x="57" y="15"/>
                    <a:pt x="60" y="23"/>
                    <a:pt x="65" y="27"/>
                  </a:cubicBezTo>
                  <a:cubicBezTo>
                    <a:pt x="65" y="28"/>
                    <a:pt x="67" y="30"/>
                    <a:pt x="66" y="31"/>
                  </a:cubicBezTo>
                  <a:cubicBezTo>
                    <a:pt x="67" y="32"/>
                    <a:pt x="69" y="32"/>
                    <a:pt x="69" y="34"/>
                  </a:cubicBezTo>
                  <a:cubicBezTo>
                    <a:pt x="70" y="34"/>
                    <a:pt x="72" y="36"/>
                    <a:pt x="72" y="38"/>
                  </a:cubicBezTo>
                  <a:cubicBezTo>
                    <a:pt x="73" y="38"/>
                    <a:pt x="75" y="40"/>
                    <a:pt x="74" y="41"/>
                  </a:cubicBezTo>
                  <a:cubicBezTo>
                    <a:pt x="79" y="45"/>
                    <a:pt x="82" y="51"/>
                    <a:pt x="86" y="56"/>
                  </a:cubicBezTo>
                  <a:cubicBezTo>
                    <a:pt x="87" y="57"/>
                    <a:pt x="86" y="57"/>
                    <a:pt x="86" y="58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92" y="65"/>
                    <a:pt x="98" y="74"/>
                    <a:pt x="105" y="80"/>
                  </a:cubicBezTo>
                  <a:cubicBezTo>
                    <a:pt x="108" y="73"/>
                    <a:pt x="111" y="64"/>
                    <a:pt x="111" y="57"/>
                  </a:cubicBezTo>
                  <a:cubicBezTo>
                    <a:pt x="111" y="55"/>
                    <a:pt x="111" y="52"/>
                    <a:pt x="110" y="50"/>
                  </a:cubicBezTo>
                  <a:cubicBezTo>
                    <a:pt x="110" y="48"/>
                    <a:pt x="108" y="48"/>
                    <a:pt x="107" y="46"/>
                  </a:cubicBezTo>
                  <a:cubicBezTo>
                    <a:pt x="106" y="44"/>
                    <a:pt x="105" y="42"/>
                    <a:pt x="104" y="40"/>
                  </a:cubicBezTo>
                  <a:cubicBezTo>
                    <a:pt x="99" y="31"/>
                    <a:pt x="92" y="23"/>
                    <a:pt x="86" y="16"/>
                  </a:cubicBezTo>
                  <a:cubicBezTo>
                    <a:pt x="85" y="15"/>
                    <a:pt x="87" y="15"/>
                    <a:pt x="87" y="14"/>
                  </a:cubicBezTo>
                  <a:cubicBezTo>
                    <a:pt x="85" y="12"/>
                    <a:pt x="81" y="13"/>
                    <a:pt x="78" y="10"/>
                  </a:cubicBezTo>
                  <a:cubicBezTo>
                    <a:pt x="79" y="10"/>
                    <a:pt x="80" y="9"/>
                    <a:pt x="80" y="9"/>
                  </a:cubicBezTo>
                  <a:cubicBezTo>
                    <a:pt x="87" y="10"/>
                    <a:pt x="95" y="15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1"/>
                    <a:pt x="103" y="22"/>
                    <a:pt x="104" y="22"/>
                  </a:cubicBezTo>
                  <a:cubicBezTo>
                    <a:pt x="106" y="28"/>
                    <a:pt x="110" y="32"/>
                    <a:pt x="112" y="39"/>
                  </a:cubicBezTo>
                  <a:cubicBezTo>
                    <a:pt x="116" y="59"/>
                    <a:pt x="110" y="80"/>
                    <a:pt x="101" y="94"/>
                  </a:cubicBezTo>
                  <a:cubicBezTo>
                    <a:pt x="101" y="96"/>
                    <a:pt x="100" y="96"/>
                    <a:pt x="100" y="97"/>
                  </a:cubicBezTo>
                  <a:cubicBezTo>
                    <a:pt x="98" y="98"/>
                    <a:pt x="98" y="101"/>
                    <a:pt x="95" y="101"/>
                  </a:cubicBezTo>
                  <a:cubicBezTo>
                    <a:pt x="95" y="102"/>
                    <a:pt x="95" y="102"/>
                    <a:pt x="95" y="103"/>
                  </a:cubicBezTo>
                  <a:cubicBezTo>
                    <a:pt x="93" y="104"/>
                    <a:pt x="91" y="105"/>
                    <a:pt x="90" y="107"/>
                  </a:cubicBezTo>
                  <a:cubicBezTo>
                    <a:pt x="86" y="109"/>
                    <a:pt x="83" y="111"/>
                    <a:pt x="80" y="112"/>
                  </a:cubicBezTo>
                  <a:cubicBezTo>
                    <a:pt x="78" y="113"/>
                    <a:pt x="78" y="114"/>
                    <a:pt x="76" y="115"/>
                  </a:cubicBezTo>
                  <a:cubicBezTo>
                    <a:pt x="73" y="115"/>
                    <a:pt x="70" y="114"/>
                    <a:pt x="68" y="116"/>
                  </a:cubicBezTo>
                  <a:cubicBezTo>
                    <a:pt x="67" y="116"/>
                    <a:pt x="65" y="116"/>
                    <a:pt x="65" y="116"/>
                  </a:cubicBezTo>
                  <a:cubicBezTo>
                    <a:pt x="57" y="117"/>
                    <a:pt x="47" y="114"/>
                    <a:pt x="42" y="111"/>
                  </a:cubicBezTo>
                  <a:cubicBezTo>
                    <a:pt x="35" y="111"/>
                    <a:pt x="27" y="107"/>
                    <a:pt x="23" y="102"/>
                  </a:cubicBezTo>
                  <a:cubicBezTo>
                    <a:pt x="14" y="96"/>
                    <a:pt x="6" y="87"/>
                    <a:pt x="3" y="76"/>
                  </a:cubicBezTo>
                  <a:cubicBezTo>
                    <a:pt x="1" y="70"/>
                    <a:pt x="1" y="63"/>
                    <a:pt x="1" y="56"/>
                  </a:cubicBezTo>
                  <a:cubicBezTo>
                    <a:pt x="0" y="47"/>
                    <a:pt x="3" y="37"/>
                    <a:pt x="8" y="30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1" y="25"/>
                    <a:pt x="12" y="2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3" y="7"/>
                    <a:pt x="40" y="4"/>
                    <a:pt x="46" y="3"/>
                  </a:cubicBezTo>
                  <a:cubicBezTo>
                    <a:pt x="46" y="2"/>
                    <a:pt x="48" y="3"/>
                    <a:pt x="49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62" y="0"/>
                    <a:pt x="71" y="4"/>
                    <a:pt x="79" y="7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79" y="9"/>
                    <a:pt x="76" y="9"/>
                    <a:pt x="77" y="7"/>
                  </a:cubicBezTo>
                  <a:close/>
                  <a:moveTo>
                    <a:pt x="48" y="11"/>
                  </a:moveTo>
                  <a:cubicBezTo>
                    <a:pt x="48" y="10"/>
                    <a:pt x="48" y="10"/>
                    <a:pt x="49" y="10"/>
                  </a:cubicBezTo>
                  <a:cubicBezTo>
                    <a:pt x="46" y="8"/>
                    <a:pt x="46" y="4"/>
                    <a:pt x="43" y="6"/>
                  </a:cubicBezTo>
                  <a:cubicBezTo>
                    <a:pt x="44" y="7"/>
                    <a:pt x="46" y="11"/>
                    <a:pt x="46" y="12"/>
                  </a:cubicBezTo>
                  <a:cubicBezTo>
                    <a:pt x="48" y="15"/>
                    <a:pt x="49" y="19"/>
                    <a:pt x="51" y="22"/>
                  </a:cubicBezTo>
                  <a:cubicBezTo>
                    <a:pt x="52" y="23"/>
                    <a:pt x="56" y="23"/>
                    <a:pt x="59" y="24"/>
                  </a:cubicBezTo>
                  <a:cubicBezTo>
                    <a:pt x="57" y="18"/>
                    <a:pt x="53" y="14"/>
                    <a:pt x="48" y="11"/>
                  </a:cubicBezTo>
                  <a:close/>
                  <a:moveTo>
                    <a:pt x="34" y="9"/>
                  </a:moveTo>
                  <a:cubicBezTo>
                    <a:pt x="29" y="12"/>
                    <a:pt x="23" y="16"/>
                    <a:pt x="19" y="20"/>
                  </a:cubicBezTo>
                  <a:cubicBezTo>
                    <a:pt x="20" y="20"/>
                    <a:pt x="19" y="21"/>
                    <a:pt x="19" y="22"/>
                  </a:cubicBezTo>
                  <a:cubicBezTo>
                    <a:pt x="20" y="24"/>
                    <a:pt x="24" y="28"/>
                    <a:pt x="25" y="30"/>
                  </a:cubicBezTo>
                  <a:cubicBezTo>
                    <a:pt x="26" y="33"/>
                    <a:pt x="30" y="36"/>
                    <a:pt x="29" y="37"/>
                  </a:cubicBezTo>
                  <a:cubicBezTo>
                    <a:pt x="37" y="44"/>
                    <a:pt x="39" y="54"/>
                    <a:pt x="47" y="60"/>
                  </a:cubicBezTo>
                  <a:cubicBezTo>
                    <a:pt x="47" y="57"/>
                    <a:pt x="47" y="54"/>
                    <a:pt x="46" y="52"/>
                  </a:cubicBezTo>
                  <a:cubicBezTo>
                    <a:pt x="46" y="47"/>
                    <a:pt x="44" y="42"/>
                    <a:pt x="43" y="37"/>
                  </a:cubicBezTo>
                  <a:cubicBezTo>
                    <a:pt x="42" y="32"/>
                    <a:pt x="38" y="31"/>
                    <a:pt x="38" y="26"/>
                  </a:cubicBezTo>
                  <a:cubicBezTo>
                    <a:pt x="34" y="23"/>
                    <a:pt x="32" y="19"/>
                    <a:pt x="30" y="15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3" y="15"/>
                    <a:pt x="33" y="19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4"/>
                    <a:pt x="41" y="29"/>
                    <a:pt x="43" y="33"/>
                  </a:cubicBezTo>
                  <a:cubicBezTo>
                    <a:pt x="44" y="31"/>
                    <a:pt x="43" y="28"/>
                    <a:pt x="44" y="26"/>
                  </a:cubicBezTo>
                  <a:cubicBezTo>
                    <a:pt x="41" y="20"/>
                    <a:pt x="38" y="15"/>
                    <a:pt x="34" y="9"/>
                  </a:cubicBezTo>
                  <a:close/>
                  <a:moveTo>
                    <a:pt x="43" y="20"/>
                  </a:moveTo>
                  <a:cubicBezTo>
                    <a:pt x="43" y="22"/>
                    <a:pt x="45" y="23"/>
                    <a:pt x="45" y="24"/>
                  </a:cubicBezTo>
                  <a:cubicBezTo>
                    <a:pt x="46" y="25"/>
                    <a:pt x="47" y="22"/>
                    <a:pt x="49" y="23"/>
                  </a:cubicBezTo>
                  <a:cubicBezTo>
                    <a:pt x="47" y="17"/>
                    <a:pt x="44" y="12"/>
                    <a:pt x="42" y="6"/>
                  </a:cubicBezTo>
                  <a:cubicBezTo>
                    <a:pt x="39" y="7"/>
                    <a:pt x="36" y="7"/>
                    <a:pt x="36" y="10"/>
                  </a:cubicBezTo>
                  <a:cubicBezTo>
                    <a:pt x="37" y="10"/>
                    <a:pt x="38" y="10"/>
                    <a:pt x="37" y="11"/>
                  </a:cubicBezTo>
                  <a:cubicBezTo>
                    <a:pt x="39" y="11"/>
                    <a:pt x="39" y="14"/>
                    <a:pt x="40" y="16"/>
                  </a:cubicBezTo>
                  <a:cubicBezTo>
                    <a:pt x="41" y="16"/>
                    <a:pt x="43" y="19"/>
                    <a:pt x="41" y="21"/>
                  </a:cubicBezTo>
                  <a:cubicBezTo>
                    <a:pt x="42" y="21"/>
                    <a:pt x="43" y="21"/>
                    <a:pt x="43" y="20"/>
                  </a:cubicBezTo>
                  <a:close/>
                  <a:moveTo>
                    <a:pt x="91" y="20"/>
                  </a:moveTo>
                  <a:cubicBezTo>
                    <a:pt x="94" y="22"/>
                    <a:pt x="96" y="25"/>
                    <a:pt x="98" y="28"/>
                  </a:cubicBezTo>
                  <a:cubicBezTo>
                    <a:pt x="99" y="29"/>
                    <a:pt x="100" y="30"/>
                    <a:pt x="100" y="32"/>
                  </a:cubicBezTo>
                  <a:cubicBezTo>
                    <a:pt x="101" y="32"/>
                    <a:pt x="102" y="33"/>
                    <a:pt x="102" y="34"/>
                  </a:cubicBezTo>
                  <a:cubicBezTo>
                    <a:pt x="102" y="36"/>
                    <a:pt x="104" y="37"/>
                    <a:pt x="105" y="38"/>
                  </a:cubicBezTo>
                  <a:cubicBezTo>
                    <a:pt x="107" y="40"/>
                    <a:pt x="107" y="44"/>
                    <a:pt x="110" y="45"/>
                  </a:cubicBezTo>
                  <a:cubicBezTo>
                    <a:pt x="111" y="37"/>
                    <a:pt x="106" y="32"/>
                    <a:pt x="103" y="26"/>
                  </a:cubicBezTo>
                  <a:cubicBezTo>
                    <a:pt x="102" y="26"/>
                    <a:pt x="102" y="24"/>
                    <a:pt x="101" y="24"/>
                  </a:cubicBezTo>
                  <a:cubicBezTo>
                    <a:pt x="102" y="28"/>
                    <a:pt x="105" y="31"/>
                    <a:pt x="106" y="35"/>
                  </a:cubicBezTo>
                  <a:cubicBezTo>
                    <a:pt x="103" y="31"/>
                    <a:pt x="98" y="26"/>
                    <a:pt x="98" y="21"/>
                  </a:cubicBezTo>
                  <a:cubicBezTo>
                    <a:pt x="95" y="19"/>
                    <a:pt x="92" y="16"/>
                    <a:pt x="89" y="15"/>
                  </a:cubicBezTo>
                  <a:cubicBezTo>
                    <a:pt x="89" y="17"/>
                    <a:pt x="92" y="17"/>
                    <a:pt x="91" y="20"/>
                  </a:cubicBezTo>
                  <a:close/>
                  <a:moveTo>
                    <a:pt x="74" y="112"/>
                  </a:moveTo>
                  <a:cubicBezTo>
                    <a:pt x="79" y="111"/>
                    <a:pt x="83" y="108"/>
                    <a:pt x="87" y="105"/>
                  </a:cubicBezTo>
                  <a:cubicBezTo>
                    <a:pt x="80" y="95"/>
                    <a:pt x="73" y="87"/>
                    <a:pt x="66" y="77"/>
                  </a:cubicBezTo>
                  <a:cubicBezTo>
                    <a:pt x="63" y="79"/>
                    <a:pt x="63" y="82"/>
                    <a:pt x="59" y="81"/>
                  </a:cubicBezTo>
                  <a:cubicBezTo>
                    <a:pt x="58" y="81"/>
                    <a:pt x="54" y="80"/>
                    <a:pt x="54" y="79"/>
                  </a:cubicBezTo>
                  <a:cubicBezTo>
                    <a:pt x="51" y="77"/>
                    <a:pt x="51" y="72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6" y="61"/>
                    <a:pt x="40" y="57"/>
                    <a:pt x="37" y="49"/>
                  </a:cubicBezTo>
                  <a:cubicBezTo>
                    <a:pt x="34" y="47"/>
                    <a:pt x="32" y="43"/>
                    <a:pt x="30" y="40"/>
                  </a:cubicBezTo>
                  <a:cubicBezTo>
                    <a:pt x="28" y="37"/>
                    <a:pt x="25" y="35"/>
                    <a:pt x="24" y="31"/>
                  </a:cubicBezTo>
                  <a:cubicBezTo>
                    <a:pt x="21" y="29"/>
                    <a:pt x="19" y="26"/>
                    <a:pt x="18" y="22"/>
                  </a:cubicBezTo>
                  <a:cubicBezTo>
                    <a:pt x="16" y="22"/>
                    <a:pt x="16" y="23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19" y="30"/>
                    <a:pt x="19" y="32"/>
                    <a:pt x="20" y="34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1" y="36"/>
                    <a:pt x="22" y="37"/>
                    <a:pt x="23" y="38"/>
                  </a:cubicBezTo>
                  <a:cubicBezTo>
                    <a:pt x="26" y="41"/>
                    <a:pt x="27" y="45"/>
                    <a:pt x="29" y="47"/>
                  </a:cubicBezTo>
                  <a:cubicBezTo>
                    <a:pt x="30" y="49"/>
                    <a:pt x="32" y="50"/>
                    <a:pt x="33" y="52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5" y="55"/>
                    <a:pt x="38" y="56"/>
                    <a:pt x="37" y="59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2" y="65"/>
                    <a:pt x="45" y="68"/>
                    <a:pt x="47" y="71"/>
                  </a:cubicBezTo>
                  <a:cubicBezTo>
                    <a:pt x="50" y="75"/>
                    <a:pt x="52" y="79"/>
                    <a:pt x="56" y="83"/>
                  </a:cubicBezTo>
                  <a:cubicBezTo>
                    <a:pt x="58" y="83"/>
                    <a:pt x="58" y="82"/>
                    <a:pt x="60" y="82"/>
                  </a:cubicBezTo>
                  <a:cubicBezTo>
                    <a:pt x="66" y="83"/>
                    <a:pt x="67" y="87"/>
                    <a:pt x="71" y="92"/>
                  </a:cubicBezTo>
                  <a:cubicBezTo>
                    <a:pt x="69" y="95"/>
                    <a:pt x="69" y="99"/>
                    <a:pt x="67" y="102"/>
                  </a:cubicBezTo>
                  <a:cubicBezTo>
                    <a:pt x="68" y="108"/>
                    <a:pt x="72" y="107"/>
                    <a:pt x="74" y="112"/>
                  </a:cubicBezTo>
                  <a:close/>
                  <a:moveTo>
                    <a:pt x="53" y="71"/>
                  </a:moveTo>
                  <a:cubicBezTo>
                    <a:pt x="53" y="72"/>
                    <a:pt x="52" y="71"/>
                    <a:pt x="52" y="72"/>
                  </a:cubicBezTo>
                  <a:cubicBezTo>
                    <a:pt x="54" y="75"/>
                    <a:pt x="57" y="79"/>
                    <a:pt x="61" y="77"/>
                  </a:cubicBezTo>
                  <a:cubicBezTo>
                    <a:pt x="65" y="72"/>
                    <a:pt x="64" y="66"/>
                    <a:pt x="64" y="59"/>
                  </a:cubicBezTo>
                  <a:cubicBezTo>
                    <a:pt x="64" y="53"/>
                    <a:pt x="65" y="47"/>
                    <a:pt x="65" y="42"/>
                  </a:cubicBezTo>
                  <a:cubicBezTo>
                    <a:pt x="64" y="40"/>
                    <a:pt x="63" y="38"/>
                    <a:pt x="64" y="36"/>
                  </a:cubicBezTo>
                  <a:cubicBezTo>
                    <a:pt x="64" y="29"/>
                    <a:pt x="60" y="25"/>
                    <a:pt x="54" y="27"/>
                  </a:cubicBezTo>
                  <a:cubicBezTo>
                    <a:pt x="52" y="25"/>
                    <a:pt x="49" y="25"/>
                    <a:pt x="47" y="27"/>
                  </a:cubicBezTo>
                  <a:cubicBezTo>
                    <a:pt x="47" y="29"/>
                    <a:pt x="49" y="29"/>
                    <a:pt x="48" y="31"/>
                  </a:cubicBezTo>
                  <a:cubicBezTo>
                    <a:pt x="47" y="31"/>
                    <a:pt x="47" y="29"/>
                    <a:pt x="46" y="29"/>
                  </a:cubicBezTo>
                  <a:cubicBezTo>
                    <a:pt x="43" y="39"/>
                    <a:pt x="49" y="45"/>
                    <a:pt x="48" y="53"/>
                  </a:cubicBezTo>
                  <a:cubicBezTo>
                    <a:pt x="50" y="55"/>
                    <a:pt x="49" y="57"/>
                    <a:pt x="50" y="60"/>
                  </a:cubicBezTo>
                  <a:cubicBezTo>
                    <a:pt x="50" y="60"/>
                    <a:pt x="51" y="60"/>
                    <a:pt x="51" y="60"/>
                  </a:cubicBezTo>
                  <a:cubicBezTo>
                    <a:pt x="51" y="62"/>
                    <a:pt x="52" y="63"/>
                    <a:pt x="51" y="64"/>
                  </a:cubicBezTo>
                  <a:cubicBezTo>
                    <a:pt x="52" y="65"/>
                    <a:pt x="53" y="67"/>
                    <a:pt x="53" y="69"/>
                  </a:cubicBezTo>
                  <a:cubicBezTo>
                    <a:pt x="53" y="69"/>
                    <a:pt x="52" y="68"/>
                    <a:pt x="52" y="69"/>
                  </a:cubicBezTo>
                  <a:cubicBezTo>
                    <a:pt x="52" y="70"/>
                    <a:pt x="52" y="70"/>
                    <a:pt x="53" y="71"/>
                  </a:cubicBezTo>
                  <a:close/>
                  <a:moveTo>
                    <a:pt x="46" y="73"/>
                  </a:moveTo>
                  <a:cubicBezTo>
                    <a:pt x="39" y="67"/>
                    <a:pt x="36" y="57"/>
                    <a:pt x="30" y="51"/>
                  </a:cubicBezTo>
                  <a:cubicBezTo>
                    <a:pt x="27" y="48"/>
                    <a:pt x="25" y="44"/>
                    <a:pt x="23" y="40"/>
                  </a:cubicBezTo>
                  <a:cubicBezTo>
                    <a:pt x="20" y="36"/>
                    <a:pt x="16" y="32"/>
                    <a:pt x="14" y="26"/>
                  </a:cubicBezTo>
                  <a:cubicBezTo>
                    <a:pt x="8" y="29"/>
                    <a:pt x="15" y="33"/>
                    <a:pt x="15" y="38"/>
                  </a:cubicBezTo>
                  <a:cubicBezTo>
                    <a:pt x="19" y="40"/>
                    <a:pt x="20" y="45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4" y="51"/>
                    <a:pt x="29" y="57"/>
                    <a:pt x="30" y="60"/>
                  </a:cubicBezTo>
                  <a:cubicBezTo>
                    <a:pt x="30" y="60"/>
                    <a:pt x="31" y="59"/>
                    <a:pt x="31" y="60"/>
                  </a:cubicBezTo>
                  <a:cubicBezTo>
                    <a:pt x="33" y="63"/>
                    <a:pt x="35" y="65"/>
                    <a:pt x="36" y="68"/>
                  </a:cubicBezTo>
                  <a:cubicBezTo>
                    <a:pt x="42" y="73"/>
                    <a:pt x="45" y="82"/>
                    <a:pt x="51" y="87"/>
                  </a:cubicBezTo>
                  <a:cubicBezTo>
                    <a:pt x="51" y="86"/>
                    <a:pt x="53" y="86"/>
                    <a:pt x="53" y="84"/>
                  </a:cubicBezTo>
                  <a:cubicBezTo>
                    <a:pt x="51" y="80"/>
                    <a:pt x="47" y="78"/>
                    <a:pt x="46" y="73"/>
                  </a:cubicBezTo>
                  <a:close/>
                  <a:moveTo>
                    <a:pt x="12" y="44"/>
                  </a:moveTo>
                  <a:cubicBezTo>
                    <a:pt x="13" y="45"/>
                    <a:pt x="14" y="46"/>
                    <a:pt x="14" y="47"/>
                  </a:cubicBezTo>
                  <a:cubicBezTo>
                    <a:pt x="19" y="52"/>
                    <a:pt x="20" y="58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64"/>
                    <a:pt x="27" y="65"/>
                    <a:pt x="27" y="66"/>
                  </a:cubicBezTo>
                  <a:cubicBezTo>
                    <a:pt x="28" y="70"/>
                    <a:pt x="33" y="73"/>
                    <a:pt x="34" y="78"/>
                  </a:cubicBezTo>
                  <a:cubicBezTo>
                    <a:pt x="36" y="78"/>
                    <a:pt x="37" y="81"/>
                    <a:pt x="38" y="82"/>
                  </a:cubicBezTo>
                  <a:cubicBezTo>
                    <a:pt x="38" y="82"/>
                    <a:pt x="40" y="84"/>
                    <a:pt x="39" y="85"/>
                  </a:cubicBezTo>
                  <a:cubicBezTo>
                    <a:pt x="40" y="85"/>
                    <a:pt x="41" y="85"/>
                    <a:pt x="40" y="86"/>
                  </a:cubicBezTo>
                  <a:cubicBezTo>
                    <a:pt x="40" y="86"/>
                    <a:pt x="39" y="86"/>
                    <a:pt x="40" y="86"/>
                  </a:cubicBezTo>
                  <a:cubicBezTo>
                    <a:pt x="41" y="86"/>
                    <a:pt x="43" y="89"/>
                    <a:pt x="43" y="90"/>
                  </a:cubicBezTo>
                  <a:cubicBezTo>
                    <a:pt x="47" y="92"/>
                    <a:pt x="48" y="97"/>
                    <a:pt x="51" y="99"/>
                  </a:cubicBezTo>
                  <a:cubicBezTo>
                    <a:pt x="49" y="97"/>
                    <a:pt x="50" y="95"/>
                    <a:pt x="50" y="93"/>
                  </a:cubicBezTo>
                  <a:cubicBezTo>
                    <a:pt x="50" y="88"/>
                    <a:pt x="45" y="87"/>
                    <a:pt x="44" y="82"/>
                  </a:cubicBezTo>
                  <a:cubicBezTo>
                    <a:pt x="40" y="75"/>
                    <a:pt x="33" y="69"/>
                    <a:pt x="31" y="63"/>
                  </a:cubicBezTo>
                  <a:cubicBezTo>
                    <a:pt x="26" y="57"/>
                    <a:pt x="22" y="51"/>
                    <a:pt x="19" y="45"/>
                  </a:cubicBezTo>
                  <a:cubicBezTo>
                    <a:pt x="15" y="41"/>
                    <a:pt x="13" y="36"/>
                    <a:pt x="10" y="31"/>
                  </a:cubicBezTo>
                  <a:cubicBezTo>
                    <a:pt x="8" y="32"/>
                    <a:pt x="9" y="34"/>
                    <a:pt x="8" y="35"/>
                  </a:cubicBezTo>
                  <a:cubicBezTo>
                    <a:pt x="10" y="37"/>
                    <a:pt x="12" y="42"/>
                    <a:pt x="12" y="44"/>
                  </a:cubicBezTo>
                  <a:close/>
                  <a:moveTo>
                    <a:pt x="76" y="58"/>
                  </a:moveTo>
                  <a:cubicBezTo>
                    <a:pt x="77" y="58"/>
                    <a:pt x="77" y="59"/>
                    <a:pt x="78" y="60"/>
                  </a:cubicBezTo>
                  <a:cubicBezTo>
                    <a:pt x="78" y="62"/>
                    <a:pt x="83" y="64"/>
                    <a:pt x="83" y="67"/>
                  </a:cubicBezTo>
                  <a:cubicBezTo>
                    <a:pt x="87" y="70"/>
                    <a:pt x="88" y="73"/>
                    <a:pt x="91" y="76"/>
                  </a:cubicBezTo>
                  <a:cubicBezTo>
                    <a:pt x="91" y="78"/>
                    <a:pt x="94" y="81"/>
                    <a:pt x="96" y="83"/>
                  </a:cubicBezTo>
                  <a:cubicBezTo>
                    <a:pt x="97" y="87"/>
                    <a:pt x="98" y="87"/>
                    <a:pt x="101" y="88"/>
                  </a:cubicBezTo>
                  <a:cubicBezTo>
                    <a:pt x="102" y="87"/>
                    <a:pt x="103" y="86"/>
                    <a:pt x="103" y="84"/>
                  </a:cubicBezTo>
                  <a:cubicBezTo>
                    <a:pt x="93" y="69"/>
                    <a:pt x="82" y="54"/>
                    <a:pt x="71" y="39"/>
                  </a:cubicBezTo>
                  <a:cubicBezTo>
                    <a:pt x="69" y="38"/>
                    <a:pt x="69" y="35"/>
                    <a:pt x="67" y="34"/>
                  </a:cubicBezTo>
                  <a:cubicBezTo>
                    <a:pt x="67" y="38"/>
                    <a:pt x="67" y="41"/>
                    <a:pt x="67" y="47"/>
                  </a:cubicBezTo>
                  <a:cubicBezTo>
                    <a:pt x="68" y="47"/>
                    <a:pt x="69" y="46"/>
                    <a:pt x="69" y="47"/>
                  </a:cubicBezTo>
                  <a:cubicBezTo>
                    <a:pt x="70" y="52"/>
                    <a:pt x="74" y="54"/>
                    <a:pt x="76" y="58"/>
                  </a:cubicBezTo>
                  <a:close/>
                  <a:moveTo>
                    <a:pt x="5" y="43"/>
                  </a:moveTo>
                  <a:cubicBezTo>
                    <a:pt x="7" y="47"/>
                    <a:pt x="13" y="51"/>
                    <a:pt x="13" y="56"/>
                  </a:cubicBezTo>
                  <a:cubicBezTo>
                    <a:pt x="15" y="56"/>
                    <a:pt x="16" y="58"/>
                    <a:pt x="15" y="60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20" y="65"/>
                    <a:pt x="20" y="65"/>
                    <a:pt x="21" y="67"/>
                  </a:cubicBezTo>
                  <a:cubicBezTo>
                    <a:pt x="24" y="69"/>
                    <a:pt x="24" y="72"/>
                    <a:pt x="27" y="75"/>
                  </a:cubicBezTo>
                  <a:cubicBezTo>
                    <a:pt x="27" y="75"/>
                    <a:pt x="26" y="75"/>
                    <a:pt x="27" y="76"/>
                  </a:cubicBezTo>
                  <a:cubicBezTo>
                    <a:pt x="28" y="76"/>
                    <a:pt x="28" y="77"/>
                    <a:pt x="28" y="77"/>
                  </a:cubicBezTo>
                  <a:cubicBezTo>
                    <a:pt x="28" y="78"/>
                    <a:pt x="29" y="78"/>
                    <a:pt x="29" y="79"/>
                  </a:cubicBezTo>
                  <a:cubicBezTo>
                    <a:pt x="36" y="86"/>
                    <a:pt x="40" y="95"/>
                    <a:pt x="46" y="104"/>
                  </a:cubicBezTo>
                  <a:cubicBezTo>
                    <a:pt x="47" y="104"/>
                    <a:pt x="47" y="104"/>
                    <a:pt x="47" y="105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0" y="109"/>
                    <a:pt x="51" y="110"/>
                    <a:pt x="51" y="111"/>
                  </a:cubicBezTo>
                  <a:cubicBezTo>
                    <a:pt x="53" y="111"/>
                    <a:pt x="54" y="112"/>
                    <a:pt x="56" y="112"/>
                  </a:cubicBezTo>
                  <a:cubicBezTo>
                    <a:pt x="53" y="105"/>
                    <a:pt x="47" y="100"/>
                    <a:pt x="44" y="93"/>
                  </a:cubicBezTo>
                  <a:cubicBezTo>
                    <a:pt x="35" y="83"/>
                    <a:pt x="27" y="69"/>
                    <a:pt x="19" y="57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5" y="50"/>
                    <a:pt x="10" y="45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" y="50"/>
                  </a:moveTo>
                  <a:cubicBezTo>
                    <a:pt x="6" y="52"/>
                    <a:pt x="8" y="54"/>
                    <a:pt x="8" y="57"/>
                  </a:cubicBezTo>
                  <a:cubicBezTo>
                    <a:pt x="10" y="58"/>
                    <a:pt x="9" y="59"/>
                    <a:pt x="10" y="61"/>
                  </a:cubicBezTo>
                  <a:cubicBezTo>
                    <a:pt x="13" y="63"/>
                    <a:pt x="13" y="65"/>
                    <a:pt x="15" y="67"/>
                  </a:cubicBezTo>
                  <a:cubicBezTo>
                    <a:pt x="15" y="68"/>
                    <a:pt x="15" y="67"/>
                    <a:pt x="15" y="68"/>
                  </a:cubicBezTo>
                  <a:cubicBezTo>
                    <a:pt x="17" y="69"/>
                    <a:pt x="19" y="72"/>
                    <a:pt x="19" y="74"/>
                  </a:cubicBezTo>
                  <a:cubicBezTo>
                    <a:pt x="21" y="76"/>
                    <a:pt x="24" y="79"/>
                    <a:pt x="24" y="82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4" y="84"/>
                    <a:pt x="28" y="85"/>
                    <a:pt x="27" y="86"/>
                  </a:cubicBezTo>
                  <a:cubicBezTo>
                    <a:pt x="29" y="88"/>
                    <a:pt x="31" y="91"/>
                    <a:pt x="33" y="92"/>
                  </a:cubicBezTo>
                  <a:cubicBezTo>
                    <a:pt x="34" y="93"/>
                    <a:pt x="34" y="94"/>
                    <a:pt x="34" y="95"/>
                  </a:cubicBezTo>
                  <a:cubicBezTo>
                    <a:pt x="37" y="100"/>
                    <a:pt x="42" y="103"/>
                    <a:pt x="44" y="108"/>
                  </a:cubicBezTo>
                  <a:cubicBezTo>
                    <a:pt x="43" y="108"/>
                    <a:pt x="44" y="109"/>
                    <a:pt x="44" y="110"/>
                  </a:cubicBezTo>
                  <a:cubicBezTo>
                    <a:pt x="46" y="110"/>
                    <a:pt x="46" y="110"/>
                    <a:pt x="48" y="111"/>
                  </a:cubicBezTo>
                  <a:cubicBezTo>
                    <a:pt x="47" y="109"/>
                    <a:pt x="46" y="108"/>
                    <a:pt x="46" y="106"/>
                  </a:cubicBezTo>
                  <a:cubicBezTo>
                    <a:pt x="44" y="105"/>
                    <a:pt x="42" y="103"/>
                    <a:pt x="41" y="101"/>
                  </a:cubicBezTo>
                  <a:cubicBezTo>
                    <a:pt x="40" y="97"/>
                    <a:pt x="37" y="95"/>
                    <a:pt x="35" y="91"/>
                  </a:cubicBezTo>
                  <a:cubicBezTo>
                    <a:pt x="34" y="90"/>
                    <a:pt x="34" y="88"/>
                    <a:pt x="33" y="86"/>
                  </a:cubicBezTo>
                  <a:cubicBezTo>
                    <a:pt x="32" y="84"/>
                    <a:pt x="30" y="82"/>
                    <a:pt x="28" y="80"/>
                  </a:cubicBezTo>
                  <a:cubicBezTo>
                    <a:pt x="20" y="69"/>
                    <a:pt x="13" y="56"/>
                    <a:pt x="4" y="46"/>
                  </a:cubicBezTo>
                  <a:cubicBezTo>
                    <a:pt x="4" y="47"/>
                    <a:pt x="4" y="49"/>
                    <a:pt x="3" y="50"/>
                  </a:cubicBezTo>
                  <a:close/>
                  <a:moveTo>
                    <a:pt x="67" y="58"/>
                  </a:moveTo>
                  <a:cubicBezTo>
                    <a:pt x="68" y="59"/>
                    <a:pt x="68" y="58"/>
                    <a:pt x="69" y="58"/>
                  </a:cubicBezTo>
                  <a:cubicBezTo>
                    <a:pt x="72" y="62"/>
                    <a:pt x="74" y="67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9" y="72"/>
                    <a:pt x="81" y="73"/>
                    <a:pt x="80" y="74"/>
                  </a:cubicBezTo>
                  <a:cubicBezTo>
                    <a:pt x="81" y="75"/>
                    <a:pt x="82" y="76"/>
                    <a:pt x="83" y="76"/>
                  </a:cubicBezTo>
                  <a:cubicBezTo>
                    <a:pt x="86" y="81"/>
                    <a:pt x="91" y="85"/>
                    <a:pt x="94" y="90"/>
                  </a:cubicBezTo>
                  <a:cubicBezTo>
                    <a:pt x="95" y="90"/>
                    <a:pt x="95" y="90"/>
                    <a:pt x="96" y="90"/>
                  </a:cubicBezTo>
                  <a:cubicBezTo>
                    <a:pt x="96" y="92"/>
                    <a:pt x="97" y="93"/>
                    <a:pt x="99" y="93"/>
                  </a:cubicBezTo>
                  <a:cubicBezTo>
                    <a:pt x="99" y="92"/>
                    <a:pt x="99" y="92"/>
                    <a:pt x="100" y="92"/>
                  </a:cubicBezTo>
                  <a:cubicBezTo>
                    <a:pt x="90" y="77"/>
                    <a:pt x="79" y="63"/>
                    <a:pt x="67" y="50"/>
                  </a:cubicBezTo>
                  <a:cubicBezTo>
                    <a:pt x="68" y="53"/>
                    <a:pt x="66" y="55"/>
                    <a:pt x="67" y="58"/>
                  </a:cubicBezTo>
                  <a:close/>
                  <a:moveTo>
                    <a:pt x="4" y="61"/>
                  </a:moveTo>
                  <a:cubicBezTo>
                    <a:pt x="4" y="61"/>
                    <a:pt x="5" y="62"/>
                    <a:pt x="5" y="62"/>
                  </a:cubicBezTo>
                  <a:cubicBezTo>
                    <a:pt x="5" y="64"/>
                    <a:pt x="7" y="64"/>
                    <a:pt x="7" y="66"/>
                  </a:cubicBezTo>
                  <a:cubicBezTo>
                    <a:pt x="13" y="73"/>
                    <a:pt x="17" y="81"/>
                    <a:pt x="22" y="88"/>
                  </a:cubicBezTo>
                  <a:cubicBezTo>
                    <a:pt x="24" y="90"/>
                    <a:pt x="24" y="92"/>
                    <a:pt x="25" y="93"/>
                  </a:cubicBezTo>
                  <a:cubicBezTo>
                    <a:pt x="27" y="97"/>
                    <a:pt x="31" y="99"/>
                    <a:pt x="32" y="103"/>
                  </a:cubicBezTo>
                  <a:cubicBezTo>
                    <a:pt x="33" y="104"/>
                    <a:pt x="34" y="105"/>
                    <a:pt x="34" y="106"/>
                  </a:cubicBezTo>
                  <a:cubicBezTo>
                    <a:pt x="37" y="106"/>
                    <a:pt x="38" y="108"/>
                    <a:pt x="41" y="108"/>
                  </a:cubicBezTo>
                  <a:cubicBezTo>
                    <a:pt x="38" y="103"/>
                    <a:pt x="33" y="100"/>
                    <a:pt x="32" y="93"/>
                  </a:cubicBezTo>
                  <a:cubicBezTo>
                    <a:pt x="30" y="93"/>
                    <a:pt x="30" y="91"/>
                    <a:pt x="28" y="90"/>
                  </a:cubicBezTo>
                  <a:cubicBezTo>
                    <a:pt x="20" y="78"/>
                    <a:pt x="13" y="65"/>
                    <a:pt x="3" y="53"/>
                  </a:cubicBezTo>
                  <a:cubicBezTo>
                    <a:pt x="3" y="56"/>
                    <a:pt x="3" y="58"/>
                    <a:pt x="4" y="61"/>
                  </a:cubicBezTo>
                  <a:close/>
                  <a:moveTo>
                    <a:pt x="67" y="66"/>
                  </a:moveTo>
                  <a:cubicBezTo>
                    <a:pt x="69" y="69"/>
                    <a:pt x="71" y="71"/>
                    <a:pt x="72" y="75"/>
                  </a:cubicBezTo>
                  <a:cubicBezTo>
                    <a:pt x="76" y="79"/>
                    <a:pt x="81" y="83"/>
                    <a:pt x="83" y="88"/>
                  </a:cubicBezTo>
                  <a:cubicBezTo>
                    <a:pt x="84" y="88"/>
                    <a:pt x="84" y="88"/>
                    <a:pt x="85" y="89"/>
                  </a:cubicBezTo>
                  <a:cubicBezTo>
                    <a:pt x="85" y="90"/>
                    <a:pt x="86" y="92"/>
                    <a:pt x="87" y="93"/>
                  </a:cubicBezTo>
                  <a:cubicBezTo>
                    <a:pt x="89" y="96"/>
                    <a:pt x="91" y="99"/>
                    <a:pt x="95" y="99"/>
                  </a:cubicBezTo>
                  <a:cubicBezTo>
                    <a:pt x="96" y="98"/>
                    <a:pt x="97" y="97"/>
                    <a:pt x="97" y="96"/>
                  </a:cubicBezTo>
                  <a:cubicBezTo>
                    <a:pt x="88" y="83"/>
                    <a:pt x="75" y="72"/>
                    <a:pt x="67" y="59"/>
                  </a:cubicBezTo>
                  <a:cubicBezTo>
                    <a:pt x="68" y="62"/>
                    <a:pt x="67" y="64"/>
                    <a:pt x="67" y="66"/>
                  </a:cubicBezTo>
                  <a:close/>
                  <a:moveTo>
                    <a:pt x="12" y="81"/>
                  </a:moveTo>
                  <a:cubicBezTo>
                    <a:pt x="17" y="85"/>
                    <a:pt x="19" y="92"/>
                    <a:pt x="24" y="97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6" y="100"/>
                    <a:pt x="27" y="101"/>
                    <a:pt x="29" y="102"/>
                  </a:cubicBezTo>
                  <a:cubicBezTo>
                    <a:pt x="27" y="98"/>
                    <a:pt x="23" y="96"/>
                    <a:pt x="22" y="92"/>
                  </a:cubicBezTo>
                  <a:cubicBezTo>
                    <a:pt x="16" y="84"/>
                    <a:pt x="11" y="73"/>
                    <a:pt x="4" y="66"/>
                  </a:cubicBezTo>
                  <a:cubicBezTo>
                    <a:pt x="6" y="71"/>
                    <a:pt x="9" y="76"/>
                    <a:pt x="12" y="81"/>
                  </a:cubicBezTo>
                  <a:close/>
                  <a:moveTo>
                    <a:pt x="73" y="83"/>
                  </a:moveTo>
                  <a:cubicBezTo>
                    <a:pt x="73" y="83"/>
                    <a:pt x="72" y="84"/>
                    <a:pt x="72" y="84"/>
                  </a:cubicBezTo>
                  <a:cubicBezTo>
                    <a:pt x="75" y="86"/>
                    <a:pt x="76" y="89"/>
                    <a:pt x="79" y="91"/>
                  </a:cubicBezTo>
                  <a:cubicBezTo>
                    <a:pt x="81" y="95"/>
                    <a:pt x="86" y="99"/>
                    <a:pt x="89" y="103"/>
                  </a:cubicBezTo>
                  <a:cubicBezTo>
                    <a:pt x="91" y="103"/>
                    <a:pt x="92" y="103"/>
                    <a:pt x="92" y="101"/>
                  </a:cubicBezTo>
                  <a:cubicBezTo>
                    <a:pt x="83" y="91"/>
                    <a:pt x="76" y="80"/>
                    <a:pt x="67" y="70"/>
                  </a:cubicBezTo>
                  <a:cubicBezTo>
                    <a:pt x="65" y="76"/>
                    <a:pt x="70" y="80"/>
                    <a:pt x="73" y="83"/>
                  </a:cubicBezTo>
                  <a:close/>
                  <a:moveTo>
                    <a:pt x="18" y="93"/>
                  </a:moveTo>
                  <a:cubicBezTo>
                    <a:pt x="15" y="89"/>
                    <a:pt x="13" y="86"/>
                    <a:pt x="10" y="80"/>
                  </a:cubicBezTo>
                  <a:cubicBezTo>
                    <a:pt x="8" y="79"/>
                    <a:pt x="7" y="75"/>
                    <a:pt x="5" y="74"/>
                  </a:cubicBezTo>
                  <a:cubicBezTo>
                    <a:pt x="7" y="81"/>
                    <a:pt x="12" y="89"/>
                    <a:pt x="18" y="93"/>
                  </a:cubicBezTo>
                  <a:close/>
                  <a:moveTo>
                    <a:pt x="52" y="95"/>
                  </a:moveTo>
                  <a:cubicBezTo>
                    <a:pt x="53" y="100"/>
                    <a:pt x="61" y="102"/>
                    <a:pt x="65" y="99"/>
                  </a:cubicBezTo>
                  <a:cubicBezTo>
                    <a:pt x="66" y="97"/>
                    <a:pt x="68" y="95"/>
                    <a:pt x="68" y="92"/>
                  </a:cubicBezTo>
                  <a:cubicBezTo>
                    <a:pt x="68" y="91"/>
                    <a:pt x="67" y="91"/>
                    <a:pt x="67" y="90"/>
                  </a:cubicBezTo>
                  <a:cubicBezTo>
                    <a:pt x="66" y="90"/>
                    <a:pt x="66" y="91"/>
                    <a:pt x="64" y="91"/>
                  </a:cubicBezTo>
                  <a:cubicBezTo>
                    <a:pt x="64" y="89"/>
                    <a:pt x="64" y="88"/>
                    <a:pt x="64" y="86"/>
                  </a:cubicBezTo>
                  <a:cubicBezTo>
                    <a:pt x="57" y="82"/>
                    <a:pt x="51" y="88"/>
                    <a:pt x="52" y="95"/>
                  </a:cubicBezTo>
                  <a:close/>
                  <a:moveTo>
                    <a:pt x="59" y="110"/>
                  </a:moveTo>
                  <a:cubicBezTo>
                    <a:pt x="59" y="111"/>
                    <a:pt x="59" y="112"/>
                    <a:pt x="59" y="113"/>
                  </a:cubicBezTo>
                  <a:cubicBezTo>
                    <a:pt x="61" y="113"/>
                    <a:pt x="62" y="113"/>
                    <a:pt x="63" y="113"/>
                  </a:cubicBezTo>
                  <a:cubicBezTo>
                    <a:pt x="63" y="110"/>
                    <a:pt x="58" y="107"/>
                    <a:pt x="58" y="103"/>
                  </a:cubicBezTo>
                  <a:cubicBezTo>
                    <a:pt x="54" y="103"/>
                    <a:pt x="53" y="101"/>
                    <a:pt x="51" y="99"/>
                  </a:cubicBezTo>
                  <a:cubicBezTo>
                    <a:pt x="53" y="103"/>
                    <a:pt x="56" y="107"/>
                    <a:pt x="59" y="110"/>
                  </a:cubicBezTo>
                  <a:close/>
                  <a:moveTo>
                    <a:pt x="65" y="103"/>
                  </a:moveTo>
                  <a:cubicBezTo>
                    <a:pt x="63" y="103"/>
                    <a:pt x="62" y="103"/>
                    <a:pt x="60" y="104"/>
                  </a:cubicBezTo>
                  <a:cubicBezTo>
                    <a:pt x="61" y="106"/>
                    <a:pt x="63" y="110"/>
                    <a:pt x="65" y="113"/>
                  </a:cubicBezTo>
                  <a:cubicBezTo>
                    <a:pt x="68" y="112"/>
                    <a:pt x="72" y="114"/>
                    <a:pt x="72" y="111"/>
                  </a:cubicBezTo>
                  <a:cubicBezTo>
                    <a:pt x="69" y="108"/>
                    <a:pt x="67" y="106"/>
                    <a:pt x="6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315608" y="2663112"/>
              <a:ext cx="269875" cy="268288"/>
            </a:xfrm>
            <a:custGeom>
              <a:avLst/>
              <a:gdLst>
                <a:gd name="T0" fmla="*/ 2 w 29"/>
                <a:gd name="T1" fmla="*/ 6 h 29"/>
                <a:gd name="T2" fmla="*/ 4 w 29"/>
                <a:gd name="T3" fmla="*/ 6 h 29"/>
                <a:gd name="T4" fmla="*/ 7 w 29"/>
                <a:gd name="T5" fmla="*/ 3 h 29"/>
                <a:gd name="T6" fmla="*/ 22 w 29"/>
                <a:gd name="T7" fmla="*/ 3 h 29"/>
                <a:gd name="T8" fmla="*/ 26 w 29"/>
                <a:gd name="T9" fmla="*/ 7 h 29"/>
                <a:gd name="T10" fmla="*/ 29 w 29"/>
                <a:gd name="T11" fmla="*/ 15 h 29"/>
                <a:gd name="T12" fmla="*/ 21 w 29"/>
                <a:gd name="T13" fmla="*/ 27 h 29"/>
                <a:gd name="T14" fmla="*/ 21 w 29"/>
                <a:gd name="T15" fmla="*/ 28 h 29"/>
                <a:gd name="T16" fmla="*/ 4 w 29"/>
                <a:gd name="T17" fmla="*/ 24 h 29"/>
                <a:gd name="T18" fmla="*/ 0 w 29"/>
                <a:gd name="T19" fmla="*/ 15 h 29"/>
                <a:gd name="T20" fmla="*/ 2 w 29"/>
                <a:gd name="T21" fmla="*/ 6 h 29"/>
                <a:gd name="T22" fmla="*/ 18 w 29"/>
                <a:gd name="T23" fmla="*/ 25 h 29"/>
                <a:gd name="T24" fmla="*/ 20 w 29"/>
                <a:gd name="T25" fmla="*/ 26 h 29"/>
                <a:gd name="T26" fmla="*/ 23 w 29"/>
                <a:gd name="T27" fmla="*/ 24 h 29"/>
                <a:gd name="T28" fmla="*/ 8 w 29"/>
                <a:gd name="T29" fmla="*/ 6 h 29"/>
                <a:gd name="T30" fmla="*/ 6 w 29"/>
                <a:gd name="T31" fmla="*/ 9 h 29"/>
                <a:gd name="T32" fmla="*/ 17 w 29"/>
                <a:gd name="T33" fmla="*/ 23 h 29"/>
                <a:gd name="T34" fmla="*/ 18 w 29"/>
                <a:gd name="T35" fmla="*/ 25 h 29"/>
                <a:gd name="T36" fmla="*/ 18 w 29"/>
                <a:gd name="T37" fmla="*/ 25 h 29"/>
                <a:gd name="T38" fmla="*/ 21 w 29"/>
                <a:gd name="T39" fmla="*/ 12 h 29"/>
                <a:gd name="T40" fmla="*/ 22 w 29"/>
                <a:gd name="T41" fmla="*/ 15 h 29"/>
                <a:gd name="T42" fmla="*/ 26 w 29"/>
                <a:gd name="T43" fmla="*/ 18 h 29"/>
                <a:gd name="T44" fmla="*/ 24 w 29"/>
                <a:gd name="T45" fmla="*/ 18 h 29"/>
                <a:gd name="T46" fmla="*/ 12 w 29"/>
                <a:gd name="T47" fmla="*/ 4 h 29"/>
                <a:gd name="T48" fmla="*/ 11 w 29"/>
                <a:gd name="T49" fmla="*/ 8 h 29"/>
                <a:gd name="T50" fmla="*/ 20 w 29"/>
                <a:gd name="T51" fmla="*/ 20 h 29"/>
                <a:gd name="T52" fmla="*/ 24 w 29"/>
                <a:gd name="T53" fmla="*/ 22 h 29"/>
                <a:gd name="T54" fmla="*/ 15 w 29"/>
                <a:gd name="T55" fmla="*/ 3 h 29"/>
                <a:gd name="T56" fmla="*/ 21 w 29"/>
                <a:gd name="T57" fmla="*/ 12 h 29"/>
                <a:gd name="T58" fmla="*/ 3 w 29"/>
                <a:gd name="T59" fmla="*/ 13 h 29"/>
                <a:gd name="T60" fmla="*/ 11 w 29"/>
                <a:gd name="T61" fmla="*/ 24 h 29"/>
                <a:gd name="T62" fmla="*/ 3 w 29"/>
                <a:gd name="T63" fmla="*/ 16 h 29"/>
                <a:gd name="T64" fmla="*/ 18 w 29"/>
                <a:gd name="T65" fmla="*/ 26 h 29"/>
                <a:gd name="T66" fmla="*/ 4 w 29"/>
                <a:gd name="T67" fmla="*/ 10 h 29"/>
                <a:gd name="T68" fmla="*/ 3 w 29"/>
                <a:gd name="T6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9">
                  <a:moveTo>
                    <a:pt x="2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5" y="5"/>
                    <a:pt x="7" y="4"/>
                    <a:pt x="7" y="3"/>
                  </a:cubicBezTo>
                  <a:cubicBezTo>
                    <a:pt x="12" y="0"/>
                    <a:pt x="18" y="0"/>
                    <a:pt x="22" y="3"/>
                  </a:cubicBezTo>
                  <a:cubicBezTo>
                    <a:pt x="23" y="5"/>
                    <a:pt x="24" y="6"/>
                    <a:pt x="26" y="7"/>
                  </a:cubicBezTo>
                  <a:cubicBezTo>
                    <a:pt x="27" y="11"/>
                    <a:pt x="27" y="13"/>
                    <a:pt x="29" y="15"/>
                  </a:cubicBezTo>
                  <a:cubicBezTo>
                    <a:pt x="29" y="20"/>
                    <a:pt x="26" y="27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29"/>
                    <a:pt x="9" y="28"/>
                    <a:pt x="4" y="24"/>
                  </a:cubicBezTo>
                  <a:cubicBezTo>
                    <a:pt x="2" y="22"/>
                    <a:pt x="2" y="19"/>
                    <a:pt x="0" y="15"/>
                  </a:cubicBezTo>
                  <a:cubicBezTo>
                    <a:pt x="0" y="11"/>
                    <a:pt x="3" y="9"/>
                    <a:pt x="2" y="6"/>
                  </a:cubicBezTo>
                  <a:close/>
                  <a:moveTo>
                    <a:pt x="18" y="25"/>
                  </a:moveTo>
                  <a:cubicBezTo>
                    <a:pt x="19" y="24"/>
                    <a:pt x="19" y="25"/>
                    <a:pt x="20" y="26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17" y="19"/>
                    <a:pt x="13" y="12"/>
                    <a:pt x="8" y="6"/>
                  </a:cubicBezTo>
                  <a:cubicBezTo>
                    <a:pt x="7" y="8"/>
                    <a:pt x="5" y="7"/>
                    <a:pt x="6" y="9"/>
                  </a:cubicBezTo>
                  <a:cubicBezTo>
                    <a:pt x="10" y="13"/>
                    <a:pt x="14" y="18"/>
                    <a:pt x="17" y="23"/>
                  </a:cubicBezTo>
                  <a:cubicBezTo>
                    <a:pt x="18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4"/>
                    <a:pt x="22" y="15"/>
                  </a:cubicBezTo>
                  <a:cubicBezTo>
                    <a:pt x="23" y="16"/>
                    <a:pt x="25" y="16"/>
                    <a:pt x="26" y="18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1" y="13"/>
                    <a:pt x="16" y="9"/>
                    <a:pt x="12" y="4"/>
                  </a:cubicBezTo>
                  <a:cubicBezTo>
                    <a:pt x="10" y="4"/>
                    <a:pt x="10" y="6"/>
                    <a:pt x="11" y="8"/>
                  </a:cubicBezTo>
                  <a:cubicBezTo>
                    <a:pt x="13" y="11"/>
                    <a:pt x="19" y="17"/>
                    <a:pt x="20" y="20"/>
                  </a:cubicBezTo>
                  <a:cubicBezTo>
                    <a:pt x="22" y="20"/>
                    <a:pt x="22" y="22"/>
                    <a:pt x="24" y="22"/>
                  </a:cubicBezTo>
                  <a:cubicBezTo>
                    <a:pt x="29" y="15"/>
                    <a:pt x="22" y="5"/>
                    <a:pt x="15" y="3"/>
                  </a:cubicBezTo>
                  <a:cubicBezTo>
                    <a:pt x="14" y="7"/>
                    <a:pt x="19" y="9"/>
                    <a:pt x="21" y="12"/>
                  </a:cubicBezTo>
                  <a:close/>
                  <a:moveTo>
                    <a:pt x="3" y="13"/>
                  </a:moveTo>
                  <a:cubicBezTo>
                    <a:pt x="5" y="17"/>
                    <a:pt x="11" y="20"/>
                    <a:pt x="11" y="24"/>
                  </a:cubicBezTo>
                  <a:cubicBezTo>
                    <a:pt x="8" y="22"/>
                    <a:pt x="7" y="18"/>
                    <a:pt x="3" y="16"/>
                  </a:cubicBezTo>
                  <a:cubicBezTo>
                    <a:pt x="3" y="23"/>
                    <a:pt x="12" y="27"/>
                    <a:pt x="18" y="26"/>
                  </a:cubicBezTo>
                  <a:cubicBezTo>
                    <a:pt x="14" y="21"/>
                    <a:pt x="10" y="14"/>
                    <a:pt x="4" y="10"/>
                  </a:cubicBezTo>
                  <a:cubicBezTo>
                    <a:pt x="4" y="11"/>
                    <a:pt x="3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3269571" y="2967912"/>
              <a:ext cx="139700" cy="157163"/>
            </a:xfrm>
            <a:custGeom>
              <a:avLst/>
              <a:gdLst>
                <a:gd name="T0" fmla="*/ 12 w 15"/>
                <a:gd name="T1" fmla="*/ 3 h 17"/>
                <a:gd name="T2" fmla="*/ 13 w 15"/>
                <a:gd name="T3" fmla="*/ 14 h 17"/>
                <a:gd name="T4" fmla="*/ 1 w 15"/>
                <a:gd name="T5" fmla="*/ 9 h 17"/>
                <a:gd name="T6" fmla="*/ 12 w 15"/>
                <a:gd name="T7" fmla="*/ 3 h 17"/>
                <a:gd name="T8" fmla="*/ 11 w 15"/>
                <a:gd name="T9" fmla="*/ 12 h 17"/>
                <a:gd name="T10" fmla="*/ 6 w 15"/>
                <a:gd name="T11" fmla="*/ 6 h 17"/>
                <a:gd name="T12" fmla="*/ 7 w 15"/>
                <a:gd name="T13" fmla="*/ 13 h 17"/>
                <a:gd name="T14" fmla="*/ 7 w 15"/>
                <a:gd name="T15" fmla="*/ 9 h 17"/>
                <a:gd name="T16" fmla="*/ 9 w 15"/>
                <a:gd name="T17" fmla="*/ 13 h 17"/>
                <a:gd name="T18" fmla="*/ 7 w 15"/>
                <a:gd name="T19" fmla="*/ 6 h 17"/>
                <a:gd name="T20" fmla="*/ 11 w 15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2" y="3"/>
                  </a:moveTo>
                  <a:cubicBezTo>
                    <a:pt x="14" y="5"/>
                    <a:pt x="15" y="10"/>
                    <a:pt x="13" y="14"/>
                  </a:cubicBezTo>
                  <a:cubicBezTo>
                    <a:pt x="9" y="17"/>
                    <a:pt x="0" y="15"/>
                    <a:pt x="1" y="9"/>
                  </a:cubicBezTo>
                  <a:cubicBezTo>
                    <a:pt x="3" y="6"/>
                    <a:pt x="6" y="0"/>
                    <a:pt x="12" y="3"/>
                  </a:cubicBezTo>
                  <a:close/>
                  <a:moveTo>
                    <a:pt x="11" y="12"/>
                  </a:moveTo>
                  <a:cubicBezTo>
                    <a:pt x="14" y="8"/>
                    <a:pt x="10" y="4"/>
                    <a:pt x="6" y="6"/>
                  </a:cubicBezTo>
                  <a:cubicBezTo>
                    <a:pt x="4" y="7"/>
                    <a:pt x="2" y="13"/>
                    <a:pt x="7" y="13"/>
                  </a:cubicBezTo>
                  <a:cubicBezTo>
                    <a:pt x="7" y="11"/>
                    <a:pt x="5" y="10"/>
                    <a:pt x="7" y="9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1"/>
                    <a:pt x="6" y="9"/>
                    <a:pt x="7" y="6"/>
                  </a:cubicBezTo>
                  <a:cubicBezTo>
                    <a:pt x="8" y="8"/>
                    <a:pt x="9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3809321" y="1620124"/>
              <a:ext cx="334963" cy="452438"/>
            </a:xfrm>
            <a:custGeom>
              <a:avLst/>
              <a:gdLst>
                <a:gd name="T0" fmla="*/ 2 w 36"/>
                <a:gd name="T1" fmla="*/ 0 h 49"/>
                <a:gd name="T2" fmla="*/ 11 w 36"/>
                <a:gd name="T3" fmla="*/ 12 h 49"/>
                <a:gd name="T4" fmla="*/ 11 w 36"/>
                <a:gd name="T5" fmla="*/ 13 h 49"/>
                <a:gd name="T6" fmla="*/ 13 w 36"/>
                <a:gd name="T7" fmla="*/ 14 h 49"/>
                <a:gd name="T8" fmla="*/ 12 w 36"/>
                <a:gd name="T9" fmla="*/ 14 h 49"/>
                <a:gd name="T10" fmla="*/ 15 w 36"/>
                <a:gd name="T11" fmla="*/ 18 h 49"/>
                <a:gd name="T12" fmla="*/ 16 w 36"/>
                <a:gd name="T13" fmla="*/ 19 h 49"/>
                <a:gd name="T14" fmla="*/ 16 w 36"/>
                <a:gd name="T15" fmla="*/ 20 h 49"/>
                <a:gd name="T16" fmla="*/ 17 w 36"/>
                <a:gd name="T17" fmla="*/ 20 h 49"/>
                <a:gd name="T18" fmla="*/ 21 w 36"/>
                <a:gd name="T19" fmla="*/ 26 h 49"/>
                <a:gd name="T20" fmla="*/ 23 w 36"/>
                <a:gd name="T21" fmla="*/ 28 h 49"/>
                <a:gd name="T22" fmla="*/ 28 w 36"/>
                <a:gd name="T23" fmla="*/ 35 h 49"/>
                <a:gd name="T24" fmla="*/ 30 w 36"/>
                <a:gd name="T25" fmla="*/ 37 h 49"/>
                <a:gd name="T26" fmla="*/ 30 w 36"/>
                <a:gd name="T27" fmla="*/ 40 h 49"/>
                <a:gd name="T28" fmla="*/ 36 w 36"/>
                <a:gd name="T29" fmla="*/ 47 h 49"/>
                <a:gd name="T30" fmla="*/ 30 w 36"/>
                <a:gd name="T31" fmla="*/ 41 h 49"/>
                <a:gd name="T32" fmla="*/ 0 w 36"/>
                <a:gd name="T33" fmla="*/ 1 h 49"/>
                <a:gd name="T34" fmla="*/ 2 w 3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9">
                  <a:moveTo>
                    <a:pt x="2" y="0"/>
                  </a:moveTo>
                  <a:cubicBezTo>
                    <a:pt x="5" y="3"/>
                    <a:pt x="7" y="8"/>
                    <a:pt x="11" y="12"/>
                  </a:cubicBezTo>
                  <a:cubicBezTo>
                    <a:pt x="10" y="13"/>
                    <a:pt x="12" y="13"/>
                    <a:pt x="11" y="13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5" y="18"/>
                    <a:pt x="16" y="18"/>
                    <a:pt x="16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9" y="22"/>
                    <a:pt x="19" y="25"/>
                    <a:pt x="21" y="26"/>
                  </a:cubicBezTo>
                  <a:cubicBezTo>
                    <a:pt x="21" y="27"/>
                    <a:pt x="24" y="28"/>
                    <a:pt x="23" y="28"/>
                  </a:cubicBezTo>
                  <a:cubicBezTo>
                    <a:pt x="24" y="31"/>
                    <a:pt x="26" y="32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2" y="43"/>
                    <a:pt x="35" y="44"/>
                    <a:pt x="36" y="47"/>
                  </a:cubicBezTo>
                  <a:cubicBezTo>
                    <a:pt x="33" y="49"/>
                    <a:pt x="31" y="43"/>
                    <a:pt x="30" y="41"/>
                  </a:cubicBezTo>
                  <a:cubicBezTo>
                    <a:pt x="21" y="27"/>
                    <a:pt x="9" y="1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3790271" y="2423399"/>
              <a:ext cx="74613" cy="111125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4 h 12"/>
                <a:gd name="T4" fmla="*/ 8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3" y="3"/>
                    <a:pt x="5" y="4"/>
                  </a:cubicBezTo>
                  <a:cubicBezTo>
                    <a:pt x="4" y="8"/>
                    <a:pt x="8" y="9"/>
                    <a:pt x="8" y="12"/>
                  </a:cubicBezTo>
                  <a:cubicBezTo>
                    <a:pt x="4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" name="Freeform 5"/>
          <p:cNvSpPr/>
          <p:nvPr/>
        </p:nvSpPr>
        <p:spPr bwMode="auto">
          <a:xfrm>
            <a:off x="3742908" y="4672334"/>
            <a:ext cx="666750" cy="471488"/>
          </a:xfrm>
          <a:custGeom>
            <a:avLst/>
            <a:gdLst>
              <a:gd name="T0" fmla="*/ 176 w 177"/>
              <a:gd name="T1" fmla="*/ 121 h 125"/>
              <a:gd name="T2" fmla="*/ 89 w 177"/>
              <a:gd name="T3" fmla="*/ 61 h 125"/>
              <a:gd name="T4" fmla="*/ 2 w 177"/>
              <a:gd name="T5" fmla="*/ 1 h 125"/>
              <a:gd name="T6" fmla="*/ 1 w 177"/>
              <a:gd name="T7" fmla="*/ 3 h 125"/>
              <a:gd name="T8" fmla="*/ 87 w 177"/>
              <a:gd name="T9" fmla="*/ 64 h 125"/>
              <a:gd name="T10" fmla="*/ 175 w 177"/>
              <a:gd name="T11" fmla="*/ 124 h 125"/>
              <a:gd name="T12" fmla="*/ 176 w 177"/>
              <a:gd name="T13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25">
                <a:moveTo>
                  <a:pt x="176" y="121"/>
                </a:moveTo>
                <a:cubicBezTo>
                  <a:pt x="148" y="100"/>
                  <a:pt x="118" y="81"/>
                  <a:pt x="89" y="61"/>
                </a:cubicBezTo>
                <a:cubicBezTo>
                  <a:pt x="60" y="41"/>
                  <a:pt x="31" y="21"/>
                  <a:pt x="2" y="1"/>
                </a:cubicBezTo>
                <a:cubicBezTo>
                  <a:pt x="1" y="0"/>
                  <a:pt x="0" y="2"/>
                  <a:pt x="1" y="3"/>
                </a:cubicBezTo>
                <a:cubicBezTo>
                  <a:pt x="30" y="24"/>
                  <a:pt x="58" y="44"/>
                  <a:pt x="87" y="64"/>
                </a:cubicBezTo>
                <a:cubicBezTo>
                  <a:pt x="116" y="84"/>
                  <a:pt x="145" y="106"/>
                  <a:pt x="175" y="124"/>
                </a:cubicBezTo>
                <a:cubicBezTo>
                  <a:pt x="176" y="125"/>
                  <a:pt x="177" y="122"/>
                  <a:pt x="176" y="1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>
            <a:off x="2287171" y="4678684"/>
            <a:ext cx="1139825" cy="60325"/>
          </a:xfrm>
          <a:custGeom>
            <a:avLst/>
            <a:gdLst>
              <a:gd name="T0" fmla="*/ 301 w 303"/>
              <a:gd name="T1" fmla="*/ 1 h 16"/>
              <a:gd name="T2" fmla="*/ 151 w 303"/>
              <a:gd name="T3" fmla="*/ 6 h 16"/>
              <a:gd name="T4" fmla="*/ 1 w 303"/>
              <a:gd name="T5" fmla="*/ 13 h 16"/>
              <a:gd name="T6" fmla="*/ 1 w 303"/>
              <a:gd name="T7" fmla="*/ 15 h 16"/>
              <a:gd name="T8" fmla="*/ 151 w 303"/>
              <a:gd name="T9" fmla="*/ 10 h 16"/>
              <a:gd name="T10" fmla="*/ 301 w 303"/>
              <a:gd name="T11" fmla="*/ 4 h 16"/>
              <a:gd name="T12" fmla="*/ 301 w 303"/>
              <a:gd name="T1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16">
                <a:moveTo>
                  <a:pt x="301" y="1"/>
                </a:moveTo>
                <a:cubicBezTo>
                  <a:pt x="251" y="0"/>
                  <a:pt x="201" y="4"/>
                  <a:pt x="151" y="6"/>
                </a:cubicBezTo>
                <a:cubicBezTo>
                  <a:pt x="101" y="8"/>
                  <a:pt x="51" y="9"/>
                  <a:pt x="1" y="13"/>
                </a:cubicBezTo>
                <a:cubicBezTo>
                  <a:pt x="0" y="13"/>
                  <a:pt x="0" y="15"/>
                  <a:pt x="1" y="15"/>
                </a:cubicBezTo>
                <a:cubicBezTo>
                  <a:pt x="51" y="16"/>
                  <a:pt x="101" y="12"/>
                  <a:pt x="151" y="10"/>
                </a:cubicBezTo>
                <a:cubicBezTo>
                  <a:pt x="201" y="9"/>
                  <a:pt x="252" y="9"/>
                  <a:pt x="301" y="4"/>
                </a:cubicBezTo>
                <a:cubicBezTo>
                  <a:pt x="303" y="4"/>
                  <a:pt x="303" y="1"/>
                  <a:pt x="301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7"/>
          <p:cNvSpPr/>
          <p:nvPr/>
        </p:nvSpPr>
        <p:spPr bwMode="auto">
          <a:xfrm>
            <a:off x="2633246" y="4631059"/>
            <a:ext cx="933450" cy="52388"/>
          </a:xfrm>
          <a:custGeom>
            <a:avLst/>
            <a:gdLst>
              <a:gd name="T0" fmla="*/ 246 w 248"/>
              <a:gd name="T1" fmla="*/ 3 h 14"/>
              <a:gd name="T2" fmla="*/ 123 w 248"/>
              <a:gd name="T3" fmla="*/ 5 h 14"/>
              <a:gd name="T4" fmla="*/ 1 w 248"/>
              <a:gd name="T5" fmla="*/ 12 h 14"/>
              <a:gd name="T6" fmla="*/ 1 w 248"/>
              <a:gd name="T7" fmla="*/ 14 h 14"/>
              <a:gd name="T8" fmla="*/ 123 w 248"/>
              <a:gd name="T9" fmla="*/ 8 h 14"/>
              <a:gd name="T10" fmla="*/ 246 w 248"/>
              <a:gd name="T11" fmla="*/ 6 h 14"/>
              <a:gd name="T12" fmla="*/ 246 w 248"/>
              <a:gd name="T13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14">
                <a:moveTo>
                  <a:pt x="246" y="3"/>
                </a:moveTo>
                <a:cubicBezTo>
                  <a:pt x="206" y="0"/>
                  <a:pt x="164" y="3"/>
                  <a:pt x="123" y="5"/>
                </a:cubicBezTo>
                <a:cubicBezTo>
                  <a:pt x="83" y="6"/>
                  <a:pt x="42" y="9"/>
                  <a:pt x="1" y="12"/>
                </a:cubicBezTo>
                <a:cubicBezTo>
                  <a:pt x="0" y="12"/>
                  <a:pt x="0" y="14"/>
                  <a:pt x="1" y="14"/>
                </a:cubicBezTo>
                <a:cubicBezTo>
                  <a:pt x="42" y="12"/>
                  <a:pt x="83" y="10"/>
                  <a:pt x="123" y="8"/>
                </a:cubicBezTo>
                <a:cubicBezTo>
                  <a:pt x="164" y="7"/>
                  <a:pt x="206" y="9"/>
                  <a:pt x="246" y="6"/>
                </a:cubicBezTo>
                <a:cubicBezTo>
                  <a:pt x="248" y="5"/>
                  <a:pt x="248" y="3"/>
                  <a:pt x="246" y="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8"/>
          <p:cNvSpPr/>
          <p:nvPr/>
        </p:nvSpPr>
        <p:spPr bwMode="auto">
          <a:xfrm>
            <a:off x="2312571" y="4604071"/>
            <a:ext cx="568325" cy="44450"/>
          </a:xfrm>
          <a:custGeom>
            <a:avLst/>
            <a:gdLst>
              <a:gd name="T0" fmla="*/ 149 w 151"/>
              <a:gd name="T1" fmla="*/ 2 h 12"/>
              <a:gd name="T2" fmla="*/ 70 w 151"/>
              <a:gd name="T3" fmla="*/ 3 h 12"/>
              <a:gd name="T4" fmla="*/ 1 w 151"/>
              <a:gd name="T5" fmla="*/ 8 h 12"/>
              <a:gd name="T6" fmla="*/ 1 w 151"/>
              <a:gd name="T7" fmla="*/ 10 h 12"/>
              <a:gd name="T8" fmla="*/ 73 w 151"/>
              <a:gd name="T9" fmla="*/ 7 h 12"/>
              <a:gd name="T10" fmla="*/ 149 w 151"/>
              <a:gd name="T11" fmla="*/ 4 h 12"/>
              <a:gd name="T12" fmla="*/ 149 w 15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">
                <a:moveTo>
                  <a:pt x="149" y="2"/>
                </a:moveTo>
                <a:cubicBezTo>
                  <a:pt x="123" y="0"/>
                  <a:pt x="96" y="2"/>
                  <a:pt x="70" y="3"/>
                </a:cubicBezTo>
                <a:cubicBezTo>
                  <a:pt x="48" y="4"/>
                  <a:pt x="23" y="4"/>
                  <a:pt x="1" y="8"/>
                </a:cubicBezTo>
                <a:cubicBezTo>
                  <a:pt x="0" y="8"/>
                  <a:pt x="0" y="10"/>
                  <a:pt x="1" y="10"/>
                </a:cubicBezTo>
                <a:cubicBezTo>
                  <a:pt x="25" y="12"/>
                  <a:pt x="50" y="8"/>
                  <a:pt x="73" y="7"/>
                </a:cubicBezTo>
                <a:cubicBezTo>
                  <a:pt x="99" y="6"/>
                  <a:pt x="124" y="7"/>
                  <a:pt x="149" y="4"/>
                </a:cubicBezTo>
                <a:cubicBezTo>
                  <a:pt x="151" y="4"/>
                  <a:pt x="151" y="2"/>
                  <a:pt x="149" y="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>
            <a:off x="1315621" y="4878709"/>
            <a:ext cx="1493838" cy="657225"/>
          </a:xfrm>
          <a:custGeom>
            <a:avLst/>
            <a:gdLst>
              <a:gd name="T0" fmla="*/ 394 w 397"/>
              <a:gd name="T1" fmla="*/ 6 h 174"/>
              <a:gd name="T2" fmla="*/ 304 w 397"/>
              <a:gd name="T3" fmla="*/ 91 h 174"/>
              <a:gd name="T4" fmla="*/ 215 w 397"/>
              <a:gd name="T5" fmla="*/ 168 h 174"/>
              <a:gd name="T6" fmla="*/ 212 w 397"/>
              <a:gd name="T7" fmla="*/ 156 h 174"/>
              <a:gd name="T8" fmla="*/ 220 w 397"/>
              <a:gd name="T9" fmla="*/ 152 h 174"/>
              <a:gd name="T10" fmla="*/ 266 w 397"/>
              <a:gd name="T11" fmla="*/ 110 h 174"/>
              <a:gd name="T12" fmla="*/ 353 w 397"/>
              <a:gd name="T13" fmla="*/ 26 h 174"/>
              <a:gd name="T14" fmla="*/ 351 w 397"/>
              <a:gd name="T15" fmla="*/ 24 h 174"/>
              <a:gd name="T16" fmla="*/ 283 w 397"/>
              <a:gd name="T17" fmla="*/ 89 h 174"/>
              <a:gd name="T18" fmla="*/ 248 w 397"/>
              <a:gd name="T19" fmla="*/ 121 h 174"/>
              <a:gd name="T20" fmla="*/ 211 w 397"/>
              <a:gd name="T21" fmla="*/ 153 h 174"/>
              <a:gd name="T22" fmla="*/ 210 w 397"/>
              <a:gd name="T23" fmla="*/ 147 h 174"/>
              <a:gd name="T24" fmla="*/ 210 w 397"/>
              <a:gd name="T25" fmla="*/ 147 h 174"/>
              <a:gd name="T26" fmla="*/ 210 w 397"/>
              <a:gd name="T27" fmla="*/ 146 h 174"/>
              <a:gd name="T28" fmla="*/ 210 w 397"/>
              <a:gd name="T29" fmla="*/ 144 h 174"/>
              <a:gd name="T30" fmla="*/ 212 w 397"/>
              <a:gd name="T31" fmla="*/ 143 h 174"/>
              <a:gd name="T32" fmla="*/ 216 w 397"/>
              <a:gd name="T33" fmla="*/ 139 h 174"/>
              <a:gd name="T34" fmla="*/ 226 w 397"/>
              <a:gd name="T35" fmla="*/ 129 h 174"/>
              <a:gd name="T36" fmla="*/ 245 w 397"/>
              <a:gd name="T37" fmla="*/ 112 h 174"/>
              <a:gd name="T38" fmla="*/ 244 w 397"/>
              <a:gd name="T39" fmla="*/ 111 h 174"/>
              <a:gd name="T40" fmla="*/ 211 w 397"/>
              <a:gd name="T41" fmla="*/ 139 h 174"/>
              <a:gd name="T42" fmla="*/ 225 w 397"/>
              <a:gd name="T43" fmla="*/ 115 h 174"/>
              <a:gd name="T44" fmla="*/ 222 w 397"/>
              <a:gd name="T45" fmla="*/ 110 h 174"/>
              <a:gd name="T46" fmla="*/ 206 w 397"/>
              <a:gd name="T47" fmla="*/ 132 h 174"/>
              <a:gd name="T48" fmla="*/ 110 w 397"/>
              <a:gd name="T49" fmla="*/ 65 h 174"/>
              <a:gd name="T50" fmla="*/ 9 w 397"/>
              <a:gd name="T51" fmla="*/ 0 h 174"/>
              <a:gd name="T52" fmla="*/ 8 w 397"/>
              <a:gd name="T53" fmla="*/ 1 h 174"/>
              <a:gd name="T54" fmla="*/ 105 w 397"/>
              <a:gd name="T55" fmla="*/ 66 h 174"/>
              <a:gd name="T56" fmla="*/ 205 w 397"/>
              <a:gd name="T57" fmla="*/ 135 h 174"/>
              <a:gd name="T58" fmla="*/ 204 w 397"/>
              <a:gd name="T59" fmla="*/ 143 h 174"/>
              <a:gd name="T60" fmla="*/ 75 w 397"/>
              <a:gd name="T61" fmla="*/ 53 h 174"/>
              <a:gd name="T62" fmla="*/ 74 w 397"/>
              <a:gd name="T63" fmla="*/ 54 h 174"/>
              <a:gd name="T64" fmla="*/ 203 w 397"/>
              <a:gd name="T65" fmla="*/ 146 h 174"/>
              <a:gd name="T66" fmla="*/ 205 w 397"/>
              <a:gd name="T67" fmla="*/ 160 h 174"/>
              <a:gd name="T68" fmla="*/ 2 w 397"/>
              <a:gd name="T69" fmla="*/ 25 h 174"/>
              <a:gd name="T70" fmla="*/ 1 w 397"/>
              <a:gd name="T71" fmla="*/ 27 h 174"/>
              <a:gd name="T72" fmla="*/ 205 w 397"/>
              <a:gd name="T73" fmla="*/ 165 h 174"/>
              <a:gd name="T74" fmla="*/ 207 w 397"/>
              <a:gd name="T75" fmla="*/ 165 h 174"/>
              <a:gd name="T76" fmla="*/ 212 w 397"/>
              <a:gd name="T77" fmla="*/ 171 h 174"/>
              <a:gd name="T78" fmla="*/ 211 w 397"/>
              <a:gd name="T79" fmla="*/ 172 h 174"/>
              <a:gd name="T80" fmla="*/ 212 w 397"/>
              <a:gd name="T81" fmla="*/ 173 h 174"/>
              <a:gd name="T82" fmla="*/ 213 w 397"/>
              <a:gd name="T83" fmla="*/ 172 h 174"/>
              <a:gd name="T84" fmla="*/ 214 w 397"/>
              <a:gd name="T85" fmla="*/ 173 h 174"/>
              <a:gd name="T86" fmla="*/ 216 w 397"/>
              <a:gd name="T87" fmla="*/ 172 h 174"/>
              <a:gd name="T88" fmla="*/ 216 w 397"/>
              <a:gd name="T89" fmla="*/ 170 h 174"/>
              <a:gd name="T90" fmla="*/ 304 w 397"/>
              <a:gd name="T91" fmla="*/ 95 h 174"/>
              <a:gd name="T92" fmla="*/ 396 w 397"/>
              <a:gd name="T93" fmla="*/ 8 h 174"/>
              <a:gd name="T94" fmla="*/ 394 w 397"/>
              <a:gd name="T95" fmla="*/ 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7" h="174">
                <a:moveTo>
                  <a:pt x="394" y="6"/>
                </a:moveTo>
                <a:cubicBezTo>
                  <a:pt x="363" y="33"/>
                  <a:pt x="334" y="63"/>
                  <a:pt x="304" y="91"/>
                </a:cubicBezTo>
                <a:cubicBezTo>
                  <a:pt x="275" y="117"/>
                  <a:pt x="245" y="142"/>
                  <a:pt x="215" y="168"/>
                </a:cubicBezTo>
                <a:cubicBezTo>
                  <a:pt x="214" y="164"/>
                  <a:pt x="213" y="160"/>
                  <a:pt x="212" y="156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37" y="140"/>
                  <a:pt x="251" y="124"/>
                  <a:pt x="266" y="110"/>
                </a:cubicBezTo>
                <a:cubicBezTo>
                  <a:pt x="296" y="83"/>
                  <a:pt x="325" y="55"/>
                  <a:pt x="353" y="26"/>
                </a:cubicBezTo>
                <a:cubicBezTo>
                  <a:pt x="354" y="25"/>
                  <a:pt x="352" y="23"/>
                  <a:pt x="351" y="24"/>
                </a:cubicBezTo>
                <a:cubicBezTo>
                  <a:pt x="328" y="46"/>
                  <a:pt x="306" y="68"/>
                  <a:pt x="283" y="89"/>
                </a:cubicBezTo>
                <a:cubicBezTo>
                  <a:pt x="271" y="100"/>
                  <a:pt x="260" y="111"/>
                  <a:pt x="248" y="121"/>
                </a:cubicBezTo>
                <a:cubicBezTo>
                  <a:pt x="242" y="127"/>
                  <a:pt x="223" y="150"/>
                  <a:pt x="211" y="153"/>
                </a:cubicBezTo>
                <a:cubicBezTo>
                  <a:pt x="211" y="151"/>
                  <a:pt x="210" y="149"/>
                  <a:pt x="210" y="147"/>
                </a:cubicBezTo>
                <a:cubicBezTo>
                  <a:pt x="210" y="147"/>
                  <a:pt x="210" y="147"/>
                  <a:pt x="210" y="147"/>
                </a:cubicBezTo>
                <a:cubicBezTo>
                  <a:pt x="211" y="147"/>
                  <a:pt x="210" y="146"/>
                  <a:pt x="210" y="146"/>
                </a:cubicBezTo>
                <a:cubicBezTo>
                  <a:pt x="210" y="145"/>
                  <a:pt x="210" y="145"/>
                  <a:pt x="210" y="144"/>
                </a:cubicBezTo>
                <a:cubicBezTo>
                  <a:pt x="211" y="144"/>
                  <a:pt x="211" y="143"/>
                  <a:pt x="212" y="143"/>
                </a:cubicBezTo>
                <a:cubicBezTo>
                  <a:pt x="213" y="142"/>
                  <a:pt x="214" y="140"/>
                  <a:pt x="216" y="139"/>
                </a:cubicBezTo>
                <a:cubicBezTo>
                  <a:pt x="219" y="136"/>
                  <a:pt x="222" y="133"/>
                  <a:pt x="226" y="129"/>
                </a:cubicBezTo>
                <a:cubicBezTo>
                  <a:pt x="232" y="124"/>
                  <a:pt x="239" y="118"/>
                  <a:pt x="245" y="112"/>
                </a:cubicBezTo>
                <a:cubicBezTo>
                  <a:pt x="246" y="112"/>
                  <a:pt x="245" y="110"/>
                  <a:pt x="244" y="111"/>
                </a:cubicBezTo>
                <a:cubicBezTo>
                  <a:pt x="232" y="118"/>
                  <a:pt x="221" y="128"/>
                  <a:pt x="211" y="139"/>
                </a:cubicBezTo>
                <a:cubicBezTo>
                  <a:pt x="213" y="129"/>
                  <a:pt x="218" y="123"/>
                  <a:pt x="225" y="115"/>
                </a:cubicBezTo>
                <a:cubicBezTo>
                  <a:pt x="227" y="112"/>
                  <a:pt x="224" y="109"/>
                  <a:pt x="222" y="110"/>
                </a:cubicBezTo>
                <a:cubicBezTo>
                  <a:pt x="215" y="114"/>
                  <a:pt x="209" y="122"/>
                  <a:pt x="206" y="132"/>
                </a:cubicBezTo>
                <a:cubicBezTo>
                  <a:pt x="174" y="109"/>
                  <a:pt x="142" y="87"/>
                  <a:pt x="110" y="65"/>
                </a:cubicBezTo>
                <a:cubicBezTo>
                  <a:pt x="77" y="43"/>
                  <a:pt x="44" y="19"/>
                  <a:pt x="9" y="0"/>
                </a:cubicBezTo>
                <a:cubicBezTo>
                  <a:pt x="9" y="0"/>
                  <a:pt x="8" y="0"/>
                  <a:pt x="8" y="1"/>
                </a:cubicBezTo>
                <a:cubicBezTo>
                  <a:pt x="39" y="25"/>
                  <a:pt x="73" y="45"/>
                  <a:pt x="105" y="66"/>
                </a:cubicBezTo>
                <a:cubicBezTo>
                  <a:pt x="139" y="89"/>
                  <a:pt x="172" y="112"/>
                  <a:pt x="205" y="135"/>
                </a:cubicBezTo>
                <a:cubicBezTo>
                  <a:pt x="204" y="138"/>
                  <a:pt x="204" y="141"/>
                  <a:pt x="204" y="143"/>
                </a:cubicBezTo>
                <a:cubicBezTo>
                  <a:pt x="157" y="118"/>
                  <a:pt x="115" y="87"/>
                  <a:pt x="75" y="53"/>
                </a:cubicBezTo>
                <a:cubicBezTo>
                  <a:pt x="75" y="52"/>
                  <a:pt x="73" y="53"/>
                  <a:pt x="74" y="54"/>
                </a:cubicBezTo>
                <a:cubicBezTo>
                  <a:pt x="113" y="90"/>
                  <a:pt x="157" y="121"/>
                  <a:pt x="203" y="146"/>
                </a:cubicBezTo>
                <a:cubicBezTo>
                  <a:pt x="203" y="151"/>
                  <a:pt x="204" y="156"/>
                  <a:pt x="205" y="160"/>
                </a:cubicBezTo>
                <a:cubicBezTo>
                  <a:pt x="139" y="114"/>
                  <a:pt x="71" y="69"/>
                  <a:pt x="2" y="25"/>
                </a:cubicBezTo>
                <a:cubicBezTo>
                  <a:pt x="1" y="25"/>
                  <a:pt x="0" y="26"/>
                  <a:pt x="1" y="27"/>
                </a:cubicBezTo>
                <a:cubicBezTo>
                  <a:pt x="68" y="74"/>
                  <a:pt x="136" y="120"/>
                  <a:pt x="205" y="165"/>
                </a:cubicBezTo>
                <a:cubicBezTo>
                  <a:pt x="206" y="165"/>
                  <a:pt x="206" y="165"/>
                  <a:pt x="207" y="165"/>
                </a:cubicBezTo>
                <a:cubicBezTo>
                  <a:pt x="208" y="167"/>
                  <a:pt x="210" y="169"/>
                  <a:pt x="212" y="171"/>
                </a:cubicBezTo>
                <a:cubicBezTo>
                  <a:pt x="212" y="171"/>
                  <a:pt x="211" y="172"/>
                  <a:pt x="211" y="172"/>
                </a:cubicBezTo>
                <a:cubicBezTo>
                  <a:pt x="210" y="173"/>
                  <a:pt x="211" y="174"/>
                  <a:pt x="212" y="173"/>
                </a:cubicBezTo>
                <a:cubicBezTo>
                  <a:pt x="212" y="173"/>
                  <a:pt x="213" y="172"/>
                  <a:pt x="213" y="172"/>
                </a:cubicBezTo>
                <a:cubicBezTo>
                  <a:pt x="214" y="172"/>
                  <a:pt x="214" y="173"/>
                  <a:pt x="214" y="173"/>
                </a:cubicBezTo>
                <a:cubicBezTo>
                  <a:pt x="215" y="173"/>
                  <a:pt x="216" y="173"/>
                  <a:pt x="216" y="172"/>
                </a:cubicBezTo>
                <a:cubicBezTo>
                  <a:pt x="216" y="171"/>
                  <a:pt x="216" y="171"/>
                  <a:pt x="216" y="170"/>
                </a:cubicBezTo>
                <a:cubicBezTo>
                  <a:pt x="246" y="147"/>
                  <a:pt x="276" y="121"/>
                  <a:pt x="304" y="95"/>
                </a:cubicBezTo>
                <a:cubicBezTo>
                  <a:pt x="335" y="67"/>
                  <a:pt x="368" y="39"/>
                  <a:pt x="396" y="8"/>
                </a:cubicBezTo>
                <a:cubicBezTo>
                  <a:pt x="397" y="7"/>
                  <a:pt x="395" y="5"/>
                  <a:pt x="394" y="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1206083" y="3554733"/>
            <a:ext cx="3338513" cy="2025651"/>
          </a:xfrm>
          <a:custGeom>
            <a:avLst/>
            <a:gdLst>
              <a:gd name="T0" fmla="*/ 566 w 887"/>
              <a:gd name="T1" fmla="*/ 147 h 537"/>
              <a:gd name="T2" fmla="*/ 672 w 887"/>
              <a:gd name="T3" fmla="*/ 110 h 537"/>
              <a:gd name="T4" fmla="*/ 825 w 887"/>
              <a:gd name="T5" fmla="*/ 216 h 537"/>
              <a:gd name="T6" fmla="*/ 530 w 887"/>
              <a:gd name="T7" fmla="*/ 2 h 537"/>
              <a:gd name="T8" fmla="*/ 504 w 887"/>
              <a:gd name="T9" fmla="*/ 123 h 537"/>
              <a:gd name="T10" fmla="*/ 335 w 887"/>
              <a:gd name="T11" fmla="*/ 122 h 537"/>
              <a:gd name="T12" fmla="*/ 277 w 887"/>
              <a:gd name="T13" fmla="*/ 260 h 537"/>
              <a:gd name="T14" fmla="*/ 283 w 887"/>
              <a:gd name="T15" fmla="*/ 295 h 537"/>
              <a:gd name="T16" fmla="*/ 415 w 887"/>
              <a:gd name="T17" fmla="*/ 329 h 537"/>
              <a:gd name="T18" fmla="*/ 50 w 887"/>
              <a:gd name="T19" fmla="*/ 337 h 537"/>
              <a:gd name="T20" fmla="*/ 331 w 887"/>
              <a:gd name="T21" fmla="*/ 124 h 537"/>
              <a:gd name="T22" fmla="*/ 0 w 887"/>
              <a:gd name="T23" fmla="*/ 357 h 537"/>
              <a:gd name="T24" fmla="*/ 239 w 887"/>
              <a:gd name="T25" fmla="*/ 534 h 537"/>
              <a:gd name="T26" fmla="*/ 10 w 887"/>
              <a:gd name="T27" fmla="*/ 374 h 537"/>
              <a:gd name="T28" fmla="*/ 240 w 887"/>
              <a:gd name="T29" fmla="*/ 462 h 537"/>
              <a:gd name="T30" fmla="*/ 427 w 887"/>
              <a:gd name="T31" fmla="*/ 329 h 537"/>
              <a:gd name="T32" fmla="*/ 468 w 887"/>
              <a:gd name="T33" fmla="*/ 328 h 537"/>
              <a:gd name="T34" fmla="*/ 398 w 887"/>
              <a:gd name="T35" fmla="*/ 402 h 537"/>
              <a:gd name="T36" fmla="*/ 370 w 887"/>
              <a:gd name="T37" fmla="*/ 425 h 537"/>
              <a:gd name="T38" fmla="*/ 277 w 887"/>
              <a:gd name="T39" fmla="*/ 513 h 537"/>
              <a:gd name="T40" fmla="*/ 557 w 887"/>
              <a:gd name="T41" fmla="*/ 492 h 537"/>
              <a:gd name="T42" fmla="*/ 634 w 887"/>
              <a:gd name="T43" fmla="*/ 494 h 537"/>
              <a:gd name="T44" fmla="*/ 852 w 887"/>
              <a:gd name="T45" fmla="*/ 441 h 537"/>
              <a:gd name="T46" fmla="*/ 687 w 887"/>
              <a:gd name="T47" fmla="*/ 324 h 537"/>
              <a:gd name="T48" fmla="*/ 535 w 887"/>
              <a:gd name="T49" fmla="*/ 189 h 537"/>
              <a:gd name="T50" fmla="*/ 536 w 887"/>
              <a:gd name="T51" fmla="*/ 187 h 537"/>
              <a:gd name="T52" fmla="*/ 622 w 887"/>
              <a:gd name="T53" fmla="*/ 231 h 537"/>
              <a:gd name="T54" fmla="*/ 629 w 887"/>
              <a:gd name="T55" fmla="*/ 223 h 537"/>
              <a:gd name="T56" fmla="*/ 565 w 887"/>
              <a:gd name="T57" fmla="*/ 157 h 537"/>
              <a:gd name="T58" fmla="*/ 874 w 887"/>
              <a:gd name="T59" fmla="*/ 373 h 537"/>
              <a:gd name="T60" fmla="*/ 859 w 887"/>
              <a:gd name="T61" fmla="*/ 385 h 537"/>
              <a:gd name="T62" fmla="*/ 652 w 887"/>
              <a:gd name="T63" fmla="*/ 260 h 537"/>
              <a:gd name="T64" fmla="*/ 856 w 887"/>
              <a:gd name="T65" fmla="*/ 437 h 537"/>
              <a:gd name="T66" fmla="*/ 622 w 887"/>
              <a:gd name="T67" fmla="*/ 467 h 537"/>
              <a:gd name="T68" fmla="*/ 615 w 887"/>
              <a:gd name="T69" fmla="*/ 462 h 537"/>
              <a:gd name="T70" fmla="*/ 614 w 887"/>
              <a:gd name="T71" fmla="*/ 465 h 537"/>
              <a:gd name="T72" fmla="*/ 617 w 887"/>
              <a:gd name="T73" fmla="*/ 493 h 537"/>
              <a:gd name="T74" fmla="*/ 382 w 887"/>
              <a:gd name="T75" fmla="*/ 425 h 537"/>
              <a:gd name="T76" fmla="*/ 499 w 887"/>
              <a:gd name="T77" fmla="*/ 424 h 537"/>
              <a:gd name="T78" fmla="*/ 415 w 887"/>
              <a:gd name="T79" fmla="*/ 398 h 537"/>
              <a:gd name="T80" fmla="*/ 619 w 887"/>
              <a:gd name="T81" fmla="*/ 478 h 537"/>
              <a:gd name="T82" fmla="*/ 627 w 887"/>
              <a:gd name="T83" fmla="*/ 494 h 537"/>
              <a:gd name="T84" fmla="*/ 619 w 887"/>
              <a:gd name="T85" fmla="*/ 481 h 537"/>
              <a:gd name="T86" fmla="*/ 644 w 887"/>
              <a:gd name="T87" fmla="*/ 439 h 537"/>
              <a:gd name="T88" fmla="*/ 437 w 887"/>
              <a:gd name="T89" fmla="*/ 381 h 537"/>
              <a:gd name="T90" fmla="*/ 592 w 887"/>
              <a:gd name="T91" fmla="*/ 261 h 537"/>
              <a:gd name="T92" fmla="*/ 476 w 887"/>
              <a:gd name="T93" fmla="*/ 271 h 537"/>
              <a:gd name="T94" fmla="*/ 280 w 887"/>
              <a:gd name="T95" fmla="*/ 322 h 537"/>
              <a:gd name="T96" fmla="*/ 586 w 887"/>
              <a:gd name="T97" fmla="*/ 256 h 537"/>
              <a:gd name="T98" fmla="*/ 402 w 887"/>
              <a:gd name="T99" fmla="*/ 136 h 537"/>
              <a:gd name="T100" fmla="*/ 400 w 887"/>
              <a:gd name="T101" fmla="*/ 133 h 537"/>
              <a:gd name="T102" fmla="*/ 510 w 887"/>
              <a:gd name="T103" fmla="*/ 150 h 537"/>
              <a:gd name="T104" fmla="*/ 586 w 887"/>
              <a:gd name="T105" fmla="*/ 256 h 537"/>
              <a:gd name="T106" fmla="*/ 558 w 887"/>
              <a:gd name="T107" fmla="*/ 155 h 537"/>
              <a:gd name="T108" fmla="*/ 514 w 887"/>
              <a:gd name="T109" fmla="*/ 142 h 537"/>
              <a:gd name="T110" fmla="*/ 506 w 887"/>
              <a:gd name="T111" fmla="*/ 14 h 537"/>
              <a:gd name="T112" fmla="*/ 562 w 887"/>
              <a:gd name="T113" fmla="*/ 150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7" h="537">
                <a:moveTo>
                  <a:pt x="884" y="371"/>
                </a:moveTo>
                <a:cubicBezTo>
                  <a:pt x="883" y="371"/>
                  <a:pt x="883" y="371"/>
                  <a:pt x="883" y="371"/>
                </a:cubicBezTo>
                <a:cubicBezTo>
                  <a:pt x="859" y="351"/>
                  <a:pt x="832" y="334"/>
                  <a:pt x="807" y="317"/>
                </a:cubicBezTo>
                <a:cubicBezTo>
                  <a:pt x="780" y="297"/>
                  <a:pt x="753" y="278"/>
                  <a:pt x="726" y="259"/>
                </a:cubicBezTo>
                <a:cubicBezTo>
                  <a:pt x="672" y="222"/>
                  <a:pt x="620" y="183"/>
                  <a:pt x="566" y="147"/>
                </a:cubicBezTo>
                <a:cubicBezTo>
                  <a:pt x="566" y="146"/>
                  <a:pt x="566" y="146"/>
                  <a:pt x="566" y="145"/>
                </a:cubicBezTo>
                <a:cubicBezTo>
                  <a:pt x="555" y="122"/>
                  <a:pt x="552" y="95"/>
                  <a:pt x="547" y="71"/>
                </a:cubicBezTo>
                <a:cubicBezTo>
                  <a:pt x="543" y="52"/>
                  <a:pt x="541" y="30"/>
                  <a:pt x="534" y="11"/>
                </a:cubicBezTo>
                <a:cubicBezTo>
                  <a:pt x="552" y="28"/>
                  <a:pt x="576" y="41"/>
                  <a:pt x="596" y="56"/>
                </a:cubicBezTo>
                <a:cubicBezTo>
                  <a:pt x="621" y="74"/>
                  <a:pt x="647" y="92"/>
                  <a:pt x="672" y="110"/>
                </a:cubicBezTo>
                <a:cubicBezTo>
                  <a:pt x="720" y="143"/>
                  <a:pt x="767" y="177"/>
                  <a:pt x="814" y="210"/>
                </a:cubicBezTo>
                <a:cubicBezTo>
                  <a:pt x="814" y="210"/>
                  <a:pt x="814" y="211"/>
                  <a:pt x="814" y="211"/>
                </a:cubicBezTo>
                <a:cubicBezTo>
                  <a:pt x="836" y="263"/>
                  <a:pt x="856" y="317"/>
                  <a:pt x="881" y="368"/>
                </a:cubicBezTo>
                <a:cubicBezTo>
                  <a:pt x="882" y="371"/>
                  <a:pt x="887" y="369"/>
                  <a:pt x="886" y="366"/>
                </a:cubicBezTo>
                <a:cubicBezTo>
                  <a:pt x="868" y="315"/>
                  <a:pt x="845" y="266"/>
                  <a:pt x="825" y="216"/>
                </a:cubicBezTo>
                <a:cubicBezTo>
                  <a:pt x="827" y="216"/>
                  <a:pt x="829" y="212"/>
                  <a:pt x="826" y="210"/>
                </a:cubicBezTo>
                <a:cubicBezTo>
                  <a:pt x="777" y="175"/>
                  <a:pt x="728" y="140"/>
                  <a:pt x="678" y="105"/>
                </a:cubicBezTo>
                <a:cubicBezTo>
                  <a:pt x="654" y="88"/>
                  <a:pt x="629" y="70"/>
                  <a:pt x="604" y="53"/>
                </a:cubicBezTo>
                <a:cubicBezTo>
                  <a:pt x="581" y="37"/>
                  <a:pt x="557" y="15"/>
                  <a:pt x="531" y="3"/>
                </a:cubicBezTo>
                <a:cubicBezTo>
                  <a:pt x="531" y="3"/>
                  <a:pt x="531" y="3"/>
                  <a:pt x="530" y="2"/>
                </a:cubicBezTo>
                <a:cubicBezTo>
                  <a:pt x="530" y="0"/>
                  <a:pt x="526" y="2"/>
                  <a:pt x="526" y="4"/>
                </a:cubicBezTo>
                <a:cubicBezTo>
                  <a:pt x="526" y="4"/>
                  <a:pt x="526" y="4"/>
                  <a:pt x="526" y="5"/>
                </a:cubicBezTo>
                <a:cubicBezTo>
                  <a:pt x="513" y="5"/>
                  <a:pt x="497" y="7"/>
                  <a:pt x="490" y="19"/>
                </a:cubicBezTo>
                <a:cubicBezTo>
                  <a:pt x="482" y="35"/>
                  <a:pt x="492" y="59"/>
                  <a:pt x="495" y="75"/>
                </a:cubicBezTo>
                <a:cubicBezTo>
                  <a:pt x="498" y="91"/>
                  <a:pt x="501" y="107"/>
                  <a:pt x="504" y="123"/>
                </a:cubicBezTo>
                <a:cubicBezTo>
                  <a:pt x="475" y="120"/>
                  <a:pt x="446" y="119"/>
                  <a:pt x="417" y="119"/>
                </a:cubicBezTo>
                <a:cubicBezTo>
                  <a:pt x="409" y="119"/>
                  <a:pt x="389" y="121"/>
                  <a:pt x="398" y="133"/>
                </a:cubicBezTo>
                <a:cubicBezTo>
                  <a:pt x="393" y="136"/>
                  <a:pt x="388" y="140"/>
                  <a:pt x="384" y="145"/>
                </a:cubicBezTo>
                <a:cubicBezTo>
                  <a:pt x="384" y="144"/>
                  <a:pt x="384" y="143"/>
                  <a:pt x="384" y="143"/>
                </a:cubicBezTo>
                <a:cubicBezTo>
                  <a:pt x="372" y="128"/>
                  <a:pt x="354" y="121"/>
                  <a:pt x="335" y="122"/>
                </a:cubicBezTo>
                <a:cubicBezTo>
                  <a:pt x="333" y="123"/>
                  <a:pt x="333" y="125"/>
                  <a:pt x="335" y="125"/>
                </a:cubicBezTo>
                <a:cubicBezTo>
                  <a:pt x="353" y="125"/>
                  <a:pt x="369" y="133"/>
                  <a:pt x="381" y="146"/>
                </a:cubicBezTo>
                <a:cubicBezTo>
                  <a:pt x="381" y="146"/>
                  <a:pt x="382" y="147"/>
                  <a:pt x="382" y="146"/>
                </a:cubicBezTo>
                <a:cubicBezTo>
                  <a:pt x="368" y="161"/>
                  <a:pt x="356" y="181"/>
                  <a:pt x="343" y="196"/>
                </a:cubicBezTo>
                <a:cubicBezTo>
                  <a:pt x="323" y="219"/>
                  <a:pt x="300" y="239"/>
                  <a:pt x="277" y="260"/>
                </a:cubicBezTo>
                <a:cubicBezTo>
                  <a:pt x="276" y="260"/>
                  <a:pt x="276" y="261"/>
                  <a:pt x="277" y="262"/>
                </a:cubicBezTo>
                <a:cubicBezTo>
                  <a:pt x="276" y="262"/>
                  <a:pt x="275" y="262"/>
                  <a:pt x="274" y="262"/>
                </a:cubicBezTo>
                <a:cubicBezTo>
                  <a:pt x="272" y="263"/>
                  <a:pt x="272" y="264"/>
                  <a:pt x="273" y="265"/>
                </a:cubicBezTo>
                <a:cubicBezTo>
                  <a:pt x="273" y="265"/>
                  <a:pt x="273" y="266"/>
                  <a:pt x="273" y="266"/>
                </a:cubicBezTo>
                <a:cubicBezTo>
                  <a:pt x="279" y="275"/>
                  <a:pt x="283" y="284"/>
                  <a:pt x="283" y="295"/>
                </a:cubicBezTo>
                <a:cubicBezTo>
                  <a:pt x="282" y="305"/>
                  <a:pt x="278" y="312"/>
                  <a:pt x="275" y="321"/>
                </a:cubicBezTo>
                <a:cubicBezTo>
                  <a:pt x="275" y="321"/>
                  <a:pt x="275" y="322"/>
                  <a:pt x="275" y="322"/>
                </a:cubicBezTo>
                <a:cubicBezTo>
                  <a:pt x="274" y="322"/>
                  <a:pt x="274" y="322"/>
                  <a:pt x="274" y="322"/>
                </a:cubicBezTo>
                <a:cubicBezTo>
                  <a:pt x="272" y="322"/>
                  <a:pt x="272" y="325"/>
                  <a:pt x="274" y="325"/>
                </a:cubicBezTo>
                <a:cubicBezTo>
                  <a:pt x="321" y="328"/>
                  <a:pt x="368" y="330"/>
                  <a:pt x="415" y="329"/>
                </a:cubicBezTo>
                <a:cubicBezTo>
                  <a:pt x="401" y="337"/>
                  <a:pt x="388" y="347"/>
                  <a:pt x="375" y="357"/>
                </a:cubicBezTo>
                <a:cubicBezTo>
                  <a:pt x="360" y="368"/>
                  <a:pt x="344" y="379"/>
                  <a:pt x="329" y="391"/>
                </a:cubicBezTo>
                <a:cubicBezTo>
                  <a:pt x="300" y="413"/>
                  <a:pt x="270" y="434"/>
                  <a:pt x="242" y="458"/>
                </a:cubicBezTo>
                <a:cubicBezTo>
                  <a:pt x="211" y="436"/>
                  <a:pt x="178" y="418"/>
                  <a:pt x="146" y="398"/>
                </a:cubicBezTo>
                <a:cubicBezTo>
                  <a:pt x="114" y="378"/>
                  <a:pt x="82" y="358"/>
                  <a:pt x="50" y="337"/>
                </a:cubicBezTo>
                <a:cubicBezTo>
                  <a:pt x="50" y="337"/>
                  <a:pt x="50" y="337"/>
                  <a:pt x="50" y="337"/>
                </a:cubicBezTo>
                <a:cubicBezTo>
                  <a:pt x="45" y="331"/>
                  <a:pt x="37" y="328"/>
                  <a:pt x="29" y="329"/>
                </a:cubicBezTo>
                <a:cubicBezTo>
                  <a:pt x="78" y="297"/>
                  <a:pt x="127" y="264"/>
                  <a:pt x="176" y="232"/>
                </a:cubicBezTo>
                <a:cubicBezTo>
                  <a:pt x="228" y="197"/>
                  <a:pt x="284" y="165"/>
                  <a:pt x="333" y="126"/>
                </a:cubicBezTo>
                <a:cubicBezTo>
                  <a:pt x="334" y="125"/>
                  <a:pt x="333" y="123"/>
                  <a:pt x="331" y="124"/>
                </a:cubicBezTo>
                <a:cubicBezTo>
                  <a:pt x="303" y="139"/>
                  <a:pt x="276" y="159"/>
                  <a:pt x="249" y="177"/>
                </a:cubicBezTo>
                <a:cubicBezTo>
                  <a:pt x="223" y="194"/>
                  <a:pt x="197" y="211"/>
                  <a:pt x="171" y="229"/>
                </a:cubicBezTo>
                <a:cubicBezTo>
                  <a:pt x="121" y="262"/>
                  <a:pt x="70" y="295"/>
                  <a:pt x="21" y="330"/>
                </a:cubicBezTo>
                <a:cubicBezTo>
                  <a:pt x="16" y="331"/>
                  <a:pt x="12" y="333"/>
                  <a:pt x="8" y="337"/>
                </a:cubicBezTo>
                <a:cubicBezTo>
                  <a:pt x="3" y="342"/>
                  <a:pt x="0" y="350"/>
                  <a:pt x="0" y="357"/>
                </a:cubicBezTo>
                <a:cubicBezTo>
                  <a:pt x="0" y="365"/>
                  <a:pt x="3" y="371"/>
                  <a:pt x="9" y="376"/>
                </a:cubicBezTo>
                <a:cubicBezTo>
                  <a:pt x="8" y="377"/>
                  <a:pt x="8" y="378"/>
                  <a:pt x="9" y="379"/>
                </a:cubicBezTo>
                <a:cubicBezTo>
                  <a:pt x="25" y="394"/>
                  <a:pt x="44" y="406"/>
                  <a:pt x="62" y="418"/>
                </a:cubicBezTo>
                <a:cubicBezTo>
                  <a:pt x="81" y="432"/>
                  <a:pt x="100" y="445"/>
                  <a:pt x="120" y="458"/>
                </a:cubicBezTo>
                <a:cubicBezTo>
                  <a:pt x="159" y="484"/>
                  <a:pt x="198" y="511"/>
                  <a:pt x="239" y="534"/>
                </a:cubicBezTo>
                <a:cubicBezTo>
                  <a:pt x="241" y="536"/>
                  <a:pt x="244" y="532"/>
                  <a:pt x="241" y="530"/>
                </a:cubicBezTo>
                <a:cubicBezTo>
                  <a:pt x="203" y="504"/>
                  <a:pt x="164" y="479"/>
                  <a:pt x="126" y="453"/>
                </a:cubicBezTo>
                <a:cubicBezTo>
                  <a:pt x="107" y="441"/>
                  <a:pt x="89" y="428"/>
                  <a:pt x="70" y="415"/>
                </a:cubicBezTo>
                <a:cubicBezTo>
                  <a:pt x="52" y="401"/>
                  <a:pt x="33" y="385"/>
                  <a:pt x="13" y="374"/>
                </a:cubicBezTo>
                <a:cubicBezTo>
                  <a:pt x="12" y="374"/>
                  <a:pt x="11" y="374"/>
                  <a:pt x="10" y="374"/>
                </a:cubicBezTo>
                <a:cubicBezTo>
                  <a:pt x="5" y="365"/>
                  <a:pt x="5" y="351"/>
                  <a:pt x="12" y="342"/>
                </a:cubicBezTo>
                <a:cubicBezTo>
                  <a:pt x="21" y="334"/>
                  <a:pt x="33" y="334"/>
                  <a:pt x="43" y="339"/>
                </a:cubicBezTo>
                <a:cubicBezTo>
                  <a:pt x="43" y="341"/>
                  <a:pt x="44" y="342"/>
                  <a:pt x="45" y="342"/>
                </a:cubicBezTo>
                <a:cubicBezTo>
                  <a:pt x="77" y="364"/>
                  <a:pt x="109" y="385"/>
                  <a:pt x="142" y="405"/>
                </a:cubicBezTo>
                <a:cubicBezTo>
                  <a:pt x="174" y="425"/>
                  <a:pt x="206" y="445"/>
                  <a:pt x="240" y="462"/>
                </a:cubicBezTo>
                <a:cubicBezTo>
                  <a:pt x="241" y="463"/>
                  <a:pt x="242" y="464"/>
                  <a:pt x="243" y="463"/>
                </a:cubicBezTo>
                <a:cubicBezTo>
                  <a:pt x="244" y="463"/>
                  <a:pt x="244" y="463"/>
                  <a:pt x="245" y="462"/>
                </a:cubicBezTo>
                <a:cubicBezTo>
                  <a:pt x="277" y="441"/>
                  <a:pt x="307" y="416"/>
                  <a:pt x="337" y="393"/>
                </a:cubicBezTo>
                <a:cubicBezTo>
                  <a:pt x="352" y="382"/>
                  <a:pt x="366" y="372"/>
                  <a:pt x="381" y="361"/>
                </a:cubicBezTo>
                <a:cubicBezTo>
                  <a:pt x="396" y="351"/>
                  <a:pt x="413" y="341"/>
                  <a:pt x="427" y="329"/>
                </a:cubicBezTo>
                <a:cubicBezTo>
                  <a:pt x="427" y="329"/>
                  <a:pt x="427" y="329"/>
                  <a:pt x="427" y="329"/>
                </a:cubicBezTo>
                <a:cubicBezTo>
                  <a:pt x="439" y="329"/>
                  <a:pt x="451" y="329"/>
                  <a:pt x="462" y="328"/>
                </a:cubicBezTo>
                <a:cubicBezTo>
                  <a:pt x="452" y="335"/>
                  <a:pt x="442" y="343"/>
                  <a:pt x="433" y="350"/>
                </a:cubicBezTo>
                <a:cubicBezTo>
                  <a:pt x="431" y="351"/>
                  <a:pt x="433" y="352"/>
                  <a:pt x="434" y="352"/>
                </a:cubicBezTo>
                <a:cubicBezTo>
                  <a:pt x="445" y="344"/>
                  <a:pt x="458" y="337"/>
                  <a:pt x="468" y="328"/>
                </a:cubicBezTo>
                <a:cubicBezTo>
                  <a:pt x="477" y="328"/>
                  <a:pt x="486" y="327"/>
                  <a:pt x="495" y="327"/>
                </a:cubicBezTo>
                <a:cubicBezTo>
                  <a:pt x="474" y="340"/>
                  <a:pt x="455" y="357"/>
                  <a:pt x="436" y="372"/>
                </a:cubicBezTo>
                <a:cubicBezTo>
                  <a:pt x="423" y="382"/>
                  <a:pt x="411" y="392"/>
                  <a:pt x="399" y="402"/>
                </a:cubicBezTo>
                <a:cubicBezTo>
                  <a:pt x="399" y="402"/>
                  <a:pt x="398" y="402"/>
                  <a:pt x="398" y="402"/>
                </a:cubicBezTo>
                <a:cubicBezTo>
                  <a:pt x="398" y="402"/>
                  <a:pt x="398" y="402"/>
                  <a:pt x="398" y="402"/>
                </a:cubicBezTo>
                <a:cubicBezTo>
                  <a:pt x="390" y="409"/>
                  <a:pt x="382" y="415"/>
                  <a:pt x="375" y="421"/>
                </a:cubicBezTo>
                <a:cubicBezTo>
                  <a:pt x="372" y="421"/>
                  <a:pt x="369" y="420"/>
                  <a:pt x="366" y="419"/>
                </a:cubicBezTo>
                <a:cubicBezTo>
                  <a:pt x="365" y="419"/>
                  <a:pt x="365" y="420"/>
                  <a:pt x="366" y="421"/>
                </a:cubicBezTo>
                <a:cubicBezTo>
                  <a:pt x="368" y="421"/>
                  <a:pt x="371" y="422"/>
                  <a:pt x="373" y="423"/>
                </a:cubicBezTo>
                <a:cubicBezTo>
                  <a:pt x="372" y="423"/>
                  <a:pt x="371" y="424"/>
                  <a:pt x="370" y="425"/>
                </a:cubicBezTo>
                <a:cubicBezTo>
                  <a:pt x="348" y="443"/>
                  <a:pt x="327" y="461"/>
                  <a:pt x="305" y="479"/>
                </a:cubicBezTo>
                <a:cubicBezTo>
                  <a:pt x="295" y="488"/>
                  <a:pt x="285" y="497"/>
                  <a:pt x="275" y="506"/>
                </a:cubicBezTo>
                <a:cubicBezTo>
                  <a:pt x="265" y="515"/>
                  <a:pt x="252" y="524"/>
                  <a:pt x="246" y="535"/>
                </a:cubicBezTo>
                <a:cubicBezTo>
                  <a:pt x="245" y="536"/>
                  <a:pt x="246" y="537"/>
                  <a:pt x="247" y="537"/>
                </a:cubicBezTo>
                <a:cubicBezTo>
                  <a:pt x="259" y="532"/>
                  <a:pt x="268" y="521"/>
                  <a:pt x="277" y="513"/>
                </a:cubicBezTo>
                <a:cubicBezTo>
                  <a:pt x="288" y="504"/>
                  <a:pt x="299" y="494"/>
                  <a:pt x="310" y="485"/>
                </a:cubicBezTo>
                <a:cubicBezTo>
                  <a:pt x="325" y="472"/>
                  <a:pt x="339" y="460"/>
                  <a:pt x="354" y="448"/>
                </a:cubicBezTo>
                <a:cubicBezTo>
                  <a:pt x="354" y="448"/>
                  <a:pt x="354" y="448"/>
                  <a:pt x="354" y="448"/>
                </a:cubicBezTo>
                <a:cubicBezTo>
                  <a:pt x="399" y="460"/>
                  <a:pt x="444" y="470"/>
                  <a:pt x="490" y="479"/>
                </a:cubicBezTo>
                <a:cubicBezTo>
                  <a:pt x="512" y="484"/>
                  <a:pt x="534" y="488"/>
                  <a:pt x="557" y="492"/>
                </a:cubicBezTo>
                <a:cubicBezTo>
                  <a:pt x="578" y="495"/>
                  <a:pt x="600" y="501"/>
                  <a:pt x="622" y="500"/>
                </a:cubicBezTo>
                <a:cubicBezTo>
                  <a:pt x="622" y="500"/>
                  <a:pt x="623" y="500"/>
                  <a:pt x="623" y="500"/>
                </a:cubicBezTo>
                <a:cubicBezTo>
                  <a:pt x="623" y="500"/>
                  <a:pt x="624" y="501"/>
                  <a:pt x="624" y="501"/>
                </a:cubicBezTo>
                <a:cubicBezTo>
                  <a:pt x="627" y="503"/>
                  <a:pt x="630" y="501"/>
                  <a:pt x="630" y="498"/>
                </a:cubicBezTo>
                <a:cubicBezTo>
                  <a:pt x="631" y="497"/>
                  <a:pt x="633" y="495"/>
                  <a:pt x="634" y="494"/>
                </a:cubicBezTo>
                <a:cubicBezTo>
                  <a:pt x="649" y="479"/>
                  <a:pt x="664" y="463"/>
                  <a:pt x="678" y="447"/>
                </a:cubicBezTo>
                <a:cubicBezTo>
                  <a:pt x="692" y="433"/>
                  <a:pt x="706" y="418"/>
                  <a:pt x="719" y="403"/>
                </a:cubicBezTo>
                <a:cubicBezTo>
                  <a:pt x="728" y="394"/>
                  <a:pt x="738" y="384"/>
                  <a:pt x="742" y="372"/>
                </a:cubicBezTo>
                <a:cubicBezTo>
                  <a:pt x="750" y="377"/>
                  <a:pt x="757" y="381"/>
                  <a:pt x="764" y="386"/>
                </a:cubicBezTo>
                <a:cubicBezTo>
                  <a:pt x="792" y="405"/>
                  <a:pt x="822" y="426"/>
                  <a:pt x="852" y="441"/>
                </a:cubicBezTo>
                <a:cubicBezTo>
                  <a:pt x="856" y="442"/>
                  <a:pt x="858" y="438"/>
                  <a:pt x="855" y="436"/>
                </a:cubicBezTo>
                <a:cubicBezTo>
                  <a:pt x="828" y="416"/>
                  <a:pt x="798" y="400"/>
                  <a:pt x="770" y="382"/>
                </a:cubicBezTo>
                <a:cubicBezTo>
                  <a:pt x="754" y="371"/>
                  <a:pt x="737" y="360"/>
                  <a:pt x="721" y="349"/>
                </a:cubicBezTo>
                <a:cubicBezTo>
                  <a:pt x="722" y="346"/>
                  <a:pt x="719" y="344"/>
                  <a:pt x="716" y="345"/>
                </a:cubicBezTo>
                <a:cubicBezTo>
                  <a:pt x="707" y="338"/>
                  <a:pt x="697" y="331"/>
                  <a:pt x="687" y="324"/>
                </a:cubicBezTo>
                <a:cubicBezTo>
                  <a:pt x="634" y="285"/>
                  <a:pt x="584" y="242"/>
                  <a:pt x="532" y="202"/>
                </a:cubicBezTo>
                <a:cubicBezTo>
                  <a:pt x="532" y="201"/>
                  <a:pt x="532" y="201"/>
                  <a:pt x="532" y="201"/>
                </a:cubicBezTo>
                <a:cubicBezTo>
                  <a:pt x="532" y="198"/>
                  <a:pt x="531" y="195"/>
                  <a:pt x="530" y="192"/>
                </a:cubicBezTo>
                <a:cubicBezTo>
                  <a:pt x="531" y="192"/>
                  <a:pt x="531" y="193"/>
                  <a:pt x="532" y="192"/>
                </a:cubicBezTo>
                <a:cubicBezTo>
                  <a:pt x="533" y="191"/>
                  <a:pt x="534" y="190"/>
                  <a:pt x="535" y="189"/>
                </a:cubicBezTo>
                <a:cubicBezTo>
                  <a:pt x="557" y="207"/>
                  <a:pt x="579" y="224"/>
                  <a:pt x="601" y="242"/>
                </a:cubicBezTo>
                <a:cubicBezTo>
                  <a:pt x="621" y="259"/>
                  <a:pt x="641" y="278"/>
                  <a:pt x="662" y="294"/>
                </a:cubicBezTo>
                <a:cubicBezTo>
                  <a:pt x="664" y="294"/>
                  <a:pt x="665" y="292"/>
                  <a:pt x="664" y="291"/>
                </a:cubicBezTo>
                <a:cubicBezTo>
                  <a:pt x="644" y="271"/>
                  <a:pt x="621" y="253"/>
                  <a:pt x="599" y="236"/>
                </a:cubicBezTo>
                <a:cubicBezTo>
                  <a:pt x="578" y="219"/>
                  <a:pt x="558" y="202"/>
                  <a:pt x="536" y="187"/>
                </a:cubicBezTo>
                <a:cubicBezTo>
                  <a:pt x="536" y="187"/>
                  <a:pt x="536" y="186"/>
                  <a:pt x="537" y="185"/>
                </a:cubicBezTo>
                <a:cubicBezTo>
                  <a:pt x="538" y="183"/>
                  <a:pt x="540" y="180"/>
                  <a:pt x="542" y="178"/>
                </a:cubicBezTo>
                <a:cubicBezTo>
                  <a:pt x="552" y="188"/>
                  <a:pt x="565" y="196"/>
                  <a:pt x="577" y="205"/>
                </a:cubicBezTo>
                <a:cubicBezTo>
                  <a:pt x="591" y="215"/>
                  <a:pt x="605" y="225"/>
                  <a:pt x="620" y="233"/>
                </a:cubicBezTo>
                <a:cubicBezTo>
                  <a:pt x="622" y="234"/>
                  <a:pt x="623" y="232"/>
                  <a:pt x="622" y="231"/>
                </a:cubicBezTo>
                <a:cubicBezTo>
                  <a:pt x="609" y="221"/>
                  <a:pt x="595" y="212"/>
                  <a:pt x="581" y="203"/>
                </a:cubicBezTo>
                <a:cubicBezTo>
                  <a:pt x="569" y="194"/>
                  <a:pt x="556" y="183"/>
                  <a:pt x="543" y="176"/>
                </a:cubicBezTo>
                <a:cubicBezTo>
                  <a:pt x="543" y="176"/>
                  <a:pt x="544" y="175"/>
                  <a:pt x="545" y="174"/>
                </a:cubicBezTo>
                <a:cubicBezTo>
                  <a:pt x="547" y="170"/>
                  <a:pt x="550" y="168"/>
                  <a:pt x="554" y="165"/>
                </a:cubicBezTo>
                <a:cubicBezTo>
                  <a:pt x="578" y="185"/>
                  <a:pt x="604" y="204"/>
                  <a:pt x="629" y="223"/>
                </a:cubicBezTo>
                <a:cubicBezTo>
                  <a:pt x="657" y="244"/>
                  <a:pt x="683" y="266"/>
                  <a:pt x="712" y="285"/>
                </a:cubicBezTo>
                <a:cubicBezTo>
                  <a:pt x="713" y="286"/>
                  <a:pt x="715" y="284"/>
                  <a:pt x="714" y="283"/>
                </a:cubicBezTo>
                <a:cubicBezTo>
                  <a:pt x="689" y="262"/>
                  <a:pt x="662" y="243"/>
                  <a:pt x="636" y="223"/>
                </a:cubicBezTo>
                <a:cubicBezTo>
                  <a:pt x="610" y="203"/>
                  <a:pt x="583" y="182"/>
                  <a:pt x="555" y="163"/>
                </a:cubicBezTo>
                <a:cubicBezTo>
                  <a:pt x="558" y="161"/>
                  <a:pt x="562" y="159"/>
                  <a:pt x="565" y="157"/>
                </a:cubicBezTo>
                <a:cubicBezTo>
                  <a:pt x="566" y="156"/>
                  <a:pt x="566" y="154"/>
                  <a:pt x="566" y="153"/>
                </a:cubicBezTo>
                <a:cubicBezTo>
                  <a:pt x="566" y="153"/>
                  <a:pt x="566" y="153"/>
                  <a:pt x="566" y="153"/>
                </a:cubicBezTo>
                <a:cubicBezTo>
                  <a:pt x="616" y="191"/>
                  <a:pt x="668" y="227"/>
                  <a:pt x="720" y="263"/>
                </a:cubicBezTo>
                <a:cubicBezTo>
                  <a:pt x="746" y="282"/>
                  <a:pt x="772" y="301"/>
                  <a:pt x="798" y="319"/>
                </a:cubicBezTo>
                <a:cubicBezTo>
                  <a:pt x="823" y="337"/>
                  <a:pt x="848" y="356"/>
                  <a:pt x="874" y="373"/>
                </a:cubicBezTo>
                <a:cubicBezTo>
                  <a:pt x="868" y="374"/>
                  <a:pt x="864" y="378"/>
                  <a:pt x="861" y="383"/>
                </a:cubicBezTo>
                <a:cubicBezTo>
                  <a:pt x="861" y="383"/>
                  <a:pt x="861" y="382"/>
                  <a:pt x="861" y="382"/>
                </a:cubicBezTo>
                <a:cubicBezTo>
                  <a:pt x="824" y="353"/>
                  <a:pt x="785" y="324"/>
                  <a:pt x="746" y="299"/>
                </a:cubicBezTo>
                <a:cubicBezTo>
                  <a:pt x="745" y="299"/>
                  <a:pt x="744" y="300"/>
                  <a:pt x="744" y="301"/>
                </a:cubicBezTo>
                <a:cubicBezTo>
                  <a:pt x="780" y="331"/>
                  <a:pt x="820" y="359"/>
                  <a:pt x="859" y="385"/>
                </a:cubicBezTo>
                <a:cubicBezTo>
                  <a:pt x="859" y="386"/>
                  <a:pt x="860" y="386"/>
                  <a:pt x="860" y="386"/>
                </a:cubicBezTo>
                <a:cubicBezTo>
                  <a:pt x="857" y="391"/>
                  <a:pt x="855" y="398"/>
                  <a:pt x="855" y="405"/>
                </a:cubicBezTo>
                <a:cubicBezTo>
                  <a:pt x="855" y="405"/>
                  <a:pt x="855" y="405"/>
                  <a:pt x="855" y="405"/>
                </a:cubicBezTo>
                <a:cubicBezTo>
                  <a:pt x="825" y="378"/>
                  <a:pt x="790" y="355"/>
                  <a:pt x="757" y="332"/>
                </a:cubicBezTo>
                <a:cubicBezTo>
                  <a:pt x="723" y="307"/>
                  <a:pt x="688" y="283"/>
                  <a:pt x="652" y="260"/>
                </a:cubicBezTo>
                <a:cubicBezTo>
                  <a:pt x="651" y="259"/>
                  <a:pt x="651" y="260"/>
                  <a:pt x="652" y="261"/>
                </a:cubicBezTo>
                <a:cubicBezTo>
                  <a:pt x="685" y="285"/>
                  <a:pt x="719" y="309"/>
                  <a:pt x="753" y="333"/>
                </a:cubicBezTo>
                <a:cubicBezTo>
                  <a:pt x="786" y="358"/>
                  <a:pt x="818" y="385"/>
                  <a:pt x="852" y="408"/>
                </a:cubicBezTo>
                <a:cubicBezTo>
                  <a:pt x="853" y="408"/>
                  <a:pt x="854" y="408"/>
                  <a:pt x="855" y="407"/>
                </a:cubicBezTo>
                <a:cubicBezTo>
                  <a:pt x="854" y="418"/>
                  <a:pt x="855" y="429"/>
                  <a:pt x="856" y="437"/>
                </a:cubicBezTo>
                <a:cubicBezTo>
                  <a:pt x="857" y="439"/>
                  <a:pt x="861" y="439"/>
                  <a:pt x="861" y="436"/>
                </a:cubicBezTo>
                <a:cubicBezTo>
                  <a:pt x="858" y="411"/>
                  <a:pt x="857" y="387"/>
                  <a:pt x="884" y="376"/>
                </a:cubicBezTo>
                <a:cubicBezTo>
                  <a:pt x="887" y="375"/>
                  <a:pt x="887" y="371"/>
                  <a:pt x="884" y="371"/>
                </a:cubicBezTo>
                <a:close/>
                <a:moveTo>
                  <a:pt x="620" y="467"/>
                </a:moveTo>
                <a:cubicBezTo>
                  <a:pt x="621" y="467"/>
                  <a:pt x="622" y="467"/>
                  <a:pt x="622" y="467"/>
                </a:cubicBezTo>
                <a:cubicBezTo>
                  <a:pt x="624" y="468"/>
                  <a:pt x="625" y="466"/>
                  <a:pt x="623" y="465"/>
                </a:cubicBezTo>
                <a:cubicBezTo>
                  <a:pt x="622" y="465"/>
                  <a:pt x="622" y="465"/>
                  <a:pt x="621" y="464"/>
                </a:cubicBezTo>
                <a:cubicBezTo>
                  <a:pt x="624" y="458"/>
                  <a:pt x="629" y="453"/>
                  <a:pt x="637" y="450"/>
                </a:cubicBezTo>
                <a:cubicBezTo>
                  <a:pt x="639" y="449"/>
                  <a:pt x="637" y="445"/>
                  <a:pt x="635" y="446"/>
                </a:cubicBezTo>
                <a:cubicBezTo>
                  <a:pt x="625" y="448"/>
                  <a:pt x="618" y="454"/>
                  <a:pt x="615" y="462"/>
                </a:cubicBezTo>
                <a:cubicBezTo>
                  <a:pt x="586" y="453"/>
                  <a:pt x="557" y="446"/>
                  <a:pt x="528" y="439"/>
                </a:cubicBezTo>
                <a:cubicBezTo>
                  <a:pt x="496" y="431"/>
                  <a:pt x="464" y="422"/>
                  <a:pt x="431" y="416"/>
                </a:cubicBezTo>
                <a:cubicBezTo>
                  <a:pt x="431" y="416"/>
                  <a:pt x="430" y="417"/>
                  <a:pt x="431" y="418"/>
                </a:cubicBezTo>
                <a:cubicBezTo>
                  <a:pt x="463" y="427"/>
                  <a:pt x="495" y="433"/>
                  <a:pt x="527" y="442"/>
                </a:cubicBezTo>
                <a:cubicBezTo>
                  <a:pt x="556" y="449"/>
                  <a:pt x="585" y="458"/>
                  <a:pt x="614" y="465"/>
                </a:cubicBezTo>
                <a:cubicBezTo>
                  <a:pt x="613" y="467"/>
                  <a:pt x="612" y="469"/>
                  <a:pt x="612" y="471"/>
                </a:cubicBezTo>
                <a:cubicBezTo>
                  <a:pt x="570" y="462"/>
                  <a:pt x="528" y="456"/>
                  <a:pt x="487" y="447"/>
                </a:cubicBezTo>
                <a:cubicBezTo>
                  <a:pt x="486" y="447"/>
                  <a:pt x="485" y="448"/>
                  <a:pt x="486" y="448"/>
                </a:cubicBezTo>
                <a:cubicBezTo>
                  <a:pt x="527" y="459"/>
                  <a:pt x="570" y="470"/>
                  <a:pt x="612" y="474"/>
                </a:cubicBezTo>
                <a:cubicBezTo>
                  <a:pt x="611" y="480"/>
                  <a:pt x="613" y="487"/>
                  <a:pt x="617" y="493"/>
                </a:cubicBezTo>
                <a:cubicBezTo>
                  <a:pt x="617" y="493"/>
                  <a:pt x="617" y="494"/>
                  <a:pt x="617" y="494"/>
                </a:cubicBezTo>
                <a:cubicBezTo>
                  <a:pt x="577" y="486"/>
                  <a:pt x="531" y="481"/>
                  <a:pt x="489" y="472"/>
                </a:cubicBezTo>
                <a:cubicBezTo>
                  <a:pt x="446" y="463"/>
                  <a:pt x="403" y="453"/>
                  <a:pt x="360" y="442"/>
                </a:cubicBezTo>
                <a:cubicBezTo>
                  <a:pt x="365" y="439"/>
                  <a:pt x="369" y="435"/>
                  <a:pt x="373" y="432"/>
                </a:cubicBezTo>
                <a:cubicBezTo>
                  <a:pt x="376" y="430"/>
                  <a:pt x="379" y="427"/>
                  <a:pt x="382" y="425"/>
                </a:cubicBezTo>
                <a:cubicBezTo>
                  <a:pt x="413" y="433"/>
                  <a:pt x="444" y="441"/>
                  <a:pt x="476" y="450"/>
                </a:cubicBezTo>
                <a:cubicBezTo>
                  <a:pt x="477" y="450"/>
                  <a:pt x="478" y="448"/>
                  <a:pt x="476" y="448"/>
                </a:cubicBezTo>
                <a:cubicBezTo>
                  <a:pt x="446" y="439"/>
                  <a:pt x="415" y="431"/>
                  <a:pt x="384" y="423"/>
                </a:cubicBezTo>
                <a:cubicBezTo>
                  <a:pt x="392" y="417"/>
                  <a:pt x="399" y="411"/>
                  <a:pt x="407" y="404"/>
                </a:cubicBezTo>
                <a:cubicBezTo>
                  <a:pt x="438" y="410"/>
                  <a:pt x="469" y="416"/>
                  <a:pt x="499" y="424"/>
                </a:cubicBezTo>
                <a:cubicBezTo>
                  <a:pt x="532" y="432"/>
                  <a:pt x="565" y="443"/>
                  <a:pt x="598" y="451"/>
                </a:cubicBezTo>
                <a:cubicBezTo>
                  <a:pt x="600" y="452"/>
                  <a:pt x="600" y="450"/>
                  <a:pt x="599" y="449"/>
                </a:cubicBezTo>
                <a:cubicBezTo>
                  <a:pt x="567" y="437"/>
                  <a:pt x="533" y="429"/>
                  <a:pt x="500" y="421"/>
                </a:cubicBezTo>
                <a:cubicBezTo>
                  <a:pt x="470" y="414"/>
                  <a:pt x="439" y="408"/>
                  <a:pt x="409" y="403"/>
                </a:cubicBezTo>
                <a:cubicBezTo>
                  <a:pt x="411" y="402"/>
                  <a:pt x="413" y="400"/>
                  <a:pt x="415" y="398"/>
                </a:cubicBezTo>
                <a:cubicBezTo>
                  <a:pt x="453" y="404"/>
                  <a:pt x="490" y="410"/>
                  <a:pt x="527" y="418"/>
                </a:cubicBezTo>
                <a:cubicBezTo>
                  <a:pt x="565" y="425"/>
                  <a:pt x="602" y="437"/>
                  <a:pt x="641" y="444"/>
                </a:cubicBezTo>
                <a:cubicBezTo>
                  <a:pt x="643" y="444"/>
                  <a:pt x="644" y="442"/>
                  <a:pt x="644" y="441"/>
                </a:cubicBezTo>
                <a:cubicBezTo>
                  <a:pt x="644" y="441"/>
                  <a:pt x="644" y="442"/>
                  <a:pt x="644" y="442"/>
                </a:cubicBezTo>
                <a:cubicBezTo>
                  <a:pt x="635" y="454"/>
                  <a:pt x="627" y="466"/>
                  <a:pt x="619" y="478"/>
                </a:cubicBezTo>
                <a:cubicBezTo>
                  <a:pt x="618" y="474"/>
                  <a:pt x="619" y="470"/>
                  <a:pt x="620" y="467"/>
                </a:cubicBezTo>
                <a:close/>
                <a:moveTo>
                  <a:pt x="718" y="355"/>
                </a:moveTo>
                <a:cubicBezTo>
                  <a:pt x="724" y="359"/>
                  <a:pt x="731" y="364"/>
                  <a:pt x="738" y="368"/>
                </a:cubicBezTo>
                <a:cubicBezTo>
                  <a:pt x="722" y="391"/>
                  <a:pt x="703" y="411"/>
                  <a:pt x="684" y="432"/>
                </a:cubicBezTo>
                <a:cubicBezTo>
                  <a:pt x="678" y="438"/>
                  <a:pt x="638" y="485"/>
                  <a:pt x="627" y="494"/>
                </a:cubicBezTo>
                <a:cubicBezTo>
                  <a:pt x="625" y="493"/>
                  <a:pt x="624" y="491"/>
                  <a:pt x="622" y="489"/>
                </a:cubicBezTo>
                <a:cubicBezTo>
                  <a:pt x="648" y="459"/>
                  <a:pt x="673" y="429"/>
                  <a:pt x="698" y="399"/>
                </a:cubicBezTo>
                <a:cubicBezTo>
                  <a:pt x="699" y="398"/>
                  <a:pt x="697" y="396"/>
                  <a:pt x="696" y="397"/>
                </a:cubicBezTo>
                <a:cubicBezTo>
                  <a:pt x="671" y="426"/>
                  <a:pt x="646" y="456"/>
                  <a:pt x="621" y="487"/>
                </a:cubicBezTo>
                <a:cubicBezTo>
                  <a:pt x="620" y="485"/>
                  <a:pt x="620" y="483"/>
                  <a:pt x="619" y="481"/>
                </a:cubicBezTo>
                <a:cubicBezTo>
                  <a:pt x="630" y="466"/>
                  <a:pt x="641" y="452"/>
                  <a:pt x="652" y="437"/>
                </a:cubicBezTo>
                <a:cubicBezTo>
                  <a:pt x="677" y="413"/>
                  <a:pt x="699" y="384"/>
                  <a:pt x="718" y="355"/>
                </a:cubicBezTo>
                <a:close/>
                <a:moveTo>
                  <a:pt x="681" y="329"/>
                </a:moveTo>
                <a:cubicBezTo>
                  <a:pt x="691" y="336"/>
                  <a:pt x="702" y="343"/>
                  <a:pt x="712" y="351"/>
                </a:cubicBezTo>
                <a:cubicBezTo>
                  <a:pt x="690" y="381"/>
                  <a:pt x="667" y="410"/>
                  <a:pt x="644" y="439"/>
                </a:cubicBezTo>
                <a:cubicBezTo>
                  <a:pt x="644" y="440"/>
                  <a:pt x="644" y="440"/>
                  <a:pt x="644" y="440"/>
                </a:cubicBezTo>
                <a:cubicBezTo>
                  <a:pt x="644" y="440"/>
                  <a:pt x="643" y="439"/>
                  <a:pt x="642" y="438"/>
                </a:cubicBezTo>
                <a:cubicBezTo>
                  <a:pt x="605" y="425"/>
                  <a:pt x="564" y="419"/>
                  <a:pt x="526" y="411"/>
                </a:cubicBezTo>
                <a:cubicBezTo>
                  <a:pt x="490" y="404"/>
                  <a:pt x="455" y="398"/>
                  <a:pt x="420" y="395"/>
                </a:cubicBezTo>
                <a:cubicBezTo>
                  <a:pt x="425" y="390"/>
                  <a:pt x="431" y="386"/>
                  <a:pt x="437" y="381"/>
                </a:cubicBezTo>
                <a:cubicBezTo>
                  <a:pt x="459" y="364"/>
                  <a:pt x="485" y="348"/>
                  <a:pt x="506" y="327"/>
                </a:cubicBezTo>
                <a:cubicBezTo>
                  <a:pt x="506" y="327"/>
                  <a:pt x="506" y="327"/>
                  <a:pt x="506" y="326"/>
                </a:cubicBezTo>
                <a:cubicBezTo>
                  <a:pt x="558" y="324"/>
                  <a:pt x="609" y="319"/>
                  <a:pt x="660" y="313"/>
                </a:cubicBezTo>
                <a:cubicBezTo>
                  <a:pt x="667" y="318"/>
                  <a:pt x="674" y="324"/>
                  <a:pt x="681" y="329"/>
                </a:cubicBezTo>
                <a:close/>
                <a:moveTo>
                  <a:pt x="592" y="261"/>
                </a:moveTo>
                <a:cubicBezTo>
                  <a:pt x="593" y="262"/>
                  <a:pt x="595" y="263"/>
                  <a:pt x="596" y="264"/>
                </a:cubicBezTo>
                <a:cubicBezTo>
                  <a:pt x="557" y="262"/>
                  <a:pt x="516" y="266"/>
                  <a:pt x="476" y="267"/>
                </a:cubicBezTo>
                <a:cubicBezTo>
                  <a:pt x="436" y="268"/>
                  <a:pt x="396" y="267"/>
                  <a:pt x="356" y="268"/>
                </a:cubicBezTo>
                <a:cubicBezTo>
                  <a:pt x="354" y="268"/>
                  <a:pt x="354" y="269"/>
                  <a:pt x="356" y="270"/>
                </a:cubicBezTo>
                <a:cubicBezTo>
                  <a:pt x="396" y="271"/>
                  <a:pt x="436" y="271"/>
                  <a:pt x="476" y="271"/>
                </a:cubicBezTo>
                <a:cubicBezTo>
                  <a:pt x="516" y="271"/>
                  <a:pt x="557" y="272"/>
                  <a:pt x="597" y="267"/>
                </a:cubicBezTo>
                <a:cubicBezTo>
                  <a:pt x="598" y="267"/>
                  <a:pt x="598" y="266"/>
                  <a:pt x="598" y="265"/>
                </a:cubicBezTo>
                <a:cubicBezTo>
                  <a:pt x="616" y="280"/>
                  <a:pt x="635" y="295"/>
                  <a:pt x="654" y="309"/>
                </a:cubicBezTo>
                <a:cubicBezTo>
                  <a:pt x="592" y="314"/>
                  <a:pt x="530" y="319"/>
                  <a:pt x="468" y="322"/>
                </a:cubicBezTo>
                <a:cubicBezTo>
                  <a:pt x="405" y="324"/>
                  <a:pt x="343" y="323"/>
                  <a:pt x="280" y="322"/>
                </a:cubicBezTo>
                <a:cubicBezTo>
                  <a:pt x="295" y="308"/>
                  <a:pt x="290" y="280"/>
                  <a:pt x="278" y="265"/>
                </a:cubicBezTo>
                <a:cubicBezTo>
                  <a:pt x="329" y="265"/>
                  <a:pt x="381" y="261"/>
                  <a:pt x="432" y="260"/>
                </a:cubicBezTo>
                <a:cubicBezTo>
                  <a:pt x="485" y="260"/>
                  <a:pt x="538" y="261"/>
                  <a:pt x="590" y="261"/>
                </a:cubicBezTo>
                <a:cubicBezTo>
                  <a:pt x="591" y="261"/>
                  <a:pt x="591" y="261"/>
                  <a:pt x="592" y="261"/>
                </a:cubicBezTo>
                <a:close/>
                <a:moveTo>
                  <a:pt x="586" y="256"/>
                </a:moveTo>
                <a:cubicBezTo>
                  <a:pt x="535" y="254"/>
                  <a:pt x="483" y="255"/>
                  <a:pt x="432" y="256"/>
                </a:cubicBezTo>
                <a:cubicBezTo>
                  <a:pt x="382" y="256"/>
                  <a:pt x="330" y="257"/>
                  <a:pt x="280" y="262"/>
                </a:cubicBezTo>
                <a:cubicBezTo>
                  <a:pt x="304" y="245"/>
                  <a:pt x="325" y="226"/>
                  <a:pt x="344" y="204"/>
                </a:cubicBezTo>
                <a:cubicBezTo>
                  <a:pt x="364" y="183"/>
                  <a:pt x="380" y="156"/>
                  <a:pt x="402" y="137"/>
                </a:cubicBezTo>
                <a:cubicBezTo>
                  <a:pt x="402" y="136"/>
                  <a:pt x="402" y="136"/>
                  <a:pt x="402" y="136"/>
                </a:cubicBezTo>
                <a:cubicBezTo>
                  <a:pt x="435" y="140"/>
                  <a:pt x="468" y="142"/>
                  <a:pt x="500" y="141"/>
                </a:cubicBezTo>
                <a:cubicBezTo>
                  <a:pt x="504" y="141"/>
                  <a:pt x="504" y="135"/>
                  <a:pt x="500" y="135"/>
                </a:cubicBezTo>
                <a:cubicBezTo>
                  <a:pt x="468" y="136"/>
                  <a:pt x="435" y="135"/>
                  <a:pt x="403" y="132"/>
                </a:cubicBezTo>
                <a:cubicBezTo>
                  <a:pt x="402" y="132"/>
                  <a:pt x="401" y="132"/>
                  <a:pt x="401" y="133"/>
                </a:cubicBezTo>
                <a:cubicBezTo>
                  <a:pt x="400" y="133"/>
                  <a:pt x="400" y="133"/>
                  <a:pt x="400" y="133"/>
                </a:cubicBezTo>
                <a:cubicBezTo>
                  <a:pt x="399" y="128"/>
                  <a:pt x="414" y="124"/>
                  <a:pt x="417" y="124"/>
                </a:cubicBezTo>
                <a:cubicBezTo>
                  <a:pt x="421" y="123"/>
                  <a:pt x="426" y="124"/>
                  <a:pt x="431" y="124"/>
                </a:cubicBezTo>
                <a:cubicBezTo>
                  <a:pt x="440" y="124"/>
                  <a:pt x="448" y="125"/>
                  <a:pt x="457" y="125"/>
                </a:cubicBezTo>
                <a:cubicBezTo>
                  <a:pt x="473" y="126"/>
                  <a:pt x="489" y="127"/>
                  <a:pt x="506" y="129"/>
                </a:cubicBezTo>
                <a:cubicBezTo>
                  <a:pt x="507" y="136"/>
                  <a:pt x="508" y="143"/>
                  <a:pt x="510" y="150"/>
                </a:cubicBezTo>
                <a:cubicBezTo>
                  <a:pt x="512" y="160"/>
                  <a:pt x="512" y="178"/>
                  <a:pt x="518" y="188"/>
                </a:cubicBezTo>
                <a:cubicBezTo>
                  <a:pt x="520" y="191"/>
                  <a:pt x="520" y="192"/>
                  <a:pt x="522" y="192"/>
                </a:cubicBezTo>
                <a:cubicBezTo>
                  <a:pt x="523" y="196"/>
                  <a:pt x="524" y="199"/>
                  <a:pt x="526" y="201"/>
                </a:cubicBezTo>
                <a:cubicBezTo>
                  <a:pt x="526" y="202"/>
                  <a:pt x="527" y="202"/>
                  <a:pt x="527" y="202"/>
                </a:cubicBezTo>
                <a:cubicBezTo>
                  <a:pt x="546" y="221"/>
                  <a:pt x="566" y="239"/>
                  <a:pt x="586" y="256"/>
                </a:cubicBezTo>
                <a:close/>
                <a:moveTo>
                  <a:pt x="540" y="171"/>
                </a:moveTo>
                <a:cubicBezTo>
                  <a:pt x="536" y="175"/>
                  <a:pt x="530" y="183"/>
                  <a:pt x="530" y="189"/>
                </a:cubicBezTo>
                <a:cubicBezTo>
                  <a:pt x="530" y="189"/>
                  <a:pt x="530" y="189"/>
                  <a:pt x="530" y="189"/>
                </a:cubicBezTo>
                <a:cubicBezTo>
                  <a:pt x="529" y="182"/>
                  <a:pt x="531" y="175"/>
                  <a:pt x="534" y="170"/>
                </a:cubicBezTo>
                <a:cubicBezTo>
                  <a:pt x="539" y="161"/>
                  <a:pt x="548" y="156"/>
                  <a:pt x="558" y="155"/>
                </a:cubicBezTo>
                <a:cubicBezTo>
                  <a:pt x="551" y="159"/>
                  <a:pt x="545" y="164"/>
                  <a:pt x="540" y="171"/>
                </a:cubicBezTo>
                <a:close/>
                <a:moveTo>
                  <a:pt x="530" y="163"/>
                </a:moveTo>
                <a:cubicBezTo>
                  <a:pt x="526" y="169"/>
                  <a:pt x="522" y="177"/>
                  <a:pt x="522" y="185"/>
                </a:cubicBezTo>
                <a:cubicBezTo>
                  <a:pt x="520" y="179"/>
                  <a:pt x="519" y="171"/>
                  <a:pt x="518" y="166"/>
                </a:cubicBezTo>
                <a:cubicBezTo>
                  <a:pt x="517" y="158"/>
                  <a:pt x="515" y="150"/>
                  <a:pt x="514" y="142"/>
                </a:cubicBezTo>
                <a:cubicBezTo>
                  <a:pt x="513" y="137"/>
                  <a:pt x="512" y="132"/>
                  <a:pt x="511" y="127"/>
                </a:cubicBezTo>
                <a:cubicBezTo>
                  <a:pt x="511" y="126"/>
                  <a:pt x="511" y="125"/>
                  <a:pt x="510" y="124"/>
                </a:cubicBezTo>
                <a:cubicBezTo>
                  <a:pt x="508" y="114"/>
                  <a:pt x="506" y="104"/>
                  <a:pt x="505" y="93"/>
                </a:cubicBezTo>
                <a:cubicBezTo>
                  <a:pt x="502" y="78"/>
                  <a:pt x="498" y="62"/>
                  <a:pt x="496" y="47"/>
                </a:cubicBezTo>
                <a:cubicBezTo>
                  <a:pt x="493" y="34"/>
                  <a:pt x="492" y="21"/>
                  <a:pt x="506" y="14"/>
                </a:cubicBezTo>
                <a:cubicBezTo>
                  <a:pt x="512" y="11"/>
                  <a:pt x="520" y="11"/>
                  <a:pt x="527" y="11"/>
                </a:cubicBezTo>
                <a:cubicBezTo>
                  <a:pt x="528" y="33"/>
                  <a:pt x="536" y="57"/>
                  <a:pt x="541" y="78"/>
                </a:cubicBezTo>
                <a:cubicBezTo>
                  <a:pt x="546" y="101"/>
                  <a:pt x="550" y="125"/>
                  <a:pt x="560" y="145"/>
                </a:cubicBezTo>
                <a:cubicBezTo>
                  <a:pt x="559" y="146"/>
                  <a:pt x="559" y="148"/>
                  <a:pt x="560" y="149"/>
                </a:cubicBezTo>
                <a:cubicBezTo>
                  <a:pt x="561" y="149"/>
                  <a:pt x="561" y="149"/>
                  <a:pt x="562" y="150"/>
                </a:cubicBezTo>
                <a:cubicBezTo>
                  <a:pt x="549" y="148"/>
                  <a:pt x="537" y="153"/>
                  <a:pt x="530" y="16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>
            <a:off x="2707858" y="5229546"/>
            <a:ext cx="809625" cy="169863"/>
          </a:xfrm>
          <a:custGeom>
            <a:avLst/>
            <a:gdLst>
              <a:gd name="T0" fmla="*/ 214 w 215"/>
              <a:gd name="T1" fmla="*/ 42 h 45"/>
              <a:gd name="T2" fmla="*/ 1 w 215"/>
              <a:gd name="T3" fmla="*/ 0 h 45"/>
              <a:gd name="T4" fmla="*/ 1 w 215"/>
              <a:gd name="T5" fmla="*/ 2 h 45"/>
              <a:gd name="T6" fmla="*/ 213 w 215"/>
              <a:gd name="T7" fmla="*/ 45 h 45"/>
              <a:gd name="T8" fmla="*/ 214 w 21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45">
                <a:moveTo>
                  <a:pt x="214" y="42"/>
                </a:moveTo>
                <a:cubicBezTo>
                  <a:pt x="145" y="21"/>
                  <a:pt x="73" y="7"/>
                  <a:pt x="1" y="0"/>
                </a:cubicBezTo>
                <a:cubicBezTo>
                  <a:pt x="0" y="0"/>
                  <a:pt x="0" y="2"/>
                  <a:pt x="1" y="2"/>
                </a:cubicBezTo>
                <a:cubicBezTo>
                  <a:pt x="73" y="12"/>
                  <a:pt x="143" y="25"/>
                  <a:pt x="213" y="45"/>
                </a:cubicBezTo>
                <a:cubicBezTo>
                  <a:pt x="215" y="45"/>
                  <a:pt x="215" y="42"/>
                  <a:pt x="214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208565" y="3179765"/>
            <a:ext cx="1166813" cy="577851"/>
            <a:chOff x="7239000" y="2012949"/>
            <a:chExt cx="1166813" cy="577851"/>
          </a:xfrm>
        </p:grpSpPr>
        <p:sp>
          <p:nvSpPr>
            <p:cNvPr id="3" name="矩形 2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文本框 6"/>
          <p:cNvSpPr txBox="1"/>
          <p:nvPr/>
        </p:nvSpPr>
        <p:spPr>
          <a:xfrm>
            <a:off x="6209030" y="3075940"/>
            <a:ext cx="1784985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2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6209200" y="4160840"/>
            <a:ext cx="1166813" cy="577851"/>
            <a:chOff x="7239000" y="2012949"/>
            <a:chExt cx="1166813" cy="577851"/>
          </a:xfrm>
        </p:grpSpPr>
        <p:sp>
          <p:nvSpPr>
            <p:cNvPr id="28" name="矩形 2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29" name="直接连接符 2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文本框 30"/>
          <p:cNvSpPr txBox="1"/>
          <p:nvPr/>
        </p:nvSpPr>
        <p:spPr>
          <a:xfrm>
            <a:off x="6209665" y="4057015"/>
            <a:ext cx="1784985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3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6209835" y="5229545"/>
            <a:ext cx="1166813" cy="577851"/>
            <a:chOff x="7239000" y="2012949"/>
            <a:chExt cx="1166813" cy="577851"/>
          </a:xfrm>
        </p:grpSpPr>
        <p:sp>
          <p:nvSpPr>
            <p:cNvPr id="38" name="矩形 3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39" name="直接连接符 3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文本框 40"/>
          <p:cNvSpPr txBox="1"/>
          <p:nvPr/>
        </p:nvSpPr>
        <p:spPr>
          <a:xfrm>
            <a:off x="6210300" y="5125720"/>
            <a:ext cx="1784985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 4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://haoke.com/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://haoke.com/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://haoke.com/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/>
        </p:nvGrpSpPr>
        <p:grpSpPr bwMode="auto">
          <a:xfrm flipH="1">
            <a:off x="5960495" y="204869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6188075" y="1964055"/>
            <a:ext cx="88265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7415482" y="204869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学术背景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8" name="Group 4"/>
          <p:cNvGrpSpPr>
            <a:grpSpLocks noChangeAspect="1"/>
          </p:cNvGrpSpPr>
          <p:nvPr/>
        </p:nvGrpSpPr>
        <p:grpSpPr bwMode="auto">
          <a:xfrm flipH="1">
            <a:off x="5960495" y="2877176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6196330" y="2752725"/>
            <a:ext cx="87376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7415482" y="2877175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2" name="Group 4"/>
          <p:cNvGrpSpPr>
            <a:grpSpLocks noChangeAspect="1"/>
          </p:cNvGrpSpPr>
          <p:nvPr/>
        </p:nvGrpSpPr>
        <p:grpSpPr bwMode="auto">
          <a:xfrm flipH="1">
            <a:off x="5960495" y="3745924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4" name="文本框 143"/>
          <p:cNvSpPr txBox="1"/>
          <p:nvPr/>
        </p:nvSpPr>
        <p:spPr>
          <a:xfrm>
            <a:off x="6256655" y="3621405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7415482" y="3745923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6" name="Group 4"/>
          <p:cNvGrpSpPr>
            <a:grpSpLocks noChangeAspect="1"/>
          </p:cNvGrpSpPr>
          <p:nvPr/>
        </p:nvGrpSpPr>
        <p:grpSpPr bwMode="auto">
          <a:xfrm flipH="1">
            <a:off x="5960495" y="461098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88" name="文本框 187"/>
          <p:cNvSpPr txBox="1"/>
          <p:nvPr/>
        </p:nvSpPr>
        <p:spPr>
          <a:xfrm>
            <a:off x="6256655" y="4509770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7415482" y="461098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学术归纳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09" name="组合 208"/>
          <p:cNvGrpSpPr/>
          <p:nvPr/>
        </p:nvGrpSpPr>
        <p:grpSpPr>
          <a:xfrm>
            <a:off x="3859967" y="1829808"/>
            <a:ext cx="1038490" cy="1943735"/>
            <a:chOff x="3146553" y="3125237"/>
            <a:chExt cx="1362001" cy="2044859"/>
          </a:xfrm>
        </p:grpSpPr>
        <p:sp>
          <p:nvSpPr>
            <p:cNvPr id="210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文本框 210"/>
            <p:cNvSpPr txBox="1"/>
            <p:nvPr/>
          </p:nvSpPr>
          <p:spPr>
            <a:xfrm>
              <a:off x="3146553" y="3125237"/>
              <a:ext cx="1329174" cy="204485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54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5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12" name="Group 4"/>
          <p:cNvGrpSpPr>
            <a:grpSpLocks noChangeAspect="1"/>
          </p:cNvGrpSpPr>
          <p:nvPr/>
        </p:nvGrpSpPr>
        <p:grpSpPr bwMode="auto">
          <a:xfrm>
            <a:off x="1066002" y="3145197"/>
            <a:ext cx="3411680" cy="2481373"/>
            <a:chOff x="3320" y="188"/>
            <a:chExt cx="2072" cy="1507"/>
          </a:xfrm>
          <a:solidFill>
            <a:srgbClr val="005790"/>
          </a:solidFill>
        </p:grpSpPr>
        <p:sp>
          <p:nvSpPr>
            <p:cNvPr id="213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9"/>
          <p:cNvSpPr>
            <a:spLocks noChangeArrowheads="1"/>
          </p:cNvSpPr>
          <p:nvPr/>
        </p:nvSpPr>
        <p:spPr bwMode="auto">
          <a:xfrm>
            <a:off x="2795483" y="2497051"/>
            <a:ext cx="378137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TextBox 19"/>
          <p:cNvSpPr>
            <a:spLocks noChangeArrowheads="1"/>
          </p:cNvSpPr>
          <p:nvPr/>
        </p:nvSpPr>
        <p:spPr bwMode="auto">
          <a:xfrm>
            <a:off x="594566" y="3516168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19"/>
          <p:cNvSpPr>
            <a:spLocks noChangeArrowheads="1"/>
          </p:cNvSpPr>
          <p:nvPr/>
        </p:nvSpPr>
        <p:spPr bwMode="auto">
          <a:xfrm>
            <a:off x="5749164" y="5295167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TextBox 19"/>
          <p:cNvSpPr>
            <a:spLocks noChangeArrowheads="1"/>
          </p:cNvSpPr>
          <p:nvPr/>
        </p:nvSpPr>
        <p:spPr bwMode="auto">
          <a:xfrm>
            <a:off x="7859528" y="4020776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65800" y="2050015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30246" y="2056546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15035" y="3675240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299678" y="3282552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63943" y="3333580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28388" y="3339555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62255" y="464359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26700" y="464978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3395" y="2171065"/>
            <a:ext cx="82423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51220" y="3688715"/>
            <a:ext cx="89217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54195" y="3275330"/>
            <a:ext cx="85217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8745" y="4912995"/>
            <a:ext cx="88646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8202068" y="359110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>
            <a:spLocks noEditPoints="1"/>
          </p:cNvSpPr>
          <p:nvPr/>
        </p:nvSpPr>
        <p:spPr bwMode="auto">
          <a:xfrm>
            <a:off x="7931176" y="36669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094960" y="490556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5824068" y="498139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5476571" y="2096182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5205679" y="21720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3067175" y="320559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Freeform 30"/>
          <p:cNvSpPr>
            <a:spLocks noEditPoints="1"/>
          </p:cNvSpPr>
          <p:nvPr/>
        </p:nvSpPr>
        <p:spPr bwMode="auto">
          <a:xfrm>
            <a:off x="2796283" y="32814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学术归纳</a:t>
            </a:r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810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11703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810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810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6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70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1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2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3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970008" y="3948265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3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1882548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39661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279417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47003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55967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442477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63309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72273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605537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79615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83" name="组合 382"/>
          <p:cNvGrpSpPr/>
          <p:nvPr/>
        </p:nvGrpSpPr>
        <p:grpSpPr>
          <a:xfrm>
            <a:off x="7498334" y="3484634"/>
            <a:ext cx="551355" cy="56342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8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9126226" y="4139957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40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8517069" y="2387442"/>
            <a:ext cx="460659" cy="472174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4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0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0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0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9118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好客模板感谢一路有你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本</a:t>
            </a:r>
            <a:r>
              <a:rPr lang="en-US" altLang="zh-CN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PPT</a:t>
            </a:r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共</a:t>
            </a:r>
            <a:r>
              <a:rPr lang="en-US" altLang="zh-CN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27</a:t>
            </a:r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页，剩余模板素材均可自主编辑使用</a:t>
            </a:r>
            <a:endParaRPr lang="zh-CN" altLang="en-US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  <a:solidFill>
            <a:srgbClr val="005790"/>
          </a:solidFill>
        </p:grpSpPr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  <a:grpFill/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  <a:endPara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3" name="Group 39"/>
          <p:cNvGrpSpPr>
            <a:grpSpLocks noChangeAspect="1"/>
          </p:cNvGrpSpPr>
          <p:nvPr/>
        </p:nvGrpSpPr>
        <p:grpSpPr bwMode="auto">
          <a:xfrm>
            <a:off x="4646945" y="1234727"/>
            <a:ext cx="2543175" cy="1133476"/>
            <a:chOff x="2882" y="749"/>
            <a:chExt cx="1602" cy="714"/>
          </a:xfrm>
          <a:solidFill>
            <a:srgbClr val="005790"/>
          </a:solidFill>
        </p:grpSpPr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Freeform 25"/>
          <p:cNvSpPr>
            <a:spLocks noEditPoints="1"/>
          </p:cNvSpPr>
          <p:nvPr/>
        </p:nvSpPr>
        <p:spPr bwMode="auto">
          <a:xfrm>
            <a:off x="531331" y="290103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30"/>
          <p:cNvSpPr>
            <a:spLocks noEditPoints="1"/>
          </p:cNvSpPr>
          <p:nvPr/>
        </p:nvSpPr>
        <p:spPr bwMode="auto">
          <a:xfrm>
            <a:off x="898499" y="211327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7" name="组合 66"/>
          <p:cNvGrpSpPr/>
          <p:nvPr/>
        </p:nvGrpSpPr>
        <p:grpSpPr>
          <a:xfrm rot="20970682">
            <a:off x="2246686" y="912149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6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75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20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936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新蒂小丸子黑板报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方正静蕾简体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学术背景</a:t>
            </a:r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12609" y="497035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71580" y="2057356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73422" y="2086581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09377" y="41016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40770" y="2270510"/>
            <a:ext cx="11015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09377" y="29289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68242" y="22705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28577" y="40687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28577" y="28960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08" name="Group 4"/>
          <p:cNvGrpSpPr>
            <a:grpSpLocks noChangeAspect="1"/>
          </p:cNvGrpSpPr>
          <p:nvPr/>
        </p:nvGrpSpPr>
        <p:grpSpPr bwMode="auto">
          <a:xfrm>
            <a:off x="575637" y="3952665"/>
            <a:ext cx="2452328" cy="1783620"/>
            <a:chOff x="3320" y="188"/>
            <a:chExt cx="2072" cy="1507"/>
          </a:xfrm>
          <a:solidFill>
            <a:srgbClr val="005790"/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44" name="Group 39"/>
          <p:cNvGrpSpPr>
            <a:grpSpLocks noChangeAspect="1"/>
          </p:cNvGrpSpPr>
          <p:nvPr/>
        </p:nvGrpSpPr>
        <p:grpSpPr bwMode="auto">
          <a:xfrm>
            <a:off x="8671313" y="4411152"/>
            <a:ext cx="2799057" cy="1247521"/>
            <a:chOff x="2882" y="749"/>
            <a:chExt cx="1602" cy="714"/>
          </a:xfrm>
          <a:solidFill>
            <a:srgbClr val="005790"/>
          </a:solidFill>
        </p:grpSpPr>
        <p:sp>
          <p:nvSpPr>
            <p:cNvPr id="14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56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9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57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305 w 316"/>
              <a:gd name="T1" fmla="*/ 141 h 193"/>
              <a:gd name="T2" fmla="*/ 4 w 316"/>
              <a:gd name="T3" fmla="*/ 135 h 193"/>
              <a:gd name="T4" fmla="*/ 31 w 316"/>
              <a:gd name="T5" fmla="*/ 0 h 193"/>
              <a:gd name="T6" fmla="*/ 31 w 316"/>
              <a:gd name="T7" fmla="*/ 0 h 193"/>
              <a:gd name="T8" fmla="*/ 285 w 316"/>
              <a:gd name="T9" fmla="*/ 2 h 193"/>
              <a:gd name="T10" fmla="*/ 305 w 316"/>
              <a:gd name="T11" fmla="*/ 14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6" h="193">
                <a:moveTo>
                  <a:pt x="305" y="141"/>
                </a:move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9" y="7"/>
                  <a:pt x="159" y="45"/>
                  <a:pt x="285" y="2"/>
                </a:cubicBezTo>
                <a:cubicBezTo>
                  <a:pt x="285" y="2"/>
                  <a:pt x="316" y="126"/>
                  <a:pt x="305" y="141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59 w 261"/>
              <a:gd name="T1" fmla="*/ 3 h 178"/>
              <a:gd name="T2" fmla="*/ 259 w 261"/>
              <a:gd name="T3" fmla="*/ 1 h 178"/>
              <a:gd name="T4" fmla="*/ 261 w 261"/>
              <a:gd name="T5" fmla="*/ 2 h 178"/>
              <a:gd name="T6" fmla="*/ 261 w 261"/>
              <a:gd name="T7" fmla="*/ 134 h 178"/>
              <a:gd name="T8" fmla="*/ 257 w 261"/>
              <a:gd name="T9" fmla="*/ 135 h 178"/>
              <a:gd name="T10" fmla="*/ 3 w 261"/>
              <a:gd name="T11" fmla="*/ 133 h 178"/>
              <a:gd name="T12" fmla="*/ 0 w 261"/>
              <a:gd name="T13" fmla="*/ 131 h 178"/>
              <a:gd name="T14" fmla="*/ 0 w 261"/>
              <a:gd name="T15" fmla="*/ 0 h 178"/>
              <a:gd name="T16" fmla="*/ 4 w 261"/>
              <a:gd name="T17" fmla="*/ 1 h 178"/>
              <a:gd name="T18" fmla="*/ 259 w 261"/>
              <a:gd name="T19" fmla="*/ 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1" h="178">
                <a:moveTo>
                  <a:pt x="259" y="3"/>
                </a:moveTo>
                <a:cubicBezTo>
                  <a:pt x="259" y="1"/>
                  <a:pt x="259" y="1"/>
                  <a:pt x="259" y="1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4" y="1"/>
                </a:cubicBezTo>
                <a:cubicBezTo>
                  <a:pt x="23" y="9"/>
                  <a:pt x="132" y="47"/>
                  <a:pt x="259" y="3"/>
                </a:cubicBezTo>
                <a:close/>
              </a:path>
            </a:pathLst>
          </a:custGeom>
          <a:solidFill>
            <a:srgbClr val="C9CACA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 rot="8206570">
            <a:off x="7460160" y="5499164"/>
            <a:ext cx="154898" cy="179955"/>
          </a:xfrm>
          <a:custGeom>
            <a:avLst/>
            <a:gdLst>
              <a:gd name="T0" fmla="*/ 0 w 57"/>
              <a:gd name="T1" fmla="*/ 58 h 67"/>
              <a:gd name="T2" fmla="*/ 30 w 57"/>
              <a:gd name="T3" fmla="*/ 0 h 67"/>
              <a:gd name="T4" fmla="*/ 57 w 57"/>
              <a:gd name="T5" fmla="*/ 58 h 67"/>
              <a:gd name="T6" fmla="*/ 30 w 57"/>
              <a:gd name="T7" fmla="*/ 67 h 67"/>
              <a:gd name="T8" fmla="*/ 0 w 57"/>
              <a:gd name="T9" fmla="*/ 5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67">
                <a:moveTo>
                  <a:pt x="0" y="58"/>
                </a:moveTo>
                <a:cubicBezTo>
                  <a:pt x="30" y="0"/>
                  <a:pt x="30" y="0"/>
                  <a:pt x="30" y="0"/>
                </a:cubicBezTo>
                <a:cubicBezTo>
                  <a:pt x="57" y="58"/>
                  <a:pt x="57" y="58"/>
                  <a:pt x="57" y="58"/>
                </a:cubicBezTo>
                <a:cubicBezTo>
                  <a:pt x="48" y="63"/>
                  <a:pt x="44" y="67"/>
                  <a:pt x="30" y="67"/>
                </a:cubicBezTo>
                <a:cubicBezTo>
                  <a:pt x="13" y="67"/>
                  <a:pt x="7" y="62"/>
                  <a:pt x="0" y="58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/>
          <p:nvPr/>
        </p:nvSpPr>
        <p:spPr bwMode="auto">
          <a:xfrm rot="8206570">
            <a:off x="7051781" y="5167204"/>
            <a:ext cx="257404" cy="153759"/>
          </a:xfrm>
          <a:custGeom>
            <a:avLst/>
            <a:gdLst>
              <a:gd name="T0" fmla="*/ 0 w 95"/>
              <a:gd name="T1" fmla="*/ 57 h 57"/>
              <a:gd name="T2" fmla="*/ 0 w 95"/>
              <a:gd name="T3" fmla="*/ 56 h 57"/>
              <a:gd name="T4" fmla="*/ 95 w 95"/>
              <a:gd name="T5" fmla="*/ 5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57">
                <a:moveTo>
                  <a:pt x="0" y="57"/>
                </a:moveTo>
                <a:cubicBezTo>
                  <a:pt x="0" y="57"/>
                  <a:pt x="0" y="56"/>
                  <a:pt x="0" y="56"/>
                </a:cubicBezTo>
                <a:cubicBezTo>
                  <a:pt x="3" y="52"/>
                  <a:pt x="40" y="0"/>
                  <a:pt x="95" y="5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 rot="8206570">
            <a:off x="6181006" y="2362759"/>
            <a:ext cx="244876" cy="3162885"/>
          </a:xfrm>
          <a:custGeom>
            <a:avLst/>
            <a:gdLst>
              <a:gd name="T0" fmla="*/ 3 w 90"/>
              <a:gd name="T1" fmla="*/ 1174 h 1174"/>
              <a:gd name="T2" fmla="*/ 2 w 90"/>
              <a:gd name="T3" fmla="*/ 1171 h 1174"/>
              <a:gd name="T4" fmla="*/ 0 w 90"/>
              <a:gd name="T5" fmla="*/ 41 h 1174"/>
              <a:gd name="T6" fmla="*/ 9 w 90"/>
              <a:gd name="T7" fmla="*/ 30 h 1174"/>
              <a:gd name="T8" fmla="*/ 90 w 90"/>
              <a:gd name="T9" fmla="*/ 4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74">
                <a:moveTo>
                  <a:pt x="3" y="1174"/>
                </a:moveTo>
                <a:cubicBezTo>
                  <a:pt x="2" y="1171"/>
                  <a:pt x="2" y="1171"/>
                  <a:pt x="2" y="117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3" y="36"/>
                  <a:pt x="9" y="30"/>
                </a:cubicBezTo>
                <a:cubicBezTo>
                  <a:pt x="23" y="17"/>
                  <a:pt x="52" y="0"/>
                  <a:pt x="90" y="4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12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61 w 261"/>
              <a:gd name="T1" fmla="*/ 134 h 178"/>
              <a:gd name="T2" fmla="*/ 257 w 261"/>
              <a:gd name="T3" fmla="*/ 135 h 178"/>
              <a:gd name="T4" fmla="*/ 3 w 261"/>
              <a:gd name="T5" fmla="*/ 133 h 178"/>
              <a:gd name="T6" fmla="*/ 0 w 261"/>
              <a:gd name="T7" fmla="*/ 131 h 178"/>
              <a:gd name="T8" fmla="*/ 0 w 261"/>
              <a:gd name="T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" h="178">
                <a:moveTo>
                  <a:pt x="261" y="134"/>
                </a:move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13"/>
          <p:cNvSpPr/>
          <p:nvPr/>
        </p:nvSpPr>
        <p:spPr bwMode="auto">
          <a:xfrm rot="8206570">
            <a:off x="4664866" y="2838357"/>
            <a:ext cx="702737" cy="134397"/>
          </a:xfrm>
          <a:custGeom>
            <a:avLst/>
            <a:gdLst>
              <a:gd name="T0" fmla="*/ 259 w 259"/>
              <a:gd name="T1" fmla="*/ 5 h 50"/>
              <a:gd name="T2" fmla="*/ 259 w 259"/>
              <a:gd name="T3" fmla="*/ 6 h 50"/>
              <a:gd name="T4" fmla="*/ 4 w 259"/>
              <a:gd name="T5" fmla="*/ 4 h 50"/>
              <a:gd name="T6" fmla="*/ 0 w 259"/>
              <a:gd name="T7" fmla="*/ 3 h 50"/>
              <a:gd name="T8" fmla="*/ 3 w 259"/>
              <a:gd name="T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50">
                <a:moveTo>
                  <a:pt x="259" y="5"/>
                </a:moveTo>
                <a:cubicBezTo>
                  <a:pt x="259" y="5"/>
                  <a:pt x="259" y="6"/>
                  <a:pt x="259" y="6"/>
                </a:cubicBezTo>
                <a:cubicBezTo>
                  <a:pt x="132" y="50"/>
                  <a:pt x="23" y="12"/>
                  <a:pt x="4" y="4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0"/>
                  <a:pt x="3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14"/>
          <p:cNvSpPr/>
          <p:nvPr/>
        </p:nvSpPr>
        <p:spPr bwMode="auto">
          <a:xfrm rot="8206570">
            <a:off x="4667332" y="2824936"/>
            <a:ext cx="629844" cy="92256"/>
          </a:xfrm>
          <a:custGeom>
            <a:avLst/>
            <a:gdLst>
              <a:gd name="T0" fmla="*/ 0 w 232"/>
              <a:gd name="T1" fmla="*/ 0 h 34"/>
              <a:gd name="T2" fmla="*/ 232 w 232"/>
              <a:gd name="T3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2" h="34">
                <a:moveTo>
                  <a:pt x="0" y="0"/>
                </a:moveTo>
                <a:cubicBezTo>
                  <a:pt x="35" y="11"/>
                  <a:pt x="126" y="34"/>
                  <a:pt x="232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15"/>
          <p:cNvSpPr/>
          <p:nvPr/>
        </p:nvSpPr>
        <p:spPr bwMode="auto">
          <a:xfrm rot="8206570">
            <a:off x="4638342" y="2782889"/>
            <a:ext cx="621871" cy="94533"/>
          </a:xfrm>
          <a:custGeom>
            <a:avLst/>
            <a:gdLst>
              <a:gd name="T0" fmla="*/ 0 w 229"/>
              <a:gd name="T1" fmla="*/ 0 h 35"/>
              <a:gd name="T2" fmla="*/ 229 w 229"/>
              <a:gd name="T3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9" h="35">
                <a:moveTo>
                  <a:pt x="0" y="0"/>
                </a:moveTo>
                <a:cubicBezTo>
                  <a:pt x="34" y="11"/>
                  <a:pt x="124" y="35"/>
                  <a:pt x="229" y="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16"/>
          <p:cNvSpPr/>
          <p:nvPr/>
        </p:nvSpPr>
        <p:spPr bwMode="auto">
          <a:xfrm rot="8206570">
            <a:off x="4521864" y="2680067"/>
            <a:ext cx="641233" cy="94533"/>
          </a:xfrm>
          <a:custGeom>
            <a:avLst/>
            <a:gdLst>
              <a:gd name="T0" fmla="*/ 0 w 236"/>
              <a:gd name="T1" fmla="*/ 0 h 35"/>
              <a:gd name="T2" fmla="*/ 236 w 236"/>
              <a:gd name="T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6" h="35">
                <a:moveTo>
                  <a:pt x="0" y="0"/>
                </a:moveTo>
                <a:cubicBezTo>
                  <a:pt x="34" y="11"/>
                  <a:pt x="128" y="35"/>
                  <a:pt x="236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17"/>
          <p:cNvSpPr/>
          <p:nvPr/>
        </p:nvSpPr>
        <p:spPr bwMode="auto">
          <a:xfrm rot="8206570">
            <a:off x="4488547" y="2638597"/>
            <a:ext cx="637816" cy="97950"/>
          </a:xfrm>
          <a:custGeom>
            <a:avLst/>
            <a:gdLst>
              <a:gd name="T0" fmla="*/ 0 w 235"/>
              <a:gd name="T1" fmla="*/ 0 h 36"/>
              <a:gd name="T2" fmla="*/ 235 w 235"/>
              <a:gd name="T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5" h="36">
                <a:moveTo>
                  <a:pt x="0" y="0"/>
                </a:moveTo>
                <a:cubicBezTo>
                  <a:pt x="34" y="11"/>
                  <a:pt x="127" y="36"/>
                  <a:pt x="235" y="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18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285 w 316"/>
              <a:gd name="T1" fmla="*/ 2 h 193"/>
              <a:gd name="T2" fmla="*/ 305 w 316"/>
              <a:gd name="T3" fmla="*/ 141 h 193"/>
              <a:gd name="T4" fmla="*/ 4 w 316"/>
              <a:gd name="T5" fmla="*/ 135 h 193"/>
              <a:gd name="T6" fmla="*/ 31 w 316"/>
              <a:gd name="T7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6" h="193">
                <a:moveTo>
                  <a:pt x="285" y="2"/>
                </a:moveTo>
                <a:cubicBezTo>
                  <a:pt x="285" y="2"/>
                  <a:pt x="316" y="126"/>
                  <a:pt x="305" y="141"/>
                </a:cubicBez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19"/>
          <p:cNvSpPr/>
          <p:nvPr/>
        </p:nvSpPr>
        <p:spPr bwMode="auto">
          <a:xfrm rot="8206570">
            <a:off x="4671424" y="2879536"/>
            <a:ext cx="5695" cy="358772"/>
          </a:xfrm>
          <a:custGeom>
            <a:avLst/>
            <a:gdLst>
              <a:gd name="T0" fmla="*/ 5 w 5"/>
              <a:gd name="T1" fmla="*/ 315 h 315"/>
              <a:gd name="T2" fmla="*/ 5 w 5"/>
              <a:gd name="T3" fmla="*/ 3 h 315"/>
              <a:gd name="T4" fmla="*/ 0 w 5"/>
              <a:gd name="T5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15">
                <a:moveTo>
                  <a:pt x="5" y="315"/>
                </a:move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20"/>
          <p:cNvSpPr/>
          <p:nvPr/>
        </p:nvSpPr>
        <p:spPr bwMode="auto">
          <a:xfrm rot="8206570">
            <a:off x="5837591" y="2692102"/>
            <a:ext cx="201595" cy="3130994"/>
          </a:xfrm>
          <a:custGeom>
            <a:avLst/>
            <a:gdLst>
              <a:gd name="T0" fmla="*/ 0 w 74"/>
              <a:gd name="T1" fmla="*/ 23 h 1162"/>
              <a:gd name="T2" fmla="*/ 57 w 74"/>
              <a:gd name="T3" fmla="*/ 16 h 1162"/>
              <a:gd name="T4" fmla="*/ 74 w 74"/>
              <a:gd name="T5" fmla="*/ 31 h 1162"/>
              <a:gd name="T6" fmla="*/ 73 w 74"/>
              <a:gd name="T7" fmla="*/ 1160 h 1162"/>
              <a:gd name="T8" fmla="*/ 73 w 74"/>
              <a:gd name="T9" fmla="*/ 1162 h 1162"/>
              <a:gd name="T10" fmla="*/ 73 w 74"/>
              <a:gd name="T11" fmla="*/ 1162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" h="1162">
                <a:moveTo>
                  <a:pt x="0" y="23"/>
                </a:moveTo>
                <a:cubicBezTo>
                  <a:pt x="0" y="23"/>
                  <a:pt x="28" y="0"/>
                  <a:pt x="57" y="16"/>
                </a:cubicBezTo>
                <a:cubicBezTo>
                  <a:pt x="63" y="19"/>
                  <a:pt x="69" y="24"/>
                  <a:pt x="74" y="31"/>
                </a:cubicBezTo>
                <a:cubicBezTo>
                  <a:pt x="73" y="1160"/>
                  <a:pt x="73" y="1160"/>
                  <a:pt x="73" y="1160"/>
                </a:cubicBezTo>
                <a:cubicBezTo>
                  <a:pt x="73" y="1162"/>
                  <a:pt x="73" y="1162"/>
                  <a:pt x="73" y="1162"/>
                </a:cubicBezTo>
                <a:cubicBezTo>
                  <a:pt x="73" y="1162"/>
                  <a:pt x="73" y="1162"/>
                  <a:pt x="73" y="116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rot="8206570">
            <a:off x="5813035" y="2740791"/>
            <a:ext cx="0" cy="2465843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8206570">
            <a:off x="6957707" y="5066365"/>
            <a:ext cx="0" cy="250571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 rot="8206570">
            <a:off x="5764306" y="2803456"/>
            <a:ext cx="0" cy="1481784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1" name="Line 24"/>
          <p:cNvSpPr>
            <a:spLocks noChangeShapeType="1"/>
          </p:cNvSpPr>
          <p:nvPr/>
        </p:nvSpPr>
        <p:spPr bwMode="auto">
          <a:xfrm rot="8206570">
            <a:off x="6957730" y="4425202"/>
            <a:ext cx="0" cy="777908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25"/>
          <p:cNvSpPr/>
          <p:nvPr/>
        </p:nvSpPr>
        <p:spPr bwMode="auto">
          <a:xfrm rot="8206570">
            <a:off x="7072550" y="5101503"/>
            <a:ext cx="632121" cy="633260"/>
          </a:xfrm>
          <a:custGeom>
            <a:avLst/>
            <a:gdLst>
              <a:gd name="T0" fmla="*/ 0 w 555"/>
              <a:gd name="T1" fmla="*/ 556 h 556"/>
              <a:gd name="T2" fmla="*/ 217 w 555"/>
              <a:gd name="T3" fmla="*/ 137 h 556"/>
              <a:gd name="T4" fmla="*/ 288 w 555"/>
              <a:gd name="T5" fmla="*/ 0 h 556"/>
              <a:gd name="T6" fmla="*/ 353 w 555"/>
              <a:gd name="T7" fmla="*/ 137 h 556"/>
              <a:gd name="T8" fmla="*/ 555 w 555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5" h="556">
                <a:moveTo>
                  <a:pt x="0" y="556"/>
                </a:moveTo>
                <a:lnTo>
                  <a:pt x="217" y="137"/>
                </a:lnTo>
                <a:lnTo>
                  <a:pt x="288" y="0"/>
                </a:lnTo>
                <a:lnTo>
                  <a:pt x="353" y="137"/>
                </a:lnTo>
                <a:lnTo>
                  <a:pt x="555" y="556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Freeform 26"/>
          <p:cNvSpPr/>
          <p:nvPr/>
        </p:nvSpPr>
        <p:spPr bwMode="auto">
          <a:xfrm rot="8206570">
            <a:off x="7406729" y="5520332"/>
            <a:ext cx="154898" cy="23918"/>
          </a:xfrm>
          <a:custGeom>
            <a:avLst/>
            <a:gdLst>
              <a:gd name="T0" fmla="*/ 0 w 57"/>
              <a:gd name="T1" fmla="*/ 0 h 9"/>
              <a:gd name="T2" fmla="*/ 30 w 57"/>
              <a:gd name="T3" fmla="*/ 9 h 9"/>
              <a:gd name="T4" fmla="*/ 57 w 57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9">
                <a:moveTo>
                  <a:pt x="0" y="0"/>
                </a:moveTo>
                <a:cubicBezTo>
                  <a:pt x="7" y="4"/>
                  <a:pt x="13" y="9"/>
                  <a:pt x="30" y="9"/>
                </a:cubicBezTo>
                <a:cubicBezTo>
                  <a:pt x="44" y="9"/>
                  <a:pt x="48" y="5"/>
                  <a:pt x="57" y="0"/>
                </a:cubicBezTo>
              </a:path>
            </a:pathLst>
          </a:custGeom>
          <a:solidFill>
            <a:srgbClr val="005790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27"/>
          <p:cNvSpPr/>
          <p:nvPr/>
        </p:nvSpPr>
        <p:spPr bwMode="auto">
          <a:xfrm flipH="1" flipV="1">
            <a:off x="7571208" y="5476857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766018" y="24334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461128" y="285387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5284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3105291" y="43390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2800401" y="4759427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4339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204122" y="159776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899232" y="201815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6927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8384391" y="354188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8079501" y="396227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6368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4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5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14553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6908533" y="2092539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572293" y="256149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908533" y="391796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572293" y="438692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6" name="Freeform 30"/>
          <p:cNvSpPr>
            <a:spLocks noEditPoints="1"/>
          </p:cNvSpPr>
          <p:nvPr/>
        </p:nvSpPr>
        <p:spPr bwMode="auto">
          <a:xfrm>
            <a:off x="6585730" y="2141807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397" name="Freeform 30"/>
          <p:cNvSpPr>
            <a:spLocks noEditPoints="1"/>
          </p:cNvSpPr>
          <p:nvPr/>
        </p:nvSpPr>
        <p:spPr bwMode="auto">
          <a:xfrm>
            <a:off x="6585729" y="3935216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858444" y="2697629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382069" y="2184760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4210741" y="2352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922872" y="3218359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886296" y="433358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5825119" y="2087799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0993" y="2213987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747066" y="22539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05102" y="3050392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0976" y="3176580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427049" y="321652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445398" y="4174813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1272" y="4301001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5367345" y="434094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58160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18910" y="2514600"/>
            <a:ext cx="85915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121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68535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694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730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91345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好客模板www.haoke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7314</Words>
  <Application>WPS 演示</Application>
  <PresentationFormat>自定义</PresentationFormat>
  <Paragraphs>469</Paragraphs>
  <Slides>30</Slides>
  <Notes>30</Notes>
  <HiddenSlides>3</HiddenSlides>
  <MMClips>1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7" baseType="lpstr">
      <vt:lpstr>Arial</vt:lpstr>
      <vt:lpstr>宋体</vt:lpstr>
      <vt:lpstr>Wingdings</vt:lpstr>
      <vt:lpstr>方正静蕾简体</vt:lpstr>
      <vt:lpstr>Calibri</vt:lpstr>
      <vt:lpstr>华文黑体</vt:lpstr>
      <vt:lpstr>黑体</vt:lpstr>
      <vt:lpstr>新蒂下午茶基本版</vt:lpstr>
      <vt:lpstr>微软雅黑</vt:lpstr>
      <vt:lpstr>Calibri Light</vt:lpstr>
      <vt:lpstr>Arial Unicode MS</vt:lpstr>
      <vt:lpstr>新蒂黑板报</vt:lpstr>
      <vt:lpstr>方正兰亭粗黑简体</vt:lpstr>
      <vt:lpstr>造字工房悦黑演示版特细体</vt:lpstr>
      <vt:lpstr>方正兰亭超细黑简体</vt:lpstr>
      <vt:lpstr>Impact</vt:lpstr>
      <vt:lpstr>好客模板www.haoke.com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一颗苹果</cp:lastModifiedBy>
  <cp:revision>32</cp:revision>
  <dcterms:created xsi:type="dcterms:W3CDTF">2018-11-08T00:19:00Z</dcterms:created>
  <dcterms:modified xsi:type="dcterms:W3CDTF">2021-09-04T03:10:10Z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2052-11.1.0.10463</vt:lpwstr>
  </property>
  <property fmtid="{D5CDD505-2E9C-101B-9397-08002B2CF9AE}" pid="3" name="ICV">
    <vt:lpwstr>DB78525A512B45099D7F7500C9FA0457</vt:lpwstr>
  </property>
</Properties>
</file>