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980" r:id="rId3"/>
    <p:sldId id="981" r:id="rId5"/>
    <p:sldId id="958" r:id="rId6"/>
    <p:sldId id="855" r:id="rId7"/>
    <p:sldId id="959" r:id="rId8"/>
    <p:sldId id="871" r:id="rId9"/>
    <p:sldId id="969" r:id="rId10"/>
    <p:sldId id="873" r:id="rId11"/>
    <p:sldId id="982" r:id="rId12"/>
    <p:sldId id="851" r:id="rId13"/>
    <p:sldId id="939" r:id="rId14"/>
    <p:sldId id="930" r:id="rId15"/>
    <p:sldId id="868" r:id="rId16"/>
    <p:sldId id="983" r:id="rId17"/>
    <p:sldId id="924" r:id="rId18"/>
    <p:sldId id="910" r:id="rId19"/>
    <p:sldId id="948" r:id="rId20"/>
    <p:sldId id="928" r:id="rId21"/>
    <p:sldId id="984" r:id="rId22"/>
    <p:sldId id="909" r:id="rId23"/>
    <p:sldId id="857" r:id="rId24"/>
    <p:sldId id="1004" r:id="rId25"/>
    <p:sldId id="929" r:id="rId26"/>
    <p:sldId id="872" r:id="rId27"/>
    <p:sldId id="985" r:id="rId28"/>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138"/>
    <a:srgbClr val="90D3D1"/>
    <a:srgbClr val="9CBF36"/>
    <a:srgbClr val="6CB73B"/>
    <a:srgbClr val="00A0DB"/>
    <a:srgbClr val="F599CB"/>
    <a:srgbClr val="009547"/>
    <a:srgbClr val="A01F80"/>
    <a:srgbClr val="362983"/>
    <a:srgbClr val="65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429" autoAdjust="0"/>
  </p:normalViewPr>
  <p:slideViewPr>
    <p:cSldViewPr>
      <p:cViewPr varScale="1">
        <p:scale>
          <a:sx n="112" d="100"/>
          <a:sy n="112" d="100"/>
        </p:scale>
        <p:origin x="666" y="102"/>
      </p:cViewPr>
      <p:guideLst>
        <p:guide orient="horz" pos="2186"/>
        <p:guide pos="3861"/>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2">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emf"/><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emf"/><Relationship Id="rId2" Type="http://schemas.openxmlformats.org/officeDocument/2006/relationships/image" Target="../media/image4.emf"/><Relationship Id="rId19" Type="http://schemas.openxmlformats.org/officeDocument/2006/relationships/notesSlide" Target="../notesSlides/notesSlide1.xml"/><Relationship Id="rId18" Type="http://schemas.openxmlformats.org/officeDocument/2006/relationships/slideLayout" Target="../slideLayouts/slideLayout7.xml"/><Relationship Id="rId17" Type="http://schemas.openxmlformats.org/officeDocument/2006/relationships/image" Target="../media/image19.emf"/><Relationship Id="rId16" Type="http://schemas.openxmlformats.org/officeDocument/2006/relationships/image" Target="../media/image18.emf"/><Relationship Id="rId15" Type="http://schemas.openxmlformats.org/officeDocument/2006/relationships/image" Target="../media/image17.emf"/><Relationship Id="rId14" Type="http://schemas.openxmlformats.org/officeDocument/2006/relationships/image" Target="../media/image16.emf"/><Relationship Id="rId13" Type="http://schemas.openxmlformats.org/officeDocument/2006/relationships/image" Target="../media/image15.emf"/><Relationship Id="rId12" Type="http://schemas.openxmlformats.org/officeDocument/2006/relationships/image" Target="../media/image14.emf"/><Relationship Id="rId11" Type="http://schemas.openxmlformats.org/officeDocument/2006/relationships/image" Target="../media/image13.emf"/><Relationship Id="rId10" Type="http://schemas.openxmlformats.org/officeDocument/2006/relationships/image" Target="../media/image12.emf"/><Relationship Id="rId1"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9.em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image" Target="../media/image10.emf"/><Relationship Id="rId7" Type="http://schemas.openxmlformats.org/officeDocument/2006/relationships/image" Target="../media/image9.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emf"/><Relationship Id="rId2" Type="http://schemas.openxmlformats.org/officeDocument/2006/relationships/image" Target="../media/image4.emf"/><Relationship Id="rId19" Type="http://schemas.openxmlformats.org/officeDocument/2006/relationships/notesSlide" Target="../notesSlides/notesSlide25.xml"/><Relationship Id="rId18" Type="http://schemas.openxmlformats.org/officeDocument/2006/relationships/slideLayout" Target="../slideLayouts/slideLayout7.xml"/><Relationship Id="rId17" Type="http://schemas.openxmlformats.org/officeDocument/2006/relationships/image" Target="../media/image19.emf"/><Relationship Id="rId16" Type="http://schemas.openxmlformats.org/officeDocument/2006/relationships/image" Target="../media/image18.emf"/><Relationship Id="rId15" Type="http://schemas.openxmlformats.org/officeDocument/2006/relationships/image" Target="../media/image17.emf"/><Relationship Id="rId14" Type="http://schemas.openxmlformats.org/officeDocument/2006/relationships/image" Target="../media/image16.emf"/><Relationship Id="rId13" Type="http://schemas.openxmlformats.org/officeDocument/2006/relationships/image" Target="../media/image15.emf"/><Relationship Id="rId12" Type="http://schemas.openxmlformats.org/officeDocument/2006/relationships/image" Target="../media/image14.emf"/><Relationship Id="rId11" Type="http://schemas.openxmlformats.org/officeDocument/2006/relationships/image" Target="../media/image13.emf"/><Relationship Id="rId10" Type="http://schemas.openxmlformats.org/officeDocument/2006/relationships/image" Target="../media/image12.emf"/><Relationship Id="rId1" Type="http://schemas.openxmlformats.org/officeDocument/2006/relationships/image" Target="../media/image3.em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0.emf"/><Relationship Id="rId1" Type="http://schemas.openxmlformats.org/officeDocument/2006/relationships/image" Target="../media/image29.em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34.emf"/><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20819300">
            <a:off x="1512968" y="4128645"/>
            <a:ext cx="1755000" cy="1822500"/>
          </a:xfrm>
          <a:prstGeom prst="rect">
            <a:avLst/>
          </a:prstGeom>
        </p:spPr>
      </p:pic>
      <p:pic>
        <p:nvPicPr>
          <p:cNvPr id="4" name="图片 3"/>
          <p:cNvPicPr>
            <a:picLocks noChangeAspect="1"/>
          </p:cNvPicPr>
          <p:nvPr/>
        </p:nvPicPr>
        <p:blipFill>
          <a:blip r:embed="rId2"/>
          <a:stretch>
            <a:fillRect/>
          </a:stretch>
        </p:blipFill>
        <p:spPr>
          <a:xfrm rot="21105268">
            <a:off x="3149985" y="3794155"/>
            <a:ext cx="1451250" cy="1923750"/>
          </a:xfrm>
          <a:prstGeom prst="rect">
            <a:avLst/>
          </a:prstGeom>
        </p:spPr>
      </p:pic>
      <p:pic>
        <p:nvPicPr>
          <p:cNvPr id="5" name="图片 4"/>
          <p:cNvPicPr>
            <a:picLocks noChangeAspect="1"/>
          </p:cNvPicPr>
          <p:nvPr/>
        </p:nvPicPr>
        <p:blipFill>
          <a:blip r:embed="rId3"/>
          <a:stretch>
            <a:fillRect/>
          </a:stretch>
        </p:blipFill>
        <p:spPr>
          <a:xfrm>
            <a:off x="4435943" y="3662935"/>
            <a:ext cx="1462500" cy="1991250"/>
          </a:xfrm>
          <a:prstGeom prst="rect">
            <a:avLst/>
          </a:prstGeom>
        </p:spPr>
      </p:pic>
      <p:pic>
        <p:nvPicPr>
          <p:cNvPr id="6" name="图片 5"/>
          <p:cNvPicPr>
            <a:picLocks noChangeAspect="1"/>
          </p:cNvPicPr>
          <p:nvPr/>
        </p:nvPicPr>
        <p:blipFill>
          <a:blip r:embed="rId4"/>
          <a:stretch>
            <a:fillRect/>
          </a:stretch>
        </p:blipFill>
        <p:spPr>
          <a:xfrm>
            <a:off x="5845340" y="3662878"/>
            <a:ext cx="1755000" cy="1890000"/>
          </a:xfrm>
          <a:prstGeom prst="rect">
            <a:avLst/>
          </a:prstGeom>
        </p:spPr>
      </p:pic>
      <p:pic>
        <p:nvPicPr>
          <p:cNvPr id="7" name="图片 6"/>
          <p:cNvPicPr>
            <a:picLocks noChangeAspect="1"/>
          </p:cNvPicPr>
          <p:nvPr/>
        </p:nvPicPr>
        <p:blipFill>
          <a:blip r:embed="rId5"/>
          <a:stretch>
            <a:fillRect/>
          </a:stretch>
        </p:blipFill>
        <p:spPr>
          <a:xfrm>
            <a:off x="7392144" y="3662836"/>
            <a:ext cx="1833750" cy="1991250"/>
          </a:xfrm>
          <a:prstGeom prst="rect">
            <a:avLst/>
          </a:prstGeom>
        </p:spPr>
      </p:pic>
      <p:pic>
        <p:nvPicPr>
          <p:cNvPr id="8" name="图片 7"/>
          <p:cNvPicPr>
            <a:picLocks noChangeAspect="1"/>
          </p:cNvPicPr>
          <p:nvPr/>
        </p:nvPicPr>
        <p:blipFill>
          <a:blip r:embed="rId6"/>
          <a:stretch>
            <a:fillRect/>
          </a:stretch>
        </p:blipFill>
        <p:spPr>
          <a:xfrm>
            <a:off x="9167944" y="1572665"/>
            <a:ext cx="2137500" cy="4196250"/>
          </a:xfrm>
          <a:prstGeom prst="rect">
            <a:avLst/>
          </a:prstGeom>
        </p:spPr>
      </p:pic>
      <p:pic>
        <p:nvPicPr>
          <p:cNvPr id="10" name="图片 9"/>
          <p:cNvPicPr>
            <a:picLocks noChangeAspect="1"/>
          </p:cNvPicPr>
          <p:nvPr/>
        </p:nvPicPr>
        <p:blipFill>
          <a:blip r:embed="rId7"/>
          <a:stretch>
            <a:fillRect/>
          </a:stretch>
        </p:blipFill>
        <p:spPr>
          <a:xfrm>
            <a:off x="148297" y="188640"/>
            <a:ext cx="2531250" cy="2396250"/>
          </a:xfrm>
          <a:prstGeom prst="rect">
            <a:avLst/>
          </a:prstGeom>
        </p:spPr>
      </p:pic>
      <p:pic>
        <p:nvPicPr>
          <p:cNvPr id="11" name="图片 10"/>
          <p:cNvPicPr>
            <a:picLocks noChangeAspect="1"/>
          </p:cNvPicPr>
          <p:nvPr/>
        </p:nvPicPr>
        <p:blipFill>
          <a:blip r:embed="rId8"/>
          <a:stretch>
            <a:fillRect/>
          </a:stretch>
        </p:blipFill>
        <p:spPr>
          <a:xfrm>
            <a:off x="671071" y="2776906"/>
            <a:ext cx="595066" cy="504056"/>
          </a:xfrm>
          <a:prstGeom prst="rect">
            <a:avLst/>
          </a:prstGeom>
        </p:spPr>
      </p:pic>
      <p:pic>
        <p:nvPicPr>
          <p:cNvPr id="12" name="图片 11"/>
          <p:cNvPicPr>
            <a:picLocks noChangeAspect="1"/>
          </p:cNvPicPr>
          <p:nvPr/>
        </p:nvPicPr>
        <p:blipFill>
          <a:blip r:embed="rId9"/>
          <a:stretch>
            <a:fillRect/>
          </a:stretch>
        </p:blipFill>
        <p:spPr>
          <a:xfrm>
            <a:off x="3236667" y="1468943"/>
            <a:ext cx="1804869" cy="778571"/>
          </a:xfrm>
          <a:prstGeom prst="rect">
            <a:avLst/>
          </a:prstGeom>
        </p:spPr>
      </p:pic>
      <p:pic>
        <p:nvPicPr>
          <p:cNvPr id="13" name="图片 12"/>
          <p:cNvPicPr>
            <a:picLocks noChangeAspect="1"/>
          </p:cNvPicPr>
          <p:nvPr/>
        </p:nvPicPr>
        <p:blipFill>
          <a:blip r:embed="rId10"/>
          <a:stretch>
            <a:fillRect/>
          </a:stretch>
        </p:blipFill>
        <p:spPr>
          <a:xfrm rot="20363277">
            <a:off x="5324307" y="1447335"/>
            <a:ext cx="858198" cy="698945"/>
          </a:xfrm>
          <a:prstGeom prst="rect">
            <a:avLst/>
          </a:prstGeom>
        </p:spPr>
      </p:pic>
      <p:pic>
        <p:nvPicPr>
          <p:cNvPr id="14" name="图片 13"/>
          <p:cNvPicPr>
            <a:picLocks noChangeAspect="1"/>
          </p:cNvPicPr>
          <p:nvPr/>
        </p:nvPicPr>
        <p:blipFill>
          <a:blip r:embed="rId11"/>
          <a:stretch>
            <a:fillRect/>
          </a:stretch>
        </p:blipFill>
        <p:spPr>
          <a:xfrm rot="434045">
            <a:off x="6381331" y="1376518"/>
            <a:ext cx="2592288" cy="752029"/>
          </a:xfrm>
          <a:prstGeom prst="rect">
            <a:avLst/>
          </a:prstGeom>
        </p:spPr>
      </p:pic>
      <p:pic>
        <p:nvPicPr>
          <p:cNvPr id="15" name="图片 14"/>
          <p:cNvPicPr>
            <a:picLocks noChangeAspect="1"/>
          </p:cNvPicPr>
          <p:nvPr/>
        </p:nvPicPr>
        <p:blipFill>
          <a:blip r:embed="rId12"/>
          <a:stretch>
            <a:fillRect/>
          </a:stretch>
        </p:blipFill>
        <p:spPr>
          <a:xfrm>
            <a:off x="1289614" y="2924431"/>
            <a:ext cx="1261452" cy="746359"/>
          </a:xfrm>
          <a:prstGeom prst="rect">
            <a:avLst/>
          </a:prstGeom>
        </p:spPr>
      </p:pic>
      <p:pic>
        <p:nvPicPr>
          <p:cNvPr id="16" name="图片 15"/>
          <p:cNvPicPr>
            <a:picLocks noChangeAspect="1"/>
          </p:cNvPicPr>
          <p:nvPr/>
        </p:nvPicPr>
        <p:blipFill>
          <a:blip r:embed="rId13"/>
          <a:stretch>
            <a:fillRect/>
          </a:stretch>
        </p:blipFill>
        <p:spPr>
          <a:xfrm>
            <a:off x="2333621" y="2301637"/>
            <a:ext cx="827824" cy="469672"/>
          </a:xfrm>
          <a:prstGeom prst="rect">
            <a:avLst/>
          </a:prstGeom>
        </p:spPr>
      </p:pic>
      <p:pic>
        <p:nvPicPr>
          <p:cNvPr id="17" name="图片 16"/>
          <p:cNvPicPr>
            <a:picLocks noChangeAspect="1"/>
          </p:cNvPicPr>
          <p:nvPr/>
        </p:nvPicPr>
        <p:blipFill>
          <a:blip r:embed="rId14"/>
          <a:stretch>
            <a:fillRect/>
          </a:stretch>
        </p:blipFill>
        <p:spPr>
          <a:xfrm>
            <a:off x="11015856" y="1722531"/>
            <a:ext cx="760201" cy="749494"/>
          </a:xfrm>
          <a:prstGeom prst="rect">
            <a:avLst/>
          </a:prstGeom>
        </p:spPr>
      </p:pic>
      <p:pic>
        <p:nvPicPr>
          <p:cNvPr id="18" name="图片 17"/>
          <p:cNvPicPr>
            <a:picLocks noChangeAspect="1"/>
          </p:cNvPicPr>
          <p:nvPr/>
        </p:nvPicPr>
        <p:blipFill>
          <a:blip r:embed="rId15"/>
          <a:stretch>
            <a:fillRect/>
          </a:stretch>
        </p:blipFill>
        <p:spPr>
          <a:xfrm>
            <a:off x="9229" y="4792580"/>
            <a:ext cx="12011322" cy="1822506"/>
          </a:xfrm>
          <a:prstGeom prst="rect">
            <a:avLst/>
          </a:prstGeom>
        </p:spPr>
      </p:pic>
      <p:pic>
        <p:nvPicPr>
          <p:cNvPr id="19" name="图片 18"/>
          <p:cNvPicPr>
            <a:picLocks noChangeAspect="1"/>
          </p:cNvPicPr>
          <p:nvPr/>
        </p:nvPicPr>
        <p:blipFill>
          <a:blip r:embed="rId16"/>
          <a:stretch>
            <a:fillRect/>
          </a:stretch>
        </p:blipFill>
        <p:spPr>
          <a:xfrm>
            <a:off x="507475" y="3472978"/>
            <a:ext cx="1641723" cy="982342"/>
          </a:xfrm>
          <a:prstGeom prst="rect">
            <a:avLst/>
          </a:prstGeom>
        </p:spPr>
      </p:pic>
      <p:pic>
        <p:nvPicPr>
          <p:cNvPr id="20" name="图片 19"/>
          <p:cNvPicPr>
            <a:picLocks noChangeAspect="1"/>
          </p:cNvPicPr>
          <p:nvPr/>
        </p:nvPicPr>
        <p:blipFill>
          <a:blip r:embed="rId17"/>
          <a:stretch>
            <a:fillRect/>
          </a:stretch>
        </p:blipFill>
        <p:spPr>
          <a:xfrm>
            <a:off x="9537411" y="358023"/>
            <a:ext cx="1592899" cy="1004531"/>
          </a:xfrm>
          <a:prstGeom prst="rect">
            <a:avLst/>
          </a:prstGeom>
        </p:spPr>
      </p:pic>
      <p:sp>
        <p:nvSpPr>
          <p:cNvPr id="21" name="文本框 20"/>
          <p:cNvSpPr txBox="1"/>
          <p:nvPr/>
        </p:nvSpPr>
        <p:spPr>
          <a:xfrm>
            <a:off x="3983264" y="2220655"/>
            <a:ext cx="4099541" cy="830997"/>
          </a:xfrm>
          <a:prstGeom prst="rect">
            <a:avLst/>
          </a:prstGeom>
          <a:noFill/>
        </p:spPr>
        <p:txBody>
          <a:bodyPr wrap="square" rtlCol="0">
            <a:spAutoFit/>
          </a:bodyPr>
          <a:lstStyle/>
          <a:p>
            <a:pPr algn="ctr"/>
            <a:r>
              <a:rPr lang="zh-CN" altLang="en-US" sz="4800" dirty="0">
                <a:solidFill>
                  <a:schemeClr val="tx1">
                    <a:lumMod val="75000"/>
                    <a:lumOff val="25000"/>
                  </a:schemeClr>
                </a:solidFill>
                <a:latin typeface="方正静蕾简体" panose="02000000000000000000" pitchFamily="2" charset="-122"/>
                <a:ea typeface="方正静蕾简体" panose="02000000000000000000" pitchFamily="2" charset="-122"/>
              </a:rPr>
              <a:t>我</a:t>
            </a:r>
            <a:r>
              <a:rPr lang="zh-CN" altLang="en-US" sz="4800" dirty="0" smtClean="0">
                <a:solidFill>
                  <a:schemeClr val="tx1">
                    <a:lumMod val="75000"/>
                    <a:lumOff val="25000"/>
                  </a:schemeClr>
                </a:solidFill>
                <a:latin typeface="方正静蕾简体" panose="02000000000000000000" pitchFamily="2" charset="-122"/>
                <a:ea typeface="方正静蕾简体" panose="02000000000000000000" pitchFamily="2" charset="-122"/>
              </a:rPr>
              <a:t>喜欢读书</a:t>
            </a:r>
            <a:endParaRPr lang="zh-CN" altLang="en-US" sz="48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2" name="文本框 21"/>
          <p:cNvSpPr txBox="1"/>
          <p:nvPr/>
        </p:nvSpPr>
        <p:spPr>
          <a:xfrm>
            <a:off x="3853829" y="2905230"/>
            <a:ext cx="4099541" cy="398780"/>
          </a:xfrm>
          <a:prstGeom prst="rect">
            <a:avLst/>
          </a:prstGeom>
          <a:noFill/>
        </p:spPr>
        <p:txBody>
          <a:bodyPr wrap="square" rtlCol="0">
            <a:spAutoFit/>
          </a:bodyPr>
          <a:lstStyle/>
          <a:p>
            <a:pPr algn="ctr"/>
            <a:r>
              <a:rPr lang="zh-CN" altLang="en-US" sz="2000" dirty="0" smtClean="0">
                <a:solidFill>
                  <a:schemeClr val="tx1">
                    <a:lumMod val="75000"/>
                    <a:lumOff val="25000"/>
                  </a:schemeClr>
                </a:solidFill>
                <a:latin typeface="方正静蕾简体" panose="02000000000000000000" pitchFamily="2" charset="-122"/>
                <a:ea typeface="方正静蕾简体" panose="02000000000000000000" pitchFamily="2" charset="-122"/>
              </a:rPr>
              <a:t>老师：</a:t>
            </a:r>
            <a:r>
              <a:rPr lang="en-US" altLang="zh-CN" sz="2000" dirty="0" smtClean="0">
                <a:solidFill>
                  <a:schemeClr val="tx1">
                    <a:lumMod val="75000"/>
                    <a:lumOff val="25000"/>
                  </a:schemeClr>
                </a:solidFill>
                <a:latin typeface="方正静蕾简体" panose="02000000000000000000" pitchFamily="2" charset="-122"/>
                <a:ea typeface="方正静蕾简体" panose="02000000000000000000" pitchFamily="2" charset="-122"/>
              </a:rPr>
              <a:t>XXX</a:t>
            </a:r>
            <a:endParaRPr lang="en-US" altLang="zh-CN" sz="20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par>
                                    <p:cTn id="25" presetID="53" presetClass="entr" presetSubtype="16" fill="hold" nodeType="withEffect">
                                      <p:stCondLst>
                                        <p:cond delay="5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fill="hold" nodeType="withEffect">
                                      <p:stCondLst>
                                        <p:cond delay="10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par>
                                    <p:cTn id="35" presetID="53" presetClass="entr" presetSubtype="16" fill="hold" nodeType="withEffect">
                                      <p:stCondLst>
                                        <p:cond delay="15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par>
                                    <p:cTn id="40" presetID="53" presetClass="entr" presetSubtype="16" fill="hold" nodeType="withEffect">
                                      <p:stCondLst>
                                        <p:cond delay="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750" fill="hold"/>
                                            <p:tgtEl>
                                              <p:spTgt spid="7"/>
                                            </p:tgtEl>
                                            <p:attrNameLst>
                                              <p:attrName>ppt_w</p:attrName>
                                            </p:attrNameLst>
                                          </p:cBhvr>
                                          <p:tavLst>
                                            <p:tav tm="0">
                                              <p:val>
                                                <p:fltVal val="0"/>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animEffect transition="in" filter="fade">
                                          <p:cBhvr>
                                            <p:cTn id="44" dur="750"/>
                                            <p:tgtEl>
                                              <p:spTgt spid="7"/>
                                            </p:tgtEl>
                                          </p:cBhvr>
                                        </p:animEffect>
                                      </p:childTnLst>
                                    </p:cTn>
                                  </p:par>
                                  <p:par>
                                    <p:cTn id="45" presetID="2" presetClass="entr" presetSubtype="1" accel="52000" fill="hold" nodeType="withEffect" p14:presetBounceEnd="52000">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14:bounceEnd="52000">
                                          <p:cBhvr additive="base">
                                            <p:cTn id="47" dur="1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accel="52000" fill="hold" nodeType="withEffect" p14:presetBounceEnd="52000">
                                      <p:stCondLst>
                                        <p:cond delay="100"/>
                                      </p:stCondLst>
                                      <p:childTnLst>
                                        <p:set>
                                          <p:cBhvr>
                                            <p:cTn id="50" dur="1" fill="hold">
                                              <p:stCondLst>
                                                <p:cond delay="0"/>
                                              </p:stCondLst>
                                            </p:cTn>
                                            <p:tgtEl>
                                              <p:spTgt spid="13"/>
                                            </p:tgtEl>
                                            <p:attrNameLst>
                                              <p:attrName>style.visibility</p:attrName>
                                            </p:attrNameLst>
                                          </p:cBhvr>
                                          <p:to>
                                            <p:strVal val="visible"/>
                                          </p:to>
                                        </p:set>
                                        <p:anim calcmode="lin" valueType="num" p14:bounceEnd="52000">
                                          <p:cBhvr additive="base">
                                            <p:cTn id="51" dur="1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accel="52000" fill="hold" nodeType="withEffect" p14:presetBounceEnd="52000">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14:bounceEnd="52000">
                                          <p:cBhvr additive="base">
                                            <p:cTn id="55" dur="10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56" dur="1000" fill="hold"/>
                                            <p:tgtEl>
                                              <p:spTgt spid="14"/>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1000"/>
                                            <p:tgtEl>
                                              <p:spTgt spid="22"/>
                                            </p:tgtEl>
                                          </p:cBhvr>
                                        </p:animEffect>
                                      </p:childTnLst>
                                    </p:cTn>
                                  </p:par>
                                  <p:par>
                                    <p:cTn id="87" presetID="1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p:tgtEl>
                                              <p:spTgt spid="19"/>
                                            </p:tgtEl>
                                            <p:attrNameLst>
                                              <p:attrName>ppt_x</p:attrName>
                                            </p:attrNameLst>
                                          </p:cBhvr>
                                          <p:tavLst>
                                            <p:tav tm="0">
                                              <p:val>
                                                <p:strVal val="#ppt_x-#ppt_w*1.125000"/>
                                              </p:val>
                                            </p:tav>
                                            <p:tav tm="100000">
                                              <p:val>
                                                <p:strVal val="#ppt_x"/>
                                              </p:val>
                                            </p:tav>
                                          </p:tavLst>
                                        </p:anim>
                                        <p:animEffect transition="in" filter="wipe(right)">
                                          <p:cBhvr>
                                            <p:cTn id="90" dur="1000"/>
                                            <p:tgtEl>
                                              <p:spTgt spid="19"/>
                                            </p:tgtEl>
                                          </p:cBhvr>
                                        </p:animEffect>
                                      </p:childTnLst>
                                    </p:cTn>
                                  </p:par>
                                  <p:par>
                                    <p:cTn id="91" presetID="12" presetClass="entr" presetSubtype="2"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1000"/>
                                            <p:tgtEl>
                                              <p:spTgt spid="20"/>
                                            </p:tgtEl>
                                            <p:attrNameLst>
                                              <p:attrName>ppt_x</p:attrName>
                                            </p:attrNameLst>
                                          </p:cBhvr>
                                          <p:tavLst>
                                            <p:tav tm="0">
                                              <p:val>
                                                <p:strVal val="#ppt_x+#ppt_w*1.125000"/>
                                              </p:val>
                                            </p:tav>
                                            <p:tav tm="100000">
                                              <p:val>
                                                <p:strVal val="#ppt_x"/>
                                              </p:val>
                                            </p:tav>
                                          </p:tavLst>
                                        </p:anim>
                                        <p:animEffect transition="in" filter="wipe(left)">
                                          <p:cBhvr>
                                            <p:cTn id="9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par>
                                    <p:cTn id="25" presetID="53" presetClass="entr" presetSubtype="16" fill="hold" nodeType="withEffect">
                                      <p:stCondLst>
                                        <p:cond delay="5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fill="hold" nodeType="withEffect">
                                      <p:stCondLst>
                                        <p:cond delay="10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par>
                                    <p:cTn id="35" presetID="53" presetClass="entr" presetSubtype="16" fill="hold" nodeType="withEffect">
                                      <p:stCondLst>
                                        <p:cond delay="15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par>
                                    <p:cTn id="40" presetID="53" presetClass="entr" presetSubtype="16" fill="hold" nodeType="withEffect">
                                      <p:stCondLst>
                                        <p:cond delay="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750" fill="hold"/>
                                            <p:tgtEl>
                                              <p:spTgt spid="7"/>
                                            </p:tgtEl>
                                            <p:attrNameLst>
                                              <p:attrName>ppt_w</p:attrName>
                                            </p:attrNameLst>
                                          </p:cBhvr>
                                          <p:tavLst>
                                            <p:tav tm="0">
                                              <p:val>
                                                <p:fltVal val="0"/>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animEffect transition="in" filter="fade">
                                          <p:cBhvr>
                                            <p:cTn id="44" dur="750"/>
                                            <p:tgtEl>
                                              <p:spTgt spid="7"/>
                                            </p:tgtEl>
                                          </p:cBhvr>
                                        </p:animEffect>
                                      </p:childTnLst>
                                    </p:cTn>
                                  </p:par>
                                  <p:par>
                                    <p:cTn id="45" presetID="2" presetClass="entr" presetSubtype="1" accel="5200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accel="52000" fill="hold" nodeType="withEffect">
                                      <p:stCondLst>
                                        <p:cond delay="1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accel="52000" fill="hold"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1000"/>
                                            <p:tgtEl>
                                              <p:spTgt spid="22"/>
                                            </p:tgtEl>
                                          </p:cBhvr>
                                        </p:animEffect>
                                      </p:childTnLst>
                                    </p:cTn>
                                  </p:par>
                                  <p:par>
                                    <p:cTn id="87" presetID="1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p:tgtEl>
                                              <p:spTgt spid="19"/>
                                            </p:tgtEl>
                                            <p:attrNameLst>
                                              <p:attrName>ppt_x</p:attrName>
                                            </p:attrNameLst>
                                          </p:cBhvr>
                                          <p:tavLst>
                                            <p:tav tm="0">
                                              <p:val>
                                                <p:strVal val="#ppt_x-#ppt_w*1.125000"/>
                                              </p:val>
                                            </p:tav>
                                            <p:tav tm="100000">
                                              <p:val>
                                                <p:strVal val="#ppt_x"/>
                                              </p:val>
                                            </p:tav>
                                          </p:tavLst>
                                        </p:anim>
                                        <p:animEffect transition="in" filter="wipe(right)">
                                          <p:cBhvr>
                                            <p:cTn id="90" dur="1000"/>
                                            <p:tgtEl>
                                              <p:spTgt spid="19"/>
                                            </p:tgtEl>
                                          </p:cBhvr>
                                        </p:animEffect>
                                      </p:childTnLst>
                                    </p:cTn>
                                  </p:par>
                                  <p:par>
                                    <p:cTn id="91" presetID="12" presetClass="entr" presetSubtype="2"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1000"/>
                                            <p:tgtEl>
                                              <p:spTgt spid="20"/>
                                            </p:tgtEl>
                                            <p:attrNameLst>
                                              <p:attrName>ppt_x</p:attrName>
                                            </p:attrNameLst>
                                          </p:cBhvr>
                                          <p:tavLst>
                                            <p:tav tm="0">
                                              <p:val>
                                                <p:strVal val="#ppt_x+#ppt_w*1.125000"/>
                                              </p:val>
                                            </p:tav>
                                            <p:tav tm="100000">
                                              <p:val>
                                                <p:strVal val="#ppt_x"/>
                                              </p:val>
                                            </p:tav>
                                          </p:tavLst>
                                        </p:anim>
                                        <p:animEffect transition="in" filter="wipe(left)">
                                          <p:cBhvr>
                                            <p:cTn id="9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文本框 141"/>
          <p:cNvSpPr txBox="1"/>
          <p:nvPr/>
        </p:nvSpPr>
        <p:spPr>
          <a:xfrm>
            <a:off x="6721475" y="2366963"/>
            <a:ext cx="2624544" cy="6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3200" b="1" dirty="0">
                <a:solidFill>
                  <a:schemeClr val="tx1">
                    <a:lumMod val="75000"/>
                    <a:lumOff val="25000"/>
                  </a:schemeClr>
                </a:solidFill>
                <a:sym typeface="+mn-lt"/>
              </a:rPr>
              <a:t>标题文字</a:t>
            </a:r>
            <a:endParaRPr lang="zh-CN" altLang="en-US" sz="3200" b="1" dirty="0">
              <a:solidFill>
                <a:schemeClr val="tx1">
                  <a:lumMod val="75000"/>
                  <a:lumOff val="25000"/>
                </a:schemeClr>
              </a:solidFill>
              <a:sym typeface="+mn-lt"/>
            </a:endParaRPr>
          </a:p>
        </p:txBody>
      </p:sp>
      <p:sp>
        <p:nvSpPr>
          <p:cNvPr id="143" name="文本框 93"/>
          <p:cNvSpPr txBox="1">
            <a:spLocks noChangeArrowheads="1"/>
          </p:cNvSpPr>
          <p:nvPr/>
        </p:nvSpPr>
        <p:spPr bwMode="auto">
          <a:xfrm>
            <a:off x="6443663" y="2951163"/>
            <a:ext cx="4006850"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14000"/>
              </a:lnSpc>
            </a:pPr>
            <a:r>
              <a:rPr lang="zh-CN" altLang="en-US" sz="20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此处添加详细文本描述，建议与标题相关并符合整体语言风格，语言描述尽量简洁生动。</a:t>
            </a:r>
            <a:endParaRPr lang="en-US" altLang="zh-CN" sz="20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sp>
        <p:nvSpPr>
          <p:cNvPr id="144" name="文本框 143"/>
          <p:cNvSpPr txBox="1"/>
          <p:nvPr/>
        </p:nvSpPr>
        <p:spPr>
          <a:xfrm>
            <a:off x="6721475" y="4356101"/>
            <a:ext cx="2624544" cy="6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3200" b="1" dirty="0">
                <a:solidFill>
                  <a:schemeClr val="tx1">
                    <a:lumMod val="75000"/>
                    <a:lumOff val="25000"/>
                  </a:schemeClr>
                </a:solidFill>
                <a:sym typeface="+mn-lt"/>
              </a:rPr>
              <a:t>标题文字</a:t>
            </a:r>
            <a:endParaRPr lang="zh-CN" altLang="en-US" sz="3200" b="1" dirty="0">
              <a:solidFill>
                <a:schemeClr val="tx1">
                  <a:lumMod val="75000"/>
                  <a:lumOff val="25000"/>
                </a:schemeClr>
              </a:solidFill>
              <a:sym typeface="+mn-lt"/>
            </a:endParaRPr>
          </a:p>
        </p:txBody>
      </p:sp>
      <p:sp>
        <p:nvSpPr>
          <p:cNvPr id="145" name="文本框 96"/>
          <p:cNvSpPr txBox="1">
            <a:spLocks noChangeArrowheads="1"/>
          </p:cNvSpPr>
          <p:nvPr/>
        </p:nvSpPr>
        <p:spPr bwMode="auto">
          <a:xfrm>
            <a:off x="6443663" y="4941888"/>
            <a:ext cx="4006850" cy="111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14000"/>
              </a:lnSpc>
            </a:pPr>
            <a:r>
              <a:rPr lang="zh-CN" altLang="en-US" sz="20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此处添加详细文本描述，建议与标题相关并符合整体语言风格，语言描述尽量简洁生动。</a:t>
            </a:r>
            <a:endParaRPr lang="en-US" altLang="zh-CN" sz="20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sp>
        <p:nvSpPr>
          <p:cNvPr id="11" name="文本框 10"/>
          <p:cNvSpPr txBox="1"/>
          <p:nvPr/>
        </p:nvSpPr>
        <p:spPr>
          <a:xfrm>
            <a:off x="6731360" y="1459036"/>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dirty="0"/>
              <a:t>此处是相关标题文字</a:t>
            </a:r>
            <a:endParaRPr lang="zh-CN" altLang="en-US" dirty="0"/>
          </a:p>
        </p:txBody>
      </p:sp>
      <p:grpSp>
        <p:nvGrpSpPr>
          <p:cNvPr id="9" name="组合 8"/>
          <p:cNvGrpSpPr/>
          <p:nvPr/>
        </p:nvGrpSpPr>
        <p:grpSpPr>
          <a:xfrm>
            <a:off x="1271464" y="1085889"/>
            <a:ext cx="4632325" cy="4414838"/>
            <a:chOff x="1246188" y="539750"/>
            <a:chExt cx="4632325" cy="4414838"/>
          </a:xfrm>
          <a:effectLst>
            <a:outerShdw blurRad="76200" dir="13500000" sy="23000" kx="1200000" algn="br" rotWithShape="0">
              <a:prstClr val="black">
                <a:alpha val="20000"/>
              </a:prstClr>
            </a:outerShdw>
          </a:effectLst>
        </p:grpSpPr>
        <p:sp>
          <p:nvSpPr>
            <p:cNvPr id="4" name="任意多边形 3"/>
            <p:cNvSpPr/>
            <p:nvPr/>
          </p:nvSpPr>
          <p:spPr>
            <a:xfrm>
              <a:off x="1305505" y="1757306"/>
              <a:ext cx="4462818" cy="2906973"/>
            </a:xfrm>
            <a:custGeom>
              <a:avLst/>
              <a:gdLst>
                <a:gd name="connsiteX0" fmla="*/ 300250 w 4462818"/>
                <a:gd name="connsiteY0" fmla="*/ 504967 h 2906973"/>
                <a:gd name="connsiteX1" fmla="*/ 750627 w 4462818"/>
                <a:gd name="connsiteY1" fmla="*/ 136478 h 2906973"/>
                <a:gd name="connsiteX2" fmla="*/ 1282889 w 4462818"/>
                <a:gd name="connsiteY2" fmla="*/ 0 h 2906973"/>
                <a:gd name="connsiteX3" fmla="*/ 2292824 w 4462818"/>
                <a:gd name="connsiteY3" fmla="*/ 40944 h 2906973"/>
                <a:gd name="connsiteX4" fmla="*/ 2975212 w 4462818"/>
                <a:gd name="connsiteY4" fmla="*/ 54591 h 2906973"/>
                <a:gd name="connsiteX5" fmla="*/ 3671247 w 4462818"/>
                <a:gd name="connsiteY5" fmla="*/ 300251 h 2906973"/>
                <a:gd name="connsiteX6" fmla="*/ 4189862 w 4462818"/>
                <a:gd name="connsiteY6" fmla="*/ 791570 h 2906973"/>
                <a:gd name="connsiteX7" fmla="*/ 4462818 w 4462818"/>
                <a:gd name="connsiteY7" fmla="*/ 1405720 h 2906973"/>
                <a:gd name="connsiteX8" fmla="*/ 4394579 w 4462818"/>
                <a:gd name="connsiteY8" fmla="*/ 2088108 h 2906973"/>
                <a:gd name="connsiteX9" fmla="*/ 3916907 w 4462818"/>
                <a:gd name="connsiteY9" fmla="*/ 2729553 h 2906973"/>
                <a:gd name="connsiteX10" fmla="*/ 3548418 w 4462818"/>
                <a:gd name="connsiteY10" fmla="*/ 2906973 h 2906973"/>
                <a:gd name="connsiteX11" fmla="*/ 3029803 w 4462818"/>
                <a:gd name="connsiteY11" fmla="*/ 2852382 h 2906973"/>
                <a:gd name="connsiteX12" fmla="*/ 2429301 w 4462818"/>
                <a:gd name="connsiteY12" fmla="*/ 2483893 h 2906973"/>
                <a:gd name="connsiteX13" fmla="*/ 1719618 w 4462818"/>
                <a:gd name="connsiteY13" fmla="*/ 2593075 h 2906973"/>
                <a:gd name="connsiteX14" fmla="*/ 1337480 w 4462818"/>
                <a:gd name="connsiteY14" fmla="*/ 2688609 h 2906973"/>
                <a:gd name="connsiteX15" fmla="*/ 245659 w 4462818"/>
                <a:gd name="connsiteY15" fmla="*/ 2019869 h 2906973"/>
                <a:gd name="connsiteX16" fmla="*/ 0 w 4462818"/>
                <a:gd name="connsiteY16" fmla="*/ 1201003 h 2906973"/>
                <a:gd name="connsiteX17" fmla="*/ 300250 w 4462818"/>
                <a:gd name="connsiteY17" fmla="*/ 504967 h 290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62818" h="2906973">
                  <a:moveTo>
                    <a:pt x="300250" y="504967"/>
                  </a:moveTo>
                  <a:lnTo>
                    <a:pt x="750627" y="136478"/>
                  </a:lnTo>
                  <a:lnTo>
                    <a:pt x="1282889" y="0"/>
                  </a:lnTo>
                  <a:lnTo>
                    <a:pt x="2292824" y="40944"/>
                  </a:lnTo>
                  <a:lnTo>
                    <a:pt x="2975212" y="54591"/>
                  </a:lnTo>
                  <a:lnTo>
                    <a:pt x="3671247" y="300251"/>
                  </a:lnTo>
                  <a:lnTo>
                    <a:pt x="4189862" y="791570"/>
                  </a:lnTo>
                  <a:lnTo>
                    <a:pt x="4462818" y="1405720"/>
                  </a:lnTo>
                  <a:lnTo>
                    <a:pt x="4394579" y="2088108"/>
                  </a:lnTo>
                  <a:lnTo>
                    <a:pt x="3916907" y="2729553"/>
                  </a:lnTo>
                  <a:lnTo>
                    <a:pt x="3548418" y="2906973"/>
                  </a:lnTo>
                  <a:lnTo>
                    <a:pt x="3029803" y="2852382"/>
                  </a:lnTo>
                  <a:lnTo>
                    <a:pt x="2429301" y="2483893"/>
                  </a:lnTo>
                  <a:lnTo>
                    <a:pt x="1719618" y="2593075"/>
                  </a:lnTo>
                  <a:lnTo>
                    <a:pt x="1337480" y="2688609"/>
                  </a:lnTo>
                  <a:lnTo>
                    <a:pt x="245659" y="2019869"/>
                  </a:lnTo>
                  <a:lnTo>
                    <a:pt x="0" y="1201003"/>
                  </a:lnTo>
                  <a:lnTo>
                    <a:pt x="300250" y="504967"/>
                  </a:lnTo>
                  <a:close/>
                </a:path>
              </a:pathLst>
            </a:custGeom>
            <a:blipFill>
              <a:blip r:embed="rId1"/>
              <a:stretch>
                <a:fillRect b="-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a:spLocks noEditPoints="1"/>
            </p:cNvSpPr>
            <p:nvPr/>
          </p:nvSpPr>
          <p:spPr bwMode="auto">
            <a:xfrm>
              <a:off x="1246188" y="539750"/>
              <a:ext cx="4632325" cy="4414838"/>
            </a:xfrm>
            <a:custGeom>
              <a:avLst/>
              <a:gdLst>
                <a:gd name="T0" fmla="*/ 203 w 359"/>
                <a:gd name="T1" fmla="*/ 329 h 342"/>
                <a:gd name="T2" fmla="*/ 193 w 359"/>
                <a:gd name="T3" fmla="*/ 331 h 342"/>
                <a:gd name="T4" fmla="*/ 179 w 359"/>
                <a:gd name="T5" fmla="*/ 337 h 342"/>
                <a:gd name="T6" fmla="*/ 169 w 359"/>
                <a:gd name="T7" fmla="*/ 336 h 342"/>
                <a:gd name="T8" fmla="*/ 150 w 359"/>
                <a:gd name="T9" fmla="*/ 302 h 342"/>
                <a:gd name="T10" fmla="*/ 89 w 359"/>
                <a:gd name="T11" fmla="*/ 299 h 342"/>
                <a:gd name="T12" fmla="*/ 5 w 359"/>
                <a:gd name="T13" fmla="*/ 214 h 342"/>
                <a:gd name="T14" fmla="*/ 23 w 359"/>
                <a:gd name="T15" fmla="*/ 132 h 342"/>
                <a:gd name="T16" fmla="*/ 81 w 359"/>
                <a:gd name="T17" fmla="*/ 95 h 342"/>
                <a:gd name="T18" fmla="*/ 158 w 359"/>
                <a:gd name="T19" fmla="*/ 91 h 342"/>
                <a:gd name="T20" fmla="*/ 107 w 359"/>
                <a:gd name="T21" fmla="*/ 0 h 342"/>
                <a:gd name="T22" fmla="*/ 189 w 359"/>
                <a:gd name="T23" fmla="*/ 62 h 342"/>
                <a:gd name="T24" fmla="*/ 191 w 359"/>
                <a:gd name="T25" fmla="*/ 19 h 342"/>
                <a:gd name="T26" fmla="*/ 217 w 359"/>
                <a:gd name="T27" fmla="*/ 10 h 342"/>
                <a:gd name="T28" fmla="*/ 212 w 359"/>
                <a:gd name="T29" fmla="*/ 81 h 342"/>
                <a:gd name="T30" fmla="*/ 284 w 359"/>
                <a:gd name="T31" fmla="*/ 110 h 342"/>
                <a:gd name="T32" fmla="*/ 353 w 359"/>
                <a:gd name="T33" fmla="*/ 196 h 342"/>
                <a:gd name="T34" fmla="*/ 304 w 359"/>
                <a:gd name="T35" fmla="*/ 316 h 342"/>
                <a:gd name="T36" fmla="*/ 253 w 359"/>
                <a:gd name="T37" fmla="*/ 324 h 342"/>
                <a:gd name="T38" fmla="*/ 203 w 359"/>
                <a:gd name="T39" fmla="*/ 301 h 342"/>
                <a:gd name="T40" fmla="*/ 57 w 359"/>
                <a:gd name="T41" fmla="*/ 113 h 342"/>
                <a:gd name="T42" fmla="*/ 30 w 359"/>
                <a:gd name="T43" fmla="*/ 244 h 342"/>
                <a:gd name="T44" fmla="*/ 99 w 359"/>
                <a:gd name="T45" fmla="*/ 292 h 342"/>
                <a:gd name="T46" fmla="*/ 172 w 359"/>
                <a:gd name="T47" fmla="*/ 277 h 342"/>
                <a:gd name="T48" fmla="*/ 282 w 359"/>
                <a:gd name="T49" fmla="*/ 315 h 342"/>
                <a:gd name="T50" fmla="*/ 313 w 359"/>
                <a:gd name="T51" fmla="*/ 295 h 342"/>
                <a:gd name="T52" fmla="*/ 342 w 359"/>
                <a:gd name="T53" fmla="*/ 188 h 342"/>
                <a:gd name="T54" fmla="*/ 276 w 359"/>
                <a:gd name="T55" fmla="*/ 116 h 342"/>
                <a:gd name="T56" fmla="*/ 185 w 359"/>
                <a:gd name="T57" fmla="*/ 102 h 342"/>
                <a:gd name="T58" fmla="*/ 172 w 359"/>
                <a:gd name="T59" fmla="*/ 103 h 342"/>
                <a:gd name="T60" fmla="*/ 187 w 359"/>
                <a:gd name="T61" fmla="*/ 86 h 342"/>
                <a:gd name="T62" fmla="*/ 187 w 359"/>
                <a:gd name="T63" fmla="*/ 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342">
                  <a:moveTo>
                    <a:pt x="203" y="301"/>
                  </a:moveTo>
                  <a:cubicBezTo>
                    <a:pt x="203" y="311"/>
                    <a:pt x="203" y="320"/>
                    <a:pt x="203" y="329"/>
                  </a:cubicBezTo>
                  <a:cubicBezTo>
                    <a:pt x="203" y="332"/>
                    <a:pt x="200" y="334"/>
                    <a:pt x="199" y="336"/>
                  </a:cubicBezTo>
                  <a:cubicBezTo>
                    <a:pt x="197" y="335"/>
                    <a:pt x="194" y="333"/>
                    <a:pt x="193" y="331"/>
                  </a:cubicBezTo>
                  <a:cubicBezTo>
                    <a:pt x="190" y="328"/>
                    <a:pt x="189" y="324"/>
                    <a:pt x="186" y="320"/>
                  </a:cubicBezTo>
                  <a:cubicBezTo>
                    <a:pt x="184" y="326"/>
                    <a:pt x="182" y="332"/>
                    <a:pt x="179" y="337"/>
                  </a:cubicBezTo>
                  <a:cubicBezTo>
                    <a:pt x="178" y="339"/>
                    <a:pt x="176" y="341"/>
                    <a:pt x="174" y="342"/>
                  </a:cubicBezTo>
                  <a:cubicBezTo>
                    <a:pt x="172" y="340"/>
                    <a:pt x="170" y="338"/>
                    <a:pt x="169" y="336"/>
                  </a:cubicBezTo>
                  <a:cubicBezTo>
                    <a:pt x="167" y="332"/>
                    <a:pt x="167" y="328"/>
                    <a:pt x="165" y="324"/>
                  </a:cubicBezTo>
                  <a:cubicBezTo>
                    <a:pt x="151" y="328"/>
                    <a:pt x="151" y="328"/>
                    <a:pt x="150" y="302"/>
                  </a:cubicBezTo>
                  <a:cubicBezTo>
                    <a:pt x="142" y="303"/>
                    <a:pt x="134" y="302"/>
                    <a:pt x="127" y="305"/>
                  </a:cubicBezTo>
                  <a:cubicBezTo>
                    <a:pt x="113" y="312"/>
                    <a:pt x="100" y="306"/>
                    <a:pt x="89" y="299"/>
                  </a:cubicBezTo>
                  <a:cubicBezTo>
                    <a:pt x="71" y="289"/>
                    <a:pt x="54" y="277"/>
                    <a:pt x="38" y="265"/>
                  </a:cubicBezTo>
                  <a:cubicBezTo>
                    <a:pt x="20" y="253"/>
                    <a:pt x="11" y="235"/>
                    <a:pt x="5" y="214"/>
                  </a:cubicBezTo>
                  <a:cubicBezTo>
                    <a:pt x="3" y="204"/>
                    <a:pt x="1" y="194"/>
                    <a:pt x="1" y="184"/>
                  </a:cubicBezTo>
                  <a:cubicBezTo>
                    <a:pt x="0" y="163"/>
                    <a:pt x="13" y="148"/>
                    <a:pt x="23" y="132"/>
                  </a:cubicBezTo>
                  <a:cubicBezTo>
                    <a:pt x="24" y="131"/>
                    <a:pt x="26" y="129"/>
                    <a:pt x="28" y="128"/>
                  </a:cubicBezTo>
                  <a:cubicBezTo>
                    <a:pt x="40" y="108"/>
                    <a:pt x="61" y="100"/>
                    <a:pt x="81" y="95"/>
                  </a:cubicBezTo>
                  <a:cubicBezTo>
                    <a:pt x="96" y="92"/>
                    <a:pt x="111" y="88"/>
                    <a:pt x="127" y="93"/>
                  </a:cubicBezTo>
                  <a:cubicBezTo>
                    <a:pt x="137" y="95"/>
                    <a:pt x="147" y="93"/>
                    <a:pt x="158" y="91"/>
                  </a:cubicBezTo>
                  <a:cubicBezTo>
                    <a:pt x="141" y="82"/>
                    <a:pt x="131" y="67"/>
                    <a:pt x="121" y="53"/>
                  </a:cubicBezTo>
                  <a:cubicBezTo>
                    <a:pt x="110" y="38"/>
                    <a:pt x="107" y="20"/>
                    <a:pt x="107" y="0"/>
                  </a:cubicBezTo>
                  <a:cubicBezTo>
                    <a:pt x="124" y="7"/>
                    <a:pt x="139" y="16"/>
                    <a:pt x="152" y="26"/>
                  </a:cubicBezTo>
                  <a:cubicBezTo>
                    <a:pt x="165" y="37"/>
                    <a:pt x="176" y="50"/>
                    <a:pt x="189" y="62"/>
                  </a:cubicBezTo>
                  <a:cubicBezTo>
                    <a:pt x="188" y="52"/>
                    <a:pt x="187" y="42"/>
                    <a:pt x="185" y="32"/>
                  </a:cubicBezTo>
                  <a:cubicBezTo>
                    <a:pt x="184" y="25"/>
                    <a:pt x="185" y="22"/>
                    <a:pt x="191" y="19"/>
                  </a:cubicBezTo>
                  <a:cubicBezTo>
                    <a:pt x="197" y="17"/>
                    <a:pt x="203" y="13"/>
                    <a:pt x="209" y="10"/>
                  </a:cubicBezTo>
                  <a:cubicBezTo>
                    <a:pt x="212" y="9"/>
                    <a:pt x="216" y="8"/>
                    <a:pt x="217" y="10"/>
                  </a:cubicBezTo>
                  <a:cubicBezTo>
                    <a:pt x="219" y="12"/>
                    <a:pt x="220" y="16"/>
                    <a:pt x="219" y="19"/>
                  </a:cubicBezTo>
                  <a:cubicBezTo>
                    <a:pt x="217" y="39"/>
                    <a:pt x="214" y="60"/>
                    <a:pt x="212" y="81"/>
                  </a:cubicBezTo>
                  <a:cubicBezTo>
                    <a:pt x="211" y="87"/>
                    <a:pt x="213" y="91"/>
                    <a:pt x="220" y="91"/>
                  </a:cubicBezTo>
                  <a:cubicBezTo>
                    <a:pt x="243" y="93"/>
                    <a:pt x="265" y="98"/>
                    <a:pt x="284" y="110"/>
                  </a:cubicBezTo>
                  <a:cubicBezTo>
                    <a:pt x="297" y="118"/>
                    <a:pt x="309" y="127"/>
                    <a:pt x="319" y="138"/>
                  </a:cubicBezTo>
                  <a:cubicBezTo>
                    <a:pt x="335" y="155"/>
                    <a:pt x="349" y="173"/>
                    <a:pt x="353" y="196"/>
                  </a:cubicBezTo>
                  <a:cubicBezTo>
                    <a:pt x="358" y="217"/>
                    <a:pt x="359" y="238"/>
                    <a:pt x="348" y="258"/>
                  </a:cubicBezTo>
                  <a:cubicBezTo>
                    <a:pt x="336" y="280"/>
                    <a:pt x="325" y="302"/>
                    <a:pt x="304" y="316"/>
                  </a:cubicBezTo>
                  <a:cubicBezTo>
                    <a:pt x="299" y="319"/>
                    <a:pt x="294" y="322"/>
                    <a:pt x="288" y="323"/>
                  </a:cubicBezTo>
                  <a:cubicBezTo>
                    <a:pt x="276" y="324"/>
                    <a:pt x="265" y="325"/>
                    <a:pt x="253" y="324"/>
                  </a:cubicBezTo>
                  <a:cubicBezTo>
                    <a:pt x="244" y="324"/>
                    <a:pt x="235" y="320"/>
                    <a:pt x="227" y="317"/>
                  </a:cubicBezTo>
                  <a:cubicBezTo>
                    <a:pt x="219" y="313"/>
                    <a:pt x="211" y="307"/>
                    <a:pt x="203" y="301"/>
                  </a:cubicBezTo>
                  <a:close/>
                  <a:moveTo>
                    <a:pt x="109" y="100"/>
                  </a:moveTo>
                  <a:cubicBezTo>
                    <a:pt x="96" y="103"/>
                    <a:pt x="75" y="105"/>
                    <a:pt x="57" y="113"/>
                  </a:cubicBezTo>
                  <a:cubicBezTo>
                    <a:pt x="36" y="124"/>
                    <a:pt x="21" y="144"/>
                    <a:pt x="13" y="167"/>
                  </a:cubicBezTo>
                  <a:cubicBezTo>
                    <a:pt x="3" y="195"/>
                    <a:pt x="13" y="222"/>
                    <a:pt x="30" y="244"/>
                  </a:cubicBezTo>
                  <a:cubicBezTo>
                    <a:pt x="40" y="257"/>
                    <a:pt x="56" y="265"/>
                    <a:pt x="70" y="275"/>
                  </a:cubicBezTo>
                  <a:cubicBezTo>
                    <a:pt x="79" y="282"/>
                    <a:pt x="88" y="289"/>
                    <a:pt x="99" y="292"/>
                  </a:cubicBezTo>
                  <a:cubicBezTo>
                    <a:pt x="124" y="301"/>
                    <a:pt x="147" y="296"/>
                    <a:pt x="167" y="279"/>
                  </a:cubicBezTo>
                  <a:cubicBezTo>
                    <a:pt x="168" y="278"/>
                    <a:pt x="170" y="277"/>
                    <a:pt x="172" y="277"/>
                  </a:cubicBezTo>
                  <a:cubicBezTo>
                    <a:pt x="183" y="281"/>
                    <a:pt x="196" y="282"/>
                    <a:pt x="205" y="291"/>
                  </a:cubicBezTo>
                  <a:cubicBezTo>
                    <a:pt x="227" y="310"/>
                    <a:pt x="252" y="322"/>
                    <a:pt x="282" y="315"/>
                  </a:cubicBezTo>
                  <a:cubicBezTo>
                    <a:pt x="289" y="314"/>
                    <a:pt x="295" y="310"/>
                    <a:pt x="301" y="306"/>
                  </a:cubicBezTo>
                  <a:cubicBezTo>
                    <a:pt x="306" y="303"/>
                    <a:pt x="308" y="298"/>
                    <a:pt x="313" y="295"/>
                  </a:cubicBezTo>
                  <a:cubicBezTo>
                    <a:pt x="327" y="286"/>
                    <a:pt x="334" y="271"/>
                    <a:pt x="340" y="256"/>
                  </a:cubicBezTo>
                  <a:cubicBezTo>
                    <a:pt x="348" y="235"/>
                    <a:pt x="349" y="211"/>
                    <a:pt x="342" y="188"/>
                  </a:cubicBezTo>
                  <a:cubicBezTo>
                    <a:pt x="336" y="171"/>
                    <a:pt x="324" y="159"/>
                    <a:pt x="314" y="146"/>
                  </a:cubicBezTo>
                  <a:cubicBezTo>
                    <a:pt x="304" y="132"/>
                    <a:pt x="291" y="122"/>
                    <a:pt x="276" y="116"/>
                  </a:cubicBezTo>
                  <a:cubicBezTo>
                    <a:pt x="262" y="110"/>
                    <a:pt x="246" y="106"/>
                    <a:pt x="230" y="102"/>
                  </a:cubicBezTo>
                  <a:cubicBezTo>
                    <a:pt x="215" y="98"/>
                    <a:pt x="200" y="110"/>
                    <a:pt x="185" y="102"/>
                  </a:cubicBezTo>
                  <a:cubicBezTo>
                    <a:pt x="184" y="102"/>
                    <a:pt x="183" y="102"/>
                    <a:pt x="182" y="103"/>
                  </a:cubicBezTo>
                  <a:cubicBezTo>
                    <a:pt x="179" y="103"/>
                    <a:pt x="175" y="103"/>
                    <a:pt x="172" y="103"/>
                  </a:cubicBezTo>
                  <a:cubicBezTo>
                    <a:pt x="154" y="102"/>
                    <a:pt x="135" y="101"/>
                    <a:pt x="109" y="100"/>
                  </a:cubicBezTo>
                  <a:close/>
                  <a:moveTo>
                    <a:pt x="187" y="86"/>
                  </a:moveTo>
                  <a:cubicBezTo>
                    <a:pt x="183" y="61"/>
                    <a:pt x="140" y="18"/>
                    <a:pt x="118" y="17"/>
                  </a:cubicBezTo>
                  <a:cubicBezTo>
                    <a:pt x="121" y="45"/>
                    <a:pt x="138" y="80"/>
                    <a:pt x="187" y="86"/>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99"/>
                            </p:stCondLst>
                            <p:childTnLst>
                              <p:par>
                                <p:cTn id="16" presetID="2" presetClass="entr" presetSubtype="2" fill="hold" grpId="0" nodeType="afterEffect">
                                  <p:stCondLst>
                                    <p:cond delay="0"/>
                                  </p:stCondLst>
                                  <p:childTnLst>
                                    <p:set>
                                      <p:cBhvr>
                                        <p:cTn id="17" dur="1" fill="hold">
                                          <p:stCondLst>
                                            <p:cond delay="0"/>
                                          </p:stCondLst>
                                        </p:cTn>
                                        <p:tgtEl>
                                          <p:spTgt spid="142"/>
                                        </p:tgtEl>
                                        <p:attrNameLst>
                                          <p:attrName>style.visibility</p:attrName>
                                        </p:attrNameLst>
                                      </p:cBhvr>
                                      <p:to>
                                        <p:strVal val="visible"/>
                                      </p:to>
                                    </p:set>
                                    <p:anim calcmode="lin" valueType="num">
                                      <p:cBhvr additive="base">
                                        <p:cTn id="18" dur="500" fill="hold"/>
                                        <p:tgtEl>
                                          <p:spTgt spid="142"/>
                                        </p:tgtEl>
                                        <p:attrNameLst>
                                          <p:attrName>ppt_x</p:attrName>
                                        </p:attrNameLst>
                                      </p:cBhvr>
                                      <p:tavLst>
                                        <p:tav tm="0">
                                          <p:val>
                                            <p:strVal val="1+#ppt_w/2"/>
                                          </p:val>
                                        </p:tav>
                                        <p:tav tm="100000">
                                          <p:val>
                                            <p:strVal val="#ppt_x"/>
                                          </p:val>
                                        </p:tav>
                                      </p:tavLst>
                                    </p:anim>
                                    <p:anim calcmode="lin" valueType="num">
                                      <p:cBhvr additive="base">
                                        <p:cTn id="19" dur="500" fill="hold"/>
                                        <p:tgtEl>
                                          <p:spTgt spid="14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cBhvr additive="base">
                                        <p:cTn id="22" dur="500" fill="hold"/>
                                        <p:tgtEl>
                                          <p:spTgt spid="144"/>
                                        </p:tgtEl>
                                        <p:attrNameLst>
                                          <p:attrName>ppt_x</p:attrName>
                                        </p:attrNameLst>
                                      </p:cBhvr>
                                      <p:tavLst>
                                        <p:tav tm="0">
                                          <p:val>
                                            <p:strVal val="1+#ppt_w/2"/>
                                          </p:val>
                                        </p:tav>
                                        <p:tav tm="100000">
                                          <p:val>
                                            <p:strVal val="#ppt_x"/>
                                          </p:val>
                                        </p:tav>
                                      </p:tavLst>
                                    </p:anim>
                                    <p:anim calcmode="lin" valueType="num">
                                      <p:cBhvr additive="base">
                                        <p:cTn id="23" dur="500" fill="hold"/>
                                        <p:tgtEl>
                                          <p:spTgt spid="144"/>
                                        </p:tgtEl>
                                        <p:attrNameLst>
                                          <p:attrName>ppt_y</p:attrName>
                                        </p:attrNameLst>
                                      </p:cBhvr>
                                      <p:tavLst>
                                        <p:tav tm="0">
                                          <p:val>
                                            <p:strVal val="#ppt_y"/>
                                          </p:val>
                                        </p:tav>
                                        <p:tav tm="100000">
                                          <p:val>
                                            <p:strVal val="#ppt_y"/>
                                          </p:val>
                                        </p:tav>
                                      </p:tavLst>
                                    </p:anim>
                                  </p:childTnLst>
                                </p:cTn>
                              </p:par>
                            </p:childTnLst>
                          </p:cTn>
                        </p:par>
                        <p:par>
                          <p:cTn id="24" fill="hold">
                            <p:stCondLst>
                              <p:cond delay="1399"/>
                            </p:stCondLst>
                            <p:childTnLst>
                              <p:par>
                                <p:cTn id="25" presetID="22" presetClass="entr" presetSubtype="1" fill="hold" grpId="0" nodeType="after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wipe(up)">
                                      <p:cBhvr>
                                        <p:cTn id="27" dur="500"/>
                                        <p:tgtEl>
                                          <p:spTgt spid="14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up)">
                                      <p:cBhvr>
                                        <p:cTn id="3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4066673" y="137875"/>
            <a:ext cx="3615091" cy="6314853"/>
          </a:xfrm>
          <a:prstGeom prst="rect">
            <a:avLst/>
          </a:prstGeom>
        </p:spPr>
      </p:pic>
      <p:sp>
        <p:nvSpPr>
          <p:cNvPr id="81" name="文本框 80"/>
          <p:cNvSpPr txBox="1"/>
          <p:nvPr/>
        </p:nvSpPr>
        <p:spPr>
          <a:xfrm>
            <a:off x="1571815" y="1693705"/>
            <a:ext cx="2323648" cy="65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3200" b="1" dirty="0">
                <a:solidFill>
                  <a:srgbClr val="009AA0"/>
                </a:solidFill>
                <a:sym typeface="+mn-lt"/>
              </a:rPr>
              <a:t>标题文字</a:t>
            </a:r>
            <a:endParaRPr lang="zh-CN" altLang="en-US" sz="3200" b="1" dirty="0">
              <a:solidFill>
                <a:srgbClr val="009AA0"/>
              </a:solidFill>
              <a:sym typeface="+mn-lt"/>
            </a:endParaRPr>
          </a:p>
        </p:txBody>
      </p:sp>
      <p:sp>
        <p:nvSpPr>
          <p:cNvPr id="82" name="文本框 93"/>
          <p:cNvSpPr txBox="1">
            <a:spLocks noChangeArrowheads="1"/>
          </p:cNvSpPr>
          <p:nvPr/>
        </p:nvSpPr>
        <p:spPr bwMode="auto">
          <a:xfrm>
            <a:off x="1294003" y="2277905"/>
            <a:ext cx="2760192"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20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此处添加详细文本描述，建议与标题相关并符合整体语言风格，语言描述尽量简洁生动。</a:t>
            </a:r>
            <a:endParaRPr lang="en-US" altLang="zh-CN" sz="20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sp>
        <p:nvSpPr>
          <p:cNvPr id="9" name="文本框 8"/>
          <p:cNvSpPr txBox="1"/>
          <p:nvPr/>
        </p:nvSpPr>
        <p:spPr>
          <a:xfrm>
            <a:off x="8260736" y="1693705"/>
            <a:ext cx="2323648" cy="65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3200" b="1" dirty="0">
                <a:solidFill>
                  <a:srgbClr val="009AA0"/>
                </a:solidFill>
                <a:sym typeface="+mn-lt"/>
              </a:rPr>
              <a:t>标题文字</a:t>
            </a:r>
            <a:endParaRPr lang="zh-CN" altLang="en-US" sz="3200" b="1" dirty="0">
              <a:solidFill>
                <a:srgbClr val="009AA0"/>
              </a:solidFill>
              <a:sym typeface="+mn-lt"/>
            </a:endParaRPr>
          </a:p>
        </p:txBody>
      </p:sp>
      <p:sp>
        <p:nvSpPr>
          <p:cNvPr id="13" name="文本框 93"/>
          <p:cNvSpPr txBox="1">
            <a:spLocks noChangeArrowheads="1"/>
          </p:cNvSpPr>
          <p:nvPr/>
        </p:nvSpPr>
        <p:spPr bwMode="auto">
          <a:xfrm>
            <a:off x="7982924" y="2277905"/>
            <a:ext cx="2760192"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20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此处添加详细文本描述，建议与标题相关并符合整体语言风格，语言描述尽量简洁生动。</a:t>
            </a:r>
            <a:endParaRPr lang="en-US" altLang="zh-CN" sz="20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pic>
        <p:nvPicPr>
          <p:cNvPr id="11" name="图片 10"/>
          <p:cNvPicPr>
            <a:picLocks noChangeAspect="1"/>
          </p:cNvPicPr>
          <p:nvPr/>
        </p:nvPicPr>
        <p:blipFill>
          <a:blip r:embed="rId2"/>
          <a:stretch>
            <a:fillRect/>
          </a:stretch>
        </p:blipFill>
        <p:spPr>
          <a:xfrm>
            <a:off x="4826929" y="2089930"/>
            <a:ext cx="1912500" cy="2148750"/>
          </a:xfrm>
          <a:prstGeom prst="rect">
            <a:avLst/>
          </a:prstGeom>
        </p:spPr>
      </p:pic>
      <p:pic>
        <p:nvPicPr>
          <p:cNvPr id="14" name="图片 13"/>
          <p:cNvPicPr>
            <a:picLocks noChangeAspect="1"/>
          </p:cNvPicPr>
          <p:nvPr/>
        </p:nvPicPr>
        <p:blipFill>
          <a:blip r:embed="rId3"/>
          <a:stretch>
            <a:fillRect/>
          </a:stretch>
        </p:blipFill>
        <p:spPr>
          <a:xfrm>
            <a:off x="6199606" y="3507430"/>
            <a:ext cx="731250" cy="731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fill="hold"/>
                                        <p:tgtEl>
                                          <p:spTgt spid="81"/>
                                        </p:tgtEl>
                                        <p:attrNameLst>
                                          <p:attrName>ppt_x</p:attrName>
                                        </p:attrNameLst>
                                      </p:cBhvr>
                                      <p:tavLst>
                                        <p:tav tm="0">
                                          <p:val>
                                            <p:strVal val="1+#ppt_w/2"/>
                                          </p:val>
                                        </p:tav>
                                        <p:tav tm="100000">
                                          <p:val>
                                            <p:strVal val="#ppt_x"/>
                                          </p:val>
                                        </p:tav>
                                      </p:tavLst>
                                    </p:anim>
                                    <p:anim calcmode="lin" valueType="num">
                                      <p:cBhvr additive="base">
                                        <p:cTn id="21" dur="500" fill="hold"/>
                                        <p:tgtEl>
                                          <p:spTgt spid="8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696542" y="4705431"/>
            <a:ext cx="2646546"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dirty="0" smtClean="0"/>
              <a:t>主题关键字</a:t>
            </a:r>
            <a:endParaRPr lang="zh-CN" altLang="en-US" dirty="0"/>
          </a:p>
        </p:txBody>
      </p:sp>
      <p:grpSp>
        <p:nvGrpSpPr>
          <p:cNvPr id="2" name="Group 4"/>
          <p:cNvGrpSpPr>
            <a:grpSpLocks noChangeAspect="1"/>
          </p:cNvGrpSpPr>
          <p:nvPr/>
        </p:nvGrpSpPr>
        <p:grpSpPr bwMode="auto">
          <a:xfrm>
            <a:off x="4863129" y="1880553"/>
            <a:ext cx="7159625" cy="4318000"/>
            <a:chOff x="2613" y="1333"/>
            <a:chExt cx="4510" cy="2720"/>
          </a:xfrm>
        </p:grpSpPr>
        <p:sp>
          <p:nvSpPr>
            <p:cNvPr id="11" name="Freeform 12"/>
            <p:cNvSpPr/>
            <p:nvPr/>
          </p:nvSpPr>
          <p:spPr bwMode="auto">
            <a:xfrm>
              <a:off x="4043" y="2325"/>
              <a:ext cx="2319" cy="1644"/>
            </a:xfrm>
            <a:custGeom>
              <a:avLst/>
              <a:gdLst>
                <a:gd name="T0" fmla="*/ 491 w 1247"/>
                <a:gd name="T1" fmla="*/ 79 h 884"/>
                <a:gd name="T2" fmla="*/ 0 w 1247"/>
                <a:gd name="T3" fmla="*/ 857 h 884"/>
                <a:gd name="T4" fmla="*/ 28 w 1247"/>
                <a:gd name="T5" fmla="*/ 884 h 884"/>
                <a:gd name="T6" fmla="*/ 55 w 1247"/>
                <a:gd name="T7" fmla="*/ 857 h 884"/>
                <a:gd name="T8" fmla="*/ 510 w 1247"/>
                <a:gd name="T9" fmla="*/ 132 h 884"/>
                <a:gd name="T10" fmla="*/ 1023 w 1247"/>
                <a:gd name="T11" fmla="*/ 311 h 884"/>
                <a:gd name="T12" fmla="*/ 1113 w 1247"/>
                <a:gd name="T13" fmla="*/ 427 h 884"/>
                <a:gd name="T14" fmla="*/ 1157 w 1247"/>
                <a:gd name="T15" fmla="*/ 495 h 884"/>
                <a:gd name="T16" fmla="*/ 1164 w 1247"/>
                <a:gd name="T17" fmla="*/ 507 h 884"/>
                <a:gd name="T18" fmla="*/ 1210 w 1247"/>
                <a:gd name="T19" fmla="*/ 552 h 884"/>
                <a:gd name="T20" fmla="*/ 1242 w 1247"/>
                <a:gd name="T21" fmla="*/ 534 h 884"/>
                <a:gd name="T22" fmla="*/ 1225 w 1247"/>
                <a:gd name="T23" fmla="*/ 498 h 884"/>
                <a:gd name="T24" fmla="*/ 1227 w 1247"/>
                <a:gd name="T25" fmla="*/ 499 h 884"/>
                <a:gd name="T26" fmla="*/ 1212 w 1247"/>
                <a:gd name="T27" fmla="*/ 478 h 884"/>
                <a:gd name="T28" fmla="*/ 1202 w 1247"/>
                <a:gd name="T29" fmla="*/ 463 h 884"/>
                <a:gd name="T30" fmla="*/ 1161 w 1247"/>
                <a:gd name="T31" fmla="*/ 399 h 884"/>
                <a:gd name="T32" fmla="*/ 1057 w 1247"/>
                <a:gd name="T33" fmla="*/ 268 h 884"/>
                <a:gd name="T34" fmla="*/ 491 w 1247"/>
                <a:gd name="T35" fmla="*/ 79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7" h="884">
                  <a:moveTo>
                    <a:pt x="491" y="79"/>
                  </a:moveTo>
                  <a:cubicBezTo>
                    <a:pt x="169" y="191"/>
                    <a:pt x="0" y="555"/>
                    <a:pt x="0" y="857"/>
                  </a:cubicBezTo>
                  <a:cubicBezTo>
                    <a:pt x="0" y="872"/>
                    <a:pt x="12" y="884"/>
                    <a:pt x="28" y="884"/>
                  </a:cubicBezTo>
                  <a:cubicBezTo>
                    <a:pt x="43" y="884"/>
                    <a:pt x="55" y="872"/>
                    <a:pt x="55" y="857"/>
                  </a:cubicBezTo>
                  <a:cubicBezTo>
                    <a:pt x="55" y="575"/>
                    <a:pt x="211" y="235"/>
                    <a:pt x="510" y="132"/>
                  </a:cubicBezTo>
                  <a:cubicBezTo>
                    <a:pt x="696" y="67"/>
                    <a:pt x="846" y="170"/>
                    <a:pt x="1023" y="311"/>
                  </a:cubicBezTo>
                  <a:cubicBezTo>
                    <a:pt x="1062" y="342"/>
                    <a:pt x="1087" y="384"/>
                    <a:pt x="1113" y="427"/>
                  </a:cubicBezTo>
                  <a:cubicBezTo>
                    <a:pt x="1157" y="495"/>
                    <a:pt x="1157" y="495"/>
                    <a:pt x="1157" y="495"/>
                  </a:cubicBezTo>
                  <a:cubicBezTo>
                    <a:pt x="1164" y="507"/>
                    <a:pt x="1164" y="507"/>
                    <a:pt x="1164" y="507"/>
                  </a:cubicBezTo>
                  <a:cubicBezTo>
                    <a:pt x="1175" y="524"/>
                    <a:pt x="1187" y="545"/>
                    <a:pt x="1210" y="552"/>
                  </a:cubicBezTo>
                  <a:cubicBezTo>
                    <a:pt x="1224" y="556"/>
                    <a:pt x="1237" y="548"/>
                    <a:pt x="1242" y="534"/>
                  </a:cubicBezTo>
                  <a:cubicBezTo>
                    <a:pt x="1247" y="520"/>
                    <a:pt x="1239" y="504"/>
                    <a:pt x="1225" y="498"/>
                  </a:cubicBezTo>
                  <a:cubicBezTo>
                    <a:pt x="1227" y="499"/>
                    <a:pt x="1227" y="499"/>
                    <a:pt x="1227" y="499"/>
                  </a:cubicBezTo>
                  <a:cubicBezTo>
                    <a:pt x="1223" y="497"/>
                    <a:pt x="1216" y="485"/>
                    <a:pt x="1212" y="478"/>
                  </a:cubicBezTo>
                  <a:cubicBezTo>
                    <a:pt x="1202" y="463"/>
                    <a:pt x="1202" y="463"/>
                    <a:pt x="1202" y="463"/>
                  </a:cubicBezTo>
                  <a:cubicBezTo>
                    <a:pt x="1161" y="399"/>
                    <a:pt x="1161" y="399"/>
                    <a:pt x="1161" y="399"/>
                  </a:cubicBezTo>
                  <a:cubicBezTo>
                    <a:pt x="1133" y="353"/>
                    <a:pt x="1104" y="305"/>
                    <a:pt x="1057" y="268"/>
                  </a:cubicBezTo>
                  <a:cubicBezTo>
                    <a:pt x="908" y="148"/>
                    <a:pt x="721" y="0"/>
                    <a:pt x="491" y="79"/>
                  </a:cubicBezTo>
                  <a:close/>
                </a:path>
              </a:pathLst>
            </a:custGeom>
            <a:solidFill>
              <a:srgbClr val="910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a:spLocks noEditPoints="1"/>
            </p:cNvSpPr>
            <p:nvPr/>
          </p:nvSpPr>
          <p:spPr bwMode="auto">
            <a:xfrm>
              <a:off x="3971" y="2222"/>
              <a:ext cx="2495" cy="1554"/>
            </a:xfrm>
            <a:custGeom>
              <a:avLst/>
              <a:gdLst>
                <a:gd name="T0" fmla="*/ 545 w 1342"/>
                <a:gd name="T1" fmla="*/ 56 h 835"/>
                <a:gd name="T2" fmla="*/ 283 w 1342"/>
                <a:gd name="T3" fmla="*/ 186 h 835"/>
                <a:gd name="T4" fmla="*/ 117 w 1342"/>
                <a:gd name="T5" fmla="*/ 410 h 835"/>
                <a:gd name="T6" fmla="*/ 16 w 1342"/>
                <a:gd name="T7" fmla="*/ 664 h 835"/>
                <a:gd name="T8" fmla="*/ 11 w 1342"/>
                <a:gd name="T9" fmla="*/ 719 h 835"/>
                <a:gd name="T10" fmla="*/ 4 w 1342"/>
                <a:gd name="T11" fmla="*/ 792 h 835"/>
                <a:gd name="T12" fmla="*/ 4 w 1342"/>
                <a:gd name="T13" fmla="*/ 791 h 835"/>
                <a:gd name="T14" fmla="*/ 0 w 1342"/>
                <a:gd name="T15" fmla="*/ 804 h 835"/>
                <a:gd name="T16" fmla="*/ 2 w 1342"/>
                <a:gd name="T17" fmla="*/ 813 h 835"/>
                <a:gd name="T18" fmla="*/ 38 w 1342"/>
                <a:gd name="T19" fmla="*/ 830 h 835"/>
                <a:gd name="T20" fmla="*/ 66 w 1342"/>
                <a:gd name="T21" fmla="*/ 723 h 835"/>
                <a:gd name="T22" fmla="*/ 71 w 1342"/>
                <a:gd name="T23" fmla="*/ 676 h 835"/>
                <a:gd name="T24" fmla="*/ 166 w 1342"/>
                <a:gd name="T25" fmla="*/ 436 h 835"/>
                <a:gd name="T26" fmla="*/ 316 w 1342"/>
                <a:gd name="T27" fmla="*/ 230 h 835"/>
                <a:gd name="T28" fmla="*/ 565 w 1342"/>
                <a:gd name="T29" fmla="*/ 108 h 835"/>
                <a:gd name="T30" fmla="*/ 824 w 1342"/>
                <a:gd name="T31" fmla="*/ 78 h 835"/>
                <a:gd name="T32" fmla="*/ 1036 w 1342"/>
                <a:gd name="T33" fmla="*/ 164 h 835"/>
                <a:gd name="T34" fmla="*/ 1169 w 1342"/>
                <a:gd name="T35" fmla="*/ 311 h 835"/>
                <a:gd name="T36" fmla="*/ 1177 w 1342"/>
                <a:gd name="T37" fmla="*/ 322 h 835"/>
                <a:gd name="T38" fmla="*/ 1253 w 1342"/>
                <a:gd name="T39" fmla="*/ 461 h 835"/>
                <a:gd name="T40" fmla="*/ 1259 w 1342"/>
                <a:gd name="T41" fmla="*/ 486 h 835"/>
                <a:gd name="T42" fmla="*/ 1311 w 1342"/>
                <a:gd name="T43" fmla="*/ 587 h 835"/>
                <a:gd name="T44" fmla="*/ 1338 w 1342"/>
                <a:gd name="T45" fmla="*/ 567 h 835"/>
                <a:gd name="T46" fmla="*/ 1320 w 1342"/>
                <a:gd name="T47" fmla="*/ 532 h 835"/>
                <a:gd name="T48" fmla="*/ 1330 w 1342"/>
                <a:gd name="T49" fmla="*/ 537 h 835"/>
                <a:gd name="T50" fmla="*/ 1313 w 1342"/>
                <a:gd name="T51" fmla="*/ 475 h 835"/>
                <a:gd name="T52" fmla="*/ 1305 w 1342"/>
                <a:gd name="T53" fmla="*/ 443 h 835"/>
                <a:gd name="T54" fmla="*/ 1222 w 1342"/>
                <a:gd name="T55" fmla="*/ 290 h 835"/>
                <a:gd name="T56" fmla="*/ 1215 w 1342"/>
                <a:gd name="T57" fmla="*/ 279 h 835"/>
                <a:gd name="T58" fmla="*/ 1066 w 1342"/>
                <a:gd name="T59" fmla="*/ 117 h 835"/>
                <a:gd name="T60" fmla="*/ 836 w 1342"/>
                <a:gd name="T61" fmla="*/ 24 h 835"/>
                <a:gd name="T62" fmla="*/ 545 w 1342"/>
                <a:gd name="T63" fmla="*/ 56 h 835"/>
                <a:gd name="T64" fmla="*/ 18 w 1342"/>
                <a:gd name="T65" fmla="*/ 778 h 835"/>
                <a:gd name="T66" fmla="*/ 7 w 1342"/>
                <a:gd name="T67" fmla="*/ 787 h 835"/>
                <a:gd name="T68" fmla="*/ 18 w 1342"/>
                <a:gd name="T69" fmla="*/ 77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2" h="835">
                  <a:moveTo>
                    <a:pt x="545" y="56"/>
                  </a:moveTo>
                  <a:cubicBezTo>
                    <a:pt x="453" y="91"/>
                    <a:pt x="358" y="130"/>
                    <a:pt x="283" y="186"/>
                  </a:cubicBezTo>
                  <a:cubicBezTo>
                    <a:pt x="211" y="240"/>
                    <a:pt x="160" y="326"/>
                    <a:pt x="117" y="410"/>
                  </a:cubicBezTo>
                  <a:cubicBezTo>
                    <a:pt x="66" y="508"/>
                    <a:pt x="32" y="593"/>
                    <a:pt x="16" y="664"/>
                  </a:cubicBezTo>
                  <a:cubicBezTo>
                    <a:pt x="11" y="719"/>
                    <a:pt x="11" y="719"/>
                    <a:pt x="11" y="719"/>
                  </a:cubicBezTo>
                  <a:cubicBezTo>
                    <a:pt x="9" y="743"/>
                    <a:pt x="7" y="783"/>
                    <a:pt x="4" y="792"/>
                  </a:cubicBezTo>
                  <a:cubicBezTo>
                    <a:pt x="4" y="791"/>
                    <a:pt x="4" y="791"/>
                    <a:pt x="4" y="791"/>
                  </a:cubicBezTo>
                  <a:cubicBezTo>
                    <a:pt x="2" y="795"/>
                    <a:pt x="0" y="799"/>
                    <a:pt x="0" y="804"/>
                  </a:cubicBezTo>
                  <a:cubicBezTo>
                    <a:pt x="0" y="807"/>
                    <a:pt x="1" y="810"/>
                    <a:pt x="2" y="813"/>
                  </a:cubicBezTo>
                  <a:cubicBezTo>
                    <a:pt x="8" y="828"/>
                    <a:pt x="24" y="835"/>
                    <a:pt x="38" y="830"/>
                  </a:cubicBezTo>
                  <a:cubicBezTo>
                    <a:pt x="60" y="822"/>
                    <a:pt x="61" y="803"/>
                    <a:pt x="66" y="723"/>
                  </a:cubicBezTo>
                  <a:cubicBezTo>
                    <a:pt x="71" y="676"/>
                    <a:pt x="71" y="676"/>
                    <a:pt x="71" y="676"/>
                  </a:cubicBezTo>
                  <a:cubicBezTo>
                    <a:pt x="85" y="610"/>
                    <a:pt x="117" y="529"/>
                    <a:pt x="166" y="436"/>
                  </a:cubicBezTo>
                  <a:cubicBezTo>
                    <a:pt x="206" y="357"/>
                    <a:pt x="253" y="278"/>
                    <a:pt x="316" y="230"/>
                  </a:cubicBezTo>
                  <a:cubicBezTo>
                    <a:pt x="385" y="179"/>
                    <a:pt x="477" y="142"/>
                    <a:pt x="565" y="108"/>
                  </a:cubicBezTo>
                  <a:cubicBezTo>
                    <a:pt x="632" y="83"/>
                    <a:pt x="731" y="57"/>
                    <a:pt x="824" y="78"/>
                  </a:cubicBezTo>
                  <a:cubicBezTo>
                    <a:pt x="902" y="95"/>
                    <a:pt x="979" y="127"/>
                    <a:pt x="1036" y="164"/>
                  </a:cubicBezTo>
                  <a:cubicBezTo>
                    <a:pt x="1090" y="199"/>
                    <a:pt x="1130" y="256"/>
                    <a:pt x="1169" y="311"/>
                  </a:cubicBezTo>
                  <a:cubicBezTo>
                    <a:pt x="1177" y="322"/>
                    <a:pt x="1177" y="322"/>
                    <a:pt x="1177" y="322"/>
                  </a:cubicBezTo>
                  <a:cubicBezTo>
                    <a:pt x="1202" y="358"/>
                    <a:pt x="1234" y="407"/>
                    <a:pt x="1253" y="461"/>
                  </a:cubicBezTo>
                  <a:cubicBezTo>
                    <a:pt x="1259" y="486"/>
                    <a:pt x="1259" y="486"/>
                    <a:pt x="1259" y="486"/>
                  </a:cubicBezTo>
                  <a:cubicBezTo>
                    <a:pt x="1269" y="538"/>
                    <a:pt x="1278" y="582"/>
                    <a:pt x="1311" y="587"/>
                  </a:cubicBezTo>
                  <a:cubicBezTo>
                    <a:pt x="1325" y="589"/>
                    <a:pt x="1334" y="580"/>
                    <a:pt x="1338" y="567"/>
                  </a:cubicBezTo>
                  <a:cubicBezTo>
                    <a:pt x="1342" y="554"/>
                    <a:pt x="1332" y="538"/>
                    <a:pt x="1320" y="532"/>
                  </a:cubicBezTo>
                  <a:cubicBezTo>
                    <a:pt x="1330" y="537"/>
                    <a:pt x="1330" y="537"/>
                    <a:pt x="1330" y="537"/>
                  </a:cubicBezTo>
                  <a:cubicBezTo>
                    <a:pt x="1324" y="529"/>
                    <a:pt x="1316" y="491"/>
                    <a:pt x="1313" y="475"/>
                  </a:cubicBezTo>
                  <a:cubicBezTo>
                    <a:pt x="1305" y="443"/>
                    <a:pt x="1305" y="443"/>
                    <a:pt x="1305" y="443"/>
                  </a:cubicBezTo>
                  <a:cubicBezTo>
                    <a:pt x="1285" y="382"/>
                    <a:pt x="1250" y="329"/>
                    <a:pt x="1222" y="290"/>
                  </a:cubicBezTo>
                  <a:cubicBezTo>
                    <a:pt x="1215" y="279"/>
                    <a:pt x="1215" y="279"/>
                    <a:pt x="1215" y="279"/>
                  </a:cubicBezTo>
                  <a:cubicBezTo>
                    <a:pt x="1173" y="220"/>
                    <a:pt x="1130" y="159"/>
                    <a:pt x="1066" y="117"/>
                  </a:cubicBezTo>
                  <a:cubicBezTo>
                    <a:pt x="1003" y="76"/>
                    <a:pt x="922" y="43"/>
                    <a:pt x="836" y="24"/>
                  </a:cubicBezTo>
                  <a:cubicBezTo>
                    <a:pt x="730" y="0"/>
                    <a:pt x="619" y="28"/>
                    <a:pt x="545" y="56"/>
                  </a:cubicBezTo>
                  <a:close/>
                  <a:moveTo>
                    <a:pt x="18" y="778"/>
                  </a:moveTo>
                  <a:cubicBezTo>
                    <a:pt x="14" y="780"/>
                    <a:pt x="10" y="783"/>
                    <a:pt x="7" y="787"/>
                  </a:cubicBezTo>
                  <a:cubicBezTo>
                    <a:pt x="9" y="784"/>
                    <a:pt x="12" y="780"/>
                    <a:pt x="18" y="778"/>
                  </a:cubicBezTo>
                  <a:close/>
                </a:path>
              </a:pathLst>
            </a:custGeom>
            <a:solidFill>
              <a:srgbClr val="0046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a:spLocks noEditPoints="1"/>
            </p:cNvSpPr>
            <p:nvPr/>
          </p:nvSpPr>
          <p:spPr bwMode="auto">
            <a:xfrm>
              <a:off x="3798" y="2038"/>
              <a:ext cx="2791" cy="1730"/>
            </a:xfrm>
            <a:custGeom>
              <a:avLst/>
              <a:gdLst>
                <a:gd name="T0" fmla="*/ 686 w 1501"/>
                <a:gd name="T1" fmla="*/ 83 h 930"/>
                <a:gd name="T2" fmla="*/ 664 w 1501"/>
                <a:gd name="T3" fmla="*/ 89 h 930"/>
                <a:gd name="T4" fmla="*/ 404 w 1501"/>
                <a:gd name="T5" fmla="*/ 201 h 930"/>
                <a:gd name="T6" fmla="*/ 163 w 1501"/>
                <a:gd name="T7" fmla="*/ 398 h 930"/>
                <a:gd name="T8" fmla="*/ 0 w 1501"/>
                <a:gd name="T9" fmla="*/ 872 h 930"/>
                <a:gd name="T10" fmla="*/ 1 w 1501"/>
                <a:gd name="T11" fmla="*/ 911 h 930"/>
                <a:gd name="T12" fmla="*/ 9 w 1501"/>
                <a:gd name="T13" fmla="*/ 911 h 930"/>
                <a:gd name="T14" fmla="*/ 8 w 1501"/>
                <a:gd name="T15" fmla="*/ 906 h 930"/>
                <a:gd name="T16" fmla="*/ 56 w 1501"/>
                <a:gd name="T17" fmla="*/ 908 h 930"/>
                <a:gd name="T18" fmla="*/ 208 w 1501"/>
                <a:gd name="T19" fmla="*/ 431 h 930"/>
                <a:gd name="T20" fmla="*/ 433 w 1501"/>
                <a:gd name="T21" fmla="*/ 248 h 930"/>
                <a:gd name="T22" fmla="*/ 679 w 1501"/>
                <a:gd name="T23" fmla="*/ 142 h 930"/>
                <a:gd name="T24" fmla="*/ 701 w 1501"/>
                <a:gd name="T25" fmla="*/ 136 h 930"/>
                <a:gd name="T26" fmla="*/ 1078 w 1501"/>
                <a:gd name="T27" fmla="*/ 126 h 930"/>
                <a:gd name="T28" fmla="*/ 1135 w 1501"/>
                <a:gd name="T29" fmla="*/ 155 h 930"/>
                <a:gd name="T30" fmla="*/ 1231 w 1501"/>
                <a:gd name="T31" fmla="*/ 214 h 930"/>
                <a:gd name="T32" fmla="*/ 1266 w 1501"/>
                <a:gd name="T33" fmla="*/ 263 h 930"/>
                <a:gd name="T34" fmla="*/ 1283 w 1501"/>
                <a:gd name="T35" fmla="*/ 292 h 930"/>
                <a:gd name="T36" fmla="*/ 1303 w 1501"/>
                <a:gd name="T37" fmla="*/ 320 h 930"/>
                <a:gd name="T38" fmla="*/ 1333 w 1501"/>
                <a:gd name="T39" fmla="*/ 365 h 930"/>
                <a:gd name="T40" fmla="*/ 1345 w 1501"/>
                <a:gd name="T41" fmla="*/ 386 h 930"/>
                <a:gd name="T42" fmla="*/ 1420 w 1501"/>
                <a:gd name="T43" fmla="*/ 535 h 930"/>
                <a:gd name="T44" fmla="*/ 1428 w 1501"/>
                <a:gd name="T45" fmla="*/ 561 h 930"/>
                <a:gd name="T46" fmla="*/ 1445 w 1501"/>
                <a:gd name="T47" fmla="*/ 640 h 930"/>
                <a:gd name="T48" fmla="*/ 1472 w 1501"/>
                <a:gd name="T49" fmla="*/ 668 h 930"/>
                <a:gd name="T50" fmla="*/ 1501 w 1501"/>
                <a:gd name="T51" fmla="*/ 641 h 930"/>
                <a:gd name="T52" fmla="*/ 1481 w 1501"/>
                <a:gd name="T53" fmla="*/ 544 h 930"/>
                <a:gd name="T54" fmla="*/ 1473 w 1501"/>
                <a:gd name="T55" fmla="*/ 520 h 930"/>
                <a:gd name="T56" fmla="*/ 1393 w 1501"/>
                <a:gd name="T57" fmla="*/ 358 h 930"/>
                <a:gd name="T58" fmla="*/ 1380 w 1501"/>
                <a:gd name="T59" fmla="*/ 337 h 930"/>
                <a:gd name="T60" fmla="*/ 1348 w 1501"/>
                <a:gd name="T61" fmla="*/ 288 h 930"/>
                <a:gd name="T62" fmla="*/ 1330 w 1501"/>
                <a:gd name="T63" fmla="*/ 261 h 930"/>
                <a:gd name="T64" fmla="*/ 1314 w 1501"/>
                <a:gd name="T65" fmla="*/ 235 h 930"/>
                <a:gd name="T66" fmla="*/ 1267 w 1501"/>
                <a:gd name="T67" fmla="*/ 172 h 930"/>
                <a:gd name="T68" fmla="*/ 1159 w 1501"/>
                <a:gd name="T69" fmla="*/ 106 h 930"/>
                <a:gd name="T70" fmla="*/ 1106 w 1501"/>
                <a:gd name="T71" fmla="*/ 78 h 930"/>
                <a:gd name="T72" fmla="*/ 686 w 1501"/>
                <a:gd name="T73" fmla="*/ 83 h 930"/>
                <a:gd name="T74" fmla="*/ 22 w 1501"/>
                <a:gd name="T75" fmla="*/ 925 h 930"/>
                <a:gd name="T76" fmla="*/ 56 w 1501"/>
                <a:gd name="T77" fmla="*/ 913 h 930"/>
                <a:gd name="T78" fmla="*/ 9 w 1501"/>
                <a:gd name="T79" fmla="*/ 911 h 930"/>
                <a:gd name="T80" fmla="*/ 22 w 1501"/>
                <a:gd name="T81" fmla="*/ 925 h 930"/>
                <a:gd name="T82" fmla="*/ 56 w 1501"/>
                <a:gd name="T83" fmla="*/ 913 h 930"/>
                <a:gd name="T84" fmla="*/ 56 w 1501"/>
                <a:gd name="T85" fmla="*/ 913 h 930"/>
                <a:gd name="T86" fmla="*/ 56 w 1501"/>
                <a:gd name="T87" fmla="*/ 913 h 930"/>
                <a:gd name="T88" fmla="*/ 56 w 1501"/>
                <a:gd name="T89" fmla="*/ 91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1" h="930">
                  <a:moveTo>
                    <a:pt x="686" y="83"/>
                  </a:moveTo>
                  <a:cubicBezTo>
                    <a:pt x="664" y="89"/>
                    <a:pt x="664" y="89"/>
                    <a:pt x="664" y="89"/>
                  </a:cubicBezTo>
                  <a:cubicBezTo>
                    <a:pt x="560" y="119"/>
                    <a:pt x="482" y="152"/>
                    <a:pt x="404" y="201"/>
                  </a:cubicBezTo>
                  <a:cubicBezTo>
                    <a:pt x="325" y="251"/>
                    <a:pt x="228" y="312"/>
                    <a:pt x="163" y="398"/>
                  </a:cubicBezTo>
                  <a:cubicBezTo>
                    <a:pt x="56" y="541"/>
                    <a:pt x="0" y="704"/>
                    <a:pt x="0" y="872"/>
                  </a:cubicBezTo>
                  <a:cubicBezTo>
                    <a:pt x="0" y="885"/>
                    <a:pt x="0" y="898"/>
                    <a:pt x="1" y="911"/>
                  </a:cubicBezTo>
                  <a:cubicBezTo>
                    <a:pt x="1" y="911"/>
                    <a:pt x="7" y="911"/>
                    <a:pt x="9" y="911"/>
                  </a:cubicBezTo>
                  <a:cubicBezTo>
                    <a:pt x="8" y="910"/>
                    <a:pt x="8" y="908"/>
                    <a:pt x="8" y="906"/>
                  </a:cubicBezTo>
                  <a:cubicBezTo>
                    <a:pt x="18" y="907"/>
                    <a:pt x="56" y="908"/>
                    <a:pt x="56" y="908"/>
                  </a:cubicBezTo>
                  <a:cubicBezTo>
                    <a:pt x="48" y="739"/>
                    <a:pt x="100" y="574"/>
                    <a:pt x="208" y="431"/>
                  </a:cubicBezTo>
                  <a:cubicBezTo>
                    <a:pt x="266" y="353"/>
                    <a:pt x="359" y="295"/>
                    <a:pt x="433" y="248"/>
                  </a:cubicBezTo>
                  <a:cubicBezTo>
                    <a:pt x="507" y="202"/>
                    <a:pt x="581" y="171"/>
                    <a:pt x="679" y="142"/>
                  </a:cubicBezTo>
                  <a:cubicBezTo>
                    <a:pt x="701" y="136"/>
                    <a:pt x="701" y="136"/>
                    <a:pt x="701" y="136"/>
                  </a:cubicBezTo>
                  <a:cubicBezTo>
                    <a:pt x="825" y="101"/>
                    <a:pt x="966" y="60"/>
                    <a:pt x="1078" y="126"/>
                  </a:cubicBezTo>
                  <a:cubicBezTo>
                    <a:pt x="1135" y="155"/>
                    <a:pt x="1135" y="155"/>
                    <a:pt x="1135" y="155"/>
                  </a:cubicBezTo>
                  <a:cubicBezTo>
                    <a:pt x="1169" y="172"/>
                    <a:pt x="1201" y="188"/>
                    <a:pt x="1231" y="214"/>
                  </a:cubicBezTo>
                  <a:cubicBezTo>
                    <a:pt x="1246" y="227"/>
                    <a:pt x="1255" y="244"/>
                    <a:pt x="1266" y="263"/>
                  </a:cubicBezTo>
                  <a:cubicBezTo>
                    <a:pt x="1283" y="292"/>
                    <a:pt x="1283" y="292"/>
                    <a:pt x="1283" y="292"/>
                  </a:cubicBezTo>
                  <a:cubicBezTo>
                    <a:pt x="1283" y="292"/>
                    <a:pt x="1303" y="320"/>
                    <a:pt x="1303" y="320"/>
                  </a:cubicBezTo>
                  <a:cubicBezTo>
                    <a:pt x="1333" y="365"/>
                    <a:pt x="1333" y="365"/>
                    <a:pt x="1333" y="365"/>
                  </a:cubicBezTo>
                  <a:cubicBezTo>
                    <a:pt x="1333" y="365"/>
                    <a:pt x="1345" y="386"/>
                    <a:pt x="1345" y="386"/>
                  </a:cubicBezTo>
                  <a:cubicBezTo>
                    <a:pt x="1374" y="434"/>
                    <a:pt x="1406" y="488"/>
                    <a:pt x="1420" y="535"/>
                  </a:cubicBezTo>
                  <a:cubicBezTo>
                    <a:pt x="1428" y="561"/>
                    <a:pt x="1428" y="561"/>
                    <a:pt x="1428" y="561"/>
                  </a:cubicBezTo>
                  <a:cubicBezTo>
                    <a:pt x="1437" y="589"/>
                    <a:pt x="1446" y="614"/>
                    <a:pt x="1445" y="640"/>
                  </a:cubicBezTo>
                  <a:cubicBezTo>
                    <a:pt x="1445" y="655"/>
                    <a:pt x="1457" y="668"/>
                    <a:pt x="1472" y="668"/>
                  </a:cubicBezTo>
                  <a:cubicBezTo>
                    <a:pt x="1487" y="669"/>
                    <a:pt x="1500" y="657"/>
                    <a:pt x="1501" y="641"/>
                  </a:cubicBezTo>
                  <a:cubicBezTo>
                    <a:pt x="1501" y="606"/>
                    <a:pt x="1491" y="574"/>
                    <a:pt x="1481" y="544"/>
                  </a:cubicBezTo>
                  <a:cubicBezTo>
                    <a:pt x="1473" y="520"/>
                    <a:pt x="1473" y="520"/>
                    <a:pt x="1473" y="520"/>
                  </a:cubicBezTo>
                  <a:cubicBezTo>
                    <a:pt x="1457" y="465"/>
                    <a:pt x="1423" y="408"/>
                    <a:pt x="1393" y="358"/>
                  </a:cubicBezTo>
                  <a:cubicBezTo>
                    <a:pt x="1380" y="337"/>
                    <a:pt x="1380" y="337"/>
                    <a:pt x="1380" y="337"/>
                  </a:cubicBezTo>
                  <a:cubicBezTo>
                    <a:pt x="1348" y="288"/>
                    <a:pt x="1348" y="288"/>
                    <a:pt x="1348" y="288"/>
                  </a:cubicBezTo>
                  <a:cubicBezTo>
                    <a:pt x="1330" y="261"/>
                    <a:pt x="1330" y="261"/>
                    <a:pt x="1330" y="261"/>
                  </a:cubicBezTo>
                  <a:cubicBezTo>
                    <a:pt x="1314" y="235"/>
                    <a:pt x="1314" y="235"/>
                    <a:pt x="1314" y="235"/>
                  </a:cubicBezTo>
                  <a:cubicBezTo>
                    <a:pt x="1302" y="214"/>
                    <a:pt x="1289" y="191"/>
                    <a:pt x="1267" y="172"/>
                  </a:cubicBezTo>
                  <a:cubicBezTo>
                    <a:pt x="1232" y="142"/>
                    <a:pt x="1195" y="123"/>
                    <a:pt x="1159" y="106"/>
                  </a:cubicBezTo>
                  <a:cubicBezTo>
                    <a:pt x="1106" y="78"/>
                    <a:pt x="1106" y="78"/>
                    <a:pt x="1106" y="78"/>
                  </a:cubicBezTo>
                  <a:cubicBezTo>
                    <a:pt x="973" y="0"/>
                    <a:pt x="814" y="46"/>
                    <a:pt x="686" y="83"/>
                  </a:cubicBezTo>
                  <a:close/>
                  <a:moveTo>
                    <a:pt x="22" y="925"/>
                  </a:moveTo>
                  <a:cubicBezTo>
                    <a:pt x="36" y="930"/>
                    <a:pt x="50" y="926"/>
                    <a:pt x="56" y="913"/>
                  </a:cubicBezTo>
                  <a:cubicBezTo>
                    <a:pt x="56" y="913"/>
                    <a:pt x="21" y="911"/>
                    <a:pt x="9" y="911"/>
                  </a:cubicBezTo>
                  <a:cubicBezTo>
                    <a:pt x="12" y="917"/>
                    <a:pt x="16" y="922"/>
                    <a:pt x="22" y="925"/>
                  </a:cubicBezTo>
                  <a:close/>
                  <a:moveTo>
                    <a:pt x="56" y="913"/>
                  </a:moveTo>
                  <a:cubicBezTo>
                    <a:pt x="56" y="913"/>
                    <a:pt x="56" y="913"/>
                    <a:pt x="56" y="913"/>
                  </a:cubicBezTo>
                  <a:cubicBezTo>
                    <a:pt x="56" y="913"/>
                    <a:pt x="56" y="913"/>
                    <a:pt x="56" y="913"/>
                  </a:cubicBezTo>
                  <a:cubicBezTo>
                    <a:pt x="56" y="913"/>
                    <a:pt x="56" y="913"/>
                    <a:pt x="56" y="913"/>
                  </a:cubicBezTo>
                  <a:close/>
                </a:path>
              </a:pathLst>
            </a:custGeom>
            <a:solidFill>
              <a:srgbClr val="009F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3431" y="1964"/>
              <a:ext cx="3271" cy="1775"/>
            </a:xfrm>
            <a:custGeom>
              <a:avLst/>
              <a:gdLst>
                <a:gd name="T0" fmla="*/ 840 w 1759"/>
                <a:gd name="T1" fmla="*/ 44 h 954"/>
                <a:gd name="T2" fmla="*/ 824 w 1759"/>
                <a:gd name="T3" fmla="*/ 47 h 954"/>
                <a:gd name="T4" fmla="*/ 775 w 1759"/>
                <a:gd name="T5" fmla="*/ 56 h 954"/>
                <a:gd name="T6" fmla="*/ 661 w 1759"/>
                <a:gd name="T7" fmla="*/ 86 h 954"/>
                <a:gd name="T8" fmla="*/ 548 w 1759"/>
                <a:gd name="T9" fmla="*/ 149 h 954"/>
                <a:gd name="T10" fmla="*/ 504 w 1759"/>
                <a:gd name="T11" fmla="*/ 176 h 954"/>
                <a:gd name="T12" fmla="*/ 190 w 1759"/>
                <a:gd name="T13" fmla="*/ 466 h 954"/>
                <a:gd name="T14" fmla="*/ 68 w 1759"/>
                <a:gd name="T15" fmla="*/ 702 h 954"/>
                <a:gd name="T16" fmla="*/ 58 w 1759"/>
                <a:gd name="T17" fmla="*/ 726 h 954"/>
                <a:gd name="T18" fmla="*/ 8 w 1759"/>
                <a:gd name="T19" fmla="*/ 929 h 954"/>
                <a:gd name="T20" fmla="*/ 40 w 1759"/>
                <a:gd name="T21" fmla="*/ 952 h 954"/>
                <a:gd name="T22" fmla="*/ 63 w 1759"/>
                <a:gd name="T23" fmla="*/ 921 h 954"/>
                <a:gd name="T24" fmla="*/ 110 w 1759"/>
                <a:gd name="T25" fmla="*/ 747 h 954"/>
                <a:gd name="T26" fmla="*/ 120 w 1759"/>
                <a:gd name="T27" fmla="*/ 722 h 954"/>
                <a:gd name="T28" fmla="*/ 235 w 1759"/>
                <a:gd name="T29" fmla="*/ 499 h 954"/>
                <a:gd name="T30" fmla="*/ 533 w 1759"/>
                <a:gd name="T31" fmla="*/ 224 h 954"/>
                <a:gd name="T32" fmla="*/ 577 w 1759"/>
                <a:gd name="T33" fmla="*/ 196 h 954"/>
                <a:gd name="T34" fmla="*/ 683 w 1759"/>
                <a:gd name="T35" fmla="*/ 137 h 954"/>
                <a:gd name="T36" fmla="*/ 784 w 1759"/>
                <a:gd name="T37" fmla="*/ 111 h 954"/>
                <a:gd name="T38" fmla="*/ 836 w 1759"/>
                <a:gd name="T39" fmla="*/ 101 h 954"/>
                <a:gd name="T40" fmla="*/ 852 w 1759"/>
                <a:gd name="T41" fmla="*/ 98 h 954"/>
                <a:gd name="T42" fmla="*/ 1136 w 1759"/>
                <a:gd name="T43" fmla="*/ 61 h 954"/>
                <a:gd name="T44" fmla="*/ 1229 w 1759"/>
                <a:gd name="T45" fmla="*/ 71 h 954"/>
                <a:gd name="T46" fmla="*/ 1294 w 1759"/>
                <a:gd name="T47" fmla="*/ 78 h 954"/>
                <a:gd name="T48" fmla="*/ 1299 w 1759"/>
                <a:gd name="T49" fmla="*/ 79 h 954"/>
                <a:gd name="T50" fmla="*/ 1394 w 1759"/>
                <a:gd name="T51" fmla="*/ 97 h 954"/>
                <a:gd name="T52" fmla="*/ 1513 w 1759"/>
                <a:gd name="T53" fmla="*/ 180 h 954"/>
                <a:gd name="T54" fmla="*/ 1559 w 1759"/>
                <a:gd name="T55" fmla="*/ 268 h 954"/>
                <a:gd name="T56" fmla="*/ 1573 w 1759"/>
                <a:gd name="T57" fmla="*/ 336 h 954"/>
                <a:gd name="T58" fmla="*/ 1584 w 1759"/>
                <a:gd name="T59" fmla="*/ 394 h 954"/>
                <a:gd name="T60" fmla="*/ 1632 w 1759"/>
                <a:gd name="T61" fmla="*/ 507 h 954"/>
                <a:gd name="T62" fmla="*/ 1664 w 1759"/>
                <a:gd name="T63" fmla="*/ 573 h 954"/>
                <a:gd name="T64" fmla="*/ 1679 w 1759"/>
                <a:gd name="T65" fmla="*/ 606 h 954"/>
                <a:gd name="T66" fmla="*/ 1701 w 1759"/>
                <a:gd name="T67" fmla="*/ 667 h 954"/>
                <a:gd name="T68" fmla="*/ 1733 w 1759"/>
                <a:gd name="T69" fmla="*/ 690 h 954"/>
                <a:gd name="T70" fmla="*/ 1756 w 1759"/>
                <a:gd name="T71" fmla="*/ 659 h 954"/>
                <a:gd name="T72" fmla="*/ 1729 w 1759"/>
                <a:gd name="T73" fmla="*/ 582 h 954"/>
                <a:gd name="T74" fmla="*/ 1715 w 1759"/>
                <a:gd name="T75" fmla="*/ 552 h 954"/>
                <a:gd name="T76" fmla="*/ 1681 w 1759"/>
                <a:gd name="T77" fmla="*/ 481 h 954"/>
                <a:gd name="T78" fmla="*/ 1637 w 1759"/>
                <a:gd name="T79" fmla="*/ 380 h 954"/>
                <a:gd name="T80" fmla="*/ 1628 w 1759"/>
                <a:gd name="T81" fmla="*/ 328 h 954"/>
                <a:gd name="T82" fmla="*/ 1611 w 1759"/>
                <a:gd name="T83" fmla="*/ 251 h 954"/>
                <a:gd name="T84" fmla="*/ 1558 w 1759"/>
                <a:gd name="T85" fmla="*/ 147 h 954"/>
                <a:gd name="T86" fmla="*/ 1416 w 1759"/>
                <a:gd name="T87" fmla="*/ 46 h 954"/>
                <a:gd name="T88" fmla="*/ 1304 w 1759"/>
                <a:gd name="T89" fmla="*/ 23 h 954"/>
                <a:gd name="T90" fmla="*/ 1299 w 1759"/>
                <a:gd name="T91" fmla="*/ 23 h 954"/>
                <a:gd name="T92" fmla="*/ 1236 w 1759"/>
                <a:gd name="T93" fmla="*/ 16 h 954"/>
                <a:gd name="T94" fmla="*/ 1140 w 1759"/>
                <a:gd name="T95" fmla="*/ 6 h 954"/>
                <a:gd name="T96" fmla="*/ 840 w 1759"/>
                <a:gd name="T97" fmla="*/ 4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9" h="954">
                  <a:moveTo>
                    <a:pt x="840" y="44"/>
                  </a:moveTo>
                  <a:cubicBezTo>
                    <a:pt x="824" y="47"/>
                    <a:pt x="824" y="47"/>
                    <a:pt x="824" y="47"/>
                  </a:cubicBezTo>
                  <a:cubicBezTo>
                    <a:pt x="775" y="56"/>
                    <a:pt x="775" y="56"/>
                    <a:pt x="775" y="56"/>
                  </a:cubicBezTo>
                  <a:cubicBezTo>
                    <a:pt x="738" y="63"/>
                    <a:pt x="699" y="70"/>
                    <a:pt x="661" y="86"/>
                  </a:cubicBezTo>
                  <a:cubicBezTo>
                    <a:pt x="621" y="103"/>
                    <a:pt x="584" y="126"/>
                    <a:pt x="548" y="149"/>
                  </a:cubicBezTo>
                  <a:cubicBezTo>
                    <a:pt x="504" y="176"/>
                    <a:pt x="504" y="176"/>
                    <a:pt x="504" y="176"/>
                  </a:cubicBezTo>
                  <a:cubicBezTo>
                    <a:pt x="387" y="245"/>
                    <a:pt x="276" y="348"/>
                    <a:pt x="190" y="466"/>
                  </a:cubicBezTo>
                  <a:cubicBezTo>
                    <a:pt x="132" y="546"/>
                    <a:pt x="93" y="639"/>
                    <a:pt x="68" y="702"/>
                  </a:cubicBezTo>
                  <a:cubicBezTo>
                    <a:pt x="58" y="726"/>
                    <a:pt x="58" y="726"/>
                    <a:pt x="58" y="726"/>
                  </a:cubicBezTo>
                  <a:cubicBezTo>
                    <a:pt x="34" y="788"/>
                    <a:pt x="0" y="873"/>
                    <a:pt x="8" y="929"/>
                  </a:cubicBezTo>
                  <a:cubicBezTo>
                    <a:pt x="10" y="944"/>
                    <a:pt x="25" y="954"/>
                    <a:pt x="40" y="952"/>
                  </a:cubicBezTo>
                  <a:cubicBezTo>
                    <a:pt x="55" y="950"/>
                    <a:pt x="65" y="936"/>
                    <a:pt x="63" y="921"/>
                  </a:cubicBezTo>
                  <a:cubicBezTo>
                    <a:pt x="57" y="880"/>
                    <a:pt x="89" y="800"/>
                    <a:pt x="110" y="747"/>
                  </a:cubicBezTo>
                  <a:cubicBezTo>
                    <a:pt x="120" y="722"/>
                    <a:pt x="120" y="722"/>
                    <a:pt x="120" y="722"/>
                  </a:cubicBezTo>
                  <a:cubicBezTo>
                    <a:pt x="143" y="662"/>
                    <a:pt x="181" y="573"/>
                    <a:pt x="235" y="499"/>
                  </a:cubicBezTo>
                  <a:cubicBezTo>
                    <a:pt x="316" y="387"/>
                    <a:pt x="422" y="289"/>
                    <a:pt x="533" y="224"/>
                  </a:cubicBezTo>
                  <a:cubicBezTo>
                    <a:pt x="577" y="196"/>
                    <a:pt x="577" y="196"/>
                    <a:pt x="577" y="196"/>
                  </a:cubicBezTo>
                  <a:cubicBezTo>
                    <a:pt x="612" y="174"/>
                    <a:pt x="647" y="152"/>
                    <a:pt x="683" y="137"/>
                  </a:cubicBezTo>
                  <a:cubicBezTo>
                    <a:pt x="715" y="123"/>
                    <a:pt x="749" y="117"/>
                    <a:pt x="784" y="111"/>
                  </a:cubicBezTo>
                  <a:cubicBezTo>
                    <a:pt x="836" y="101"/>
                    <a:pt x="836" y="101"/>
                    <a:pt x="836" y="101"/>
                  </a:cubicBezTo>
                  <a:cubicBezTo>
                    <a:pt x="852" y="98"/>
                    <a:pt x="852" y="98"/>
                    <a:pt x="852" y="98"/>
                  </a:cubicBezTo>
                  <a:cubicBezTo>
                    <a:pt x="945" y="77"/>
                    <a:pt x="1041" y="55"/>
                    <a:pt x="1136" y="61"/>
                  </a:cubicBezTo>
                  <a:cubicBezTo>
                    <a:pt x="1229" y="71"/>
                    <a:pt x="1229" y="71"/>
                    <a:pt x="1229" y="71"/>
                  </a:cubicBezTo>
                  <a:cubicBezTo>
                    <a:pt x="1294" y="78"/>
                    <a:pt x="1294" y="78"/>
                    <a:pt x="1294" y="78"/>
                  </a:cubicBezTo>
                  <a:cubicBezTo>
                    <a:pt x="1299" y="79"/>
                    <a:pt x="1299" y="79"/>
                    <a:pt x="1299" y="79"/>
                  </a:cubicBezTo>
                  <a:cubicBezTo>
                    <a:pt x="1331" y="82"/>
                    <a:pt x="1365" y="85"/>
                    <a:pt x="1394" y="97"/>
                  </a:cubicBezTo>
                  <a:cubicBezTo>
                    <a:pt x="1449" y="121"/>
                    <a:pt x="1485" y="141"/>
                    <a:pt x="1513" y="180"/>
                  </a:cubicBezTo>
                  <a:cubicBezTo>
                    <a:pt x="1535" y="209"/>
                    <a:pt x="1548" y="234"/>
                    <a:pt x="1559" y="268"/>
                  </a:cubicBezTo>
                  <a:cubicBezTo>
                    <a:pt x="1566" y="290"/>
                    <a:pt x="1569" y="312"/>
                    <a:pt x="1573" y="336"/>
                  </a:cubicBezTo>
                  <a:cubicBezTo>
                    <a:pt x="1584" y="394"/>
                    <a:pt x="1584" y="394"/>
                    <a:pt x="1584" y="394"/>
                  </a:cubicBezTo>
                  <a:cubicBezTo>
                    <a:pt x="1594" y="435"/>
                    <a:pt x="1613" y="472"/>
                    <a:pt x="1632" y="507"/>
                  </a:cubicBezTo>
                  <a:cubicBezTo>
                    <a:pt x="1644" y="530"/>
                    <a:pt x="1655" y="551"/>
                    <a:pt x="1664" y="573"/>
                  </a:cubicBezTo>
                  <a:cubicBezTo>
                    <a:pt x="1679" y="606"/>
                    <a:pt x="1679" y="606"/>
                    <a:pt x="1679" y="606"/>
                  </a:cubicBezTo>
                  <a:cubicBezTo>
                    <a:pt x="1689" y="627"/>
                    <a:pt x="1699" y="648"/>
                    <a:pt x="1701" y="667"/>
                  </a:cubicBezTo>
                  <a:cubicBezTo>
                    <a:pt x="1704" y="682"/>
                    <a:pt x="1718" y="692"/>
                    <a:pt x="1733" y="690"/>
                  </a:cubicBezTo>
                  <a:cubicBezTo>
                    <a:pt x="1748" y="688"/>
                    <a:pt x="1759" y="674"/>
                    <a:pt x="1756" y="659"/>
                  </a:cubicBezTo>
                  <a:cubicBezTo>
                    <a:pt x="1753" y="632"/>
                    <a:pt x="1741" y="606"/>
                    <a:pt x="1729" y="582"/>
                  </a:cubicBezTo>
                  <a:cubicBezTo>
                    <a:pt x="1715" y="552"/>
                    <a:pt x="1715" y="552"/>
                    <a:pt x="1715" y="552"/>
                  </a:cubicBezTo>
                  <a:cubicBezTo>
                    <a:pt x="1706" y="527"/>
                    <a:pt x="1693" y="504"/>
                    <a:pt x="1681" y="481"/>
                  </a:cubicBezTo>
                  <a:cubicBezTo>
                    <a:pt x="1663" y="447"/>
                    <a:pt x="1646" y="415"/>
                    <a:pt x="1637" y="380"/>
                  </a:cubicBezTo>
                  <a:cubicBezTo>
                    <a:pt x="1628" y="328"/>
                    <a:pt x="1628" y="328"/>
                    <a:pt x="1628" y="328"/>
                  </a:cubicBezTo>
                  <a:cubicBezTo>
                    <a:pt x="1624" y="303"/>
                    <a:pt x="1620" y="277"/>
                    <a:pt x="1611" y="251"/>
                  </a:cubicBezTo>
                  <a:cubicBezTo>
                    <a:pt x="1599" y="211"/>
                    <a:pt x="1583" y="181"/>
                    <a:pt x="1558" y="147"/>
                  </a:cubicBezTo>
                  <a:cubicBezTo>
                    <a:pt x="1518" y="93"/>
                    <a:pt x="1468" y="69"/>
                    <a:pt x="1416" y="46"/>
                  </a:cubicBezTo>
                  <a:cubicBezTo>
                    <a:pt x="1379" y="30"/>
                    <a:pt x="1341" y="27"/>
                    <a:pt x="1304" y="23"/>
                  </a:cubicBezTo>
                  <a:cubicBezTo>
                    <a:pt x="1299" y="23"/>
                    <a:pt x="1299" y="23"/>
                    <a:pt x="1299" y="23"/>
                  </a:cubicBezTo>
                  <a:cubicBezTo>
                    <a:pt x="1236" y="16"/>
                    <a:pt x="1236" y="16"/>
                    <a:pt x="1236" y="16"/>
                  </a:cubicBezTo>
                  <a:cubicBezTo>
                    <a:pt x="1140" y="6"/>
                    <a:pt x="1140" y="6"/>
                    <a:pt x="1140" y="6"/>
                  </a:cubicBezTo>
                  <a:cubicBezTo>
                    <a:pt x="1037" y="0"/>
                    <a:pt x="937" y="22"/>
                    <a:pt x="840" y="44"/>
                  </a:cubicBezTo>
                  <a:close/>
                </a:path>
              </a:pathLst>
            </a:custGeom>
            <a:solidFill>
              <a:srgbClr val="75A2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3056" y="1735"/>
              <a:ext cx="3786" cy="2167"/>
            </a:xfrm>
            <a:custGeom>
              <a:avLst/>
              <a:gdLst>
                <a:gd name="T0" fmla="*/ 1158 w 2036"/>
                <a:gd name="T1" fmla="*/ 77 h 1165"/>
                <a:gd name="T2" fmla="*/ 448 w 2036"/>
                <a:gd name="T3" fmla="*/ 348 h 1165"/>
                <a:gd name="T4" fmla="*/ 83 w 2036"/>
                <a:gd name="T5" fmla="*/ 780 h 1165"/>
                <a:gd name="T6" fmla="*/ 24 w 2036"/>
                <a:gd name="T7" fmla="*/ 1010 h 1165"/>
                <a:gd name="T8" fmla="*/ 4 w 2036"/>
                <a:gd name="T9" fmla="*/ 1127 h 1165"/>
                <a:gd name="T10" fmla="*/ 24 w 2036"/>
                <a:gd name="T11" fmla="*/ 1161 h 1165"/>
                <a:gd name="T12" fmla="*/ 58 w 2036"/>
                <a:gd name="T13" fmla="*/ 1142 h 1165"/>
                <a:gd name="T14" fmla="*/ 79 w 2036"/>
                <a:gd name="T15" fmla="*/ 1017 h 1165"/>
                <a:gd name="T16" fmla="*/ 132 w 2036"/>
                <a:gd name="T17" fmla="*/ 806 h 1165"/>
                <a:gd name="T18" fmla="*/ 480 w 2036"/>
                <a:gd name="T19" fmla="*/ 394 h 1165"/>
                <a:gd name="T20" fmla="*/ 1169 w 2036"/>
                <a:gd name="T21" fmla="*/ 132 h 1165"/>
                <a:gd name="T22" fmla="*/ 1688 w 2036"/>
                <a:gd name="T23" fmla="*/ 156 h 1165"/>
                <a:gd name="T24" fmla="*/ 1870 w 2036"/>
                <a:gd name="T25" fmla="*/ 489 h 1165"/>
                <a:gd name="T26" fmla="*/ 1871 w 2036"/>
                <a:gd name="T27" fmla="*/ 494 h 1165"/>
                <a:gd name="T28" fmla="*/ 1984 w 2036"/>
                <a:gd name="T29" fmla="*/ 784 h 1165"/>
                <a:gd name="T30" fmla="*/ 2023 w 2036"/>
                <a:gd name="T31" fmla="*/ 786 h 1165"/>
                <a:gd name="T32" fmla="*/ 2026 w 2036"/>
                <a:gd name="T33" fmla="*/ 747 h 1165"/>
                <a:gd name="T34" fmla="*/ 1925 w 2036"/>
                <a:gd name="T35" fmla="*/ 483 h 1165"/>
                <a:gd name="T36" fmla="*/ 1924 w 2036"/>
                <a:gd name="T37" fmla="*/ 479 h 1165"/>
                <a:gd name="T38" fmla="*/ 1719 w 2036"/>
                <a:gd name="T39" fmla="*/ 110 h 1165"/>
                <a:gd name="T40" fmla="*/ 1158 w 2036"/>
                <a:gd name="T41" fmla="*/ 77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6" h="1165">
                  <a:moveTo>
                    <a:pt x="1158" y="77"/>
                  </a:moveTo>
                  <a:cubicBezTo>
                    <a:pt x="934" y="121"/>
                    <a:pt x="674" y="187"/>
                    <a:pt x="448" y="348"/>
                  </a:cubicBezTo>
                  <a:cubicBezTo>
                    <a:pt x="300" y="453"/>
                    <a:pt x="174" y="602"/>
                    <a:pt x="83" y="780"/>
                  </a:cubicBezTo>
                  <a:cubicBezTo>
                    <a:pt x="44" y="856"/>
                    <a:pt x="34" y="935"/>
                    <a:pt x="24" y="1010"/>
                  </a:cubicBezTo>
                  <a:cubicBezTo>
                    <a:pt x="19" y="1052"/>
                    <a:pt x="14" y="1091"/>
                    <a:pt x="4" y="1127"/>
                  </a:cubicBezTo>
                  <a:cubicBezTo>
                    <a:pt x="0" y="1142"/>
                    <a:pt x="9" y="1157"/>
                    <a:pt x="24" y="1161"/>
                  </a:cubicBezTo>
                  <a:cubicBezTo>
                    <a:pt x="39" y="1165"/>
                    <a:pt x="54" y="1156"/>
                    <a:pt x="58" y="1142"/>
                  </a:cubicBezTo>
                  <a:cubicBezTo>
                    <a:pt x="69" y="1102"/>
                    <a:pt x="74" y="1061"/>
                    <a:pt x="79" y="1017"/>
                  </a:cubicBezTo>
                  <a:cubicBezTo>
                    <a:pt x="88" y="946"/>
                    <a:pt x="98" y="873"/>
                    <a:pt x="132" y="806"/>
                  </a:cubicBezTo>
                  <a:cubicBezTo>
                    <a:pt x="219" y="636"/>
                    <a:pt x="340" y="493"/>
                    <a:pt x="480" y="394"/>
                  </a:cubicBezTo>
                  <a:cubicBezTo>
                    <a:pt x="698" y="239"/>
                    <a:pt x="950" y="174"/>
                    <a:pt x="1169" y="132"/>
                  </a:cubicBezTo>
                  <a:cubicBezTo>
                    <a:pt x="1327" y="101"/>
                    <a:pt x="1544" y="59"/>
                    <a:pt x="1688" y="156"/>
                  </a:cubicBezTo>
                  <a:cubicBezTo>
                    <a:pt x="1787" y="223"/>
                    <a:pt x="1847" y="372"/>
                    <a:pt x="1870" y="489"/>
                  </a:cubicBezTo>
                  <a:cubicBezTo>
                    <a:pt x="1871" y="494"/>
                    <a:pt x="1871" y="494"/>
                    <a:pt x="1871" y="494"/>
                  </a:cubicBezTo>
                  <a:cubicBezTo>
                    <a:pt x="1891" y="597"/>
                    <a:pt x="1912" y="703"/>
                    <a:pt x="1984" y="784"/>
                  </a:cubicBezTo>
                  <a:cubicBezTo>
                    <a:pt x="1994" y="796"/>
                    <a:pt x="2012" y="797"/>
                    <a:pt x="2023" y="786"/>
                  </a:cubicBezTo>
                  <a:cubicBezTo>
                    <a:pt x="2035" y="776"/>
                    <a:pt x="2036" y="759"/>
                    <a:pt x="2026" y="747"/>
                  </a:cubicBezTo>
                  <a:cubicBezTo>
                    <a:pt x="1963" y="677"/>
                    <a:pt x="1945" y="583"/>
                    <a:pt x="1925" y="483"/>
                  </a:cubicBezTo>
                  <a:cubicBezTo>
                    <a:pt x="1924" y="479"/>
                    <a:pt x="1924" y="479"/>
                    <a:pt x="1924" y="479"/>
                  </a:cubicBezTo>
                  <a:cubicBezTo>
                    <a:pt x="1912" y="417"/>
                    <a:pt x="1861" y="207"/>
                    <a:pt x="1719" y="110"/>
                  </a:cubicBezTo>
                  <a:cubicBezTo>
                    <a:pt x="1556" y="0"/>
                    <a:pt x="1326" y="45"/>
                    <a:pt x="1158" y="77"/>
                  </a:cubicBezTo>
                  <a:close/>
                </a:path>
              </a:pathLst>
            </a:custGeom>
            <a:solidFill>
              <a:srgbClr val="FBC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2823" y="1528"/>
              <a:ext cx="4143" cy="2352"/>
            </a:xfrm>
            <a:custGeom>
              <a:avLst/>
              <a:gdLst>
                <a:gd name="T0" fmla="*/ 919 w 2228"/>
                <a:gd name="T1" fmla="*/ 87 h 1264"/>
                <a:gd name="T2" fmla="*/ 302 w 2228"/>
                <a:gd name="T3" fmla="*/ 594 h 1264"/>
                <a:gd name="T4" fmla="*/ 251 w 2228"/>
                <a:gd name="T5" fmla="*/ 657 h 1264"/>
                <a:gd name="T6" fmla="*/ 105 w 2228"/>
                <a:gd name="T7" fmla="*/ 870 h 1264"/>
                <a:gd name="T8" fmla="*/ 29 w 2228"/>
                <a:gd name="T9" fmla="*/ 1104 h 1264"/>
                <a:gd name="T10" fmla="*/ 25 w 2228"/>
                <a:gd name="T11" fmla="*/ 1120 h 1264"/>
                <a:gd name="T12" fmla="*/ 15 w 2228"/>
                <a:gd name="T13" fmla="*/ 1253 h 1264"/>
                <a:gd name="T14" fmla="*/ 51 w 2228"/>
                <a:gd name="T15" fmla="*/ 1256 h 1264"/>
                <a:gd name="T16" fmla="*/ 58 w 2228"/>
                <a:gd name="T17" fmla="*/ 1217 h 1264"/>
                <a:gd name="T18" fmla="*/ 62 w 2228"/>
                <a:gd name="T19" fmla="*/ 1224 h 1264"/>
                <a:gd name="T20" fmla="*/ 79 w 2228"/>
                <a:gd name="T21" fmla="*/ 1133 h 1264"/>
                <a:gd name="T22" fmla="*/ 83 w 2228"/>
                <a:gd name="T23" fmla="*/ 1117 h 1264"/>
                <a:gd name="T24" fmla="*/ 155 w 2228"/>
                <a:gd name="T25" fmla="*/ 894 h 1264"/>
                <a:gd name="T26" fmla="*/ 294 w 2228"/>
                <a:gd name="T27" fmla="*/ 692 h 1264"/>
                <a:gd name="T28" fmla="*/ 346 w 2228"/>
                <a:gd name="T29" fmla="*/ 628 h 1264"/>
                <a:gd name="T30" fmla="*/ 937 w 2228"/>
                <a:gd name="T31" fmla="*/ 139 h 1264"/>
                <a:gd name="T32" fmla="*/ 1509 w 2228"/>
                <a:gd name="T33" fmla="*/ 78 h 1264"/>
                <a:gd name="T34" fmla="*/ 1548 w 2228"/>
                <a:gd name="T35" fmla="*/ 82 h 1264"/>
                <a:gd name="T36" fmla="*/ 1878 w 2228"/>
                <a:gd name="T37" fmla="*/ 175 h 1264"/>
                <a:gd name="T38" fmla="*/ 2038 w 2228"/>
                <a:gd name="T39" fmla="*/ 506 h 1264"/>
                <a:gd name="T40" fmla="*/ 2042 w 2228"/>
                <a:gd name="T41" fmla="*/ 520 h 1264"/>
                <a:gd name="T42" fmla="*/ 2083 w 2228"/>
                <a:gd name="T43" fmla="*/ 636 h 1264"/>
                <a:gd name="T44" fmla="*/ 2118 w 2228"/>
                <a:gd name="T45" fmla="*/ 733 h 1264"/>
                <a:gd name="T46" fmla="*/ 2143 w 2228"/>
                <a:gd name="T47" fmla="*/ 801 h 1264"/>
                <a:gd name="T48" fmla="*/ 2170 w 2228"/>
                <a:gd name="T49" fmla="*/ 882 h 1264"/>
                <a:gd name="T50" fmla="*/ 2203 w 2228"/>
                <a:gd name="T51" fmla="*/ 904 h 1264"/>
                <a:gd name="T52" fmla="*/ 2225 w 2228"/>
                <a:gd name="T53" fmla="*/ 871 h 1264"/>
                <a:gd name="T54" fmla="*/ 2194 w 2228"/>
                <a:gd name="T55" fmla="*/ 780 h 1264"/>
                <a:gd name="T56" fmla="*/ 2171 w 2228"/>
                <a:gd name="T57" fmla="*/ 718 h 1264"/>
                <a:gd name="T58" fmla="*/ 2134 w 2228"/>
                <a:gd name="T59" fmla="*/ 616 h 1264"/>
                <a:gd name="T60" fmla="*/ 2096 w 2228"/>
                <a:gd name="T61" fmla="*/ 506 h 1264"/>
                <a:gd name="T62" fmla="*/ 2092 w 2228"/>
                <a:gd name="T63" fmla="*/ 492 h 1264"/>
                <a:gd name="T64" fmla="*/ 1914 w 2228"/>
                <a:gd name="T65" fmla="*/ 132 h 1264"/>
                <a:gd name="T66" fmla="*/ 1554 w 2228"/>
                <a:gd name="T67" fmla="*/ 27 h 1264"/>
                <a:gd name="T68" fmla="*/ 1515 w 2228"/>
                <a:gd name="T69" fmla="*/ 23 h 1264"/>
                <a:gd name="T70" fmla="*/ 919 w 2228"/>
                <a:gd name="T71" fmla="*/ 87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8" h="1264">
                  <a:moveTo>
                    <a:pt x="919" y="87"/>
                  </a:moveTo>
                  <a:cubicBezTo>
                    <a:pt x="645" y="182"/>
                    <a:pt x="453" y="396"/>
                    <a:pt x="302" y="594"/>
                  </a:cubicBezTo>
                  <a:cubicBezTo>
                    <a:pt x="251" y="657"/>
                    <a:pt x="251" y="657"/>
                    <a:pt x="251" y="657"/>
                  </a:cubicBezTo>
                  <a:cubicBezTo>
                    <a:pt x="198" y="723"/>
                    <a:pt x="144" y="791"/>
                    <a:pt x="105" y="870"/>
                  </a:cubicBezTo>
                  <a:cubicBezTo>
                    <a:pt x="69" y="944"/>
                    <a:pt x="49" y="1023"/>
                    <a:pt x="29" y="1104"/>
                  </a:cubicBezTo>
                  <a:cubicBezTo>
                    <a:pt x="29" y="1104"/>
                    <a:pt x="25" y="1120"/>
                    <a:pt x="25" y="1120"/>
                  </a:cubicBezTo>
                  <a:cubicBezTo>
                    <a:pt x="4" y="1202"/>
                    <a:pt x="0" y="1234"/>
                    <a:pt x="15" y="1253"/>
                  </a:cubicBezTo>
                  <a:cubicBezTo>
                    <a:pt x="25" y="1264"/>
                    <a:pt x="39" y="1264"/>
                    <a:pt x="51" y="1256"/>
                  </a:cubicBezTo>
                  <a:cubicBezTo>
                    <a:pt x="62" y="1248"/>
                    <a:pt x="65" y="1230"/>
                    <a:pt x="58" y="1217"/>
                  </a:cubicBezTo>
                  <a:cubicBezTo>
                    <a:pt x="62" y="1224"/>
                    <a:pt x="62" y="1224"/>
                    <a:pt x="62" y="1224"/>
                  </a:cubicBezTo>
                  <a:cubicBezTo>
                    <a:pt x="59" y="1210"/>
                    <a:pt x="73" y="1154"/>
                    <a:pt x="79" y="1133"/>
                  </a:cubicBezTo>
                  <a:cubicBezTo>
                    <a:pt x="83" y="1117"/>
                    <a:pt x="83" y="1117"/>
                    <a:pt x="83" y="1117"/>
                  </a:cubicBezTo>
                  <a:cubicBezTo>
                    <a:pt x="102" y="1039"/>
                    <a:pt x="122" y="963"/>
                    <a:pt x="155" y="894"/>
                  </a:cubicBezTo>
                  <a:cubicBezTo>
                    <a:pt x="191" y="820"/>
                    <a:pt x="241" y="758"/>
                    <a:pt x="294" y="692"/>
                  </a:cubicBezTo>
                  <a:cubicBezTo>
                    <a:pt x="346" y="628"/>
                    <a:pt x="346" y="628"/>
                    <a:pt x="346" y="628"/>
                  </a:cubicBezTo>
                  <a:cubicBezTo>
                    <a:pt x="492" y="437"/>
                    <a:pt x="677" y="229"/>
                    <a:pt x="937" y="139"/>
                  </a:cubicBezTo>
                  <a:cubicBezTo>
                    <a:pt x="1120" y="76"/>
                    <a:pt x="1302" y="56"/>
                    <a:pt x="1509" y="78"/>
                  </a:cubicBezTo>
                  <a:cubicBezTo>
                    <a:pt x="1548" y="82"/>
                    <a:pt x="1548" y="82"/>
                    <a:pt x="1548" y="82"/>
                  </a:cubicBezTo>
                  <a:cubicBezTo>
                    <a:pt x="1664" y="94"/>
                    <a:pt x="1796" y="107"/>
                    <a:pt x="1878" y="175"/>
                  </a:cubicBezTo>
                  <a:cubicBezTo>
                    <a:pt x="1971" y="251"/>
                    <a:pt x="2006" y="386"/>
                    <a:pt x="2038" y="506"/>
                  </a:cubicBezTo>
                  <a:cubicBezTo>
                    <a:pt x="2042" y="520"/>
                    <a:pt x="2042" y="520"/>
                    <a:pt x="2042" y="520"/>
                  </a:cubicBezTo>
                  <a:cubicBezTo>
                    <a:pt x="2053" y="560"/>
                    <a:pt x="2068" y="599"/>
                    <a:pt x="2083" y="636"/>
                  </a:cubicBezTo>
                  <a:cubicBezTo>
                    <a:pt x="2096" y="670"/>
                    <a:pt x="2109" y="701"/>
                    <a:pt x="2118" y="733"/>
                  </a:cubicBezTo>
                  <a:cubicBezTo>
                    <a:pt x="2143" y="801"/>
                    <a:pt x="2143" y="801"/>
                    <a:pt x="2143" y="801"/>
                  </a:cubicBezTo>
                  <a:cubicBezTo>
                    <a:pt x="2154" y="829"/>
                    <a:pt x="2165" y="856"/>
                    <a:pt x="2170" y="882"/>
                  </a:cubicBezTo>
                  <a:cubicBezTo>
                    <a:pt x="2173" y="897"/>
                    <a:pt x="2188" y="907"/>
                    <a:pt x="2203" y="904"/>
                  </a:cubicBezTo>
                  <a:cubicBezTo>
                    <a:pt x="2218" y="901"/>
                    <a:pt x="2228" y="886"/>
                    <a:pt x="2225" y="871"/>
                  </a:cubicBezTo>
                  <a:cubicBezTo>
                    <a:pt x="2218" y="840"/>
                    <a:pt x="2206" y="809"/>
                    <a:pt x="2194" y="780"/>
                  </a:cubicBezTo>
                  <a:cubicBezTo>
                    <a:pt x="2171" y="718"/>
                    <a:pt x="2171" y="718"/>
                    <a:pt x="2171" y="718"/>
                  </a:cubicBezTo>
                  <a:cubicBezTo>
                    <a:pt x="2161" y="684"/>
                    <a:pt x="2148" y="649"/>
                    <a:pt x="2134" y="616"/>
                  </a:cubicBezTo>
                  <a:cubicBezTo>
                    <a:pt x="2120" y="580"/>
                    <a:pt x="2105" y="543"/>
                    <a:pt x="2096" y="506"/>
                  </a:cubicBezTo>
                  <a:cubicBezTo>
                    <a:pt x="2092" y="492"/>
                    <a:pt x="2092" y="492"/>
                    <a:pt x="2092" y="492"/>
                  </a:cubicBezTo>
                  <a:cubicBezTo>
                    <a:pt x="2060" y="370"/>
                    <a:pt x="2020" y="220"/>
                    <a:pt x="1914" y="132"/>
                  </a:cubicBezTo>
                  <a:cubicBezTo>
                    <a:pt x="1818" y="53"/>
                    <a:pt x="1671" y="39"/>
                    <a:pt x="1554" y="27"/>
                  </a:cubicBezTo>
                  <a:cubicBezTo>
                    <a:pt x="1515" y="23"/>
                    <a:pt x="1515" y="23"/>
                    <a:pt x="1515" y="23"/>
                  </a:cubicBezTo>
                  <a:cubicBezTo>
                    <a:pt x="1299" y="0"/>
                    <a:pt x="1110" y="21"/>
                    <a:pt x="919" y="87"/>
                  </a:cubicBezTo>
                  <a:close/>
                </a:path>
              </a:pathLst>
            </a:custGeom>
            <a:solidFill>
              <a:srgbClr val="EA6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2613" y="1333"/>
              <a:ext cx="4510" cy="2720"/>
            </a:xfrm>
            <a:custGeom>
              <a:avLst/>
              <a:gdLst>
                <a:gd name="T0" fmla="*/ 1438 w 2425"/>
                <a:gd name="T1" fmla="*/ 11 h 1462"/>
                <a:gd name="T2" fmla="*/ 1329 w 2425"/>
                <a:gd name="T3" fmla="*/ 18 h 1462"/>
                <a:gd name="T4" fmla="*/ 1296 w 2425"/>
                <a:gd name="T5" fmla="*/ 19 h 1462"/>
                <a:gd name="T6" fmla="*/ 1057 w 2425"/>
                <a:gd name="T7" fmla="*/ 47 h 1462"/>
                <a:gd name="T8" fmla="*/ 294 w 2425"/>
                <a:gd name="T9" fmla="*/ 580 h 1462"/>
                <a:gd name="T10" fmla="*/ 38 w 2425"/>
                <a:gd name="T11" fmla="*/ 1074 h 1462"/>
                <a:gd name="T12" fmla="*/ 28 w 2425"/>
                <a:gd name="T13" fmla="*/ 1116 h 1462"/>
                <a:gd name="T14" fmla="*/ 3 w 2425"/>
                <a:gd name="T15" fmla="*/ 1294 h 1462"/>
                <a:gd name="T16" fmla="*/ 8 w 2425"/>
                <a:gd name="T17" fmla="*/ 1353 h 1462"/>
                <a:gd name="T18" fmla="*/ 13 w 2425"/>
                <a:gd name="T19" fmla="*/ 1433 h 1462"/>
                <a:gd name="T20" fmla="*/ 40 w 2425"/>
                <a:gd name="T21" fmla="*/ 1461 h 1462"/>
                <a:gd name="T22" fmla="*/ 68 w 2425"/>
                <a:gd name="T23" fmla="*/ 1434 h 1462"/>
                <a:gd name="T24" fmla="*/ 63 w 2425"/>
                <a:gd name="T25" fmla="*/ 1347 h 1462"/>
                <a:gd name="T26" fmla="*/ 58 w 2425"/>
                <a:gd name="T27" fmla="*/ 1291 h 1462"/>
                <a:gd name="T28" fmla="*/ 82 w 2425"/>
                <a:gd name="T29" fmla="*/ 1129 h 1462"/>
                <a:gd name="T30" fmla="*/ 92 w 2425"/>
                <a:gd name="T31" fmla="*/ 1087 h 1462"/>
                <a:gd name="T32" fmla="*/ 337 w 2425"/>
                <a:gd name="T33" fmla="*/ 614 h 1462"/>
                <a:gd name="T34" fmla="*/ 1071 w 2425"/>
                <a:gd name="T35" fmla="*/ 101 h 1462"/>
                <a:gd name="T36" fmla="*/ 1298 w 2425"/>
                <a:gd name="T37" fmla="*/ 75 h 1462"/>
                <a:gd name="T38" fmla="*/ 1331 w 2425"/>
                <a:gd name="T39" fmla="*/ 73 h 1462"/>
                <a:gd name="T40" fmla="*/ 1443 w 2425"/>
                <a:gd name="T41" fmla="*/ 66 h 1462"/>
                <a:gd name="T42" fmla="*/ 1648 w 2425"/>
                <a:gd name="T43" fmla="*/ 59 h 1462"/>
                <a:gd name="T44" fmla="*/ 2077 w 2425"/>
                <a:gd name="T45" fmla="*/ 221 h 1462"/>
                <a:gd name="T46" fmla="*/ 2230 w 2425"/>
                <a:gd name="T47" fmla="*/ 602 h 1462"/>
                <a:gd name="T48" fmla="*/ 2309 w 2425"/>
                <a:gd name="T49" fmla="*/ 833 h 1462"/>
                <a:gd name="T50" fmla="*/ 2367 w 2425"/>
                <a:gd name="T51" fmla="*/ 979 h 1462"/>
                <a:gd name="T52" fmla="*/ 2402 w 2425"/>
                <a:gd name="T53" fmla="*/ 998 h 1462"/>
                <a:gd name="T54" fmla="*/ 2420 w 2425"/>
                <a:gd name="T55" fmla="*/ 963 h 1462"/>
                <a:gd name="T56" fmla="*/ 2360 w 2425"/>
                <a:gd name="T57" fmla="*/ 811 h 1462"/>
                <a:gd name="T58" fmla="*/ 2284 w 2425"/>
                <a:gd name="T59" fmla="*/ 592 h 1462"/>
                <a:gd name="T60" fmla="*/ 2118 w 2425"/>
                <a:gd name="T61" fmla="*/ 185 h 1462"/>
                <a:gd name="T62" fmla="*/ 1651 w 2425"/>
                <a:gd name="T63" fmla="*/ 3 h 1462"/>
                <a:gd name="T64" fmla="*/ 1438 w 2425"/>
                <a:gd name="T65" fmla="*/ 11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5" h="1462">
                  <a:moveTo>
                    <a:pt x="1438" y="11"/>
                  </a:moveTo>
                  <a:cubicBezTo>
                    <a:pt x="1329" y="18"/>
                    <a:pt x="1329" y="18"/>
                    <a:pt x="1329" y="18"/>
                  </a:cubicBezTo>
                  <a:cubicBezTo>
                    <a:pt x="1296" y="19"/>
                    <a:pt x="1296" y="19"/>
                    <a:pt x="1296" y="19"/>
                  </a:cubicBezTo>
                  <a:cubicBezTo>
                    <a:pt x="1215" y="22"/>
                    <a:pt x="1139" y="25"/>
                    <a:pt x="1057" y="47"/>
                  </a:cubicBezTo>
                  <a:cubicBezTo>
                    <a:pt x="772" y="124"/>
                    <a:pt x="508" y="309"/>
                    <a:pt x="294" y="580"/>
                  </a:cubicBezTo>
                  <a:cubicBezTo>
                    <a:pt x="202" y="696"/>
                    <a:pt x="84" y="876"/>
                    <a:pt x="38" y="1074"/>
                  </a:cubicBezTo>
                  <a:cubicBezTo>
                    <a:pt x="28" y="1116"/>
                    <a:pt x="28" y="1116"/>
                    <a:pt x="28" y="1116"/>
                  </a:cubicBezTo>
                  <a:cubicBezTo>
                    <a:pt x="14" y="1173"/>
                    <a:pt x="0" y="1231"/>
                    <a:pt x="3" y="1294"/>
                  </a:cubicBezTo>
                  <a:cubicBezTo>
                    <a:pt x="8" y="1353"/>
                    <a:pt x="8" y="1353"/>
                    <a:pt x="8" y="1353"/>
                  </a:cubicBezTo>
                  <a:cubicBezTo>
                    <a:pt x="11" y="1380"/>
                    <a:pt x="14" y="1406"/>
                    <a:pt x="13" y="1433"/>
                  </a:cubicBezTo>
                  <a:cubicBezTo>
                    <a:pt x="12" y="1448"/>
                    <a:pt x="25" y="1461"/>
                    <a:pt x="40" y="1461"/>
                  </a:cubicBezTo>
                  <a:cubicBezTo>
                    <a:pt x="55" y="1462"/>
                    <a:pt x="68" y="1450"/>
                    <a:pt x="68" y="1434"/>
                  </a:cubicBezTo>
                  <a:cubicBezTo>
                    <a:pt x="69" y="1404"/>
                    <a:pt x="66" y="1375"/>
                    <a:pt x="63" y="1347"/>
                  </a:cubicBezTo>
                  <a:cubicBezTo>
                    <a:pt x="58" y="1291"/>
                    <a:pt x="58" y="1291"/>
                    <a:pt x="58" y="1291"/>
                  </a:cubicBezTo>
                  <a:cubicBezTo>
                    <a:pt x="56" y="1237"/>
                    <a:pt x="68" y="1185"/>
                    <a:pt x="82" y="1129"/>
                  </a:cubicBezTo>
                  <a:cubicBezTo>
                    <a:pt x="92" y="1087"/>
                    <a:pt x="92" y="1087"/>
                    <a:pt x="92" y="1087"/>
                  </a:cubicBezTo>
                  <a:cubicBezTo>
                    <a:pt x="136" y="898"/>
                    <a:pt x="249" y="726"/>
                    <a:pt x="337" y="614"/>
                  </a:cubicBezTo>
                  <a:cubicBezTo>
                    <a:pt x="544" y="352"/>
                    <a:pt x="798" y="175"/>
                    <a:pt x="1071" y="101"/>
                  </a:cubicBezTo>
                  <a:cubicBezTo>
                    <a:pt x="1148" y="80"/>
                    <a:pt x="1221" y="77"/>
                    <a:pt x="1298" y="75"/>
                  </a:cubicBezTo>
                  <a:cubicBezTo>
                    <a:pt x="1331" y="73"/>
                    <a:pt x="1331" y="73"/>
                    <a:pt x="1331" y="73"/>
                  </a:cubicBezTo>
                  <a:cubicBezTo>
                    <a:pt x="1331" y="73"/>
                    <a:pt x="1443" y="66"/>
                    <a:pt x="1443" y="66"/>
                  </a:cubicBezTo>
                  <a:cubicBezTo>
                    <a:pt x="1510" y="61"/>
                    <a:pt x="1580" y="56"/>
                    <a:pt x="1648" y="59"/>
                  </a:cubicBezTo>
                  <a:cubicBezTo>
                    <a:pt x="1796" y="65"/>
                    <a:pt x="1991" y="123"/>
                    <a:pt x="2077" y="221"/>
                  </a:cubicBezTo>
                  <a:cubicBezTo>
                    <a:pt x="2174" y="332"/>
                    <a:pt x="2210" y="491"/>
                    <a:pt x="2230" y="602"/>
                  </a:cubicBezTo>
                  <a:cubicBezTo>
                    <a:pt x="2244" y="685"/>
                    <a:pt x="2277" y="760"/>
                    <a:pt x="2309" y="833"/>
                  </a:cubicBezTo>
                  <a:cubicBezTo>
                    <a:pt x="2331" y="883"/>
                    <a:pt x="2352" y="930"/>
                    <a:pt x="2367" y="979"/>
                  </a:cubicBezTo>
                  <a:cubicBezTo>
                    <a:pt x="2372" y="994"/>
                    <a:pt x="2387" y="1002"/>
                    <a:pt x="2402" y="998"/>
                  </a:cubicBezTo>
                  <a:cubicBezTo>
                    <a:pt x="2416" y="993"/>
                    <a:pt x="2425" y="978"/>
                    <a:pt x="2420" y="963"/>
                  </a:cubicBezTo>
                  <a:cubicBezTo>
                    <a:pt x="2404" y="911"/>
                    <a:pt x="2382" y="860"/>
                    <a:pt x="2360" y="811"/>
                  </a:cubicBezTo>
                  <a:cubicBezTo>
                    <a:pt x="2329" y="741"/>
                    <a:pt x="2298" y="668"/>
                    <a:pt x="2284" y="592"/>
                  </a:cubicBezTo>
                  <a:cubicBezTo>
                    <a:pt x="2264" y="475"/>
                    <a:pt x="2225" y="306"/>
                    <a:pt x="2118" y="185"/>
                  </a:cubicBezTo>
                  <a:cubicBezTo>
                    <a:pt x="2018" y="69"/>
                    <a:pt x="1805" y="10"/>
                    <a:pt x="1651" y="3"/>
                  </a:cubicBezTo>
                  <a:cubicBezTo>
                    <a:pt x="1579" y="0"/>
                    <a:pt x="1508" y="6"/>
                    <a:pt x="1438" y="11"/>
                  </a:cubicBezTo>
                  <a:close/>
                </a:path>
              </a:pathLst>
            </a:custGeom>
            <a:solidFill>
              <a:srgbClr val="E5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a:off x="4100802" y="1736614"/>
            <a:ext cx="4547937" cy="216882"/>
          </a:xfrm>
          <a:custGeom>
            <a:avLst/>
            <a:gdLst>
              <a:gd name="connsiteX0" fmla="*/ 0 w 4547937"/>
              <a:gd name="connsiteY0" fmla="*/ 216882 h 216882"/>
              <a:gd name="connsiteX1" fmla="*/ 2731169 w 4547937"/>
              <a:gd name="connsiteY1" fmla="*/ 313 h 216882"/>
              <a:gd name="connsiteX2" fmla="*/ 4547937 w 4547937"/>
              <a:gd name="connsiteY2" fmla="*/ 168755 h 216882"/>
            </a:gdLst>
            <a:ahLst/>
            <a:cxnLst>
              <a:cxn ang="0">
                <a:pos x="connsiteX0" y="connsiteY0"/>
              </a:cxn>
              <a:cxn ang="0">
                <a:pos x="connsiteX1" y="connsiteY1"/>
              </a:cxn>
              <a:cxn ang="0">
                <a:pos x="connsiteX2" y="connsiteY2"/>
              </a:cxn>
            </a:cxnLst>
            <a:rect l="l" t="t" r="r" b="b"/>
            <a:pathLst>
              <a:path w="4547937" h="216882">
                <a:moveTo>
                  <a:pt x="0" y="216882"/>
                </a:moveTo>
                <a:cubicBezTo>
                  <a:pt x="986590" y="112608"/>
                  <a:pt x="1973180" y="8334"/>
                  <a:pt x="2731169" y="313"/>
                </a:cubicBezTo>
                <a:cubicBezTo>
                  <a:pt x="3489158" y="-7708"/>
                  <a:pt x="4375485" y="140681"/>
                  <a:pt x="4547937" y="168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84"/>
          <p:cNvSpPr/>
          <p:nvPr/>
        </p:nvSpPr>
        <p:spPr>
          <a:xfrm>
            <a:off x="2672512" y="2740959"/>
            <a:ext cx="4547937" cy="216882"/>
          </a:xfrm>
          <a:custGeom>
            <a:avLst/>
            <a:gdLst>
              <a:gd name="connsiteX0" fmla="*/ 0 w 4547937"/>
              <a:gd name="connsiteY0" fmla="*/ 216882 h 216882"/>
              <a:gd name="connsiteX1" fmla="*/ 2731169 w 4547937"/>
              <a:gd name="connsiteY1" fmla="*/ 313 h 216882"/>
              <a:gd name="connsiteX2" fmla="*/ 4547937 w 4547937"/>
              <a:gd name="connsiteY2" fmla="*/ 168755 h 216882"/>
            </a:gdLst>
            <a:ahLst/>
            <a:cxnLst>
              <a:cxn ang="0">
                <a:pos x="connsiteX0" y="connsiteY0"/>
              </a:cxn>
              <a:cxn ang="0">
                <a:pos x="connsiteX1" y="connsiteY1"/>
              </a:cxn>
              <a:cxn ang="0">
                <a:pos x="connsiteX2" y="connsiteY2"/>
              </a:cxn>
            </a:cxnLst>
            <a:rect l="l" t="t" r="r" b="b"/>
            <a:pathLst>
              <a:path w="4547937" h="216882">
                <a:moveTo>
                  <a:pt x="0" y="216882"/>
                </a:moveTo>
                <a:cubicBezTo>
                  <a:pt x="986590" y="112608"/>
                  <a:pt x="1973180" y="8334"/>
                  <a:pt x="2731169" y="313"/>
                </a:cubicBezTo>
                <a:cubicBezTo>
                  <a:pt x="3489158" y="-7708"/>
                  <a:pt x="4375485" y="140681"/>
                  <a:pt x="4547937" y="168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1635460" y="4093330"/>
            <a:ext cx="4547937" cy="216882"/>
          </a:xfrm>
          <a:custGeom>
            <a:avLst/>
            <a:gdLst>
              <a:gd name="connsiteX0" fmla="*/ 0 w 4547937"/>
              <a:gd name="connsiteY0" fmla="*/ 216882 h 216882"/>
              <a:gd name="connsiteX1" fmla="*/ 2731169 w 4547937"/>
              <a:gd name="connsiteY1" fmla="*/ 313 h 216882"/>
              <a:gd name="connsiteX2" fmla="*/ 4547937 w 4547937"/>
              <a:gd name="connsiteY2" fmla="*/ 168755 h 216882"/>
            </a:gdLst>
            <a:ahLst/>
            <a:cxnLst>
              <a:cxn ang="0">
                <a:pos x="connsiteX0" y="connsiteY0"/>
              </a:cxn>
              <a:cxn ang="0">
                <a:pos x="connsiteX1" y="connsiteY1"/>
              </a:cxn>
              <a:cxn ang="0">
                <a:pos x="connsiteX2" y="connsiteY2"/>
              </a:cxn>
            </a:cxnLst>
            <a:rect l="l" t="t" r="r" b="b"/>
            <a:pathLst>
              <a:path w="4547937" h="216882">
                <a:moveTo>
                  <a:pt x="0" y="216882"/>
                </a:moveTo>
                <a:cubicBezTo>
                  <a:pt x="986590" y="112608"/>
                  <a:pt x="1973180" y="8334"/>
                  <a:pt x="2731169" y="313"/>
                </a:cubicBezTo>
                <a:cubicBezTo>
                  <a:pt x="3489158" y="-7708"/>
                  <a:pt x="4375485" y="140681"/>
                  <a:pt x="4547937" y="168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a:off x="1681887" y="5253135"/>
            <a:ext cx="4547937" cy="216882"/>
          </a:xfrm>
          <a:custGeom>
            <a:avLst/>
            <a:gdLst>
              <a:gd name="connsiteX0" fmla="*/ 0 w 4547937"/>
              <a:gd name="connsiteY0" fmla="*/ 216882 h 216882"/>
              <a:gd name="connsiteX1" fmla="*/ 2731169 w 4547937"/>
              <a:gd name="connsiteY1" fmla="*/ 313 h 216882"/>
              <a:gd name="connsiteX2" fmla="*/ 4547937 w 4547937"/>
              <a:gd name="connsiteY2" fmla="*/ 168755 h 216882"/>
            </a:gdLst>
            <a:ahLst/>
            <a:cxnLst>
              <a:cxn ang="0">
                <a:pos x="connsiteX0" y="connsiteY0"/>
              </a:cxn>
              <a:cxn ang="0">
                <a:pos x="connsiteX1" y="connsiteY1"/>
              </a:cxn>
              <a:cxn ang="0">
                <a:pos x="connsiteX2" y="connsiteY2"/>
              </a:cxn>
            </a:cxnLst>
            <a:rect l="l" t="t" r="r" b="b"/>
            <a:pathLst>
              <a:path w="4547937" h="216882">
                <a:moveTo>
                  <a:pt x="0" y="216882"/>
                </a:moveTo>
                <a:cubicBezTo>
                  <a:pt x="986590" y="112608"/>
                  <a:pt x="1973180" y="8334"/>
                  <a:pt x="2731169" y="313"/>
                </a:cubicBezTo>
                <a:cubicBezTo>
                  <a:pt x="3489158" y="-7708"/>
                  <a:pt x="4375485" y="140681"/>
                  <a:pt x="4547937" y="168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548507" y="766020"/>
            <a:ext cx="4753319" cy="1096249"/>
            <a:chOff x="2287764" y="1379169"/>
            <a:chExt cx="4753319" cy="1096249"/>
          </a:xfrm>
        </p:grpSpPr>
        <p:sp>
          <p:nvSpPr>
            <p:cNvPr id="88" name="文本框 87"/>
            <p:cNvSpPr txBox="1"/>
            <p:nvPr/>
          </p:nvSpPr>
          <p:spPr>
            <a:xfrm>
              <a:off x="2287764" y="1379169"/>
              <a:ext cx="2323648" cy="54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2800" b="1" dirty="0">
                  <a:solidFill>
                    <a:srgbClr val="009AA0"/>
                  </a:solidFill>
                  <a:sym typeface="+mn-lt"/>
                </a:rPr>
                <a:t>标题文字</a:t>
              </a:r>
              <a:endParaRPr lang="zh-CN" altLang="en-US" sz="2800" b="1" dirty="0">
                <a:solidFill>
                  <a:srgbClr val="009AA0"/>
                </a:solidFill>
                <a:sym typeface="+mn-lt"/>
              </a:endParaRPr>
            </a:p>
          </p:txBody>
        </p:sp>
        <p:sp>
          <p:nvSpPr>
            <p:cNvPr id="89" name="文本框 93"/>
            <p:cNvSpPr txBox="1">
              <a:spLocks noChangeArrowheads="1"/>
            </p:cNvSpPr>
            <p:nvPr/>
          </p:nvSpPr>
          <p:spPr bwMode="auto">
            <a:xfrm>
              <a:off x="2312534" y="1843450"/>
              <a:ext cx="4728549" cy="6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grpSp>
        <p:nvGrpSpPr>
          <p:cNvPr id="93" name="组合 92"/>
          <p:cNvGrpSpPr/>
          <p:nvPr/>
        </p:nvGrpSpPr>
        <p:grpSpPr>
          <a:xfrm>
            <a:off x="1801900" y="1872906"/>
            <a:ext cx="4753319" cy="1096249"/>
            <a:chOff x="2287764" y="1379169"/>
            <a:chExt cx="4753319" cy="1096249"/>
          </a:xfrm>
        </p:grpSpPr>
        <p:sp>
          <p:nvSpPr>
            <p:cNvPr id="94" name="文本框 93"/>
            <p:cNvSpPr txBox="1"/>
            <p:nvPr/>
          </p:nvSpPr>
          <p:spPr>
            <a:xfrm>
              <a:off x="2287764" y="1379169"/>
              <a:ext cx="2323648" cy="54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2800" b="1" dirty="0">
                  <a:solidFill>
                    <a:srgbClr val="009AA0"/>
                  </a:solidFill>
                  <a:sym typeface="+mn-lt"/>
                </a:rPr>
                <a:t>标题文字</a:t>
              </a:r>
              <a:endParaRPr lang="zh-CN" altLang="en-US" sz="2800" b="1" dirty="0">
                <a:solidFill>
                  <a:srgbClr val="009AA0"/>
                </a:solidFill>
                <a:sym typeface="+mn-lt"/>
              </a:endParaRPr>
            </a:p>
          </p:txBody>
        </p:sp>
        <p:sp>
          <p:nvSpPr>
            <p:cNvPr id="95" name="文本框 93"/>
            <p:cNvSpPr txBox="1">
              <a:spLocks noChangeArrowheads="1"/>
            </p:cNvSpPr>
            <p:nvPr/>
          </p:nvSpPr>
          <p:spPr bwMode="auto">
            <a:xfrm>
              <a:off x="2312534" y="1843450"/>
              <a:ext cx="4728549" cy="6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grpSp>
        <p:nvGrpSpPr>
          <p:cNvPr id="96" name="组合 95"/>
          <p:cNvGrpSpPr/>
          <p:nvPr/>
        </p:nvGrpSpPr>
        <p:grpSpPr>
          <a:xfrm>
            <a:off x="873109" y="3141152"/>
            <a:ext cx="4753319" cy="1096249"/>
            <a:chOff x="2287764" y="1379169"/>
            <a:chExt cx="4753319" cy="1096249"/>
          </a:xfrm>
        </p:grpSpPr>
        <p:sp>
          <p:nvSpPr>
            <p:cNvPr id="97" name="文本框 96"/>
            <p:cNvSpPr txBox="1"/>
            <p:nvPr/>
          </p:nvSpPr>
          <p:spPr>
            <a:xfrm>
              <a:off x="2287764" y="1379169"/>
              <a:ext cx="2323648" cy="54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2800" b="1" dirty="0">
                  <a:solidFill>
                    <a:srgbClr val="009AA0"/>
                  </a:solidFill>
                  <a:sym typeface="+mn-lt"/>
                </a:rPr>
                <a:t>标题文字</a:t>
              </a:r>
              <a:endParaRPr lang="zh-CN" altLang="en-US" sz="2800" b="1" dirty="0">
                <a:solidFill>
                  <a:srgbClr val="009AA0"/>
                </a:solidFill>
                <a:sym typeface="+mn-lt"/>
              </a:endParaRPr>
            </a:p>
          </p:txBody>
        </p:sp>
        <p:sp>
          <p:nvSpPr>
            <p:cNvPr id="98" name="文本框 93"/>
            <p:cNvSpPr txBox="1">
              <a:spLocks noChangeArrowheads="1"/>
            </p:cNvSpPr>
            <p:nvPr/>
          </p:nvSpPr>
          <p:spPr bwMode="auto">
            <a:xfrm>
              <a:off x="2312534" y="1843450"/>
              <a:ext cx="4728549" cy="6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grpSp>
        <p:nvGrpSpPr>
          <p:cNvPr id="99" name="组合 98"/>
          <p:cNvGrpSpPr/>
          <p:nvPr/>
        </p:nvGrpSpPr>
        <p:grpSpPr>
          <a:xfrm>
            <a:off x="15064" y="4410895"/>
            <a:ext cx="4753319" cy="1096249"/>
            <a:chOff x="2287764" y="1379169"/>
            <a:chExt cx="4753319" cy="1096249"/>
          </a:xfrm>
        </p:grpSpPr>
        <p:sp>
          <p:nvSpPr>
            <p:cNvPr id="100" name="文本框 99"/>
            <p:cNvSpPr txBox="1"/>
            <p:nvPr/>
          </p:nvSpPr>
          <p:spPr>
            <a:xfrm>
              <a:off x="2287764" y="1379169"/>
              <a:ext cx="2323648" cy="54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panose="02000000000000000000" pitchFamily="2" charset="-122"/>
                  <a:ea typeface="方正静蕾简体" panose="02000000000000000000" pitchFamily="2" charset="-122"/>
                  <a:cs typeface="+mn-ea"/>
                </a:defRPr>
              </a:lvl1pPr>
            </a:lstStyle>
            <a:p>
              <a:pPr algn="l"/>
              <a:r>
                <a:rPr lang="zh-CN" altLang="en-US" sz="2800" b="1" dirty="0">
                  <a:solidFill>
                    <a:srgbClr val="009AA0"/>
                  </a:solidFill>
                  <a:sym typeface="+mn-lt"/>
                </a:rPr>
                <a:t>标题文字</a:t>
              </a:r>
              <a:endParaRPr lang="zh-CN" altLang="en-US" sz="2800" b="1" dirty="0">
                <a:solidFill>
                  <a:srgbClr val="009AA0"/>
                </a:solidFill>
                <a:sym typeface="+mn-lt"/>
              </a:endParaRPr>
            </a:p>
          </p:txBody>
        </p:sp>
        <p:sp>
          <p:nvSpPr>
            <p:cNvPr id="101" name="文本框 93"/>
            <p:cNvSpPr txBox="1">
              <a:spLocks noChangeArrowheads="1"/>
            </p:cNvSpPr>
            <p:nvPr/>
          </p:nvSpPr>
          <p:spPr bwMode="auto">
            <a:xfrm>
              <a:off x="2312534" y="1843450"/>
              <a:ext cx="4728549" cy="6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right)">
                                      <p:cBhvr>
                                        <p:cTn id="23" dur="500"/>
                                        <p:tgtEl>
                                          <p:spTgt spid="8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right)">
                                      <p:cBhvr>
                                        <p:cTn id="26" dur="500"/>
                                        <p:tgtEl>
                                          <p:spTgt spid="8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wipe(right)">
                                      <p:cBhvr>
                                        <p:cTn id="29" dur="500"/>
                                        <p:tgtEl>
                                          <p:spTgt spid="87"/>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1"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up)">
                                      <p:cBhvr>
                                        <p:cTn id="36" dur="500"/>
                                        <p:tgtEl>
                                          <p:spTgt spid="93"/>
                                        </p:tgtEl>
                                      </p:cBhvr>
                                    </p:animEffect>
                                  </p:childTnLst>
                                </p:cTn>
                              </p:par>
                              <p:par>
                                <p:cTn id="37" presetID="22" presetClass="entr" presetSubtype="1"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up)">
                                      <p:cBhvr>
                                        <p:cTn id="39" dur="500"/>
                                        <p:tgtEl>
                                          <p:spTgt spid="96"/>
                                        </p:tgtEl>
                                      </p:cBhvr>
                                    </p:animEffect>
                                  </p:childTnLst>
                                </p:cTn>
                              </p:par>
                              <p:par>
                                <p:cTn id="40" presetID="22" presetClass="entr" presetSubtype="1"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up)">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animBg="1"/>
      <p:bldP spid="85" grpId="0" animBg="1"/>
      <p:bldP spid="86" grpId="0" animBg="1"/>
      <p:bldP spid="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3795" y="3252815"/>
            <a:ext cx="12386930" cy="1749402"/>
          </a:xfrm>
          <a:custGeom>
            <a:avLst/>
            <a:gdLst>
              <a:gd name="connsiteX0" fmla="*/ 0 w 12386930"/>
              <a:gd name="connsiteY0" fmla="*/ 43278 h 1749402"/>
              <a:gd name="connsiteX1" fmla="*/ 978195 w 12386930"/>
              <a:gd name="connsiteY1" fmla="*/ 748 h 1749402"/>
              <a:gd name="connsiteX2" fmla="*/ 2105246 w 12386930"/>
              <a:gd name="connsiteY2" fmla="*/ 75176 h 1749402"/>
              <a:gd name="connsiteX3" fmla="*/ 3976576 w 12386930"/>
              <a:gd name="connsiteY3" fmla="*/ 53911 h 1749402"/>
              <a:gd name="connsiteX4" fmla="*/ 5380074 w 12386930"/>
              <a:gd name="connsiteY4" fmla="*/ 22013 h 1749402"/>
              <a:gd name="connsiteX5" fmla="*/ 6719776 w 12386930"/>
              <a:gd name="connsiteY5" fmla="*/ 43278 h 1749402"/>
              <a:gd name="connsiteX6" fmla="*/ 7974418 w 12386930"/>
              <a:gd name="connsiteY6" fmla="*/ 138971 h 1749402"/>
              <a:gd name="connsiteX7" fmla="*/ 8431618 w 12386930"/>
              <a:gd name="connsiteY7" fmla="*/ 447315 h 1749402"/>
              <a:gd name="connsiteX8" fmla="*/ 8442251 w 12386930"/>
              <a:gd name="connsiteY8" fmla="*/ 798190 h 1749402"/>
              <a:gd name="connsiteX9" fmla="*/ 7740502 w 12386930"/>
              <a:gd name="connsiteY9" fmla="*/ 808822 h 1749402"/>
              <a:gd name="connsiteX10" fmla="*/ 6209414 w 12386930"/>
              <a:gd name="connsiteY10" fmla="*/ 787557 h 1749402"/>
              <a:gd name="connsiteX11" fmla="*/ 5135525 w 12386930"/>
              <a:gd name="connsiteY11" fmla="*/ 787557 h 1749402"/>
              <a:gd name="connsiteX12" fmla="*/ 4742121 w 12386930"/>
              <a:gd name="connsiteY12" fmla="*/ 851352 h 1749402"/>
              <a:gd name="connsiteX13" fmla="*/ 4646428 w 12386930"/>
              <a:gd name="connsiteY13" fmla="*/ 1149064 h 1749402"/>
              <a:gd name="connsiteX14" fmla="*/ 4976037 w 12386930"/>
              <a:gd name="connsiteY14" fmla="*/ 1531836 h 1749402"/>
              <a:gd name="connsiteX15" fmla="*/ 6496493 w 12386930"/>
              <a:gd name="connsiteY15" fmla="*/ 1553101 h 1749402"/>
              <a:gd name="connsiteX16" fmla="*/ 8112642 w 12386930"/>
              <a:gd name="connsiteY16" fmla="*/ 1563734 h 1749402"/>
              <a:gd name="connsiteX17" fmla="*/ 10770781 w 12386930"/>
              <a:gd name="connsiteY17" fmla="*/ 1627529 h 1749402"/>
              <a:gd name="connsiteX18" fmla="*/ 12386930 w 12386930"/>
              <a:gd name="connsiteY18" fmla="*/ 1744487 h 17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6930" h="1749402">
                <a:moveTo>
                  <a:pt x="0" y="43278"/>
                </a:moveTo>
                <a:cubicBezTo>
                  <a:pt x="313660" y="19355"/>
                  <a:pt x="627321" y="-4568"/>
                  <a:pt x="978195" y="748"/>
                </a:cubicBezTo>
                <a:cubicBezTo>
                  <a:pt x="1329069" y="6064"/>
                  <a:pt x="2105246" y="75176"/>
                  <a:pt x="2105246" y="75176"/>
                </a:cubicBezTo>
                <a:lnTo>
                  <a:pt x="3976576" y="53911"/>
                </a:lnTo>
                <a:lnTo>
                  <a:pt x="5380074" y="22013"/>
                </a:lnTo>
                <a:cubicBezTo>
                  <a:pt x="5837274" y="20241"/>
                  <a:pt x="6287385" y="23785"/>
                  <a:pt x="6719776" y="43278"/>
                </a:cubicBezTo>
                <a:cubicBezTo>
                  <a:pt x="7152167" y="62771"/>
                  <a:pt x="7689111" y="71632"/>
                  <a:pt x="7974418" y="138971"/>
                </a:cubicBezTo>
                <a:cubicBezTo>
                  <a:pt x="8259725" y="206310"/>
                  <a:pt x="8353646" y="337445"/>
                  <a:pt x="8431618" y="447315"/>
                </a:cubicBezTo>
                <a:cubicBezTo>
                  <a:pt x="8509590" y="557185"/>
                  <a:pt x="8557437" y="737939"/>
                  <a:pt x="8442251" y="798190"/>
                </a:cubicBezTo>
                <a:cubicBezTo>
                  <a:pt x="8327065" y="858441"/>
                  <a:pt x="7740502" y="808822"/>
                  <a:pt x="7740502" y="808822"/>
                </a:cubicBezTo>
                <a:lnTo>
                  <a:pt x="6209414" y="787557"/>
                </a:lnTo>
                <a:cubicBezTo>
                  <a:pt x="5775251" y="784013"/>
                  <a:pt x="5380074" y="776925"/>
                  <a:pt x="5135525" y="787557"/>
                </a:cubicBezTo>
                <a:cubicBezTo>
                  <a:pt x="4890976" y="798189"/>
                  <a:pt x="4823637" y="791101"/>
                  <a:pt x="4742121" y="851352"/>
                </a:cubicBezTo>
                <a:cubicBezTo>
                  <a:pt x="4660605" y="911603"/>
                  <a:pt x="4607442" y="1035650"/>
                  <a:pt x="4646428" y="1149064"/>
                </a:cubicBezTo>
                <a:cubicBezTo>
                  <a:pt x="4685414" y="1262478"/>
                  <a:pt x="4667693" y="1464497"/>
                  <a:pt x="4976037" y="1531836"/>
                </a:cubicBezTo>
                <a:cubicBezTo>
                  <a:pt x="5284381" y="1599175"/>
                  <a:pt x="6496493" y="1553101"/>
                  <a:pt x="6496493" y="1553101"/>
                </a:cubicBezTo>
                <a:lnTo>
                  <a:pt x="8112642" y="1563734"/>
                </a:lnTo>
                <a:lnTo>
                  <a:pt x="10770781" y="1627529"/>
                </a:lnTo>
                <a:cubicBezTo>
                  <a:pt x="11483162" y="1657654"/>
                  <a:pt x="12057321" y="1774613"/>
                  <a:pt x="12386930" y="174448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105468" y="3079919"/>
            <a:ext cx="409433" cy="409433"/>
          </a:xfrm>
          <a:prstGeom prst="ellipse">
            <a:avLst/>
          </a:prstGeom>
          <a:solidFill>
            <a:srgbClr val="F6921E"/>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ea"/>
            </a:endParaRPr>
          </a:p>
        </p:txBody>
      </p:sp>
      <p:sp>
        <p:nvSpPr>
          <p:cNvPr id="122" name="椭圆 121"/>
          <p:cNvSpPr/>
          <p:nvPr/>
        </p:nvSpPr>
        <p:spPr>
          <a:xfrm>
            <a:off x="5064375" y="3079919"/>
            <a:ext cx="409433" cy="409433"/>
          </a:xfrm>
          <a:prstGeom prst="ellipse">
            <a:avLst/>
          </a:prstGeom>
          <a:blipFill>
            <a:blip r:embed="rId1"/>
            <a:stretch>
              <a:fillRect b="-14000"/>
            </a:stretch>
          </a:blip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ea"/>
            </a:endParaRPr>
          </a:p>
        </p:txBody>
      </p:sp>
      <p:sp>
        <p:nvSpPr>
          <p:cNvPr id="123" name="椭圆 122"/>
          <p:cNvSpPr/>
          <p:nvPr/>
        </p:nvSpPr>
        <p:spPr>
          <a:xfrm>
            <a:off x="8165814" y="3836320"/>
            <a:ext cx="409433" cy="409433"/>
          </a:xfrm>
          <a:prstGeom prst="ellipse">
            <a:avLst/>
          </a:prstGeom>
          <a:solidFill>
            <a:srgbClr val="F6921E"/>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ea"/>
            </a:endParaRPr>
          </a:p>
        </p:txBody>
      </p:sp>
      <p:sp>
        <p:nvSpPr>
          <p:cNvPr id="124" name="椭圆 123"/>
          <p:cNvSpPr/>
          <p:nvPr/>
        </p:nvSpPr>
        <p:spPr>
          <a:xfrm>
            <a:off x="4440302" y="4245753"/>
            <a:ext cx="409433" cy="409433"/>
          </a:xfrm>
          <a:prstGeom prst="ellipse">
            <a:avLst/>
          </a:prstGeom>
          <a:solidFill>
            <a:srgbClr val="FCC271"/>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ea"/>
            </a:endParaRPr>
          </a:p>
        </p:txBody>
      </p:sp>
      <p:sp>
        <p:nvSpPr>
          <p:cNvPr id="125" name="椭圆 124"/>
          <p:cNvSpPr/>
          <p:nvPr/>
        </p:nvSpPr>
        <p:spPr>
          <a:xfrm>
            <a:off x="6991592" y="4617916"/>
            <a:ext cx="409433" cy="409433"/>
          </a:xfrm>
          <a:prstGeom prst="ellipse">
            <a:avLst/>
          </a:prstGeom>
          <a:blipFill>
            <a:blip r:embed="rId1"/>
            <a:stretch>
              <a:fillRect b="-14000"/>
            </a:stretch>
          </a:blip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ea"/>
            </a:endParaRPr>
          </a:p>
        </p:txBody>
      </p:sp>
      <p:grpSp>
        <p:nvGrpSpPr>
          <p:cNvPr id="126" name="组合 125"/>
          <p:cNvGrpSpPr/>
          <p:nvPr/>
        </p:nvGrpSpPr>
        <p:grpSpPr>
          <a:xfrm>
            <a:off x="1199396" y="2091697"/>
            <a:ext cx="3308090" cy="779819"/>
            <a:chOff x="1343072" y="2013721"/>
            <a:chExt cx="3308090" cy="779819"/>
          </a:xfrm>
        </p:grpSpPr>
        <p:sp>
          <p:nvSpPr>
            <p:cNvPr id="127" name="矩形 126"/>
            <p:cNvSpPr/>
            <p:nvPr/>
          </p:nvSpPr>
          <p:spPr>
            <a:xfrm>
              <a:off x="1343072" y="2486835"/>
              <a:ext cx="3308090" cy="306705"/>
            </a:xfrm>
            <a:prstGeom prst="rect">
              <a:avLst/>
            </a:prstGeom>
          </p:spPr>
          <p:txBody>
            <a:bodyPr wrap="square">
              <a:spAutoFit/>
            </a:bodyPr>
            <a:lstStyle/>
            <a:p>
              <a:pPr defTabSz="914400" fontAlgn="base">
                <a:spcBef>
                  <a:spcPct val="0"/>
                </a:spcBef>
                <a:spcAft>
                  <a:spcPct val="0"/>
                </a:spcAft>
              </a:pPr>
              <a:r>
                <a:rPr lang="zh-CN" altLang="en-US" sz="1400" dirty="0">
                  <a:solidFill>
                    <a:srgbClr val="595959"/>
                  </a:solidFill>
                  <a:cs typeface="+mn-ea"/>
                  <a:sym typeface="+mn-lt"/>
                </a:rPr>
                <a:t>输入文本内容</a:t>
              </a:r>
              <a:endParaRPr lang="zh-CN" altLang="en-US" sz="1400" dirty="0">
                <a:solidFill>
                  <a:prstClr val="black">
                    <a:lumMod val="75000"/>
                    <a:lumOff val="25000"/>
                  </a:prstClr>
                </a:solidFill>
                <a:ea typeface="宋体" panose="02010600030101010101" pitchFamily="2" charset="-122"/>
              </a:endParaRPr>
            </a:p>
          </p:txBody>
        </p:sp>
        <p:sp>
          <p:nvSpPr>
            <p:cNvPr id="128" name="矩形 127"/>
            <p:cNvSpPr/>
            <p:nvPr/>
          </p:nvSpPr>
          <p:spPr>
            <a:xfrm>
              <a:off x="1343072" y="2013721"/>
              <a:ext cx="1810270" cy="398780"/>
            </a:xfrm>
            <a:prstGeom prst="rect">
              <a:avLst/>
            </a:prstGeom>
            <a:noFill/>
          </p:spPr>
          <p:txBody>
            <a:bodyPr wrap="square">
              <a:spAutoFit/>
            </a:bodyPr>
            <a:lstStyle/>
            <a:p>
              <a:pPr defTabSz="914400" fontAlgn="base">
                <a:spcBef>
                  <a:spcPct val="0"/>
                </a:spcBef>
                <a:spcAft>
                  <a:spcPct val="0"/>
                </a:spcAft>
              </a:pPr>
              <a:r>
                <a:rPr lang="zh-CN" altLang="en-US" sz="2000" dirty="0">
                  <a:solidFill>
                    <a:srgbClr val="595959"/>
                  </a:solidFill>
                  <a:cs typeface="+mn-ea"/>
                  <a:sym typeface="+mn-lt"/>
                </a:rPr>
                <a:t>输入文本内容</a:t>
              </a:r>
              <a:endParaRPr lang="zh-CN" altLang="en-US" sz="2000" dirty="0">
                <a:solidFill>
                  <a:prstClr val="black">
                    <a:lumMod val="75000"/>
                    <a:lumOff val="25000"/>
                  </a:prstClr>
                </a:solidFill>
                <a:ea typeface="宋体" panose="02010600030101010101" pitchFamily="2" charset="-122"/>
              </a:endParaRPr>
            </a:p>
          </p:txBody>
        </p:sp>
      </p:grpSp>
      <p:sp>
        <p:nvSpPr>
          <p:cNvPr id="141" name="文本框 140"/>
          <p:cNvSpPr txBox="1"/>
          <p:nvPr/>
        </p:nvSpPr>
        <p:spPr>
          <a:xfrm>
            <a:off x="983812" y="3336931"/>
            <a:ext cx="995680" cy="583565"/>
          </a:xfrm>
          <a:prstGeom prst="rect">
            <a:avLst/>
          </a:prstGeom>
          <a:noFill/>
        </p:spPr>
        <p:txBody>
          <a:bodyPr wrap="none" rtlCol="0">
            <a:spAutoFit/>
          </a:bodyPr>
          <a:lstStyle/>
          <a:p>
            <a:pPr defTabSz="914400" fontAlgn="base">
              <a:spcBef>
                <a:spcPct val="0"/>
              </a:spcBef>
              <a:spcAft>
                <a:spcPct val="0"/>
              </a:spcAft>
            </a:pPr>
            <a:r>
              <a:rPr lang="en-US" altLang="zh-CN" sz="3200" dirty="0" smtClean="0">
                <a:solidFill>
                  <a:prstClr val="white">
                    <a:lumMod val="50000"/>
                  </a:prstClr>
                </a:solidFill>
                <a:ea typeface="方正静蕾简体" panose="02000000000000000000" pitchFamily="2" charset="-122"/>
              </a:rPr>
              <a:t>2018</a:t>
            </a:r>
            <a:endParaRPr lang="zh-CN" altLang="en-US" sz="3200" dirty="0">
              <a:solidFill>
                <a:prstClr val="white">
                  <a:lumMod val="50000"/>
                </a:prstClr>
              </a:solidFill>
              <a:ea typeface="方正静蕾简体" panose="02000000000000000000" pitchFamily="2" charset="-122"/>
            </a:endParaRPr>
          </a:p>
        </p:txBody>
      </p:sp>
      <p:sp>
        <p:nvSpPr>
          <p:cNvPr id="142" name="文本框 141"/>
          <p:cNvSpPr txBox="1"/>
          <p:nvPr/>
        </p:nvSpPr>
        <p:spPr>
          <a:xfrm>
            <a:off x="4890678" y="3336931"/>
            <a:ext cx="995680" cy="583565"/>
          </a:xfrm>
          <a:prstGeom prst="rect">
            <a:avLst/>
          </a:prstGeom>
          <a:noFill/>
        </p:spPr>
        <p:txBody>
          <a:bodyPr wrap="none" rtlCol="0">
            <a:spAutoFit/>
          </a:bodyPr>
          <a:lstStyle/>
          <a:p>
            <a:pPr defTabSz="914400" fontAlgn="base">
              <a:spcBef>
                <a:spcPct val="0"/>
              </a:spcBef>
              <a:spcAft>
                <a:spcPct val="0"/>
              </a:spcAft>
            </a:pPr>
            <a:r>
              <a:rPr lang="en-US" altLang="zh-CN" sz="3200" dirty="0" smtClean="0">
                <a:solidFill>
                  <a:prstClr val="white">
                    <a:lumMod val="50000"/>
                  </a:prstClr>
                </a:solidFill>
                <a:ea typeface="方正静蕾简体" panose="02000000000000000000" pitchFamily="2" charset="-122"/>
              </a:rPr>
              <a:t>2019</a:t>
            </a:r>
            <a:endParaRPr lang="zh-CN" altLang="en-US" sz="3200" dirty="0">
              <a:solidFill>
                <a:prstClr val="white">
                  <a:lumMod val="50000"/>
                </a:prstClr>
              </a:solidFill>
              <a:ea typeface="方正静蕾简体" panose="02000000000000000000" pitchFamily="2" charset="-122"/>
            </a:endParaRPr>
          </a:p>
        </p:txBody>
      </p:sp>
      <p:sp>
        <p:nvSpPr>
          <p:cNvPr id="143" name="文本框 142"/>
          <p:cNvSpPr txBox="1"/>
          <p:nvPr/>
        </p:nvSpPr>
        <p:spPr>
          <a:xfrm>
            <a:off x="7504008" y="3470524"/>
            <a:ext cx="995680" cy="583565"/>
          </a:xfrm>
          <a:prstGeom prst="rect">
            <a:avLst/>
          </a:prstGeom>
          <a:noFill/>
        </p:spPr>
        <p:txBody>
          <a:bodyPr wrap="none" rtlCol="0">
            <a:spAutoFit/>
          </a:bodyPr>
          <a:lstStyle/>
          <a:p>
            <a:pPr defTabSz="914400" fontAlgn="base">
              <a:spcBef>
                <a:spcPct val="0"/>
              </a:spcBef>
              <a:spcAft>
                <a:spcPct val="0"/>
              </a:spcAft>
            </a:pPr>
            <a:r>
              <a:rPr lang="en-US" altLang="zh-CN" sz="3200" dirty="0" smtClean="0">
                <a:solidFill>
                  <a:prstClr val="white">
                    <a:lumMod val="50000"/>
                  </a:prstClr>
                </a:solidFill>
                <a:ea typeface="方正静蕾简体" panose="02000000000000000000" pitchFamily="2" charset="-122"/>
              </a:rPr>
              <a:t>2020</a:t>
            </a:r>
            <a:endParaRPr lang="zh-CN" altLang="en-US" sz="3200" dirty="0">
              <a:solidFill>
                <a:prstClr val="white">
                  <a:lumMod val="50000"/>
                </a:prstClr>
              </a:solidFill>
              <a:ea typeface="方正静蕾简体" panose="02000000000000000000" pitchFamily="2" charset="-122"/>
            </a:endParaRPr>
          </a:p>
        </p:txBody>
      </p:sp>
      <p:sp>
        <p:nvSpPr>
          <p:cNvPr id="144" name="文本框 143"/>
          <p:cNvSpPr txBox="1"/>
          <p:nvPr/>
        </p:nvSpPr>
        <p:spPr>
          <a:xfrm>
            <a:off x="4885351" y="4140359"/>
            <a:ext cx="995680" cy="583565"/>
          </a:xfrm>
          <a:prstGeom prst="rect">
            <a:avLst/>
          </a:prstGeom>
          <a:noFill/>
        </p:spPr>
        <p:txBody>
          <a:bodyPr wrap="none" rtlCol="0">
            <a:spAutoFit/>
          </a:bodyPr>
          <a:lstStyle/>
          <a:p>
            <a:pPr defTabSz="914400" fontAlgn="base">
              <a:spcBef>
                <a:spcPct val="0"/>
              </a:spcBef>
              <a:spcAft>
                <a:spcPct val="0"/>
              </a:spcAft>
            </a:pPr>
            <a:r>
              <a:rPr lang="en-US" altLang="zh-CN" sz="3200" dirty="0" smtClean="0">
                <a:solidFill>
                  <a:prstClr val="white">
                    <a:lumMod val="50000"/>
                  </a:prstClr>
                </a:solidFill>
                <a:ea typeface="方正静蕾简体" panose="02000000000000000000" pitchFamily="2" charset="-122"/>
              </a:rPr>
              <a:t>2021</a:t>
            </a:r>
            <a:endParaRPr lang="zh-CN" altLang="en-US" sz="3200" dirty="0">
              <a:solidFill>
                <a:prstClr val="white">
                  <a:lumMod val="50000"/>
                </a:prstClr>
              </a:solidFill>
              <a:ea typeface="方正静蕾简体" panose="02000000000000000000" pitchFamily="2" charset="-122"/>
            </a:endParaRPr>
          </a:p>
        </p:txBody>
      </p:sp>
      <p:sp>
        <p:nvSpPr>
          <p:cNvPr id="145" name="文本框 144"/>
          <p:cNvSpPr txBox="1"/>
          <p:nvPr/>
        </p:nvSpPr>
        <p:spPr>
          <a:xfrm>
            <a:off x="6892378" y="4196768"/>
            <a:ext cx="995680" cy="583565"/>
          </a:xfrm>
          <a:prstGeom prst="rect">
            <a:avLst/>
          </a:prstGeom>
          <a:noFill/>
        </p:spPr>
        <p:txBody>
          <a:bodyPr wrap="none" rtlCol="0">
            <a:spAutoFit/>
          </a:bodyPr>
          <a:lstStyle/>
          <a:p>
            <a:pPr defTabSz="914400" fontAlgn="base">
              <a:spcBef>
                <a:spcPct val="0"/>
              </a:spcBef>
              <a:spcAft>
                <a:spcPct val="0"/>
              </a:spcAft>
            </a:pPr>
            <a:r>
              <a:rPr lang="en-US" altLang="zh-CN" sz="3200" dirty="0" smtClean="0">
                <a:solidFill>
                  <a:prstClr val="white">
                    <a:lumMod val="50000"/>
                  </a:prstClr>
                </a:solidFill>
                <a:ea typeface="方正静蕾简体" panose="02000000000000000000" pitchFamily="2" charset="-122"/>
              </a:rPr>
              <a:t>2022</a:t>
            </a:r>
            <a:endParaRPr lang="zh-CN" altLang="en-US" sz="3200" dirty="0">
              <a:solidFill>
                <a:prstClr val="white">
                  <a:lumMod val="50000"/>
                </a:prstClr>
              </a:solidFill>
              <a:ea typeface="方正静蕾简体" panose="02000000000000000000" pitchFamily="2" charset="-122"/>
            </a:endParaRPr>
          </a:p>
        </p:txBody>
      </p:sp>
      <p:sp>
        <p:nvSpPr>
          <p:cNvPr id="31" name="文本框 30"/>
          <p:cNvSpPr txBox="1"/>
          <p:nvPr/>
        </p:nvSpPr>
        <p:spPr>
          <a:xfrm>
            <a:off x="3009666" y="1175618"/>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dirty="0"/>
              <a:t>此处是相关标题文字</a:t>
            </a:r>
            <a:endParaRPr lang="zh-CN" altLang="en-US" dirty="0"/>
          </a:p>
        </p:txBody>
      </p:sp>
      <p:grpSp>
        <p:nvGrpSpPr>
          <p:cNvPr id="3" name="组合 2"/>
          <p:cNvGrpSpPr/>
          <p:nvPr/>
        </p:nvGrpSpPr>
        <p:grpSpPr>
          <a:xfrm>
            <a:off x="8616196" y="3429007"/>
            <a:ext cx="3308090" cy="779819"/>
            <a:chOff x="1343072" y="2013721"/>
            <a:chExt cx="3308090" cy="779819"/>
          </a:xfrm>
        </p:grpSpPr>
        <p:sp>
          <p:nvSpPr>
            <p:cNvPr id="4" name="矩形 3"/>
            <p:cNvSpPr/>
            <p:nvPr/>
          </p:nvSpPr>
          <p:spPr>
            <a:xfrm>
              <a:off x="1343072" y="2486835"/>
              <a:ext cx="3308090" cy="306705"/>
            </a:xfrm>
            <a:prstGeom prst="rect">
              <a:avLst/>
            </a:prstGeom>
          </p:spPr>
          <p:txBody>
            <a:bodyPr wrap="square">
              <a:spAutoFit/>
            </a:bodyPr>
            <a:p>
              <a:pPr defTabSz="914400" fontAlgn="base">
                <a:spcBef>
                  <a:spcPct val="0"/>
                </a:spcBef>
                <a:spcAft>
                  <a:spcPct val="0"/>
                </a:spcAft>
              </a:pPr>
              <a:r>
                <a:rPr lang="zh-CN" altLang="en-US" sz="1400" dirty="0">
                  <a:solidFill>
                    <a:srgbClr val="595959"/>
                  </a:solidFill>
                  <a:cs typeface="+mn-ea"/>
                  <a:sym typeface="+mn-lt"/>
                </a:rPr>
                <a:t>输入文本内容</a:t>
              </a:r>
              <a:endParaRPr lang="zh-CN" altLang="en-US" sz="1400" dirty="0">
                <a:solidFill>
                  <a:prstClr val="black">
                    <a:lumMod val="75000"/>
                    <a:lumOff val="25000"/>
                  </a:prstClr>
                </a:solidFill>
                <a:ea typeface="宋体" panose="02010600030101010101" pitchFamily="2" charset="-122"/>
              </a:endParaRPr>
            </a:p>
          </p:txBody>
        </p:sp>
        <p:sp>
          <p:nvSpPr>
            <p:cNvPr id="5" name="矩形 4"/>
            <p:cNvSpPr/>
            <p:nvPr/>
          </p:nvSpPr>
          <p:spPr>
            <a:xfrm>
              <a:off x="1343072" y="2013721"/>
              <a:ext cx="1810270" cy="398780"/>
            </a:xfrm>
            <a:prstGeom prst="rect">
              <a:avLst/>
            </a:prstGeom>
            <a:noFill/>
          </p:spPr>
          <p:txBody>
            <a:bodyPr wrap="square">
              <a:spAutoFit/>
            </a:bodyPr>
            <a:p>
              <a:pPr defTabSz="914400" fontAlgn="base">
                <a:spcBef>
                  <a:spcPct val="0"/>
                </a:spcBef>
                <a:spcAft>
                  <a:spcPct val="0"/>
                </a:spcAft>
              </a:pPr>
              <a:r>
                <a:rPr lang="zh-CN" altLang="en-US" sz="2000" dirty="0">
                  <a:solidFill>
                    <a:srgbClr val="595959"/>
                  </a:solidFill>
                  <a:cs typeface="+mn-ea"/>
                  <a:sym typeface="+mn-lt"/>
                </a:rPr>
                <a:t>输入文本内容</a:t>
              </a:r>
              <a:endParaRPr lang="zh-CN" altLang="en-US" sz="2000" dirty="0">
                <a:solidFill>
                  <a:prstClr val="black">
                    <a:lumMod val="75000"/>
                    <a:lumOff val="25000"/>
                  </a:prstClr>
                </a:solidFill>
                <a:ea typeface="宋体" panose="02010600030101010101" pitchFamily="2" charset="-122"/>
              </a:endParaRPr>
            </a:p>
          </p:txBody>
        </p:sp>
      </p:grpSp>
      <p:grpSp>
        <p:nvGrpSpPr>
          <p:cNvPr id="6" name="组合 5"/>
          <p:cNvGrpSpPr/>
          <p:nvPr/>
        </p:nvGrpSpPr>
        <p:grpSpPr>
          <a:xfrm>
            <a:off x="3682881" y="4943482"/>
            <a:ext cx="3308090" cy="779819"/>
            <a:chOff x="1343072" y="2013721"/>
            <a:chExt cx="3308090" cy="779819"/>
          </a:xfrm>
        </p:grpSpPr>
        <p:sp>
          <p:nvSpPr>
            <p:cNvPr id="7" name="矩形 6"/>
            <p:cNvSpPr/>
            <p:nvPr/>
          </p:nvSpPr>
          <p:spPr>
            <a:xfrm>
              <a:off x="1343072" y="2486835"/>
              <a:ext cx="3308090" cy="306705"/>
            </a:xfrm>
            <a:prstGeom prst="rect">
              <a:avLst/>
            </a:prstGeom>
          </p:spPr>
          <p:txBody>
            <a:bodyPr wrap="square">
              <a:spAutoFit/>
            </a:bodyPr>
            <a:lstStyle/>
            <a:p>
              <a:pPr defTabSz="914400" fontAlgn="base">
                <a:spcBef>
                  <a:spcPct val="0"/>
                </a:spcBef>
                <a:spcAft>
                  <a:spcPct val="0"/>
                </a:spcAft>
              </a:pPr>
              <a:r>
                <a:rPr lang="zh-CN" altLang="en-US" sz="1400" dirty="0">
                  <a:solidFill>
                    <a:srgbClr val="595959"/>
                  </a:solidFill>
                  <a:cs typeface="+mn-ea"/>
                  <a:sym typeface="+mn-lt"/>
                </a:rPr>
                <a:t>输入文本内容</a:t>
              </a:r>
              <a:endParaRPr lang="zh-CN" altLang="en-US" sz="1400" dirty="0">
                <a:solidFill>
                  <a:prstClr val="black">
                    <a:lumMod val="75000"/>
                    <a:lumOff val="25000"/>
                  </a:prstClr>
                </a:solidFill>
                <a:ea typeface="宋体" panose="02010600030101010101" pitchFamily="2" charset="-122"/>
              </a:endParaRPr>
            </a:p>
          </p:txBody>
        </p:sp>
        <p:sp>
          <p:nvSpPr>
            <p:cNvPr id="8" name="矩形 7"/>
            <p:cNvSpPr/>
            <p:nvPr/>
          </p:nvSpPr>
          <p:spPr>
            <a:xfrm>
              <a:off x="1343072" y="2013721"/>
              <a:ext cx="1810270" cy="398780"/>
            </a:xfrm>
            <a:prstGeom prst="rect">
              <a:avLst/>
            </a:prstGeom>
            <a:noFill/>
          </p:spPr>
          <p:txBody>
            <a:bodyPr wrap="square">
              <a:spAutoFit/>
            </a:bodyPr>
            <a:lstStyle/>
            <a:p>
              <a:pPr defTabSz="914400" fontAlgn="base">
                <a:spcBef>
                  <a:spcPct val="0"/>
                </a:spcBef>
                <a:spcAft>
                  <a:spcPct val="0"/>
                </a:spcAft>
              </a:pPr>
              <a:r>
                <a:rPr lang="zh-CN" altLang="en-US" sz="2000" dirty="0">
                  <a:solidFill>
                    <a:srgbClr val="595959"/>
                  </a:solidFill>
                  <a:cs typeface="+mn-ea"/>
                  <a:sym typeface="+mn-lt"/>
                </a:rPr>
                <a:t>输入文本内容</a:t>
              </a:r>
              <a:endParaRPr lang="zh-CN" altLang="en-US" sz="2000" dirty="0">
                <a:solidFill>
                  <a:prstClr val="black">
                    <a:lumMod val="75000"/>
                    <a:lumOff val="25000"/>
                  </a:prstClr>
                </a:solidFill>
                <a:ea typeface="宋体" panose="02010600030101010101" pitchFamily="2" charset="-122"/>
              </a:endParaRPr>
            </a:p>
          </p:txBody>
        </p:sp>
      </p:grpSp>
      <p:grpSp>
        <p:nvGrpSpPr>
          <p:cNvPr id="9" name="组合 8"/>
          <p:cNvGrpSpPr/>
          <p:nvPr/>
        </p:nvGrpSpPr>
        <p:grpSpPr>
          <a:xfrm>
            <a:off x="6455926" y="5157477"/>
            <a:ext cx="3308090" cy="779819"/>
            <a:chOff x="1343072" y="2013721"/>
            <a:chExt cx="3308090" cy="779819"/>
          </a:xfrm>
        </p:grpSpPr>
        <p:sp>
          <p:nvSpPr>
            <p:cNvPr id="10" name="矩形 9"/>
            <p:cNvSpPr/>
            <p:nvPr/>
          </p:nvSpPr>
          <p:spPr>
            <a:xfrm>
              <a:off x="1343072" y="2486835"/>
              <a:ext cx="3308090" cy="306705"/>
            </a:xfrm>
            <a:prstGeom prst="rect">
              <a:avLst/>
            </a:prstGeom>
          </p:spPr>
          <p:txBody>
            <a:bodyPr wrap="square">
              <a:spAutoFit/>
            </a:bodyPr>
            <a:lstStyle/>
            <a:p>
              <a:pPr defTabSz="914400" fontAlgn="base">
                <a:spcBef>
                  <a:spcPct val="0"/>
                </a:spcBef>
                <a:spcAft>
                  <a:spcPct val="0"/>
                </a:spcAft>
              </a:pPr>
              <a:r>
                <a:rPr lang="zh-CN" altLang="en-US" sz="1400" dirty="0">
                  <a:solidFill>
                    <a:srgbClr val="595959"/>
                  </a:solidFill>
                  <a:cs typeface="+mn-ea"/>
                  <a:sym typeface="+mn-lt"/>
                </a:rPr>
                <a:t>输入文本内容</a:t>
              </a:r>
              <a:endParaRPr lang="zh-CN" altLang="en-US" sz="1400" dirty="0">
                <a:solidFill>
                  <a:prstClr val="black">
                    <a:lumMod val="75000"/>
                    <a:lumOff val="25000"/>
                  </a:prstClr>
                </a:solidFill>
                <a:ea typeface="宋体" panose="02010600030101010101" pitchFamily="2" charset="-122"/>
              </a:endParaRPr>
            </a:p>
          </p:txBody>
        </p:sp>
        <p:sp>
          <p:nvSpPr>
            <p:cNvPr id="11" name="矩形 10"/>
            <p:cNvSpPr/>
            <p:nvPr/>
          </p:nvSpPr>
          <p:spPr>
            <a:xfrm>
              <a:off x="1343072" y="2013721"/>
              <a:ext cx="1810270" cy="398780"/>
            </a:xfrm>
            <a:prstGeom prst="rect">
              <a:avLst/>
            </a:prstGeom>
            <a:noFill/>
          </p:spPr>
          <p:txBody>
            <a:bodyPr wrap="square">
              <a:spAutoFit/>
            </a:bodyPr>
            <a:lstStyle/>
            <a:p>
              <a:pPr defTabSz="914400" fontAlgn="base">
                <a:spcBef>
                  <a:spcPct val="0"/>
                </a:spcBef>
                <a:spcAft>
                  <a:spcPct val="0"/>
                </a:spcAft>
              </a:pPr>
              <a:r>
                <a:rPr lang="zh-CN" altLang="en-US" sz="2000" dirty="0">
                  <a:solidFill>
                    <a:srgbClr val="595959"/>
                  </a:solidFill>
                  <a:cs typeface="+mn-ea"/>
                  <a:sym typeface="+mn-lt"/>
                </a:rPr>
                <a:t>输入文本内容</a:t>
              </a:r>
              <a:endParaRPr lang="zh-CN" altLang="en-US" sz="2000" dirty="0">
                <a:solidFill>
                  <a:prstClr val="black">
                    <a:lumMod val="75000"/>
                    <a:lumOff val="25000"/>
                  </a:prstClr>
                </a:solidFill>
                <a:ea typeface="宋体" panose="02010600030101010101" pitchFamily="2" charset="-122"/>
              </a:endParaRPr>
            </a:p>
          </p:txBody>
        </p:sp>
      </p:grpSp>
      <p:grpSp>
        <p:nvGrpSpPr>
          <p:cNvPr id="12" name="组合 11"/>
          <p:cNvGrpSpPr/>
          <p:nvPr/>
        </p:nvGrpSpPr>
        <p:grpSpPr>
          <a:xfrm>
            <a:off x="4583946" y="2189487"/>
            <a:ext cx="3308090" cy="779819"/>
            <a:chOff x="1343072" y="2013721"/>
            <a:chExt cx="3308090" cy="779819"/>
          </a:xfrm>
        </p:grpSpPr>
        <p:sp>
          <p:nvSpPr>
            <p:cNvPr id="13" name="矩形 12"/>
            <p:cNvSpPr/>
            <p:nvPr/>
          </p:nvSpPr>
          <p:spPr>
            <a:xfrm>
              <a:off x="1343072" y="2486835"/>
              <a:ext cx="3308090" cy="306705"/>
            </a:xfrm>
            <a:prstGeom prst="rect">
              <a:avLst/>
            </a:prstGeom>
          </p:spPr>
          <p:txBody>
            <a:bodyPr wrap="square">
              <a:spAutoFit/>
            </a:bodyPr>
            <a:p>
              <a:pPr defTabSz="914400" fontAlgn="base">
                <a:spcBef>
                  <a:spcPct val="0"/>
                </a:spcBef>
                <a:spcAft>
                  <a:spcPct val="0"/>
                </a:spcAft>
              </a:pPr>
              <a:r>
                <a:rPr lang="zh-CN" altLang="en-US" sz="1400" dirty="0">
                  <a:solidFill>
                    <a:srgbClr val="595959"/>
                  </a:solidFill>
                  <a:cs typeface="+mn-ea"/>
                  <a:sym typeface="+mn-lt"/>
                </a:rPr>
                <a:t>输入文本内容</a:t>
              </a:r>
              <a:endParaRPr lang="zh-CN" altLang="en-US" sz="1400" dirty="0">
                <a:solidFill>
                  <a:prstClr val="black">
                    <a:lumMod val="75000"/>
                    <a:lumOff val="25000"/>
                  </a:prstClr>
                </a:solidFill>
                <a:ea typeface="宋体" panose="02010600030101010101" pitchFamily="2" charset="-122"/>
              </a:endParaRPr>
            </a:p>
          </p:txBody>
        </p:sp>
        <p:sp>
          <p:nvSpPr>
            <p:cNvPr id="14" name="矩形 13"/>
            <p:cNvSpPr/>
            <p:nvPr/>
          </p:nvSpPr>
          <p:spPr>
            <a:xfrm>
              <a:off x="1343072" y="2013721"/>
              <a:ext cx="1810270" cy="398780"/>
            </a:xfrm>
            <a:prstGeom prst="rect">
              <a:avLst/>
            </a:prstGeom>
            <a:noFill/>
          </p:spPr>
          <p:txBody>
            <a:bodyPr wrap="square">
              <a:spAutoFit/>
            </a:bodyPr>
            <a:p>
              <a:pPr defTabSz="914400" fontAlgn="base">
                <a:spcBef>
                  <a:spcPct val="0"/>
                </a:spcBef>
                <a:spcAft>
                  <a:spcPct val="0"/>
                </a:spcAft>
              </a:pPr>
              <a:r>
                <a:rPr lang="zh-CN" altLang="en-US" sz="2000" dirty="0">
                  <a:solidFill>
                    <a:srgbClr val="595959"/>
                  </a:solidFill>
                  <a:cs typeface="+mn-ea"/>
                  <a:sym typeface="+mn-lt"/>
                </a:rPr>
                <a:t>输入文本内容</a:t>
              </a:r>
              <a:endParaRPr lang="zh-CN" altLang="en-US" sz="2000" dirty="0">
                <a:solidFill>
                  <a:prstClr val="black">
                    <a:lumMod val="75000"/>
                    <a:lumOff val="25000"/>
                  </a:prstClr>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899"/>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399"/>
                            </p:stCondLst>
                            <p:childTnLst>
                              <p:par>
                                <p:cTn id="13" presetID="53" presetClass="entr" presetSubtype="16" fill="hold" grpId="0" nodeType="after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p:cTn id="15" dur="500" fill="hold"/>
                                        <p:tgtEl>
                                          <p:spTgt spid="121"/>
                                        </p:tgtEl>
                                        <p:attrNameLst>
                                          <p:attrName>ppt_w</p:attrName>
                                        </p:attrNameLst>
                                      </p:cBhvr>
                                      <p:tavLst>
                                        <p:tav tm="0">
                                          <p:val>
                                            <p:fltVal val="0"/>
                                          </p:val>
                                        </p:tav>
                                        <p:tav tm="100000">
                                          <p:val>
                                            <p:strVal val="#ppt_w"/>
                                          </p:val>
                                        </p:tav>
                                      </p:tavLst>
                                    </p:anim>
                                    <p:anim calcmode="lin" valueType="num">
                                      <p:cBhvr>
                                        <p:cTn id="16" dur="500" fill="hold"/>
                                        <p:tgtEl>
                                          <p:spTgt spid="121"/>
                                        </p:tgtEl>
                                        <p:attrNameLst>
                                          <p:attrName>ppt_h</p:attrName>
                                        </p:attrNameLst>
                                      </p:cBhvr>
                                      <p:tavLst>
                                        <p:tav tm="0">
                                          <p:val>
                                            <p:fltVal val="0"/>
                                          </p:val>
                                        </p:tav>
                                        <p:tav tm="100000">
                                          <p:val>
                                            <p:strVal val="#ppt_h"/>
                                          </p:val>
                                        </p:tav>
                                      </p:tavLst>
                                    </p:anim>
                                    <p:animEffect transition="in" filter="fade">
                                      <p:cBhvr>
                                        <p:cTn id="17" dur="500"/>
                                        <p:tgtEl>
                                          <p:spTgt spid="12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1"/>
                                        </p:tgtEl>
                                        <p:attrNameLst>
                                          <p:attrName>style.visibility</p:attrName>
                                        </p:attrNameLst>
                                      </p:cBhvr>
                                      <p:to>
                                        <p:strVal val="visible"/>
                                      </p:to>
                                    </p:set>
                                    <p:anim calcmode="lin" valueType="num">
                                      <p:cBhvr>
                                        <p:cTn id="20" dur="500" fill="hold"/>
                                        <p:tgtEl>
                                          <p:spTgt spid="141"/>
                                        </p:tgtEl>
                                        <p:attrNameLst>
                                          <p:attrName>ppt_w</p:attrName>
                                        </p:attrNameLst>
                                      </p:cBhvr>
                                      <p:tavLst>
                                        <p:tav tm="0">
                                          <p:val>
                                            <p:fltVal val="0"/>
                                          </p:val>
                                        </p:tav>
                                        <p:tav tm="100000">
                                          <p:val>
                                            <p:strVal val="#ppt_w"/>
                                          </p:val>
                                        </p:tav>
                                      </p:tavLst>
                                    </p:anim>
                                    <p:anim calcmode="lin" valueType="num">
                                      <p:cBhvr>
                                        <p:cTn id="21" dur="500" fill="hold"/>
                                        <p:tgtEl>
                                          <p:spTgt spid="141"/>
                                        </p:tgtEl>
                                        <p:attrNameLst>
                                          <p:attrName>ppt_h</p:attrName>
                                        </p:attrNameLst>
                                      </p:cBhvr>
                                      <p:tavLst>
                                        <p:tav tm="0">
                                          <p:val>
                                            <p:fltVal val="0"/>
                                          </p:val>
                                        </p:tav>
                                        <p:tav tm="100000">
                                          <p:val>
                                            <p:strVal val="#ppt_h"/>
                                          </p:val>
                                        </p:tav>
                                      </p:tavLst>
                                    </p:anim>
                                    <p:animEffect transition="in" filter="fade">
                                      <p:cBhvr>
                                        <p:cTn id="22" dur="500"/>
                                        <p:tgtEl>
                                          <p:spTgt spid="14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2"/>
                                        </p:tgtEl>
                                        <p:attrNameLst>
                                          <p:attrName>style.visibility</p:attrName>
                                        </p:attrNameLst>
                                      </p:cBhvr>
                                      <p:to>
                                        <p:strVal val="visible"/>
                                      </p:to>
                                    </p:set>
                                    <p:anim calcmode="lin" valueType="num">
                                      <p:cBhvr>
                                        <p:cTn id="30" dur="500" fill="hold"/>
                                        <p:tgtEl>
                                          <p:spTgt spid="142"/>
                                        </p:tgtEl>
                                        <p:attrNameLst>
                                          <p:attrName>ppt_w</p:attrName>
                                        </p:attrNameLst>
                                      </p:cBhvr>
                                      <p:tavLst>
                                        <p:tav tm="0">
                                          <p:val>
                                            <p:fltVal val="0"/>
                                          </p:val>
                                        </p:tav>
                                        <p:tav tm="100000">
                                          <p:val>
                                            <p:strVal val="#ppt_w"/>
                                          </p:val>
                                        </p:tav>
                                      </p:tavLst>
                                    </p:anim>
                                    <p:anim calcmode="lin" valueType="num">
                                      <p:cBhvr>
                                        <p:cTn id="31" dur="500" fill="hold"/>
                                        <p:tgtEl>
                                          <p:spTgt spid="142"/>
                                        </p:tgtEl>
                                        <p:attrNameLst>
                                          <p:attrName>ppt_h</p:attrName>
                                        </p:attrNameLst>
                                      </p:cBhvr>
                                      <p:tavLst>
                                        <p:tav tm="0">
                                          <p:val>
                                            <p:fltVal val="0"/>
                                          </p:val>
                                        </p:tav>
                                        <p:tav tm="100000">
                                          <p:val>
                                            <p:strVal val="#ppt_h"/>
                                          </p:val>
                                        </p:tav>
                                      </p:tavLst>
                                    </p:anim>
                                    <p:animEffect transition="in" filter="fade">
                                      <p:cBhvr>
                                        <p:cTn id="32" dur="500"/>
                                        <p:tgtEl>
                                          <p:spTgt spid="14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anim calcmode="lin" valueType="num">
                                      <p:cBhvr>
                                        <p:cTn id="35" dur="500" fill="hold"/>
                                        <p:tgtEl>
                                          <p:spTgt spid="143"/>
                                        </p:tgtEl>
                                        <p:attrNameLst>
                                          <p:attrName>ppt_w</p:attrName>
                                        </p:attrNameLst>
                                      </p:cBhvr>
                                      <p:tavLst>
                                        <p:tav tm="0">
                                          <p:val>
                                            <p:fltVal val="0"/>
                                          </p:val>
                                        </p:tav>
                                        <p:tav tm="100000">
                                          <p:val>
                                            <p:strVal val="#ppt_w"/>
                                          </p:val>
                                        </p:tav>
                                      </p:tavLst>
                                    </p:anim>
                                    <p:anim calcmode="lin" valueType="num">
                                      <p:cBhvr>
                                        <p:cTn id="36" dur="500" fill="hold"/>
                                        <p:tgtEl>
                                          <p:spTgt spid="143"/>
                                        </p:tgtEl>
                                        <p:attrNameLst>
                                          <p:attrName>ppt_h</p:attrName>
                                        </p:attrNameLst>
                                      </p:cBhvr>
                                      <p:tavLst>
                                        <p:tav tm="0">
                                          <p:val>
                                            <p:fltVal val="0"/>
                                          </p:val>
                                        </p:tav>
                                        <p:tav tm="100000">
                                          <p:val>
                                            <p:strVal val="#ppt_h"/>
                                          </p:val>
                                        </p:tav>
                                      </p:tavLst>
                                    </p:anim>
                                    <p:animEffect transition="in" filter="fade">
                                      <p:cBhvr>
                                        <p:cTn id="37" dur="500"/>
                                        <p:tgtEl>
                                          <p:spTgt spid="14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3"/>
                                        </p:tgtEl>
                                        <p:attrNameLst>
                                          <p:attrName>style.visibility</p:attrName>
                                        </p:attrNameLst>
                                      </p:cBhvr>
                                      <p:to>
                                        <p:strVal val="visible"/>
                                      </p:to>
                                    </p:set>
                                    <p:anim calcmode="lin" valueType="num">
                                      <p:cBhvr>
                                        <p:cTn id="40" dur="500" fill="hold"/>
                                        <p:tgtEl>
                                          <p:spTgt spid="123"/>
                                        </p:tgtEl>
                                        <p:attrNameLst>
                                          <p:attrName>ppt_w</p:attrName>
                                        </p:attrNameLst>
                                      </p:cBhvr>
                                      <p:tavLst>
                                        <p:tav tm="0">
                                          <p:val>
                                            <p:fltVal val="0"/>
                                          </p:val>
                                        </p:tav>
                                        <p:tav tm="100000">
                                          <p:val>
                                            <p:strVal val="#ppt_w"/>
                                          </p:val>
                                        </p:tav>
                                      </p:tavLst>
                                    </p:anim>
                                    <p:anim calcmode="lin" valueType="num">
                                      <p:cBhvr>
                                        <p:cTn id="41" dur="500" fill="hold"/>
                                        <p:tgtEl>
                                          <p:spTgt spid="123"/>
                                        </p:tgtEl>
                                        <p:attrNameLst>
                                          <p:attrName>ppt_h</p:attrName>
                                        </p:attrNameLst>
                                      </p:cBhvr>
                                      <p:tavLst>
                                        <p:tav tm="0">
                                          <p:val>
                                            <p:fltVal val="0"/>
                                          </p:val>
                                        </p:tav>
                                        <p:tav tm="100000">
                                          <p:val>
                                            <p:strVal val="#ppt_h"/>
                                          </p:val>
                                        </p:tav>
                                      </p:tavLst>
                                    </p:anim>
                                    <p:animEffect transition="in" filter="fade">
                                      <p:cBhvr>
                                        <p:cTn id="42" dur="500"/>
                                        <p:tgtEl>
                                          <p:spTgt spid="12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4"/>
                                        </p:tgtEl>
                                        <p:attrNameLst>
                                          <p:attrName>style.visibility</p:attrName>
                                        </p:attrNameLst>
                                      </p:cBhvr>
                                      <p:to>
                                        <p:strVal val="visible"/>
                                      </p:to>
                                    </p:set>
                                    <p:anim calcmode="lin" valueType="num">
                                      <p:cBhvr>
                                        <p:cTn id="45" dur="500" fill="hold"/>
                                        <p:tgtEl>
                                          <p:spTgt spid="124"/>
                                        </p:tgtEl>
                                        <p:attrNameLst>
                                          <p:attrName>ppt_w</p:attrName>
                                        </p:attrNameLst>
                                      </p:cBhvr>
                                      <p:tavLst>
                                        <p:tav tm="0">
                                          <p:val>
                                            <p:fltVal val="0"/>
                                          </p:val>
                                        </p:tav>
                                        <p:tav tm="100000">
                                          <p:val>
                                            <p:strVal val="#ppt_w"/>
                                          </p:val>
                                        </p:tav>
                                      </p:tavLst>
                                    </p:anim>
                                    <p:anim calcmode="lin" valueType="num">
                                      <p:cBhvr>
                                        <p:cTn id="46" dur="500" fill="hold"/>
                                        <p:tgtEl>
                                          <p:spTgt spid="124"/>
                                        </p:tgtEl>
                                        <p:attrNameLst>
                                          <p:attrName>ppt_h</p:attrName>
                                        </p:attrNameLst>
                                      </p:cBhvr>
                                      <p:tavLst>
                                        <p:tav tm="0">
                                          <p:val>
                                            <p:fltVal val="0"/>
                                          </p:val>
                                        </p:tav>
                                        <p:tav tm="100000">
                                          <p:val>
                                            <p:strVal val="#ppt_h"/>
                                          </p:val>
                                        </p:tav>
                                      </p:tavLst>
                                    </p:anim>
                                    <p:animEffect transition="in" filter="fade">
                                      <p:cBhvr>
                                        <p:cTn id="47" dur="500"/>
                                        <p:tgtEl>
                                          <p:spTgt spid="1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4"/>
                                        </p:tgtEl>
                                        <p:attrNameLst>
                                          <p:attrName>style.visibility</p:attrName>
                                        </p:attrNameLst>
                                      </p:cBhvr>
                                      <p:to>
                                        <p:strVal val="visible"/>
                                      </p:to>
                                    </p:set>
                                    <p:anim calcmode="lin" valueType="num">
                                      <p:cBhvr>
                                        <p:cTn id="50" dur="500" fill="hold"/>
                                        <p:tgtEl>
                                          <p:spTgt spid="144"/>
                                        </p:tgtEl>
                                        <p:attrNameLst>
                                          <p:attrName>ppt_w</p:attrName>
                                        </p:attrNameLst>
                                      </p:cBhvr>
                                      <p:tavLst>
                                        <p:tav tm="0">
                                          <p:val>
                                            <p:fltVal val="0"/>
                                          </p:val>
                                        </p:tav>
                                        <p:tav tm="100000">
                                          <p:val>
                                            <p:strVal val="#ppt_w"/>
                                          </p:val>
                                        </p:tav>
                                      </p:tavLst>
                                    </p:anim>
                                    <p:anim calcmode="lin" valueType="num">
                                      <p:cBhvr>
                                        <p:cTn id="51" dur="500" fill="hold"/>
                                        <p:tgtEl>
                                          <p:spTgt spid="144"/>
                                        </p:tgtEl>
                                        <p:attrNameLst>
                                          <p:attrName>ppt_h</p:attrName>
                                        </p:attrNameLst>
                                      </p:cBhvr>
                                      <p:tavLst>
                                        <p:tav tm="0">
                                          <p:val>
                                            <p:fltVal val="0"/>
                                          </p:val>
                                        </p:tav>
                                        <p:tav tm="100000">
                                          <p:val>
                                            <p:strVal val="#ppt_h"/>
                                          </p:val>
                                        </p:tav>
                                      </p:tavLst>
                                    </p:anim>
                                    <p:animEffect transition="in" filter="fade">
                                      <p:cBhvr>
                                        <p:cTn id="52" dur="500"/>
                                        <p:tgtEl>
                                          <p:spTgt spid="14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p:cTn id="55" dur="500" fill="hold"/>
                                        <p:tgtEl>
                                          <p:spTgt spid="145"/>
                                        </p:tgtEl>
                                        <p:attrNameLst>
                                          <p:attrName>ppt_w</p:attrName>
                                        </p:attrNameLst>
                                      </p:cBhvr>
                                      <p:tavLst>
                                        <p:tav tm="0">
                                          <p:val>
                                            <p:fltVal val="0"/>
                                          </p:val>
                                        </p:tav>
                                        <p:tav tm="100000">
                                          <p:val>
                                            <p:strVal val="#ppt_w"/>
                                          </p:val>
                                        </p:tav>
                                      </p:tavLst>
                                    </p:anim>
                                    <p:anim calcmode="lin" valueType="num">
                                      <p:cBhvr>
                                        <p:cTn id="56" dur="500" fill="hold"/>
                                        <p:tgtEl>
                                          <p:spTgt spid="145"/>
                                        </p:tgtEl>
                                        <p:attrNameLst>
                                          <p:attrName>ppt_h</p:attrName>
                                        </p:attrNameLst>
                                      </p:cBhvr>
                                      <p:tavLst>
                                        <p:tav tm="0">
                                          <p:val>
                                            <p:fltVal val="0"/>
                                          </p:val>
                                        </p:tav>
                                        <p:tav tm="100000">
                                          <p:val>
                                            <p:strVal val="#ppt_h"/>
                                          </p:val>
                                        </p:tav>
                                      </p:tavLst>
                                    </p:anim>
                                    <p:animEffect transition="in" filter="fade">
                                      <p:cBhvr>
                                        <p:cTn id="57" dur="500"/>
                                        <p:tgtEl>
                                          <p:spTgt spid="14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25"/>
                                        </p:tgtEl>
                                        <p:attrNameLst>
                                          <p:attrName>style.visibility</p:attrName>
                                        </p:attrNameLst>
                                      </p:cBhvr>
                                      <p:to>
                                        <p:strVal val="visible"/>
                                      </p:to>
                                    </p:set>
                                    <p:anim calcmode="lin" valueType="num">
                                      <p:cBhvr>
                                        <p:cTn id="60" dur="500" fill="hold"/>
                                        <p:tgtEl>
                                          <p:spTgt spid="125"/>
                                        </p:tgtEl>
                                        <p:attrNameLst>
                                          <p:attrName>ppt_w</p:attrName>
                                        </p:attrNameLst>
                                      </p:cBhvr>
                                      <p:tavLst>
                                        <p:tav tm="0">
                                          <p:val>
                                            <p:fltVal val="0"/>
                                          </p:val>
                                        </p:tav>
                                        <p:tav tm="100000">
                                          <p:val>
                                            <p:strVal val="#ppt_w"/>
                                          </p:val>
                                        </p:tav>
                                      </p:tavLst>
                                    </p:anim>
                                    <p:anim calcmode="lin" valueType="num">
                                      <p:cBhvr>
                                        <p:cTn id="61" dur="500" fill="hold"/>
                                        <p:tgtEl>
                                          <p:spTgt spid="125"/>
                                        </p:tgtEl>
                                        <p:attrNameLst>
                                          <p:attrName>ppt_h</p:attrName>
                                        </p:attrNameLst>
                                      </p:cBhvr>
                                      <p:tavLst>
                                        <p:tav tm="0">
                                          <p:val>
                                            <p:fltVal val="0"/>
                                          </p:val>
                                        </p:tav>
                                        <p:tav tm="100000">
                                          <p:val>
                                            <p:strVal val="#ppt_h"/>
                                          </p:val>
                                        </p:tav>
                                      </p:tavLst>
                                    </p:anim>
                                    <p:animEffect transition="in" filter="fade">
                                      <p:cBhvr>
                                        <p:cTn id="62" dur="500"/>
                                        <p:tgtEl>
                                          <p:spTgt spid="125"/>
                                        </p:tgtEl>
                                      </p:cBhvr>
                                    </p:animEffect>
                                  </p:childTnLst>
                                </p:cTn>
                              </p:par>
                            </p:childTnLst>
                          </p:cTn>
                        </p:par>
                        <p:par>
                          <p:cTn id="63" fill="hold">
                            <p:stCondLst>
                              <p:cond delay="1899"/>
                            </p:stCondLst>
                            <p:childTnLst>
                              <p:par>
                                <p:cTn id="64" presetID="22" presetClass="entr" presetSubtype="1"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up)">
                                      <p:cBhvr>
                                        <p:cTn id="66" dur="500"/>
                                        <p:tgtEl>
                                          <p:spTgt spid="126"/>
                                        </p:tgtEl>
                                      </p:cBhvr>
                                    </p:animEffect>
                                  </p:childTnLst>
                                </p:cTn>
                              </p:par>
                            </p:childTnLst>
                          </p:cTn>
                        </p:par>
                        <p:par>
                          <p:cTn id="67" fill="hold">
                            <p:stCondLst>
                              <p:cond delay="2399"/>
                            </p:stCondLst>
                            <p:childTnLst>
                              <p:par>
                                <p:cTn id="68" presetID="22" presetClass="entr" presetSubtype="1"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2899"/>
                            </p:stCondLst>
                            <p:childTnLst>
                              <p:par>
                                <p:cTn id="72" presetID="22" presetClass="entr" presetSubtype="1"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500"/>
                                        <p:tgtEl>
                                          <p:spTgt spid="6"/>
                                        </p:tgtEl>
                                      </p:cBhvr>
                                    </p:animEffect>
                                  </p:childTnLst>
                                </p:cTn>
                              </p:par>
                            </p:childTnLst>
                          </p:cTn>
                        </p:par>
                        <p:par>
                          <p:cTn id="75" fill="hold">
                            <p:stCondLst>
                              <p:cond delay="3399"/>
                            </p:stCondLst>
                            <p:childTnLst>
                              <p:par>
                                <p:cTn id="76" presetID="22" presetClass="entr" presetSubtype="1"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childTnLst>
                          </p:cTn>
                        </p:par>
                        <p:par>
                          <p:cTn id="79" fill="hold">
                            <p:stCondLst>
                              <p:cond delay="3899"/>
                            </p:stCondLst>
                            <p:childTnLst>
                              <p:par>
                                <p:cTn id="80" presetID="22" presetClass="entr" presetSubtype="1"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up)">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1" grpId="0" animBg="1"/>
      <p:bldP spid="122" grpId="0" animBg="1"/>
      <p:bldP spid="123" grpId="0" animBg="1"/>
      <p:bldP spid="124" grpId="0" animBg="1"/>
      <p:bldP spid="125" grpId="0" animBg="1"/>
      <p:bldP spid="141" grpId="0"/>
      <p:bldP spid="142" grpId="0"/>
      <p:bldP spid="143" grpId="0"/>
      <p:bldP spid="144" grpId="0"/>
      <p:bldP spid="145"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343472" y="2887268"/>
            <a:ext cx="4061250" cy="1923750"/>
          </a:xfrm>
          <a:prstGeom prst="rect">
            <a:avLst/>
          </a:prstGeom>
        </p:spPr>
      </p:pic>
      <p:pic>
        <p:nvPicPr>
          <p:cNvPr id="6" name="图片 5"/>
          <p:cNvPicPr>
            <a:picLocks noChangeAspect="1"/>
          </p:cNvPicPr>
          <p:nvPr/>
        </p:nvPicPr>
        <p:blipFill>
          <a:blip r:embed="rId2"/>
          <a:stretch>
            <a:fillRect/>
          </a:stretch>
        </p:blipFill>
        <p:spPr>
          <a:xfrm>
            <a:off x="3358086" y="2361699"/>
            <a:ext cx="2870307" cy="1272244"/>
          </a:xfrm>
          <a:prstGeom prst="rect">
            <a:avLst/>
          </a:prstGeom>
        </p:spPr>
      </p:pic>
      <p:pic>
        <p:nvPicPr>
          <p:cNvPr id="8" name="图片 7"/>
          <p:cNvPicPr>
            <a:picLocks noChangeAspect="1"/>
          </p:cNvPicPr>
          <p:nvPr/>
        </p:nvPicPr>
        <p:blipFill>
          <a:blip r:embed="rId3"/>
          <a:stretch>
            <a:fillRect/>
          </a:stretch>
        </p:blipFill>
        <p:spPr>
          <a:xfrm>
            <a:off x="2063552" y="1659112"/>
            <a:ext cx="2137500" cy="2070000"/>
          </a:xfrm>
          <a:prstGeom prst="rect">
            <a:avLst/>
          </a:prstGeom>
        </p:spPr>
      </p:pic>
      <p:sp>
        <p:nvSpPr>
          <p:cNvPr id="3" name="文本框 2"/>
          <p:cNvSpPr txBox="1"/>
          <p:nvPr/>
        </p:nvSpPr>
        <p:spPr>
          <a:xfrm>
            <a:off x="6023992" y="3155181"/>
            <a:ext cx="4099541" cy="706755"/>
          </a:xfrm>
          <a:prstGeom prst="rect">
            <a:avLst/>
          </a:prstGeom>
          <a:noFill/>
        </p:spPr>
        <p:txBody>
          <a:bodyPr wrap="square" rtlCol="0">
            <a:spAutoFit/>
          </a:bodyPr>
          <a:lstStyle/>
          <a:p>
            <a:pPr algn="ctr"/>
            <a:r>
              <a:rPr lang="zh-CN" altLang="en-US" sz="4000" b="1" dirty="0">
                <a:solidFill>
                  <a:srgbClr val="9CBF36"/>
                </a:solidFill>
                <a:latin typeface="方正静蕾简体" panose="02000000000000000000" pitchFamily="2" charset="-122"/>
                <a:ea typeface="方正静蕾简体" panose="02000000000000000000" pitchFamily="2" charset="-122"/>
              </a:rPr>
              <a:t>此处添加标题</a:t>
            </a:r>
            <a:endParaRPr lang="zh-CN" altLang="en-US" sz="4000" b="1" dirty="0">
              <a:solidFill>
                <a:srgbClr val="9CBF36"/>
              </a:solidFill>
              <a:latin typeface="方正静蕾简体" panose="02000000000000000000" pitchFamily="2" charset="-122"/>
              <a:ea typeface="方正静蕾简体" panose="02000000000000000000" pitchFamily="2" charset="-122"/>
            </a:endParaRPr>
          </a:p>
        </p:txBody>
      </p:sp>
      <p:sp>
        <p:nvSpPr>
          <p:cNvPr id="4" name="文本框 93"/>
          <p:cNvSpPr txBox="1">
            <a:spLocks noChangeArrowheads="1"/>
          </p:cNvSpPr>
          <p:nvPr/>
        </p:nvSpPr>
        <p:spPr bwMode="auto">
          <a:xfrm>
            <a:off x="6240016" y="3921728"/>
            <a:ext cx="3883517"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nvGrpSpPr>
          <p:cNvPr id="11" name="组合 10"/>
          <p:cNvGrpSpPr/>
          <p:nvPr/>
        </p:nvGrpSpPr>
        <p:grpSpPr>
          <a:xfrm>
            <a:off x="7133939" y="1385965"/>
            <a:ext cx="1485954" cy="1497874"/>
            <a:chOff x="6098065" y="734895"/>
            <a:chExt cx="1113560" cy="1122492"/>
          </a:xfrm>
        </p:grpSpPr>
        <p:sp>
          <p:nvSpPr>
            <p:cNvPr id="12" name="文本框 11"/>
            <p:cNvSpPr txBox="1"/>
            <p:nvPr/>
          </p:nvSpPr>
          <p:spPr>
            <a:xfrm flipH="1">
              <a:off x="6198799" y="912706"/>
              <a:ext cx="912092" cy="83032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6600" dirty="0" smtClean="0">
                  <a:solidFill>
                    <a:srgbClr val="9CBF36"/>
                  </a:solidFill>
                  <a:latin typeface="汉仪橄榄体繁" panose="02010609000101010101" pitchFamily="49" charset="-122"/>
                  <a:ea typeface="汉仪橄榄体繁" panose="02010609000101010101" pitchFamily="49" charset="-122"/>
                </a:rPr>
                <a:t>03</a:t>
              </a:r>
              <a:endParaRPr lang="zh-CN" altLang="en-US" sz="6600" dirty="0">
                <a:solidFill>
                  <a:srgbClr val="9CBF36"/>
                </a:solidFill>
                <a:latin typeface="汉仪橄榄体繁" panose="02010609000101010101" pitchFamily="49" charset="-122"/>
                <a:ea typeface="汉仪橄榄体繁" panose="02010609000101010101" pitchFamily="49" charset="-122"/>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9CB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9CBF36"/>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5206" y="2517608"/>
            <a:ext cx="4093110" cy="4258302"/>
          </a:xfrm>
          <a:prstGeom prst="rect">
            <a:avLst/>
          </a:prstGeom>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75787" y="2414887"/>
            <a:ext cx="2167458"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3151">
            <a:off x="7074994" y="1268218"/>
            <a:ext cx="2586183"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40084" y="2517608"/>
            <a:ext cx="3022931"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798" y="3933056"/>
            <a:ext cx="2806875" cy="1368552"/>
          </a:xfrm>
          <a:prstGeom prst="rect">
            <a:avLst/>
          </a:prstGeom>
        </p:spPr>
      </p:pic>
      <p:sp>
        <p:nvSpPr>
          <p:cNvPr id="9" name="文本框 8"/>
          <p:cNvSpPr txBox="1"/>
          <p:nvPr/>
        </p:nvSpPr>
        <p:spPr>
          <a:xfrm rot="20647586">
            <a:off x="2109251" y="1362897"/>
            <a:ext cx="4758130" cy="1015663"/>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sz="6000" dirty="0" smtClean="0"/>
              <a:t>标题</a:t>
            </a:r>
            <a:r>
              <a:rPr lang="zh-CN" altLang="en-US" sz="6000" dirty="0"/>
              <a:t>文字</a:t>
            </a:r>
            <a:endParaRPr lang="zh-CN" altLang="en-US" sz="6000" dirty="0"/>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846" y="4218999"/>
            <a:ext cx="2499577" cy="20057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649"/>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649"/>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2000" fill="hold"/>
                                        <p:tgtEl>
                                          <p:spTgt spid="19"/>
                                        </p:tgtEl>
                                        <p:attrNameLst>
                                          <p:attrName>ppt_w</p:attrName>
                                        </p:attrNameLst>
                                      </p:cBhvr>
                                      <p:tavLst>
                                        <p:tav tm="0">
                                          <p:val>
                                            <p:fltVal val="0"/>
                                          </p:val>
                                        </p:tav>
                                        <p:tav tm="100000">
                                          <p:val>
                                            <p:strVal val="#ppt_w"/>
                                          </p:val>
                                        </p:tav>
                                      </p:tavLst>
                                    </p:anim>
                                    <p:anim calcmode="lin" valueType="num">
                                      <p:cBhvr>
                                        <p:cTn id="18" dur="2000" fill="hold"/>
                                        <p:tgtEl>
                                          <p:spTgt spid="19"/>
                                        </p:tgtEl>
                                        <p:attrNameLst>
                                          <p:attrName>ppt_h</p:attrName>
                                        </p:attrNameLst>
                                      </p:cBhvr>
                                      <p:tavLst>
                                        <p:tav tm="0">
                                          <p:val>
                                            <p:fltVal val="0"/>
                                          </p:val>
                                        </p:tav>
                                        <p:tav tm="100000">
                                          <p:val>
                                            <p:strVal val="#ppt_h"/>
                                          </p:val>
                                        </p:tav>
                                      </p:tavLst>
                                    </p:anim>
                                    <p:animEffect transition="in" filter="fade">
                                      <p:cBhvr>
                                        <p:cTn id="19" dur="20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2000" fill="hold"/>
                                        <p:tgtEl>
                                          <p:spTgt spid="20"/>
                                        </p:tgtEl>
                                        <p:attrNameLst>
                                          <p:attrName>ppt_w</p:attrName>
                                        </p:attrNameLst>
                                      </p:cBhvr>
                                      <p:tavLst>
                                        <p:tav tm="0">
                                          <p:val>
                                            <p:fltVal val="0"/>
                                          </p:val>
                                        </p:tav>
                                        <p:tav tm="100000">
                                          <p:val>
                                            <p:strVal val="#ppt_w"/>
                                          </p:val>
                                        </p:tav>
                                      </p:tavLst>
                                    </p:anim>
                                    <p:anim calcmode="lin" valueType="num">
                                      <p:cBhvr>
                                        <p:cTn id="23" dur="2000" fill="hold"/>
                                        <p:tgtEl>
                                          <p:spTgt spid="20"/>
                                        </p:tgtEl>
                                        <p:attrNameLst>
                                          <p:attrName>ppt_h</p:attrName>
                                        </p:attrNameLst>
                                      </p:cBhvr>
                                      <p:tavLst>
                                        <p:tav tm="0">
                                          <p:val>
                                            <p:fltVal val="0"/>
                                          </p:val>
                                        </p:tav>
                                        <p:tav tm="100000">
                                          <p:val>
                                            <p:strVal val="#ppt_h"/>
                                          </p:val>
                                        </p:tav>
                                      </p:tavLst>
                                    </p:anim>
                                    <p:animEffect transition="in" filter="fade">
                                      <p:cBhvr>
                                        <p:cTn id="24" dur="2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2000" fill="hold"/>
                                        <p:tgtEl>
                                          <p:spTgt spid="22"/>
                                        </p:tgtEl>
                                        <p:attrNameLst>
                                          <p:attrName>ppt_w</p:attrName>
                                        </p:attrNameLst>
                                      </p:cBhvr>
                                      <p:tavLst>
                                        <p:tav tm="0">
                                          <p:val>
                                            <p:fltVal val="0"/>
                                          </p:val>
                                        </p:tav>
                                        <p:tav tm="100000">
                                          <p:val>
                                            <p:strVal val="#ppt_w"/>
                                          </p:val>
                                        </p:tav>
                                      </p:tavLst>
                                    </p:anim>
                                    <p:anim calcmode="lin" valueType="num">
                                      <p:cBhvr>
                                        <p:cTn id="28" dur="2000" fill="hold"/>
                                        <p:tgtEl>
                                          <p:spTgt spid="22"/>
                                        </p:tgtEl>
                                        <p:attrNameLst>
                                          <p:attrName>ppt_h</p:attrName>
                                        </p:attrNameLst>
                                      </p:cBhvr>
                                      <p:tavLst>
                                        <p:tav tm="0">
                                          <p:val>
                                            <p:fltVal val="0"/>
                                          </p:val>
                                        </p:tav>
                                        <p:tav tm="100000">
                                          <p:val>
                                            <p:strVal val="#ppt_h"/>
                                          </p:val>
                                        </p:tav>
                                      </p:tavLst>
                                    </p:anim>
                                    <p:animEffect transition="in" filter="fade">
                                      <p:cBhvr>
                                        <p:cTn id="29" dur="2000"/>
                                        <p:tgtEl>
                                          <p:spTgt spid="22"/>
                                        </p:tgtEl>
                                      </p:cBhvr>
                                    </p:animEffect>
                                  </p:childTnLst>
                                </p:cTn>
                              </p:par>
                              <p:par>
                                <p:cTn id="30" presetID="42" presetClass="path" presetSubtype="0" accel="50000" decel="50000" fill="hold" nodeType="withEffect">
                                  <p:stCondLst>
                                    <p:cond delay="0"/>
                                  </p:stCondLst>
                                  <p:childTnLst>
                                    <p:animMotion origin="layout" path="M -0.18479 0.23264 L 4.61128E-6 -4.44444E-6 " pathEditMode="relative" rAng="0" ptsTypes="AA">
                                      <p:cBhvr>
                                        <p:cTn id="31" dur="2000" fill="hold"/>
                                        <p:tgtEl>
                                          <p:spTgt spid="19"/>
                                        </p:tgtEl>
                                        <p:attrNameLst>
                                          <p:attrName>ppt_x</p:attrName>
                                          <p:attrName>ppt_y</p:attrName>
                                        </p:attrNameLst>
                                      </p:cBhvr>
                                      <p:rCtr x="9155" y="-11667"/>
                                    </p:animMotion>
                                  </p:childTnLst>
                                </p:cTn>
                              </p:par>
                              <p:par>
                                <p:cTn id="32" presetID="42" presetClass="path" presetSubtype="0" accel="50000" decel="50000" fill="hold" nodeType="withEffect">
                                  <p:stCondLst>
                                    <p:cond delay="0"/>
                                  </p:stCondLst>
                                  <p:childTnLst>
                                    <p:animMotion origin="layout" path="M -0.35773 0.37917 L -6.56335E-7 -2.96296E-6 " pathEditMode="relative" rAng="0" ptsTypes="AA">
                                      <p:cBhvr>
                                        <p:cTn id="33" dur="2000" fill="hold"/>
                                        <p:tgtEl>
                                          <p:spTgt spid="20"/>
                                        </p:tgtEl>
                                        <p:attrNameLst>
                                          <p:attrName>ppt_x</p:attrName>
                                          <p:attrName>ppt_y</p:attrName>
                                        </p:attrNameLst>
                                      </p:cBhvr>
                                      <p:rCtr x="17971" y="-19491"/>
                                    </p:animMotion>
                                  </p:childTnLst>
                                </p:cTn>
                              </p:par>
                              <p:par>
                                <p:cTn id="34" presetID="42" presetClass="path" presetSubtype="0" accel="50000" decel="50000" fill="hold" nodeType="withEffect">
                                  <p:stCondLst>
                                    <p:cond delay="0"/>
                                  </p:stCondLst>
                                  <p:childTnLst>
                                    <p:animMotion origin="layout" path="M -0.45253 0.17384 L 4.7949E-6 3.33333E-6 " pathEditMode="relative" rAng="0" ptsTypes="AA">
                                      <p:cBhvr>
                                        <p:cTn id="35" dur="2000" fill="hold"/>
                                        <p:tgtEl>
                                          <p:spTgt spid="22"/>
                                        </p:tgtEl>
                                        <p:attrNameLst>
                                          <p:attrName>ppt_x</p:attrName>
                                          <p:attrName>ppt_y</p:attrName>
                                        </p:attrNameLst>
                                      </p:cBhvr>
                                      <p:rCtr x="22737" y="-8889"/>
                                    </p:animMotion>
                                  </p:childTnLst>
                                </p:cTn>
                              </p:par>
                              <p:par>
                                <p:cTn id="36" presetID="3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2000" fill="hold"/>
                                        <p:tgtEl>
                                          <p:spTgt spid="3"/>
                                        </p:tgtEl>
                                        <p:attrNameLst>
                                          <p:attrName>ppt_w</p:attrName>
                                        </p:attrNameLst>
                                      </p:cBhvr>
                                      <p:tavLst>
                                        <p:tav tm="0">
                                          <p:val>
                                            <p:fltVal val="0"/>
                                          </p:val>
                                        </p:tav>
                                        <p:tav tm="100000">
                                          <p:val>
                                            <p:strVal val="#ppt_w"/>
                                          </p:val>
                                        </p:tav>
                                      </p:tavLst>
                                    </p:anim>
                                    <p:anim calcmode="lin" valueType="num">
                                      <p:cBhvr>
                                        <p:cTn id="39" dur="2000" fill="hold"/>
                                        <p:tgtEl>
                                          <p:spTgt spid="3"/>
                                        </p:tgtEl>
                                        <p:attrNameLst>
                                          <p:attrName>ppt_h</p:attrName>
                                        </p:attrNameLst>
                                      </p:cBhvr>
                                      <p:tavLst>
                                        <p:tav tm="0">
                                          <p:val>
                                            <p:fltVal val="0"/>
                                          </p:val>
                                        </p:tav>
                                        <p:tav tm="100000">
                                          <p:val>
                                            <p:strVal val="#ppt_h"/>
                                          </p:val>
                                        </p:tav>
                                      </p:tavLst>
                                    </p:anim>
                                    <p:anim calcmode="lin" valueType="num">
                                      <p:cBhvr>
                                        <p:cTn id="40" dur="2000" fill="hold"/>
                                        <p:tgtEl>
                                          <p:spTgt spid="3"/>
                                        </p:tgtEl>
                                        <p:attrNameLst>
                                          <p:attrName>style.rotation</p:attrName>
                                        </p:attrNameLst>
                                      </p:cBhvr>
                                      <p:tavLst>
                                        <p:tav tm="0">
                                          <p:val>
                                            <p:fltVal val="90"/>
                                          </p:val>
                                        </p:tav>
                                        <p:tav tm="100000">
                                          <p:val>
                                            <p:fltVal val="0"/>
                                          </p:val>
                                        </p:tav>
                                      </p:tavLst>
                                    </p:anim>
                                    <p:animEffect transition="in" filter="fade">
                                      <p:cBhvr>
                                        <p:cTn id="41" dur="2000"/>
                                        <p:tgtEl>
                                          <p:spTgt spid="3"/>
                                        </p:tgtEl>
                                      </p:cBhvr>
                                    </p:animEffect>
                                  </p:childTnLst>
                                </p:cTn>
                              </p:par>
                            </p:childTnLst>
                          </p:cTn>
                        </p:par>
                        <p:par>
                          <p:cTn id="42" fill="hold">
                            <p:stCondLst>
                              <p:cond delay="3649"/>
                            </p:stCondLst>
                            <p:childTnLst>
                              <p:par>
                                <p:cTn id="43" presetID="53" presetClass="entr" presetSubtype="16"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000" fill="hold"/>
                                        <p:tgtEl>
                                          <p:spTgt spid="23"/>
                                        </p:tgtEl>
                                        <p:attrNameLst>
                                          <p:attrName>ppt_w</p:attrName>
                                        </p:attrNameLst>
                                      </p:cBhvr>
                                      <p:tavLst>
                                        <p:tav tm="0">
                                          <p:val>
                                            <p:fltVal val="0"/>
                                          </p:val>
                                        </p:tav>
                                        <p:tav tm="100000">
                                          <p:val>
                                            <p:strVal val="#ppt_w"/>
                                          </p:val>
                                        </p:tav>
                                      </p:tavLst>
                                    </p:anim>
                                    <p:anim calcmode="lin" valueType="num">
                                      <p:cBhvr>
                                        <p:cTn id="46" dur="2000" fill="hold"/>
                                        <p:tgtEl>
                                          <p:spTgt spid="23"/>
                                        </p:tgtEl>
                                        <p:attrNameLst>
                                          <p:attrName>ppt_h</p:attrName>
                                        </p:attrNameLst>
                                      </p:cBhvr>
                                      <p:tavLst>
                                        <p:tav tm="0">
                                          <p:val>
                                            <p:fltVal val="0"/>
                                          </p:val>
                                        </p:tav>
                                        <p:tav tm="100000">
                                          <p:val>
                                            <p:strVal val="#ppt_h"/>
                                          </p:val>
                                        </p:tav>
                                      </p:tavLst>
                                    </p:anim>
                                    <p:animEffect transition="in" filter="fade">
                                      <p:cBhvr>
                                        <p:cTn id="47" dur="2000"/>
                                        <p:tgtEl>
                                          <p:spTgt spid="23"/>
                                        </p:tgtEl>
                                      </p:cBhvr>
                                    </p:animEffect>
                                  </p:childTnLst>
                                </p:cTn>
                              </p:par>
                              <p:par>
                                <p:cTn id="48" presetID="42" presetClass="path" presetSubtype="0" accel="50000" decel="50000" fill="hold" nodeType="withEffect">
                                  <p:stCondLst>
                                    <p:cond delay="0"/>
                                  </p:stCondLst>
                                  <p:childTnLst>
                                    <p:animMotion origin="layout" path="M -2.9483E-6 3.7037E-7 L 0.07137 -0.06829 " pathEditMode="relative" rAng="0" ptsTypes="AA">
                                      <p:cBhvr>
                                        <p:cTn id="49" dur="2000" fill="hold"/>
                                        <p:tgtEl>
                                          <p:spTgt spid="23"/>
                                        </p:tgtEl>
                                        <p:attrNameLst>
                                          <p:attrName>ppt_x</p:attrName>
                                          <p:attrName>ppt_y</p:attrName>
                                        </p:attrNameLst>
                                      </p:cBhvr>
                                      <p:rCtr x="3568"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866512" y="1446509"/>
            <a:ext cx="3271491" cy="2309600"/>
            <a:chOff x="1866512" y="1446509"/>
            <a:chExt cx="3271491" cy="2309600"/>
          </a:xfrm>
        </p:grpSpPr>
        <p:grpSp>
          <p:nvGrpSpPr>
            <p:cNvPr id="25" name="组合 24"/>
            <p:cNvGrpSpPr/>
            <p:nvPr/>
          </p:nvGrpSpPr>
          <p:grpSpPr>
            <a:xfrm>
              <a:off x="1866512" y="1446509"/>
              <a:ext cx="3271491" cy="2309600"/>
              <a:chOff x="3246438" y="1068388"/>
              <a:chExt cx="5711825" cy="4678363"/>
            </a:xfrm>
            <a:solidFill>
              <a:schemeClr val="tx1">
                <a:lumMod val="65000"/>
                <a:lumOff val="35000"/>
              </a:schemeClr>
            </a:solidFill>
          </p:grpSpPr>
          <p:sp>
            <p:nvSpPr>
              <p:cNvPr id="2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34" name="组合 33"/>
              <p:cNvGrpSpPr/>
              <p:nvPr/>
            </p:nvGrpSpPr>
            <p:grpSpPr>
              <a:xfrm>
                <a:off x="3517901" y="1225551"/>
                <a:ext cx="5260975" cy="4090987"/>
                <a:chOff x="3517901" y="1225551"/>
                <a:chExt cx="5260975" cy="4090987"/>
              </a:xfrm>
              <a:grpFill/>
            </p:grpSpPr>
            <p:sp>
              <p:nvSpPr>
                <p:cNvPr id="3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7"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4"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5"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7"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8"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9"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6"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7"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8"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9"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0"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1"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2"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3"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4"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5"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6"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7"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8"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9"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0"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1"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2"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3"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4"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5"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6"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6" name="文本框 49"/>
            <p:cNvSpPr txBox="1">
              <a:spLocks noChangeArrowheads="1"/>
            </p:cNvSpPr>
            <p:nvPr/>
          </p:nvSpPr>
          <p:spPr bwMode="auto">
            <a:xfrm>
              <a:off x="2126549" y="1953474"/>
              <a:ext cx="268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为客户提供有效服务，是我们工作的方向和价值评价的标尺，成就客户就是成就我们自己。</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137" name="组合 136"/>
          <p:cNvGrpSpPr/>
          <p:nvPr/>
        </p:nvGrpSpPr>
        <p:grpSpPr>
          <a:xfrm>
            <a:off x="7512431" y="1646790"/>
            <a:ext cx="2698523" cy="1980244"/>
            <a:chOff x="7512431" y="1646790"/>
            <a:chExt cx="2698523" cy="1980244"/>
          </a:xfrm>
        </p:grpSpPr>
        <p:grpSp>
          <p:nvGrpSpPr>
            <p:cNvPr id="138" name="组合 137"/>
            <p:cNvGrpSpPr/>
            <p:nvPr/>
          </p:nvGrpSpPr>
          <p:grpSpPr>
            <a:xfrm flipH="1">
              <a:off x="7512431" y="1646790"/>
              <a:ext cx="2698523" cy="1980244"/>
              <a:chOff x="3246438" y="1068388"/>
              <a:chExt cx="5711825" cy="4678363"/>
            </a:xfrm>
            <a:solidFill>
              <a:schemeClr val="tx1">
                <a:lumMod val="65000"/>
                <a:lumOff val="35000"/>
              </a:schemeClr>
            </a:solidFill>
          </p:grpSpPr>
          <p:sp>
            <p:nvSpPr>
              <p:cNvPr id="140"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1"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2"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3"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4"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5"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6"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47" name="组合 146"/>
              <p:cNvGrpSpPr/>
              <p:nvPr/>
            </p:nvGrpSpPr>
            <p:grpSpPr>
              <a:xfrm>
                <a:off x="3517901" y="1225551"/>
                <a:ext cx="5260975" cy="4090987"/>
                <a:chOff x="3517901" y="1225551"/>
                <a:chExt cx="5260975" cy="4090987"/>
              </a:xfrm>
              <a:grpFill/>
            </p:grpSpPr>
            <p:sp>
              <p:nvSpPr>
                <p:cNvPr id="148"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9"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0"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1"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2"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3"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4"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5"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6"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7"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8"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9"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0"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1"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2"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3"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4"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5"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6"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7"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8"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9"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0"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1"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2"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3"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4"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5"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6"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7"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8"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9"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0"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1"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2"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3"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4"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5"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6"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7"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8"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9"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0"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1"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2"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3"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4"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5"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6"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7"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8"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9"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0"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1"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2"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3"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4"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5"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6"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7"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8"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9"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0"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1"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2"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3"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4"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5"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6"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7"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8"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9"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0"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1"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2"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3"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4"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5"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6"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7"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8"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139" name="文本框 49"/>
            <p:cNvSpPr txBox="1">
              <a:spLocks noChangeArrowheads="1"/>
            </p:cNvSpPr>
            <p:nvPr/>
          </p:nvSpPr>
          <p:spPr bwMode="auto">
            <a:xfrm>
              <a:off x="7822360" y="2060661"/>
              <a:ext cx="2290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229" name="组合 228"/>
          <p:cNvGrpSpPr/>
          <p:nvPr/>
        </p:nvGrpSpPr>
        <p:grpSpPr>
          <a:xfrm>
            <a:off x="1060192" y="4064482"/>
            <a:ext cx="2195954" cy="1643551"/>
            <a:chOff x="1060192" y="4064482"/>
            <a:chExt cx="2195954" cy="1643551"/>
          </a:xfrm>
        </p:grpSpPr>
        <p:grpSp>
          <p:nvGrpSpPr>
            <p:cNvPr id="230" name="组合 229"/>
            <p:cNvGrpSpPr/>
            <p:nvPr/>
          </p:nvGrpSpPr>
          <p:grpSpPr>
            <a:xfrm rot="20550789">
              <a:off x="1060192" y="4064482"/>
              <a:ext cx="2195954" cy="1643551"/>
              <a:chOff x="3246438" y="1068388"/>
              <a:chExt cx="5711825" cy="4678363"/>
            </a:xfrm>
            <a:solidFill>
              <a:schemeClr val="tx1">
                <a:lumMod val="65000"/>
                <a:lumOff val="35000"/>
              </a:schemeClr>
            </a:solidFill>
          </p:grpSpPr>
          <p:sp>
            <p:nvSpPr>
              <p:cNvPr id="232"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3"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4"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5"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6"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7"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8"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nvGrpSpPr>
              <p:cNvPr id="239" name="组合 238"/>
              <p:cNvGrpSpPr/>
              <p:nvPr/>
            </p:nvGrpSpPr>
            <p:grpSpPr>
              <a:xfrm>
                <a:off x="3517901" y="1225551"/>
                <a:ext cx="5260975" cy="4090987"/>
                <a:chOff x="3517901" y="1225551"/>
                <a:chExt cx="5260975" cy="4090987"/>
              </a:xfrm>
              <a:grpFill/>
            </p:grpSpPr>
            <p:sp>
              <p:nvSpPr>
                <p:cNvPr id="240"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1"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2"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3"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4"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5"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6"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7"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8"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9"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0"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1"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2"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3"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4"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5"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6"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7"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8"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9"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0"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1"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2"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3"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4"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5"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6"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7"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8"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9"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0"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1"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2"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3"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4"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5"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6"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7"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8"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9"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0"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1"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2"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3"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4"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5"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6"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7"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8"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9"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0"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1"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2"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3"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4"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5"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6"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7"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8"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9"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0"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1"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2"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3"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4"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5"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6"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7"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8"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9"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0"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1"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2"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3"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4"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5"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6"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7"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8"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9"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0"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grpSp>
        <p:sp>
          <p:nvSpPr>
            <p:cNvPr id="231" name="文本框 49"/>
            <p:cNvSpPr txBox="1">
              <a:spLocks noChangeArrowheads="1"/>
            </p:cNvSpPr>
            <p:nvPr/>
          </p:nvSpPr>
          <p:spPr bwMode="auto">
            <a:xfrm>
              <a:off x="1185863" y="4630738"/>
              <a:ext cx="1820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2000" dirty="0">
                  <a:solidFill>
                    <a:srgbClr val="595959"/>
                  </a:solidFill>
                  <a:latin typeface="方正静蕾简体" panose="02000000000000000000" pitchFamily="2" charset="-122"/>
                  <a:ea typeface="方正静蕾简体" panose="02000000000000000000" pitchFamily="2" charset="-122"/>
                  <a:cs typeface="+mn-ea"/>
                </a:rPr>
                <a:t>为客户提供有效服务</a:t>
              </a:r>
              <a:endParaRPr lang="zh-CN" altLang="en-US" dirty="0">
                <a:solidFill>
                  <a:srgbClr val="595959"/>
                </a:solidFill>
                <a:latin typeface="+mn-lt"/>
                <a:ea typeface="+mn-ea"/>
                <a:cs typeface="+mn-ea"/>
                <a:sym typeface="+mn-lt"/>
              </a:endParaRPr>
            </a:p>
          </p:txBody>
        </p:sp>
      </p:grpSp>
      <p:grpSp>
        <p:nvGrpSpPr>
          <p:cNvPr id="321" name="组合 320"/>
          <p:cNvGrpSpPr/>
          <p:nvPr/>
        </p:nvGrpSpPr>
        <p:grpSpPr>
          <a:xfrm>
            <a:off x="8610087" y="4056768"/>
            <a:ext cx="2506734" cy="1762160"/>
            <a:chOff x="8610087" y="4056768"/>
            <a:chExt cx="2506734" cy="1762160"/>
          </a:xfrm>
        </p:grpSpPr>
        <p:grpSp>
          <p:nvGrpSpPr>
            <p:cNvPr id="322" name="组合 321"/>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324"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5"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6"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7"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8"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9"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0"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331" name="组合 330"/>
              <p:cNvGrpSpPr/>
              <p:nvPr/>
            </p:nvGrpSpPr>
            <p:grpSpPr>
              <a:xfrm>
                <a:off x="3517901" y="1225551"/>
                <a:ext cx="5260975" cy="4090987"/>
                <a:chOff x="3517901" y="1225551"/>
                <a:chExt cx="5260975" cy="4090987"/>
              </a:xfrm>
              <a:grpFill/>
            </p:grpSpPr>
            <p:sp>
              <p:nvSpPr>
                <p:cNvPr id="332"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3"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4"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5"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6"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7"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8"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9"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0"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1"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2"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3"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4"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5"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6"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7"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8"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9"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0"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1"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2"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3"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4"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5"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6"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7"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8"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9"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0"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1"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2"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3"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4"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5"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6"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7"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8"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9"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0"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1"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2"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3"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4"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5"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6"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7"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8"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9"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0"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1"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2"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3"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4"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5"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6"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7"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8"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9"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0"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1"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2"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3"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4"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5"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6"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7"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8"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9"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0"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1"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2"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3"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4"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5"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6"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7"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8"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9"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0"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1"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2"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323" name="文本框 49"/>
            <p:cNvSpPr txBox="1">
              <a:spLocks noChangeArrowheads="1"/>
            </p:cNvSpPr>
            <p:nvPr/>
          </p:nvSpPr>
          <p:spPr bwMode="auto">
            <a:xfrm>
              <a:off x="8918214" y="4471333"/>
              <a:ext cx="2171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sp>
        <p:nvSpPr>
          <p:cNvPr id="413" name="文本框 412"/>
          <p:cNvSpPr txBox="1"/>
          <p:nvPr/>
        </p:nvSpPr>
        <p:spPr>
          <a:xfrm>
            <a:off x="3716935" y="383857"/>
            <a:ext cx="4758130" cy="646331"/>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algn="ctr"/>
            <a:r>
              <a:rPr lang="zh-CN" altLang="en-US" dirty="0"/>
              <a:t>此处是相关标题文字</a:t>
            </a:r>
            <a:endParaRPr lang="zh-CN" altLang="en-US" dirty="0"/>
          </a:p>
        </p:txBody>
      </p:sp>
      <p:pic>
        <p:nvPicPr>
          <p:cNvPr id="414" name="图片 413"/>
          <p:cNvPicPr>
            <a:picLocks noChangeAspect="1"/>
          </p:cNvPicPr>
          <p:nvPr/>
        </p:nvPicPr>
        <p:blipFill>
          <a:blip r:embed="rId1"/>
          <a:stretch>
            <a:fillRect/>
          </a:stretch>
        </p:blipFill>
        <p:spPr>
          <a:xfrm>
            <a:off x="4100860" y="2787155"/>
            <a:ext cx="4095117" cy="4198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par>
                          <p:cTn id="8" fill="hold">
                            <p:stCondLst>
                              <p:cond delay="899"/>
                            </p:stCondLst>
                            <p:childTnLst>
                              <p:par>
                                <p:cTn id="9" presetID="42" presetClass="entr" presetSubtype="0"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750"/>
                                        <p:tgtEl>
                                          <p:spTgt spid="414"/>
                                        </p:tgtEl>
                                      </p:cBhvr>
                                    </p:animEffect>
                                    <p:anim calcmode="lin" valueType="num">
                                      <p:cBhvr>
                                        <p:cTn id="12" dur="750" fill="hold"/>
                                        <p:tgtEl>
                                          <p:spTgt spid="414"/>
                                        </p:tgtEl>
                                        <p:attrNameLst>
                                          <p:attrName>ppt_x</p:attrName>
                                        </p:attrNameLst>
                                      </p:cBhvr>
                                      <p:tavLst>
                                        <p:tav tm="0">
                                          <p:val>
                                            <p:strVal val="#ppt_x"/>
                                          </p:val>
                                        </p:tav>
                                        <p:tav tm="100000">
                                          <p:val>
                                            <p:strVal val="#ppt_x"/>
                                          </p:val>
                                        </p:tav>
                                      </p:tavLst>
                                    </p:anim>
                                    <p:anim calcmode="lin" valueType="num">
                                      <p:cBhvr>
                                        <p:cTn id="13" dur="750" fill="hold"/>
                                        <p:tgtEl>
                                          <p:spTgt spid="414"/>
                                        </p:tgtEl>
                                        <p:attrNameLst>
                                          <p:attrName>ppt_y</p:attrName>
                                        </p:attrNameLst>
                                      </p:cBhvr>
                                      <p:tavLst>
                                        <p:tav tm="0">
                                          <p:val>
                                            <p:strVal val="#ppt_y+.1"/>
                                          </p:val>
                                        </p:tav>
                                        <p:tav tm="100000">
                                          <p:val>
                                            <p:strVal val="#ppt_y"/>
                                          </p:val>
                                        </p:tav>
                                      </p:tavLst>
                                    </p:anim>
                                  </p:childTnLst>
                                </p:cTn>
                              </p:par>
                            </p:childTnLst>
                          </p:cTn>
                        </p:par>
                        <p:par>
                          <p:cTn id="14" fill="hold">
                            <p:stCondLst>
                              <p:cond delay="1899"/>
                            </p:stCondLst>
                            <p:childTnLst>
                              <p:par>
                                <p:cTn id="15" presetID="53" presetClass="entr" presetSubtype="16" fill="hold" nodeType="afterEffect">
                                  <p:stCondLst>
                                    <p:cond delay="0"/>
                                  </p:stCondLst>
                                  <p:childTnLst>
                                    <p:set>
                                      <p:cBhvr>
                                        <p:cTn id="16" dur="1" fill="hold">
                                          <p:stCondLst>
                                            <p:cond delay="0"/>
                                          </p:stCondLst>
                                        </p:cTn>
                                        <p:tgtEl>
                                          <p:spTgt spid="229"/>
                                        </p:tgtEl>
                                        <p:attrNameLst>
                                          <p:attrName>style.visibility</p:attrName>
                                        </p:attrNameLst>
                                      </p:cBhvr>
                                      <p:to>
                                        <p:strVal val="visible"/>
                                      </p:to>
                                    </p:set>
                                    <p:anim calcmode="lin" valueType="num">
                                      <p:cBhvr>
                                        <p:cTn id="17" dur="500" fill="hold"/>
                                        <p:tgtEl>
                                          <p:spTgt spid="229"/>
                                        </p:tgtEl>
                                        <p:attrNameLst>
                                          <p:attrName>ppt_w</p:attrName>
                                        </p:attrNameLst>
                                      </p:cBhvr>
                                      <p:tavLst>
                                        <p:tav tm="0">
                                          <p:val>
                                            <p:fltVal val="0"/>
                                          </p:val>
                                        </p:tav>
                                        <p:tav tm="100000">
                                          <p:val>
                                            <p:strVal val="#ppt_w"/>
                                          </p:val>
                                        </p:tav>
                                      </p:tavLst>
                                    </p:anim>
                                    <p:anim calcmode="lin" valueType="num">
                                      <p:cBhvr>
                                        <p:cTn id="18" dur="500" fill="hold"/>
                                        <p:tgtEl>
                                          <p:spTgt spid="229"/>
                                        </p:tgtEl>
                                        <p:attrNameLst>
                                          <p:attrName>ppt_h</p:attrName>
                                        </p:attrNameLst>
                                      </p:cBhvr>
                                      <p:tavLst>
                                        <p:tav tm="0">
                                          <p:val>
                                            <p:fltVal val="0"/>
                                          </p:val>
                                        </p:tav>
                                        <p:tav tm="100000">
                                          <p:val>
                                            <p:strVal val="#ppt_h"/>
                                          </p:val>
                                        </p:tav>
                                      </p:tavLst>
                                    </p:anim>
                                    <p:animEffect transition="in" filter="fade">
                                      <p:cBhvr>
                                        <p:cTn id="19" dur="500"/>
                                        <p:tgtEl>
                                          <p:spTgt spid="229"/>
                                        </p:tgtEl>
                                      </p:cBhvr>
                                    </p:animEffect>
                                  </p:childTnLst>
                                </p:cTn>
                              </p:par>
                              <p:par>
                                <p:cTn id="20" presetID="53" presetClass="entr" presetSubtype="16" fill="hold" nodeType="withEffect">
                                  <p:stCondLst>
                                    <p:cond delay="1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250"/>
                                  </p:stCondLst>
                                  <p:childTnLst>
                                    <p:set>
                                      <p:cBhvr>
                                        <p:cTn id="26" dur="1" fill="hold">
                                          <p:stCondLst>
                                            <p:cond delay="0"/>
                                          </p:stCondLst>
                                        </p:cTn>
                                        <p:tgtEl>
                                          <p:spTgt spid="137"/>
                                        </p:tgtEl>
                                        <p:attrNameLst>
                                          <p:attrName>style.visibility</p:attrName>
                                        </p:attrNameLst>
                                      </p:cBhvr>
                                      <p:to>
                                        <p:strVal val="visible"/>
                                      </p:to>
                                    </p:set>
                                    <p:anim calcmode="lin" valueType="num">
                                      <p:cBhvr>
                                        <p:cTn id="27" dur="500" fill="hold"/>
                                        <p:tgtEl>
                                          <p:spTgt spid="137"/>
                                        </p:tgtEl>
                                        <p:attrNameLst>
                                          <p:attrName>ppt_w</p:attrName>
                                        </p:attrNameLst>
                                      </p:cBhvr>
                                      <p:tavLst>
                                        <p:tav tm="0">
                                          <p:val>
                                            <p:fltVal val="0"/>
                                          </p:val>
                                        </p:tav>
                                        <p:tav tm="100000">
                                          <p:val>
                                            <p:strVal val="#ppt_w"/>
                                          </p:val>
                                        </p:tav>
                                      </p:tavLst>
                                    </p:anim>
                                    <p:anim calcmode="lin" valueType="num">
                                      <p:cBhvr>
                                        <p:cTn id="28" dur="500" fill="hold"/>
                                        <p:tgtEl>
                                          <p:spTgt spid="137"/>
                                        </p:tgtEl>
                                        <p:attrNameLst>
                                          <p:attrName>ppt_h</p:attrName>
                                        </p:attrNameLst>
                                      </p:cBhvr>
                                      <p:tavLst>
                                        <p:tav tm="0">
                                          <p:val>
                                            <p:fltVal val="0"/>
                                          </p:val>
                                        </p:tav>
                                        <p:tav tm="100000">
                                          <p:val>
                                            <p:strVal val="#ppt_h"/>
                                          </p:val>
                                        </p:tav>
                                      </p:tavLst>
                                    </p:anim>
                                    <p:animEffect transition="in" filter="fade">
                                      <p:cBhvr>
                                        <p:cTn id="29" dur="500"/>
                                        <p:tgtEl>
                                          <p:spTgt spid="137"/>
                                        </p:tgtEl>
                                      </p:cBhvr>
                                    </p:animEffect>
                                  </p:childTnLst>
                                </p:cTn>
                              </p:par>
                              <p:par>
                                <p:cTn id="30" presetID="53" presetClass="entr" presetSubtype="16" fill="hold" nodeType="withEffect">
                                  <p:stCondLst>
                                    <p:cond delay="400"/>
                                  </p:stCondLst>
                                  <p:childTnLst>
                                    <p:set>
                                      <p:cBhvr>
                                        <p:cTn id="31" dur="1" fill="hold">
                                          <p:stCondLst>
                                            <p:cond delay="0"/>
                                          </p:stCondLst>
                                        </p:cTn>
                                        <p:tgtEl>
                                          <p:spTgt spid="321"/>
                                        </p:tgtEl>
                                        <p:attrNameLst>
                                          <p:attrName>style.visibility</p:attrName>
                                        </p:attrNameLst>
                                      </p:cBhvr>
                                      <p:to>
                                        <p:strVal val="visible"/>
                                      </p:to>
                                    </p:set>
                                    <p:anim calcmode="lin" valueType="num">
                                      <p:cBhvr>
                                        <p:cTn id="32" dur="500" fill="hold"/>
                                        <p:tgtEl>
                                          <p:spTgt spid="321"/>
                                        </p:tgtEl>
                                        <p:attrNameLst>
                                          <p:attrName>ppt_w</p:attrName>
                                        </p:attrNameLst>
                                      </p:cBhvr>
                                      <p:tavLst>
                                        <p:tav tm="0">
                                          <p:val>
                                            <p:fltVal val="0"/>
                                          </p:val>
                                        </p:tav>
                                        <p:tav tm="100000">
                                          <p:val>
                                            <p:strVal val="#ppt_w"/>
                                          </p:val>
                                        </p:tav>
                                      </p:tavLst>
                                    </p:anim>
                                    <p:anim calcmode="lin" valueType="num">
                                      <p:cBhvr>
                                        <p:cTn id="33" dur="500" fill="hold"/>
                                        <p:tgtEl>
                                          <p:spTgt spid="321"/>
                                        </p:tgtEl>
                                        <p:attrNameLst>
                                          <p:attrName>ppt_h</p:attrName>
                                        </p:attrNameLst>
                                      </p:cBhvr>
                                      <p:tavLst>
                                        <p:tav tm="0">
                                          <p:val>
                                            <p:fltVal val="0"/>
                                          </p:val>
                                        </p:tav>
                                        <p:tav tm="100000">
                                          <p:val>
                                            <p:strVal val="#ppt_h"/>
                                          </p:val>
                                        </p:tav>
                                      </p:tavLst>
                                    </p:anim>
                                    <p:animEffect transition="in" filter="fade">
                                      <p:cBhvr>
                                        <p:cTn id="34"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559496" y="1484784"/>
            <a:ext cx="3603641" cy="4762635"/>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6"/>
          <p:cNvSpPr txBox="1">
            <a:spLocks noChangeArrowheads="1"/>
          </p:cNvSpPr>
          <p:nvPr/>
        </p:nvSpPr>
        <p:spPr bwMode="auto">
          <a:xfrm>
            <a:off x="6786571" y="1701189"/>
            <a:ext cx="3874205" cy="1902059"/>
          </a:xfrm>
          <a:prstGeom prst="rect">
            <a:avLst/>
          </a:prstGeom>
          <a:noFill/>
          <a:ln w="9525">
            <a:noFill/>
            <a:miter lim="800000"/>
          </a:ln>
        </p:spPr>
        <p:txBody>
          <a:bodyPr wrap="square">
            <a:spAutoFit/>
          </a:bodyPr>
          <a:lstStyle/>
          <a:p>
            <a:pPr algn="ctr">
              <a:lnSpc>
                <a:spcPct val="120000"/>
              </a:lnSpc>
            </a:pPr>
            <a:r>
              <a:rPr lang="zh-CN" altLang="en-US" sz="3200" b="1" dirty="0" smtClean="0">
                <a:solidFill>
                  <a:schemeClr val="accent5">
                    <a:lumMod val="75000"/>
                  </a:schemeClr>
                </a:solidFill>
                <a:latin typeface="方正卡通简体" panose="03000509000000000000" pitchFamily="65" charset="-122"/>
                <a:ea typeface="方正卡通简体" panose="03000509000000000000" pitchFamily="65" charset="-122"/>
              </a:rPr>
              <a:t>用</a:t>
            </a:r>
            <a:r>
              <a:rPr lang="zh-CN" altLang="en-US" sz="6600" b="1" dirty="0" smtClean="0">
                <a:solidFill>
                  <a:schemeClr val="accent5">
                    <a:lumMod val="75000"/>
                  </a:schemeClr>
                </a:solidFill>
                <a:latin typeface="方正卡通简体" panose="03000509000000000000" pitchFamily="65" charset="-122"/>
                <a:ea typeface="方正卡通简体" panose="03000509000000000000" pitchFamily="65" charset="-122"/>
              </a:rPr>
              <a:t>爱心</a:t>
            </a:r>
            <a:endParaRPr lang="en-US" altLang="zh-CN" sz="6600" b="1" dirty="0" smtClean="0">
              <a:solidFill>
                <a:schemeClr val="accent5">
                  <a:lumMod val="75000"/>
                </a:schemeClr>
              </a:solidFill>
              <a:latin typeface="方正卡通简体" panose="03000509000000000000" pitchFamily="65" charset="-122"/>
              <a:ea typeface="方正卡通简体" panose="03000509000000000000" pitchFamily="65" charset="-122"/>
            </a:endParaRPr>
          </a:p>
          <a:p>
            <a:pPr algn="ctr">
              <a:lnSpc>
                <a:spcPct val="120000"/>
              </a:lnSpc>
            </a:pPr>
            <a:r>
              <a:rPr lang="zh-CN" altLang="en-US" sz="3200" b="1" dirty="0" smtClean="0">
                <a:solidFill>
                  <a:schemeClr val="accent5">
                    <a:lumMod val="75000"/>
                  </a:schemeClr>
                </a:solidFill>
                <a:latin typeface="方正卡通简体" panose="03000509000000000000" pitchFamily="65" charset="-122"/>
                <a:ea typeface="方正卡通简体" panose="03000509000000000000" pitchFamily="65" charset="-122"/>
              </a:rPr>
              <a:t>培育永不凋零的花朵</a:t>
            </a:r>
            <a:endParaRPr lang="zh-CN" altLang="en-US" sz="3200" b="1" dirty="0">
              <a:solidFill>
                <a:schemeClr val="accent5">
                  <a:lumMod val="75000"/>
                </a:schemeClr>
              </a:solidFill>
              <a:latin typeface="方正卡通简体" panose="03000509000000000000" pitchFamily="65" charset="-122"/>
              <a:ea typeface="方正卡通简体" panose="03000509000000000000" pitchFamily="65" charset="-122"/>
            </a:endParaRPr>
          </a:p>
        </p:txBody>
      </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39816" y="3429000"/>
            <a:ext cx="5601292" cy="31531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80">
                                          <p:stCondLst>
                                            <p:cond delay="0"/>
                                          </p:stCondLst>
                                        </p:cTn>
                                        <p:tgtEl>
                                          <p:spTgt spid="36"/>
                                        </p:tgtEl>
                                      </p:cBhvr>
                                    </p:animEffect>
                                    <p:anim calcmode="lin" valueType="num">
                                      <p:cBhvr>
                                        <p:cTn id="1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9" dur="26">
                                          <p:stCondLst>
                                            <p:cond delay="650"/>
                                          </p:stCondLst>
                                        </p:cTn>
                                        <p:tgtEl>
                                          <p:spTgt spid="36"/>
                                        </p:tgtEl>
                                      </p:cBhvr>
                                      <p:to x="100000" y="60000"/>
                                    </p:animScale>
                                    <p:animScale>
                                      <p:cBhvr>
                                        <p:cTn id="20" dur="166" decel="50000">
                                          <p:stCondLst>
                                            <p:cond delay="676"/>
                                          </p:stCondLst>
                                        </p:cTn>
                                        <p:tgtEl>
                                          <p:spTgt spid="36"/>
                                        </p:tgtEl>
                                      </p:cBhvr>
                                      <p:to x="100000" y="100000"/>
                                    </p:animScale>
                                    <p:animScale>
                                      <p:cBhvr>
                                        <p:cTn id="21" dur="26">
                                          <p:stCondLst>
                                            <p:cond delay="1312"/>
                                          </p:stCondLst>
                                        </p:cTn>
                                        <p:tgtEl>
                                          <p:spTgt spid="36"/>
                                        </p:tgtEl>
                                      </p:cBhvr>
                                      <p:to x="100000" y="80000"/>
                                    </p:animScale>
                                    <p:animScale>
                                      <p:cBhvr>
                                        <p:cTn id="22" dur="166" decel="50000">
                                          <p:stCondLst>
                                            <p:cond delay="1338"/>
                                          </p:stCondLst>
                                        </p:cTn>
                                        <p:tgtEl>
                                          <p:spTgt spid="36"/>
                                        </p:tgtEl>
                                      </p:cBhvr>
                                      <p:to x="100000" y="100000"/>
                                    </p:animScale>
                                    <p:animScale>
                                      <p:cBhvr>
                                        <p:cTn id="23" dur="26">
                                          <p:stCondLst>
                                            <p:cond delay="1642"/>
                                          </p:stCondLst>
                                        </p:cTn>
                                        <p:tgtEl>
                                          <p:spTgt spid="36"/>
                                        </p:tgtEl>
                                      </p:cBhvr>
                                      <p:to x="100000" y="90000"/>
                                    </p:animScale>
                                    <p:animScale>
                                      <p:cBhvr>
                                        <p:cTn id="24" dur="166" decel="50000">
                                          <p:stCondLst>
                                            <p:cond delay="1668"/>
                                          </p:stCondLst>
                                        </p:cTn>
                                        <p:tgtEl>
                                          <p:spTgt spid="36"/>
                                        </p:tgtEl>
                                      </p:cBhvr>
                                      <p:to x="100000" y="100000"/>
                                    </p:animScale>
                                    <p:animScale>
                                      <p:cBhvr>
                                        <p:cTn id="25" dur="26">
                                          <p:stCondLst>
                                            <p:cond delay="1808"/>
                                          </p:stCondLst>
                                        </p:cTn>
                                        <p:tgtEl>
                                          <p:spTgt spid="36"/>
                                        </p:tgtEl>
                                      </p:cBhvr>
                                      <p:to x="100000" y="95000"/>
                                    </p:animScale>
                                    <p:animScale>
                                      <p:cBhvr>
                                        <p:cTn id="26" dur="166" decel="50000">
                                          <p:stCondLst>
                                            <p:cond delay="1834"/>
                                          </p:stCondLst>
                                        </p:cTn>
                                        <p:tgtEl>
                                          <p:spTgt spid="36"/>
                                        </p:tgtEl>
                                      </p:cBhvr>
                                      <p:to x="100000" y="100000"/>
                                    </p:animScale>
                                  </p:childTnLst>
                                </p:cTn>
                              </p:par>
                            </p:childTnLst>
                          </p:cTn>
                        </p:par>
                        <p:par>
                          <p:cTn id="27" fill="hold">
                            <p:stCondLst>
                              <p:cond delay="2099"/>
                            </p:stCondLst>
                            <p:childTnLst>
                              <p:par>
                                <p:cTn id="28" presetID="14" presetClass="entr" presetSubtype="1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26469" y="3857493"/>
            <a:ext cx="7006120" cy="218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894" y="1663186"/>
            <a:ext cx="6737387" cy="243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0"/>
          <p:cNvSpPr txBox="1">
            <a:spLocks noChangeArrowheads="1"/>
          </p:cNvSpPr>
          <p:nvPr/>
        </p:nvSpPr>
        <p:spPr bwMode="auto">
          <a:xfrm flipH="1">
            <a:off x="3530333" y="2530752"/>
            <a:ext cx="1508718" cy="3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65" dirty="0">
                <a:solidFill>
                  <a:srgbClr val="4F6228"/>
                </a:solidFill>
                <a:latin typeface="Arial Rounded MT Bold" panose="020F0704030504030204" pitchFamily="34" charset="0"/>
                <a:ea typeface="微软雅黑" panose="020B0503020204020204" charset="-122"/>
              </a:rPr>
              <a:t>相关标题</a:t>
            </a:r>
            <a:endParaRPr lang="zh-CN" altLang="en-US" sz="1465" dirty="0">
              <a:solidFill>
                <a:srgbClr val="4F6228"/>
              </a:solidFill>
              <a:latin typeface="Arial Rounded MT Bold" panose="020F0704030504030204" pitchFamily="34" charset="0"/>
              <a:ea typeface="微软雅黑" panose="020B0503020204020204" charset="-122"/>
            </a:endParaRPr>
          </a:p>
        </p:txBody>
      </p:sp>
      <p:sp>
        <p:nvSpPr>
          <p:cNvPr id="33" name="TextBox 11"/>
          <p:cNvSpPr txBox="1">
            <a:spLocks noChangeArrowheads="1"/>
          </p:cNvSpPr>
          <p:nvPr/>
        </p:nvSpPr>
        <p:spPr bwMode="auto">
          <a:xfrm>
            <a:off x="3528218" y="2818530"/>
            <a:ext cx="4282811"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000000"/>
                </a:solidFill>
                <a:latin typeface="Arial Unicode MS" panose="020B0604020202020204" charset="-122"/>
                <a:ea typeface="Arial Unicode MS" panose="020B0604020202020204" charset="-122"/>
                <a:cs typeface="Arial" panose="020B0604020202020204" pitchFamily="34" charset="0"/>
              </a:rPr>
              <a:t>点击添加相关文字点击添加相关文字点击添加相关文字点击添加相关文字</a:t>
            </a:r>
            <a:endParaRPr lang="en-US" altLang="zh-CN" sz="1335" b="0" dirty="0">
              <a:solidFill>
                <a:srgbClr val="4C3A00"/>
              </a:solidFill>
              <a:ea typeface="微软雅黑" panose="020B0503020204020204" charset="-122"/>
              <a:cs typeface="Arial" panose="020B0604020202020204" pitchFamily="34" charset="0"/>
            </a:endParaRPr>
          </a:p>
        </p:txBody>
      </p:sp>
      <p:sp>
        <p:nvSpPr>
          <p:cNvPr id="34" name="TextBox 12"/>
          <p:cNvSpPr txBox="1">
            <a:spLocks noChangeArrowheads="1"/>
          </p:cNvSpPr>
          <p:nvPr/>
        </p:nvSpPr>
        <p:spPr bwMode="auto">
          <a:xfrm flipH="1">
            <a:off x="1816362" y="4502876"/>
            <a:ext cx="1508718" cy="3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65" dirty="0">
                <a:solidFill>
                  <a:srgbClr val="C00000"/>
                </a:solidFill>
                <a:latin typeface="Arial Rounded MT Bold" panose="020F0704030504030204" pitchFamily="34" charset="0"/>
                <a:ea typeface="微软雅黑" panose="020B0503020204020204" charset="-122"/>
              </a:rPr>
              <a:t>相关标题</a:t>
            </a:r>
            <a:endParaRPr lang="zh-CN" altLang="en-US" sz="1465" dirty="0">
              <a:solidFill>
                <a:srgbClr val="C00000"/>
              </a:solidFill>
              <a:latin typeface="Arial Rounded MT Bold" panose="020F0704030504030204" pitchFamily="34" charset="0"/>
              <a:ea typeface="微软雅黑" panose="020B0503020204020204" charset="-122"/>
            </a:endParaRPr>
          </a:p>
        </p:txBody>
      </p:sp>
      <p:sp>
        <p:nvSpPr>
          <p:cNvPr id="35" name="TextBox 13"/>
          <p:cNvSpPr txBox="1">
            <a:spLocks noChangeArrowheads="1"/>
          </p:cNvSpPr>
          <p:nvPr/>
        </p:nvSpPr>
        <p:spPr bwMode="auto">
          <a:xfrm>
            <a:off x="1814247" y="4792771"/>
            <a:ext cx="4282811"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000000"/>
                </a:solidFill>
                <a:latin typeface="Arial Unicode MS" panose="020B0604020202020204" charset="-122"/>
                <a:ea typeface="Arial Unicode MS" panose="020B0604020202020204" charset="-122"/>
                <a:cs typeface="Arial" panose="020B0604020202020204" pitchFamily="34" charset="0"/>
              </a:rPr>
              <a:t>点击添加相关文字点击添加相关文字点击添加相关文字点击添加相关文字</a:t>
            </a:r>
            <a:endParaRPr lang="en-US" altLang="zh-CN" sz="1335" b="0" dirty="0">
              <a:solidFill>
                <a:srgbClr val="4C3A00"/>
              </a:solidFill>
              <a:ea typeface="微软雅黑" panose="020B0503020204020204" charset="-122"/>
              <a:cs typeface="Arial" panose="020B0604020202020204" pitchFamily="34" charset="0"/>
            </a:endParaRPr>
          </a:p>
        </p:txBody>
      </p:sp>
      <p:pic>
        <p:nvPicPr>
          <p:cNvPr id="36" name="Picture 10" descr="23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138" y="1601822"/>
            <a:ext cx="3387737" cy="4720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4*#ppt_w"/>
                                          </p:val>
                                        </p:tav>
                                        <p:tav tm="100000">
                                          <p:val>
                                            <p:strVal val="#ppt_w"/>
                                          </p:val>
                                        </p:tav>
                                      </p:tavLst>
                                    </p:anim>
                                    <p:anim calcmode="lin" valueType="num">
                                      <p:cBhvr>
                                        <p:cTn id="8" dur="500" fill="hold"/>
                                        <p:tgtEl>
                                          <p:spTgt spid="3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000"/>
                            </p:stCondLst>
                            <p:childTnLst>
                              <p:par>
                                <p:cTn id="17" presetID="23" presetClass="entr" presetSubtype="3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strVal val="4*#ppt_w"/>
                                          </p:val>
                                        </p:tav>
                                        <p:tav tm="100000">
                                          <p:val>
                                            <p:strVal val="#ppt_w"/>
                                          </p:val>
                                        </p:tav>
                                      </p:tavLst>
                                    </p:anim>
                                    <p:anim calcmode="lin" valueType="num">
                                      <p:cBhvr>
                                        <p:cTn id="20" dur="500" fill="hold"/>
                                        <p:tgtEl>
                                          <p:spTgt spid="30"/>
                                        </p:tgtEl>
                                        <p:attrNameLst>
                                          <p:attrName>ppt_h</p:attrName>
                                        </p:attrNameLst>
                                      </p:cBhvr>
                                      <p:tavLst>
                                        <p:tav tm="0">
                                          <p:val>
                                            <p:strVal val="4*#ppt_h"/>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343472" y="2887268"/>
            <a:ext cx="4061250" cy="1923750"/>
          </a:xfrm>
          <a:prstGeom prst="rect">
            <a:avLst/>
          </a:prstGeom>
        </p:spPr>
      </p:pic>
      <p:pic>
        <p:nvPicPr>
          <p:cNvPr id="6" name="图片 5"/>
          <p:cNvPicPr>
            <a:picLocks noChangeAspect="1"/>
          </p:cNvPicPr>
          <p:nvPr/>
        </p:nvPicPr>
        <p:blipFill>
          <a:blip r:embed="rId2"/>
          <a:stretch>
            <a:fillRect/>
          </a:stretch>
        </p:blipFill>
        <p:spPr>
          <a:xfrm>
            <a:off x="3358086" y="2361699"/>
            <a:ext cx="2870307" cy="1272244"/>
          </a:xfrm>
          <a:prstGeom prst="rect">
            <a:avLst/>
          </a:prstGeom>
        </p:spPr>
      </p:pic>
      <p:pic>
        <p:nvPicPr>
          <p:cNvPr id="8" name="图片 7"/>
          <p:cNvPicPr>
            <a:picLocks noChangeAspect="1"/>
          </p:cNvPicPr>
          <p:nvPr/>
        </p:nvPicPr>
        <p:blipFill>
          <a:blip r:embed="rId3"/>
          <a:stretch>
            <a:fillRect/>
          </a:stretch>
        </p:blipFill>
        <p:spPr>
          <a:xfrm>
            <a:off x="2063552" y="1659112"/>
            <a:ext cx="2137500" cy="2070000"/>
          </a:xfrm>
          <a:prstGeom prst="rect">
            <a:avLst/>
          </a:prstGeom>
        </p:spPr>
      </p:pic>
      <p:sp>
        <p:nvSpPr>
          <p:cNvPr id="3" name="文本框 2"/>
          <p:cNvSpPr txBox="1"/>
          <p:nvPr/>
        </p:nvSpPr>
        <p:spPr>
          <a:xfrm>
            <a:off x="6023992" y="3155181"/>
            <a:ext cx="4099541" cy="706755"/>
          </a:xfrm>
          <a:prstGeom prst="rect">
            <a:avLst/>
          </a:prstGeom>
          <a:noFill/>
        </p:spPr>
        <p:txBody>
          <a:bodyPr wrap="square" rtlCol="0">
            <a:spAutoFit/>
          </a:bodyPr>
          <a:lstStyle/>
          <a:p>
            <a:pPr algn="ctr"/>
            <a:r>
              <a:rPr lang="zh-CN" altLang="en-US" sz="4000" b="1" dirty="0">
                <a:solidFill>
                  <a:srgbClr val="90D3D1"/>
                </a:solidFill>
                <a:latin typeface="方正静蕾简体" panose="02000000000000000000" pitchFamily="2" charset="-122"/>
                <a:ea typeface="方正静蕾简体" panose="02000000000000000000" pitchFamily="2" charset="-122"/>
              </a:rPr>
              <a:t>此处添加标题</a:t>
            </a:r>
            <a:endParaRPr lang="zh-CN" altLang="en-US" sz="4000" b="1" dirty="0">
              <a:solidFill>
                <a:srgbClr val="90D3D1"/>
              </a:solidFill>
              <a:latin typeface="方正静蕾简体" panose="02000000000000000000" pitchFamily="2" charset="-122"/>
              <a:ea typeface="方正静蕾简体" panose="02000000000000000000" pitchFamily="2" charset="-122"/>
            </a:endParaRPr>
          </a:p>
        </p:txBody>
      </p:sp>
      <p:sp>
        <p:nvSpPr>
          <p:cNvPr id="4" name="文本框 93"/>
          <p:cNvSpPr txBox="1">
            <a:spLocks noChangeArrowheads="1"/>
          </p:cNvSpPr>
          <p:nvPr/>
        </p:nvSpPr>
        <p:spPr bwMode="auto">
          <a:xfrm>
            <a:off x="6240016" y="3921728"/>
            <a:ext cx="3883517"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nvGrpSpPr>
          <p:cNvPr id="11" name="组合 10"/>
          <p:cNvGrpSpPr/>
          <p:nvPr/>
        </p:nvGrpSpPr>
        <p:grpSpPr>
          <a:xfrm>
            <a:off x="7133939" y="1385965"/>
            <a:ext cx="1485954" cy="1497874"/>
            <a:chOff x="6098065" y="734895"/>
            <a:chExt cx="1113560" cy="1122492"/>
          </a:xfrm>
        </p:grpSpPr>
        <p:sp>
          <p:nvSpPr>
            <p:cNvPr id="12" name="文本框 11"/>
            <p:cNvSpPr txBox="1"/>
            <p:nvPr/>
          </p:nvSpPr>
          <p:spPr>
            <a:xfrm flipH="1">
              <a:off x="6198799" y="912706"/>
              <a:ext cx="912092" cy="83032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6600" dirty="0" smtClean="0">
                  <a:solidFill>
                    <a:srgbClr val="90D3D1"/>
                  </a:solidFill>
                  <a:latin typeface="汉仪橄榄体繁" panose="02010609000101010101" pitchFamily="49" charset="-122"/>
                  <a:ea typeface="汉仪橄榄体繁" panose="02010609000101010101" pitchFamily="49" charset="-122"/>
                </a:rPr>
                <a:t>04</a:t>
              </a:r>
              <a:endParaRPr lang="zh-CN" altLang="en-US" sz="6600" dirty="0">
                <a:solidFill>
                  <a:srgbClr val="90D3D1"/>
                </a:solidFill>
                <a:latin typeface="汉仪橄榄体繁" panose="02010609000101010101" pitchFamily="49" charset="-122"/>
                <a:ea typeface="汉仪橄榄体繁" panose="02010609000101010101" pitchFamily="49" charset="-122"/>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90D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90D3D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0689" y="1417894"/>
            <a:ext cx="4531012" cy="3902712"/>
          </a:xfrm>
          <a:prstGeom prst="rect">
            <a:avLst/>
          </a:prstGeom>
        </p:spPr>
      </p:pic>
      <p:sp>
        <p:nvSpPr>
          <p:cNvPr id="20" name="文本框 19"/>
          <p:cNvSpPr txBox="1"/>
          <p:nvPr/>
        </p:nvSpPr>
        <p:spPr>
          <a:xfrm flipH="1">
            <a:off x="4025590" y="3839468"/>
            <a:ext cx="1006434" cy="144655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zh-CN" altLang="en-US" sz="8800" spc="-300" dirty="0" smtClean="0">
                <a:solidFill>
                  <a:schemeClr val="accent2"/>
                </a:solidFill>
              </a:rPr>
              <a:t>录</a:t>
            </a:r>
            <a:endParaRPr lang="zh-CN" altLang="en-US" sz="8800" spc="-300" dirty="0">
              <a:solidFill>
                <a:schemeClr val="accent2"/>
              </a:solidFill>
            </a:endParaRPr>
          </a:p>
        </p:txBody>
      </p:sp>
      <p:sp>
        <p:nvSpPr>
          <p:cNvPr id="21" name="文本框 20"/>
          <p:cNvSpPr txBox="1"/>
          <p:nvPr/>
        </p:nvSpPr>
        <p:spPr>
          <a:xfrm flipH="1">
            <a:off x="3249747" y="3666307"/>
            <a:ext cx="828489" cy="1862048"/>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zh-CN" altLang="en-US" sz="11500" spc="-300" dirty="0" smtClean="0">
                <a:solidFill>
                  <a:srgbClr val="38B62B"/>
                </a:solidFill>
              </a:rPr>
              <a:t>目</a:t>
            </a:r>
            <a:endParaRPr lang="zh-CN" altLang="en-US" sz="11500" spc="-300" dirty="0">
              <a:solidFill>
                <a:srgbClr val="38B62B"/>
              </a:solidFill>
            </a:endParaRPr>
          </a:p>
        </p:txBody>
      </p:sp>
      <p:grpSp>
        <p:nvGrpSpPr>
          <p:cNvPr id="30" name="组合 29"/>
          <p:cNvGrpSpPr/>
          <p:nvPr/>
        </p:nvGrpSpPr>
        <p:grpSpPr>
          <a:xfrm>
            <a:off x="6042477" y="1442457"/>
            <a:ext cx="1113560" cy="1122492"/>
            <a:chOff x="6098065" y="734895"/>
            <a:chExt cx="1113560" cy="1122492"/>
          </a:xfrm>
        </p:grpSpPr>
        <p:sp>
          <p:nvSpPr>
            <p:cNvPr id="7" name="文本框 6"/>
            <p:cNvSpPr txBox="1"/>
            <p:nvPr/>
          </p:nvSpPr>
          <p:spPr>
            <a:xfrm flipH="1">
              <a:off x="6265212" y="975596"/>
              <a:ext cx="912092" cy="72981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smtClean="0">
                  <a:solidFill>
                    <a:srgbClr val="00A0DB"/>
                  </a:solidFill>
                  <a:latin typeface="汉仪橄榄体繁" panose="02010609000101010101" pitchFamily="49" charset="-122"/>
                  <a:ea typeface="汉仪橄榄体繁" panose="02010609000101010101" pitchFamily="49" charset="-122"/>
                </a:rPr>
                <a:t>01</a:t>
              </a:r>
              <a:endParaRPr lang="zh-CN" altLang="en-US" sz="4000" dirty="0">
                <a:solidFill>
                  <a:srgbClr val="00A0DB"/>
                </a:solidFill>
                <a:latin typeface="汉仪橄榄体繁" panose="02010609000101010101" pitchFamily="49" charset="-122"/>
                <a:ea typeface="汉仪橄榄体繁" panose="02010609000101010101" pitchFamily="49" charset="-122"/>
              </a:endParaRPr>
            </a:p>
          </p:txBody>
        </p:sp>
        <p:sp>
          <p:nvSpPr>
            <p:cNvPr id="22" name="任意多边形 21"/>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9523887" y="1382967"/>
            <a:ext cx="1082292" cy="1166599"/>
            <a:chOff x="9523887" y="734895"/>
            <a:chExt cx="1082292" cy="1166599"/>
          </a:xfrm>
        </p:grpSpPr>
        <p:sp>
          <p:nvSpPr>
            <p:cNvPr id="10" name="文本框 9"/>
            <p:cNvSpPr txBox="1"/>
            <p:nvPr/>
          </p:nvSpPr>
          <p:spPr>
            <a:xfrm flipH="1">
              <a:off x="9693902" y="975596"/>
              <a:ext cx="912092" cy="72981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smtClean="0">
                  <a:solidFill>
                    <a:srgbClr val="6CB73B"/>
                  </a:solidFill>
                  <a:latin typeface="汉仪橄榄体繁" panose="02010609000101010101" pitchFamily="49" charset="-122"/>
                  <a:ea typeface="汉仪橄榄体繁" panose="02010609000101010101" pitchFamily="49" charset="-122"/>
                </a:rPr>
                <a:t>02</a:t>
              </a:r>
              <a:endParaRPr lang="zh-CN" altLang="en-US" sz="4000" dirty="0">
                <a:solidFill>
                  <a:srgbClr val="6CB73B"/>
                </a:solidFill>
                <a:latin typeface="汉仪橄榄体繁" panose="02010609000101010101" pitchFamily="49" charset="-122"/>
                <a:ea typeface="汉仪橄榄体繁" panose="02010609000101010101" pitchFamily="49" charset="-122"/>
              </a:endParaRPr>
            </a:p>
          </p:txBody>
        </p:sp>
        <p:sp>
          <p:nvSpPr>
            <p:cNvPr id="23" name="任意多边形 22"/>
            <p:cNvSpPr/>
            <p:nvPr/>
          </p:nvSpPr>
          <p:spPr>
            <a:xfrm>
              <a:off x="9523887" y="734895"/>
              <a:ext cx="1082292" cy="1166599"/>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292" h="1166599">
                  <a:moveTo>
                    <a:pt x="356426" y="1038149"/>
                  </a:moveTo>
                  <a:cubicBezTo>
                    <a:pt x="210530" y="945222"/>
                    <a:pt x="64635" y="852296"/>
                    <a:pt x="21889" y="714764"/>
                  </a:cubicBezTo>
                  <a:cubicBezTo>
                    <a:pt x="-20857" y="577232"/>
                    <a:pt x="-4130" y="331905"/>
                    <a:pt x="99948" y="212959"/>
                  </a:cubicBezTo>
                  <a:cubicBezTo>
                    <a:pt x="204026" y="94013"/>
                    <a:pt x="486524" y="-11925"/>
                    <a:pt x="646358" y="1085"/>
                  </a:cubicBezTo>
                  <a:cubicBezTo>
                    <a:pt x="806192" y="14095"/>
                    <a:pt x="1008773" y="110739"/>
                    <a:pt x="1058953" y="291017"/>
                  </a:cubicBezTo>
                  <a:cubicBezTo>
                    <a:pt x="1109133" y="471295"/>
                    <a:pt x="1081256" y="947081"/>
                    <a:pt x="947441" y="1082754"/>
                  </a:cubicBezTo>
                  <a:cubicBezTo>
                    <a:pt x="813626" y="1218427"/>
                    <a:pt x="534845" y="1161741"/>
                    <a:pt x="256065" y="11050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042477" y="3786012"/>
            <a:ext cx="1137256" cy="1052497"/>
            <a:chOff x="6042477" y="2941905"/>
            <a:chExt cx="1137256" cy="1052497"/>
          </a:xfrm>
        </p:grpSpPr>
        <p:sp>
          <p:nvSpPr>
            <p:cNvPr id="13" name="文本框 12"/>
            <p:cNvSpPr txBox="1"/>
            <p:nvPr/>
          </p:nvSpPr>
          <p:spPr>
            <a:xfrm flipH="1">
              <a:off x="6195828" y="3104466"/>
              <a:ext cx="912092" cy="72981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smtClean="0">
                  <a:solidFill>
                    <a:srgbClr val="9CBF36"/>
                  </a:solidFill>
                  <a:latin typeface="汉仪橄榄体繁" panose="02010609000101010101" pitchFamily="49" charset="-122"/>
                  <a:ea typeface="汉仪橄榄体繁" panose="02010609000101010101" pitchFamily="49" charset="-122"/>
                </a:rPr>
                <a:t>03</a:t>
              </a:r>
              <a:endParaRPr lang="zh-CN" altLang="en-US" sz="4000" dirty="0">
                <a:solidFill>
                  <a:srgbClr val="9CBF36"/>
                </a:solidFill>
                <a:latin typeface="汉仪橄榄体繁" panose="02010609000101010101" pitchFamily="49" charset="-122"/>
                <a:ea typeface="汉仪橄榄体繁" panose="02010609000101010101" pitchFamily="49" charset="-122"/>
              </a:endParaRPr>
            </a:p>
          </p:txBody>
        </p:sp>
        <p:sp>
          <p:nvSpPr>
            <p:cNvPr id="24" name="任意多边形 23"/>
            <p:cNvSpPr/>
            <p:nvPr/>
          </p:nvSpPr>
          <p:spPr>
            <a:xfrm>
              <a:off x="6042477" y="2941905"/>
              <a:ext cx="1137256" cy="1052497"/>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413845 w 1139711"/>
                <a:gd name="connsiteY0-2" fmla="*/ 1038149 h 1166599"/>
                <a:gd name="connsiteX1-3" fmla="*/ 12401 w 1139711"/>
                <a:gd name="connsiteY1-4" fmla="*/ 714764 h 1166599"/>
                <a:gd name="connsiteX2-5" fmla="*/ 157367 w 1139711"/>
                <a:gd name="connsiteY2-6" fmla="*/ 212959 h 1166599"/>
                <a:gd name="connsiteX3-7" fmla="*/ 703777 w 1139711"/>
                <a:gd name="connsiteY3-8" fmla="*/ 1085 h 1166599"/>
                <a:gd name="connsiteX4-9" fmla="*/ 1116372 w 1139711"/>
                <a:gd name="connsiteY4-10" fmla="*/ 291017 h 1166599"/>
                <a:gd name="connsiteX5-11" fmla="*/ 1004860 w 1139711"/>
                <a:gd name="connsiteY5-12" fmla="*/ 1082754 h 1166599"/>
                <a:gd name="connsiteX6-13" fmla="*/ 313484 w 1139711"/>
                <a:gd name="connsiteY6-14" fmla="*/ 1105056 h 1166599"/>
                <a:gd name="connsiteX0-15" fmla="*/ 213640 w 1129076"/>
                <a:gd name="connsiteY0-16" fmla="*/ 1093905 h 1166599"/>
                <a:gd name="connsiteX1-17" fmla="*/ 1766 w 1129076"/>
                <a:gd name="connsiteY1-18" fmla="*/ 714764 h 1166599"/>
                <a:gd name="connsiteX2-19" fmla="*/ 146732 w 1129076"/>
                <a:gd name="connsiteY2-20" fmla="*/ 212959 h 1166599"/>
                <a:gd name="connsiteX3-21" fmla="*/ 693142 w 1129076"/>
                <a:gd name="connsiteY3-22" fmla="*/ 1085 h 1166599"/>
                <a:gd name="connsiteX4-23" fmla="*/ 1105737 w 1129076"/>
                <a:gd name="connsiteY4-24" fmla="*/ 291017 h 1166599"/>
                <a:gd name="connsiteX5-25" fmla="*/ 994225 w 1129076"/>
                <a:gd name="connsiteY5-26" fmla="*/ 1082754 h 1166599"/>
                <a:gd name="connsiteX6-27" fmla="*/ 302849 w 1129076"/>
                <a:gd name="connsiteY6-28" fmla="*/ 1105056 h 1166599"/>
                <a:gd name="connsiteX0-29" fmla="*/ 213358 w 1133726"/>
                <a:gd name="connsiteY0-30" fmla="*/ 1027929 h 1100623"/>
                <a:gd name="connsiteX1-31" fmla="*/ 1484 w 1133726"/>
                <a:gd name="connsiteY1-32" fmla="*/ 648788 h 1100623"/>
                <a:gd name="connsiteX2-33" fmla="*/ 146450 w 1133726"/>
                <a:gd name="connsiteY2-34" fmla="*/ 146983 h 1100623"/>
                <a:gd name="connsiteX3-35" fmla="*/ 625953 w 1133726"/>
                <a:gd name="connsiteY3-36" fmla="*/ 2016 h 1100623"/>
                <a:gd name="connsiteX4-37" fmla="*/ 1105455 w 1133726"/>
                <a:gd name="connsiteY4-38" fmla="*/ 225041 h 1100623"/>
                <a:gd name="connsiteX5-39" fmla="*/ 993943 w 1133726"/>
                <a:gd name="connsiteY5-40" fmla="*/ 1016778 h 1100623"/>
                <a:gd name="connsiteX6-41" fmla="*/ 302567 w 1133726"/>
                <a:gd name="connsiteY6-42" fmla="*/ 1039080 h 1100623"/>
                <a:gd name="connsiteX0-43" fmla="*/ 213358 w 1137256"/>
                <a:gd name="connsiteY0-44" fmla="*/ 1027929 h 1052497"/>
                <a:gd name="connsiteX1-45" fmla="*/ 1484 w 1137256"/>
                <a:gd name="connsiteY1-46" fmla="*/ 648788 h 1052497"/>
                <a:gd name="connsiteX2-47" fmla="*/ 146450 w 1137256"/>
                <a:gd name="connsiteY2-48" fmla="*/ 146983 h 1052497"/>
                <a:gd name="connsiteX3-49" fmla="*/ 625953 w 1137256"/>
                <a:gd name="connsiteY3-50" fmla="*/ 2016 h 1052497"/>
                <a:gd name="connsiteX4-51" fmla="*/ 1105455 w 1137256"/>
                <a:gd name="connsiteY4-52" fmla="*/ 225041 h 1052497"/>
                <a:gd name="connsiteX5-53" fmla="*/ 1005095 w 1137256"/>
                <a:gd name="connsiteY5-54" fmla="*/ 827207 h 1052497"/>
                <a:gd name="connsiteX6-55" fmla="*/ 302567 w 1137256"/>
                <a:gd name="connsiteY6-56" fmla="*/ 1039080 h 10524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37256" h="1052497">
                  <a:moveTo>
                    <a:pt x="213358" y="1027929"/>
                  </a:moveTo>
                  <a:cubicBezTo>
                    <a:pt x="67462" y="935002"/>
                    <a:pt x="12635" y="795612"/>
                    <a:pt x="1484" y="648788"/>
                  </a:cubicBezTo>
                  <a:cubicBezTo>
                    <a:pt x="-9667" y="501964"/>
                    <a:pt x="42372" y="254778"/>
                    <a:pt x="146450" y="146983"/>
                  </a:cubicBezTo>
                  <a:cubicBezTo>
                    <a:pt x="250528" y="39188"/>
                    <a:pt x="466119" y="-10994"/>
                    <a:pt x="625953" y="2016"/>
                  </a:cubicBezTo>
                  <a:cubicBezTo>
                    <a:pt x="785787" y="15026"/>
                    <a:pt x="1042265" y="87509"/>
                    <a:pt x="1105455" y="225041"/>
                  </a:cubicBezTo>
                  <a:cubicBezTo>
                    <a:pt x="1168645" y="362573"/>
                    <a:pt x="1138910" y="691534"/>
                    <a:pt x="1005095" y="827207"/>
                  </a:cubicBezTo>
                  <a:cubicBezTo>
                    <a:pt x="871280" y="962880"/>
                    <a:pt x="581347" y="1095765"/>
                    <a:pt x="302567" y="1039080"/>
                  </a:cubicBezTo>
                </a:path>
              </a:pathLst>
            </a:custGeom>
            <a:noFill/>
            <a:ln>
              <a:solidFill>
                <a:srgbClr val="9CB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532868" y="3688516"/>
            <a:ext cx="1073284" cy="1191485"/>
            <a:chOff x="9532868" y="2844409"/>
            <a:chExt cx="1073284" cy="1191485"/>
          </a:xfrm>
        </p:grpSpPr>
        <p:sp>
          <p:nvSpPr>
            <p:cNvPr id="16" name="文本框 15"/>
            <p:cNvSpPr txBox="1"/>
            <p:nvPr/>
          </p:nvSpPr>
          <p:spPr>
            <a:xfrm flipH="1">
              <a:off x="9608987" y="3104466"/>
              <a:ext cx="912092" cy="729816"/>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4000" dirty="0" smtClean="0">
                  <a:solidFill>
                    <a:srgbClr val="90D3D1"/>
                  </a:solidFill>
                  <a:latin typeface="汉仪橄榄体繁" panose="02010609000101010101" pitchFamily="49" charset="-122"/>
                  <a:ea typeface="汉仪橄榄体繁" panose="02010609000101010101" pitchFamily="49" charset="-122"/>
                </a:rPr>
                <a:t>04</a:t>
              </a:r>
              <a:endParaRPr lang="zh-CN" altLang="en-US" sz="4000" dirty="0">
                <a:solidFill>
                  <a:srgbClr val="90D3D1"/>
                </a:solidFill>
                <a:latin typeface="汉仪橄榄体繁" panose="02010609000101010101" pitchFamily="49" charset="-122"/>
                <a:ea typeface="汉仪橄榄体繁" panose="02010609000101010101" pitchFamily="49" charset="-122"/>
              </a:endParaRPr>
            </a:p>
          </p:txBody>
        </p:sp>
        <p:sp>
          <p:nvSpPr>
            <p:cNvPr id="25" name="任意多边形 24"/>
            <p:cNvSpPr/>
            <p:nvPr/>
          </p:nvSpPr>
          <p:spPr>
            <a:xfrm>
              <a:off x="9532868" y="2844409"/>
              <a:ext cx="1073284" cy="1191485"/>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081241"/>
                <a:gd name="connsiteY0-2" fmla="*/ 1038149 h 1114568"/>
                <a:gd name="connsiteX1-3" fmla="*/ 21889 w 1081241"/>
                <a:gd name="connsiteY1-4" fmla="*/ 714764 h 1114568"/>
                <a:gd name="connsiteX2-5" fmla="*/ 99948 w 1081241"/>
                <a:gd name="connsiteY2-6" fmla="*/ 212959 h 1114568"/>
                <a:gd name="connsiteX3-7" fmla="*/ 646358 w 1081241"/>
                <a:gd name="connsiteY3-8" fmla="*/ 1085 h 1114568"/>
                <a:gd name="connsiteX4-9" fmla="*/ 1058953 w 1081241"/>
                <a:gd name="connsiteY4-10" fmla="*/ 291017 h 1114568"/>
                <a:gd name="connsiteX5-11" fmla="*/ 947441 w 1081241"/>
                <a:gd name="connsiteY5-12" fmla="*/ 1082754 h 1114568"/>
                <a:gd name="connsiteX6-13" fmla="*/ 289519 w 1081241"/>
                <a:gd name="connsiteY6-14" fmla="*/ 937788 h 1114568"/>
                <a:gd name="connsiteX0-15" fmla="*/ 320496 w 1078764"/>
                <a:gd name="connsiteY0-16" fmla="*/ 1160812 h 1160812"/>
                <a:gd name="connsiteX1-17" fmla="*/ 19412 w 1078764"/>
                <a:gd name="connsiteY1-18" fmla="*/ 714764 h 1160812"/>
                <a:gd name="connsiteX2-19" fmla="*/ 97471 w 1078764"/>
                <a:gd name="connsiteY2-20" fmla="*/ 212959 h 1160812"/>
                <a:gd name="connsiteX3-21" fmla="*/ 643881 w 1078764"/>
                <a:gd name="connsiteY3-22" fmla="*/ 1085 h 1160812"/>
                <a:gd name="connsiteX4-23" fmla="*/ 1056476 w 1078764"/>
                <a:gd name="connsiteY4-24" fmla="*/ 291017 h 1160812"/>
                <a:gd name="connsiteX5-25" fmla="*/ 944964 w 1078764"/>
                <a:gd name="connsiteY5-26" fmla="*/ 1082754 h 1160812"/>
                <a:gd name="connsiteX6-27" fmla="*/ 287042 w 1078764"/>
                <a:gd name="connsiteY6-28" fmla="*/ 937788 h 1160812"/>
                <a:gd name="connsiteX0-29" fmla="*/ 320496 w 1079108"/>
                <a:gd name="connsiteY0-30" fmla="*/ 1160812 h 1160812"/>
                <a:gd name="connsiteX1-31" fmla="*/ 19412 w 1079108"/>
                <a:gd name="connsiteY1-32" fmla="*/ 714764 h 1160812"/>
                <a:gd name="connsiteX2-33" fmla="*/ 97471 w 1079108"/>
                <a:gd name="connsiteY2-34" fmla="*/ 212959 h 1160812"/>
                <a:gd name="connsiteX3-35" fmla="*/ 643881 w 1079108"/>
                <a:gd name="connsiteY3-36" fmla="*/ 1085 h 1160812"/>
                <a:gd name="connsiteX4-37" fmla="*/ 1056476 w 1079108"/>
                <a:gd name="connsiteY4-38" fmla="*/ 291017 h 1160812"/>
                <a:gd name="connsiteX5-39" fmla="*/ 944964 w 1079108"/>
                <a:gd name="connsiteY5-40" fmla="*/ 1082754 h 1160812"/>
                <a:gd name="connsiteX6-41" fmla="*/ 275890 w 1079108"/>
                <a:gd name="connsiteY6-42" fmla="*/ 1049300 h 1160812"/>
                <a:gd name="connsiteX0-43" fmla="*/ 320496 w 1064512"/>
                <a:gd name="connsiteY0-44" fmla="*/ 1160812 h 1160812"/>
                <a:gd name="connsiteX1-45" fmla="*/ 19412 w 1064512"/>
                <a:gd name="connsiteY1-46" fmla="*/ 714764 h 1160812"/>
                <a:gd name="connsiteX2-47" fmla="*/ 97471 w 1064512"/>
                <a:gd name="connsiteY2-48" fmla="*/ 212959 h 1160812"/>
                <a:gd name="connsiteX3-49" fmla="*/ 643881 w 1064512"/>
                <a:gd name="connsiteY3-50" fmla="*/ 1085 h 1160812"/>
                <a:gd name="connsiteX4-51" fmla="*/ 1056476 w 1064512"/>
                <a:gd name="connsiteY4-52" fmla="*/ 291017 h 1160812"/>
                <a:gd name="connsiteX5-53" fmla="*/ 866905 w 1064512"/>
                <a:gd name="connsiteY5-54" fmla="*/ 1060452 h 1160812"/>
                <a:gd name="connsiteX6-55" fmla="*/ 275890 w 1064512"/>
                <a:gd name="connsiteY6-56" fmla="*/ 1049300 h 1160812"/>
                <a:gd name="connsiteX0-57" fmla="*/ 320496 w 974739"/>
                <a:gd name="connsiteY0-58" fmla="*/ 1162515 h 1162515"/>
                <a:gd name="connsiteX1-59" fmla="*/ 19412 w 974739"/>
                <a:gd name="connsiteY1-60" fmla="*/ 716467 h 1162515"/>
                <a:gd name="connsiteX2-61" fmla="*/ 97471 w 974739"/>
                <a:gd name="connsiteY2-62" fmla="*/ 214662 h 1162515"/>
                <a:gd name="connsiteX3-63" fmla="*/ 643881 w 974739"/>
                <a:gd name="connsiteY3-64" fmla="*/ 2788 h 1162515"/>
                <a:gd name="connsiteX4-65" fmla="*/ 956115 w 974739"/>
                <a:gd name="connsiteY4-66" fmla="*/ 348477 h 1162515"/>
                <a:gd name="connsiteX5-67" fmla="*/ 866905 w 974739"/>
                <a:gd name="connsiteY5-68" fmla="*/ 1062155 h 1162515"/>
                <a:gd name="connsiteX6-69" fmla="*/ 275890 w 974739"/>
                <a:gd name="connsiteY6-70" fmla="*/ 1051003 h 1162515"/>
                <a:gd name="connsiteX0-71" fmla="*/ 329126 w 983369"/>
                <a:gd name="connsiteY0-72" fmla="*/ 1167395 h 1167395"/>
                <a:gd name="connsiteX1-73" fmla="*/ 28042 w 983369"/>
                <a:gd name="connsiteY1-74" fmla="*/ 721347 h 1167395"/>
                <a:gd name="connsiteX2-75" fmla="*/ 83799 w 983369"/>
                <a:gd name="connsiteY2-76" fmla="*/ 163786 h 1167395"/>
                <a:gd name="connsiteX3-77" fmla="*/ 652511 w 983369"/>
                <a:gd name="connsiteY3-78" fmla="*/ 7668 h 1167395"/>
                <a:gd name="connsiteX4-79" fmla="*/ 964745 w 983369"/>
                <a:gd name="connsiteY4-80" fmla="*/ 353357 h 1167395"/>
                <a:gd name="connsiteX5-81" fmla="*/ 875535 w 983369"/>
                <a:gd name="connsiteY5-82" fmla="*/ 1067035 h 1167395"/>
                <a:gd name="connsiteX6-83" fmla="*/ 284520 w 983369"/>
                <a:gd name="connsiteY6-84" fmla="*/ 1055883 h 1167395"/>
                <a:gd name="connsiteX0-85" fmla="*/ 372624 w 1026867"/>
                <a:gd name="connsiteY0-86" fmla="*/ 1169183 h 1169183"/>
                <a:gd name="connsiteX1-87" fmla="*/ 15783 w 1026867"/>
                <a:gd name="connsiteY1-88" fmla="*/ 856949 h 1169183"/>
                <a:gd name="connsiteX2-89" fmla="*/ 127297 w 1026867"/>
                <a:gd name="connsiteY2-90" fmla="*/ 165574 h 1169183"/>
                <a:gd name="connsiteX3-91" fmla="*/ 696009 w 1026867"/>
                <a:gd name="connsiteY3-92" fmla="*/ 9456 h 1169183"/>
                <a:gd name="connsiteX4-93" fmla="*/ 1008243 w 1026867"/>
                <a:gd name="connsiteY4-94" fmla="*/ 355145 h 1169183"/>
                <a:gd name="connsiteX5-95" fmla="*/ 919033 w 1026867"/>
                <a:gd name="connsiteY5-96" fmla="*/ 1068823 h 1169183"/>
                <a:gd name="connsiteX6-97" fmla="*/ 328018 w 1026867"/>
                <a:gd name="connsiteY6-98" fmla="*/ 1057671 h 1169183"/>
                <a:gd name="connsiteX0-99" fmla="*/ 372624 w 1072276"/>
                <a:gd name="connsiteY0-100" fmla="*/ 1169183 h 1169183"/>
                <a:gd name="connsiteX1-101" fmla="*/ 15783 w 1072276"/>
                <a:gd name="connsiteY1-102" fmla="*/ 856949 h 1169183"/>
                <a:gd name="connsiteX2-103" fmla="*/ 127297 w 1072276"/>
                <a:gd name="connsiteY2-104" fmla="*/ 165574 h 1169183"/>
                <a:gd name="connsiteX3-105" fmla="*/ 696009 w 1072276"/>
                <a:gd name="connsiteY3-106" fmla="*/ 9456 h 1169183"/>
                <a:gd name="connsiteX4-107" fmla="*/ 1008243 w 1072276"/>
                <a:gd name="connsiteY4-108" fmla="*/ 355145 h 1169183"/>
                <a:gd name="connsiteX5-109" fmla="*/ 1008243 w 1072276"/>
                <a:gd name="connsiteY5-110" fmla="*/ 901555 h 1169183"/>
                <a:gd name="connsiteX6-111" fmla="*/ 328018 w 1072276"/>
                <a:gd name="connsiteY6-112" fmla="*/ 1057671 h 1169183"/>
                <a:gd name="connsiteX0-113" fmla="*/ 372624 w 1062872"/>
                <a:gd name="connsiteY0-114" fmla="*/ 1169183 h 1169183"/>
                <a:gd name="connsiteX1-115" fmla="*/ 15783 w 1062872"/>
                <a:gd name="connsiteY1-116" fmla="*/ 856949 h 1169183"/>
                <a:gd name="connsiteX2-117" fmla="*/ 127297 w 1062872"/>
                <a:gd name="connsiteY2-118" fmla="*/ 165574 h 1169183"/>
                <a:gd name="connsiteX3-119" fmla="*/ 696009 w 1062872"/>
                <a:gd name="connsiteY3-120" fmla="*/ 9456 h 1169183"/>
                <a:gd name="connsiteX4-121" fmla="*/ 1008243 w 1062872"/>
                <a:gd name="connsiteY4-122" fmla="*/ 355145 h 1169183"/>
                <a:gd name="connsiteX5-123" fmla="*/ 1008243 w 1062872"/>
                <a:gd name="connsiteY5-124" fmla="*/ 901555 h 1169183"/>
                <a:gd name="connsiteX6-125" fmla="*/ 461832 w 1062872"/>
                <a:gd name="connsiteY6-126" fmla="*/ 1091124 h 1169183"/>
                <a:gd name="connsiteX0-127" fmla="*/ 444312 w 1067653"/>
                <a:gd name="connsiteY0-128" fmla="*/ 1180334 h 1180334"/>
                <a:gd name="connsiteX1-129" fmla="*/ 20564 w 1067653"/>
                <a:gd name="connsiteY1-130" fmla="*/ 856949 h 1180334"/>
                <a:gd name="connsiteX2-131" fmla="*/ 132078 w 1067653"/>
                <a:gd name="connsiteY2-132" fmla="*/ 165574 h 1180334"/>
                <a:gd name="connsiteX3-133" fmla="*/ 700790 w 1067653"/>
                <a:gd name="connsiteY3-134" fmla="*/ 9456 h 1180334"/>
                <a:gd name="connsiteX4-135" fmla="*/ 1013024 w 1067653"/>
                <a:gd name="connsiteY4-136" fmla="*/ 355145 h 1180334"/>
                <a:gd name="connsiteX5-137" fmla="*/ 1013024 w 1067653"/>
                <a:gd name="connsiteY5-138" fmla="*/ 901555 h 1180334"/>
                <a:gd name="connsiteX6-139" fmla="*/ 466613 w 1067653"/>
                <a:gd name="connsiteY6-140" fmla="*/ 1091124 h 1180334"/>
                <a:gd name="connsiteX0-141" fmla="*/ 444312 w 1067653"/>
                <a:gd name="connsiteY0-142" fmla="*/ 1180334 h 1180334"/>
                <a:gd name="connsiteX1-143" fmla="*/ 20564 w 1067653"/>
                <a:gd name="connsiteY1-144" fmla="*/ 856949 h 1180334"/>
                <a:gd name="connsiteX2-145" fmla="*/ 132078 w 1067653"/>
                <a:gd name="connsiteY2-146" fmla="*/ 165574 h 1180334"/>
                <a:gd name="connsiteX3-147" fmla="*/ 700790 w 1067653"/>
                <a:gd name="connsiteY3-148" fmla="*/ 9456 h 1180334"/>
                <a:gd name="connsiteX4-149" fmla="*/ 1013024 w 1067653"/>
                <a:gd name="connsiteY4-150" fmla="*/ 355145 h 1180334"/>
                <a:gd name="connsiteX5-151" fmla="*/ 1013024 w 1067653"/>
                <a:gd name="connsiteY5-152" fmla="*/ 901555 h 1180334"/>
                <a:gd name="connsiteX6-153" fmla="*/ 466613 w 1067653"/>
                <a:gd name="connsiteY6-154" fmla="*/ 1091124 h 1180334"/>
                <a:gd name="connsiteX0-155" fmla="*/ 528002 w 1073284"/>
                <a:gd name="connsiteY0-156" fmla="*/ 1191485 h 1191485"/>
                <a:gd name="connsiteX1-157" fmla="*/ 26195 w 1073284"/>
                <a:gd name="connsiteY1-158" fmla="*/ 856949 h 1191485"/>
                <a:gd name="connsiteX2-159" fmla="*/ 137709 w 1073284"/>
                <a:gd name="connsiteY2-160" fmla="*/ 165574 h 1191485"/>
                <a:gd name="connsiteX3-161" fmla="*/ 706421 w 1073284"/>
                <a:gd name="connsiteY3-162" fmla="*/ 9456 h 1191485"/>
                <a:gd name="connsiteX4-163" fmla="*/ 1018655 w 1073284"/>
                <a:gd name="connsiteY4-164" fmla="*/ 355145 h 1191485"/>
                <a:gd name="connsiteX5-165" fmla="*/ 1018655 w 1073284"/>
                <a:gd name="connsiteY5-166" fmla="*/ 901555 h 1191485"/>
                <a:gd name="connsiteX6-167" fmla="*/ 472244 w 1073284"/>
                <a:gd name="connsiteY6-168" fmla="*/ 1091124 h 11914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73284" h="1191485">
                  <a:moveTo>
                    <a:pt x="528002" y="1191485"/>
                  </a:moveTo>
                  <a:cubicBezTo>
                    <a:pt x="348652" y="1132011"/>
                    <a:pt x="91244" y="1027934"/>
                    <a:pt x="26195" y="856949"/>
                  </a:cubicBezTo>
                  <a:cubicBezTo>
                    <a:pt x="-38854" y="685964"/>
                    <a:pt x="24338" y="306823"/>
                    <a:pt x="137709" y="165574"/>
                  </a:cubicBezTo>
                  <a:cubicBezTo>
                    <a:pt x="251080" y="24325"/>
                    <a:pt x="559597" y="-22139"/>
                    <a:pt x="706421" y="9456"/>
                  </a:cubicBezTo>
                  <a:cubicBezTo>
                    <a:pt x="853245" y="41051"/>
                    <a:pt x="966616" y="206462"/>
                    <a:pt x="1018655" y="355145"/>
                  </a:cubicBezTo>
                  <a:cubicBezTo>
                    <a:pt x="1070694" y="503828"/>
                    <a:pt x="1109724" y="778892"/>
                    <a:pt x="1018655" y="901555"/>
                  </a:cubicBezTo>
                  <a:cubicBezTo>
                    <a:pt x="927587" y="1024218"/>
                    <a:pt x="751024" y="1147809"/>
                    <a:pt x="472244" y="1091124"/>
                  </a:cubicBezTo>
                </a:path>
              </a:pathLst>
            </a:custGeom>
            <a:noFill/>
            <a:ln>
              <a:solidFill>
                <a:srgbClr val="90D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989195" y="2742436"/>
            <a:ext cx="3322082" cy="646331"/>
          </a:xfrm>
          <a:prstGeom prst="rect">
            <a:avLst/>
          </a:prstGeom>
          <a:noFill/>
        </p:spPr>
        <p:txBody>
          <a:bodyPr wrap="square" rtlCol="0">
            <a:spAutoFit/>
          </a:bodyPr>
          <a:lstStyle/>
          <a:p>
            <a:pPr algn="ctr"/>
            <a:r>
              <a:rPr lang="zh-CN" altLang="en-US" sz="3600" b="1" dirty="0" smtClean="0">
                <a:solidFill>
                  <a:schemeClr val="tx1">
                    <a:lumMod val="50000"/>
                    <a:lumOff val="50000"/>
                  </a:schemeClr>
                </a:solidFill>
                <a:latin typeface="方正静蕾简体" panose="02000000000000000000" pitchFamily="2" charset="-122"/>
                <a:ea typeface="方正静蕾简体" panose="02000000000000000000" pitchFamily="2" charset="-122"/>
              </a:rPr>
              <a:t>相关标题文字</a:t>
            </a:r>
            <a:endPar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8363828" y="2776971"/>
            <a:ext cx="3235594" cy="646331"/>
          </a:xfrm>
          <a:prstGeom prst="rect">
            <a:avLst/>
          </a:prstGeom>
          <a:noFill/>
        </p:spPr>
        <p:txBody>
          <a:bodyPr wrap="square" rtlCol="0">
            <a:spAutoFit/>
          </a:bodyPr>
          <a:lstStyle/>
          <a:p>
            <a:pPr algn="ctr"/>
            <a:r>
              <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rPr>
              <a:t>相关标题文字</a:t>
            </a:r>
            <a:endPar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5122192" y="5302949"/>
            <a:ext cx="3177816" cy="646331"/>
          </a:xfrm>
          <a:prstGeom prst="rect">
            <a:avLst/>
          </a:prstGeom>
          <a:noFill/>
        </p:spPr>
        <p:txBody>
          <a:bodyPr wrap="square" rtlCol="0">
            <a:spAutoFit/>
          </a:bodyPr>
          <a:lstStyle/>
          <a:p>
            <a:pPr algn="ctr"/>
            <a:r>
              <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rPr>
              <a:t>相关标题文字</a:t>
            </a:r>
            <a:endPar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29" name="文本框 28"/>
          <p:cNvSpPr txBox="1"/>
          <p:nvPr/>
        </p:nvSpPr>
        <p:spPr>
          <a:xfrm>
            <a:off x="8363828" y="5302949"/>
            <a:ext cx="3177816" cy="646331"/>
          </a:xfrm>
          <a:prstGeom prst="rect">
            <a:avLst/>
          </a:prstGeom>
          <a:noFill/>
        </p:spPr>
        <p:txBody>
          <a:bodyPr wrap="square" rtlCol="0">
            <a:spAutoFit/>
          </a:bodyPr>
          <a:lstStyle/>
          <a:p>
            <a:pPr algn="ctr"/>
            <a:r>
              <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rPr>
              <a:t>相关标题文字</a:t>
            </a:r>
            <a:endParaRPr lang="zh-CN" altLang="en-US" sz="3600" b="1"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2" presetClass="entr" presetSubtype="4" accel="48000" fill="hold" grpId="0" nodeType="withEffect" p14:presetBounceEnd="44000">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14:bounceEnd="44000">
                                          <p:cBhvr additive="base">
                                            <p:cTn id="10" dur="10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11" dur="10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accel="48000" fill="hold" grpId="0" nodeType="withEffect" p14:presetBounceEnd="44000">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14:bounceEnd="44000">
                                          <p:cBhvr additive="base">
                                            <p:cTn id="14" dur="1000" fill="hold"/>
                                            <p:tgtEl>
                                              <p:spTgt spid="21"/>
                                            </p:tgtEl>
                                            <p:attrNameLst>
                                              <p:attrName>ppt_x</p:attrName>
                                            </p:attrNameLst>
                                          </p:cBhvr>
                                          <p:tavLst>
                                            <p:tav tm="0">
                                              <p:val>
                                                <p:strVal val="#ppt_x"/>
                                              </p:val>
                                            </p:tav>
                                            <p:tav tm="100000">
                                              <p:val>
                                                <p:strVal val="#ppt_x"/>
                                              </p:val>
                                            </p:tav>
                                          </p:tavLst>
                                        </p:anim>
                                        <p:anim calcmode="lin" valueType="num" p14:bounceEnd="44000">
                                          <p:cBhvr additive="base">
                                            <p:cTn id="15" dur="10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nodeType="withEffect">
                                      <p:stCondLst>
                                        <p:cond delay="1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2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par>
                                    <p:cTn id="32" presetID="53" presetClass="entr" presetSubtype="16" fill="hold" nodeType="withEffect">
                                      <p:stCondLst>
                                        <p:cond delay="3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par>
                              <p:cTn id="37" fill="hold">
                                <p:stCondLst>
                                  <p:cond delay="1500"/>
                                </p:stCondLst>
                                <p:childTnLst>
                                  <p:par>
                                    <p:cTn id="38" presetID="2" presetClass="entr" presetSubtype="2"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2" presetClass="entr" presetSubtype="4" accel="48000" fill="hold" grpId="0" nodeType="withEffect">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000" fill="hold"/>
                                            <p:tgtEl>
                                              <p:spTgt spid="20"/>
                                            </p:tgtEl>
                                            <p:attrNameLst>
                                              <p:attrName>ppt_x</p:attrName>
                                            </p:attrNameLst>
                                          </p:cBhvr>
                                          <p:tavLst>
                                            <p:tav tm="0">
                                              <p:val>
                                                <p:strVal val="#ppt_x"/>
                                              </p:val>
                                            </p:tav>
                                            <p:tav tm="100000">
                                              <p:val>
                                                <p:strVal val="#ppt_x"/>
                                              </p:val>
                                            </p:tav>
                                          </p:tavLst>
                                        </p:anim>
                                        <p:anim calcmode="lin" valueType="num">
                                          <p:cBhvr additive="base">
                                            <p:cTn id="11" dur="10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accel="4800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000" fill="hold"/>
                                            <p:tgtEl>
                                              <p:spTgt spid="21"/>
                                            </p:tgtEl>
                                            <p:attrNameLst>
                                              <p:attrName>ppt_x</p:attrName>
                                            </p:attrNameLst>
                                          </p:cBhvr>
                                          <p:tavLst>
                                            <p:tav tm="0">
                                              <p:val>
                                                <p:strVal val="#ppt_x"/>
                                              </p:val>
                                            </p:tav>
                                            <p:tav tm="100000">
                                              <p:val>
                                                <p:strVal val="#ppt_x"/>
                                              </p:val>
                                            </p:tav>
                                          </p:tavLst>
                                        </p:anim>
                                        <p:anim calcmode="lin" valueType="num">
                                          <p:cBhvr additive="base">
                                            <p:cTn id="15" dur="10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nodeType="withEffect">
                                      <p:stCondLst>
                                        <p:cond delay="1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2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par>
                                    <p:cTn id="32" presetID="53" presetClass="entr" presetSubtype="16" fill="hold" nodeType="withEffect">
                                      <p:stCondLst>
                                        <p:cond delay="3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par>
                              <p:cTn id="37" fill="hold">
                                <p:stCondLst>
                                  <p:cond delay="1500"/>
                                </p:stCondLst>
                                <p:childTnLst>
                                  <p:par>
                                    <p:cTn id="38" presetID="2" presetClass="entr" presetSubtype="2"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3716935" y="1052088"/>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zh-CN" altLang="en-US" dirty="0"/>
              <a:t>此处是相关标题文字</a:t>
            </a:r>
            <a:endParaRPr lang="zh-CN" altLang="en-US" dirty="0"/>
          </a:p>
        </p:txBody>
      </p:sp>
      <p:sp>
        <p:nvSpPr>
          <p:cNvPr id="290" name="椭圆 3"/>
          <p:cNvSpPr/>
          <p:nvPr/>
        </p:nvSpPr>
        <p:spPr bwMode="auto">
          <a:xfrm flipV="1">
            <a:off x="2305162" y="2719078"/>
            <a:ext cx="4782191" cy="1845164"/>
          </a:xfrm>
          <a:custGeom>
            <a:avLst/>
            <a:gdLst>
              <a:gd name="T0" fmla="*/ 0 w 7776614"/>
              <a:gd name="T1" fmla="*/ 0 h 3001858"/>
              <a:gd name="T2" fmla="*/ 7776614 w 7776614"/>
              <a:gd name="T3" fmla="*/ 3001858 h 3001858"/>
            </a:gdLst>
            <a:ahLst/>
            <a:cxnLst/>
            <a:rect l="T0" t="T1" r="T2" b="T3"/>
            <a:pathLst>
              <a:path w="7776614" h="3001858">
                <a:moveTo>
                  <a:pt x="6408462" y="3001858"/>
                </a:moveTo>
                <a:cubicBezTo>
                  <a:pt x="7164072" y="3001858"/>
                  <a:pt x="7776614" y="2389316"/>
                  <a:pt x="7776614" y="1633706"/>
                </a:cubicBezTo>
                <a:cubicBezTo>
                  <a:pt x="7776614" y="1587861"/>
                  <a:pt x="7774359" y="1542543"/>
                  <a:pt x="7769755" y="1497876"/>
                </a:cubicBezTo>
                <a:lnTo>
                  <a:pt x="7565364" y="1497876"/>
                </a:lnTo>
                <a:cubicBezTo>
                  <a:pt x="7571263" y="1542378"/>
                  <a:pt x="7573925" y="1587731"/>
                  <a:pt x="7573925" y="1633706"/>
                </a:cubicBezTo>
                <a:cubicBezTo>
                  <a:pt x="7573925" y="2277373"/>
                  <a:pt x="7052129" y="2799169"/>
                  <a:pt x="6408462" y="2799169"/>
                </a:cubicBezTo>
                <a:cubicBezTo>
                  <a:pt x="5764795" y="2799169"/>
                  <a:pt x="5242999" y="2277373"/>
                  <a:pt x="5242999" y="1633706"/>
                </a:cubicBezTo>
                <a:cubicBezTo>
                  <a:pt x="5242999" y="1587731"/>
                  <a:pt x="5245661" y="1542378"/>
                  <a:pt x="5251560" y="1497876"/>
                </a:cubicBezTo>
                <a:lnTo>
                  <a:pt x="5250033" y="1497876"/>
                </a:lnTo>
                <a:cubicBezTo>
                  <a:pt x="5254529" y="1455207"/>
                  <a:pt x="5256584" y="1411920"/>
                  <a:pt x="5256584" y="1368152"/>
                </a:cubicBezTo>
                <a:cubicBezTo>
                  <a:pt x="5256584" y="612542"/>
                  <a:pt x="4644042" y="0"/>
                  <a:pt x="3888432" y="0"/>
                </a:cubicBezTo>
                <a:cubicBezTo>
                  <a:pt x="3132822" y="0"/>
                  <a:pt x="2520280" y="612542"/>
                  <a:pt x="2520280" y="1368152"/>
                </a:cubicBezTo>
                <a:lnTo>
                  <a:pt x="2526522" y="1491770"/>
                </a:lnTo>
                <a:lnTo>
                  <a:pt x="2525054" y="1491770"/>
                </a:lnTo>
                <a:cubicBezTo>
                  <a:pt x="2530953" y="1536272"/>
                  <a:pt x="2533615" y="1581625"/>
                  <a:pt x="2533615" y="1627600"/>
                </a:cubicBezTo>
                <a:cubicBezTo>
                  <a:pt x="2533615" y="2271267"/>
                  <a:pt x="2011819" y="2793063"/>
                  <a:pt x="1368152" y="2793063"/>
                </a:cubicBezTo>
                <a:cubicBezTo>
                  <a:pt x="724485" y="2793063"/>
                  <a:pt x="202689" y="2271267"/>
                  <a:pt x="202689" y="1627600"/>
                </a:cubicBezTo>
                <a:cubicBezTo>
                  <a:pt x="202689" y="1581625"/>
                  <a:pt x="205351" y="1536272"/>
                  <a:pt x="211250" y="1491770"/>
                </a:cubicBezTo>
                <a:lnTo>
                  <a:pt x="6859" y="1491770"/>
                </a:lnTo>
                <a:lnTo>
                  <a:pt x="0" y="1627600"/>
                </a:lnTo>
                <a:cubicBezTo>
                  <a:pt x="0" y="2383210"/>
                  <a:pt x="612542" y="2995752"/>
                  <a:pt x="1368152" y="2995752"/>
                </a:cubicBezTo>
                <a:cubicBezTo>
                  <a:pt x="2123762" y="2995752"/>
                  <a:pt x="2736304" y="2383210"/>
                  <a:pt x="2736304" y="1627600"/>
                </a:cubicBezTo>
                <a:cubicBezTo>
                  <a:pt x="2736304" y="1585909"/>
                  <a:pt x="2734439" y="1544654"/>
                  <a:pt x="2730062" y="1503982"/>
                </a:cubicBezTo>
                <a:lnTo>
                  <a:pt x="2731530" y="1503982"/>
                </a:lnTo>
                <a:cubicBezTo>
                  <a:pt x="2725631" y="1459480"/>
                  <a:pt x="2722969" y="1414127"/>
                  <a:pt x="2722969" y="1368152"/>
                </a:cubicBezTo>
                <a:cubicBezTo>
                  <a:pt x="2722969" y="724485"/>
                  <a:pt x="3244765" y="202689"/>
                  <a:pt x="3888432" y="202689"/>
                </a:cubicBezTo>
                <a:cubicBezTo>
                  <a:pt x="4532099" y="202689"/>
                  <a:pt x="5053895" y="724485"/>
                  <a:pt x="5053895" y="1368152"/>
                </a:cubicBezTo>
                <a:cubicBezTo>
                  <a:pt x="5053895" y="1414127"/>
                  <a:pt x="5051233" y="1459480"/>
                  <a:pt x="5045334" y="1503982"/>
                </a:cubicBezTo>
                <a:lnTo>
                  <a:pt x="5046861" y="1503982"/>
                </a:lnTo>
                <a:lnTo>
                  <a:pt x="5040310" y="1633706"/>
                </a:lnTo>
                <a:cubicBezTo>
                  <a:pt x="5040310" y="2389316"/>
                  <a:pt x="5652852" y="3001858"/>
                  <a:pt x="6408462" y="3001858"/>
                </a:cubicBezTo>
                <a:close/>
              </a:path>
            </a:pathLst>
          </a:custGeom>
          <a:gradFill rotWithShape="1">
            <a:gsLst>
              <a:gs pos="0">
                <a:srgbClr val="C00000"/>
              </a:gs>
              <a:gs pos="9000">
                <a:srgbClr val="A32B6A"/>
              </a:gs>
              <a:gs pos="55000">
                <a:srgbClr val="F98007"/>
              </a:gs>
              <a:gs pos="100000">
                <a:srgbClr val="F98007"/>
              </a:gs>
            </a:gsLst>
            <a:lin ang="162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81243" tIns="40621" rIns="81243" bIns="40621" anchor="ct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en-US" altLang="zh-CN" sz="1600" b="0">
                <a:solidFill>
                  <a:srgbClr val="FFFFFF"/>
                </a:solidFill>
                <a:latin typeface="+mj-lt"/>
                <a:ea typeface="宋体" panose="02010600030101010101" pitchFamily="2" charset="-122"/>
              </a:rPr>
              <a:t> </a:t>
            </a:r>
            <a:endParaRPr lang="en-US" altLang="zh-CN" sz="1600" b="0">
              <a:solidFill>
                <a:srgbClr val="FFFFFF"/>
              </a:solidFill>
              <a:latin typeface="+mj-lt"/>
              <a:ea typeface="宋体" panose="02010600030101010101" pitchFamily="2" charset="-122"/>
            </a:endParaRPr>
          </a:p>
        </p:txBody>
      </p:sp>
      <p:sp>
        <p:nvSpPr>
          <p:cNvPr id="291" name="椭圆 3"/>
          <p:cNvSpPr/>
          <p:nvPr/>
        </p:nvSpPr>
        <p:spPr>
          <a:xfrm>
            <a:off x="6956160" y="2695801"/>
            <a:ext cx="3237501" cy="1821888"/>
          </a:xfrm>
          <a:custGeom>
            <a:avLst/>
            <a:gdLst/>
            <a:ahLst/>
            <a:cxnLst/>
            <a:rect l="l" t="t" r="r" b="b"/>
            <a:pathLst>
              <a:path w="3138097" h="1767275">
                <a:moveTo>
                  <a:pt x="2322219" y="0"/>
                </a:moveTo>
                <a:cubicBezTo>
                  <a:pt x="2772816" y="0"/>
                  <a:pt x="3138097" y="365281"/>
                  <a:pt x="3138097" y="815878"/>
                </a:cubicBezTo>
                <a:lnTo>
                  <a:pt x="3134764" y="881891"/>
                </a:lnTo>
                <a:lnTo>
                  <a:pt x="3010674" y="881891"/>
                </a:lnTo>
                <a:lnTo>
                  <a:pt x="3011255" y="870397"/>
                </a:lnTo>
                <a:lnTo>
                  <a:pt x="3013790" y="870397"/>
                </a:lnTo>
                <a:cubicBezTo>
                  <a:pt x="3016512" y="852486"/>
                  <a:pt x="3017226" y="834266"/>
                  <a:pt x="3017226" y="815878"/>
                </a:cubicBezTo>
                <a:cubicBezTo>
                  <a:pt x="3017226" y="432036"/>
                  <a:pt x="2706061" y="120871"/>
                  <a:pt x="2322219" y="120871"/>
                </a:cubicBezTo>
                <a:cubicBezTo>
                  <a:pt x="1938377" y="120871"/>
                  <a:pt x="1627212" y="432036"/>
                  <a:pt x="1627212" y="815878"/>
                </a:cubicBezTo>
                <a:cubicBezTo>
                  <a:pt x="1627212" y="843295"/>
                  <a:pt x="1628799" y="870340"/>
                  <a:pt x="1632317" y="896878"/>
                </a:cubicBezTo>
                <a:lnTo>
                  <a:pt x="1629003" y="896878"/>
                </a:lnTo>
                <a:cubicBezTo>
                  <a:pt x="1631151" y="914853"/>
                  <a:pt x="1631756" y="933055"/>
                  <a:pt x="1631756" y="951397"/>
                </a:cubicBezTo>
                <a:cubicBezTo>
                  <a:pt x="1631756" y="1401995"/>
                  <a:pt x="1266475" y="1767275"/>
                  <a:pt x="815878" y="1767275"/>
                </a:cubicBezTo>
                <a:cubicBezTo>
                  <a:pt x="365281" y="1767275"/>
                  <a:pt x="0" y="1401995"/>
                  <a:pt x="0" y="951397"/>
                </a:cubicBezTo>
                <a:lnTo>
                  <a:pt x="4091" y="870397"/>
                </a:lnTo>
                <a:lnTo>
                  <a:pt x="125976" y="870397"/>
                </a:lnTo>
                <a:cubicBezTo>
                  <a:pt x="122458" y="896935"/>
                  <a:pt x="120871" y="923981"/>
                  <a:pt x="120871" y="951397"/>
                </a:cubicBezTo>
                <a:cubicBezTo>
                  <a:pt x="120871" y="1335239"/>
                  <a:pt x="432037" y="1646405"/>
                  <a:pt x="815878" y="1646405"/>
                </a:cubicBezTo>
                <a:cubicBezTo>
                  <a:pt x="1199720" y="1646405"/>
                  <a:pt x="1510885" y="1335239"/>
                  <a:pt x="1510885" y="951397"/>
                </a:cubicBezTo>
                <a:cubicBezTo>
                  <a:pt x="1510885" y="923981"/>
                  <a:pt x="1509298" y="896935"/>
                  <a:pt x="1505780" y="870397"/>
                </a:cubicBezTo>
                <a:lnTo>
                  <a:pt x="1509094" y="870397"/>
                </a:lnTo>
                <a:lnTo>
                  <a:pt x="1506341" y="815878"/>
                </a:lnTo>
                <a:cubicBezTo>
                  <a:pt x="1506341" y="365281"/>
                  <a:pt x="1871622" y="0"/>
                  <a:pt x="2322219" y="0"/>
                </a:cubicBezTo>
                <a:close/>
              </a:path>
            </a:pathLst>
          </a:custGeom>
          <a:gradFill flip="none" rotWithShape="1">
            <a:gsLst>
              <a:gs pos="0">
                <a:srgbClr val="C00000"/>
              </a:gs>
              <a:gs pos="9000">
                <a:srgbClr val="A32B6A"/>
              </a:gs>
              <a:gs pos="55000">
                <a:srgbClr val="F98007"/>
              </a:gs>
            </a:gsLst>
            <a:lin ang="16200000" scaled="1"/>
            <a:tileRect/>
          </a:gradFill>
          <a:ln w="25400" cap="flat" cmpd="sng" algn="ctr">
            <a:noFill/>
            <a:prstDash val="solid"/>
          </a:ln>
          <a:effectLst/>
        </p:spPr>
        <p:txBody>
          <a:bodyPr anchor="ctr"/>
          <a:lstStyle/>
          <a:p>
            <a:pPr fontAlgn="auto">
              <a:spcBef>
                <a:spcPts val="0"/>
              </a:spcBef>
              <a:spcAft>
                <a:spcPts val="0"/>
              </a:spcAft>
              <a:defRPr/>
            </a:pPr>
            <a:endParaRPr lang="en-US" sz="2400" b="0" kern="0">
              <a:solidFill>
                <a:sysClr val="window" lastClr="FFFFFF"/>
              </a:solidFill>
              <a:latin typeface="+mj-lt"/>
              <a:ea typeface="+mn-ea"/>
            </a:endParaRPr>
          </a:p>
        </p:txBody>
      </p:sp>
      <p:pic>
        <p:nvPicPr>
          <p:cNvPr id="292" name="图片 2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52990" y="3080916"/>
            <a:ext cx="1316160" cy="136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图片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61775">
            <a:off x="2450108" y="2868257"/>
            <a:ext cx="1366945"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57181" y="3070337"/>
            <a:ext cx="1314045" cy="136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图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61775">
            <a:off x="5551126" y="2858735"/>
            <a:ext cx="1369061" cy="131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图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61775">
            <a:off x="8657435" y="2848154"/>
            <a:ext cx="1369060" cy="131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TextBox 26"/>
          <p:cNvSpPr txBox="1"/>
          <p:nvPr/>
        </p:nvSpPr>
        <p:spPr>
          <a:xfrm flipH="1">
            <a:off x="2714364" y="3006323"/>
            <a:ext cx="803456" cy="14050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l" fontAlgn="auto">
              <a:spcBef>
                <a:spcPts val="0"/>
              </a:spcBef>
              <a:spcAft>
                <a:spcPts val="0"/>
              </a:spcAft>
              <a:defRPr/>
            </a:pPr>
            <a:r>
              <a:rPr lang="en-US" altLang="zh-CN" sz="10665" dirty="0">
                <a:gradFill>
                  <a:gsLst>
                    <a:gs pos="0">
                      <a:srgbClr val="C00000"/>
                    </a:gs>
                    <a:gs pos="9000">
                      <a:srgbClr val="A32B6A"/>
                    </a:gs>
                    <a:gs pos="55000">
                      <a:srgbClr val="F98007"/>
                    </a:gs>
                  </a:gsLst>
                  <a:lin ang="16200000" scaled="1"/>
                </a:gradFill>
                <a:latin typeface="+mj-lt"/>
                <a:cs typeface="Times New Roman" panose="02020603050405020304" pitchFamily="18" charset="0"/>
              </a:rPr>
              <a:t>1</a:t>
            </a:r>
            <a:endParaRPr lang="zh-CN" altLang="en-US" sz="10665" dirty="0">
              <a:gradFill>
                <a:gsLst>
                  <a:gs pos="0">
                    <a:srgbClr val="C00000"/>
                  </a:gs>
                  <a:gs pos="9000">
                    <a:srgbClr val="A32B6A"/>
                  </a:gs>
                  <a:gs pos="55000">
                    <a:srgbClr val="F98007"/>
                  </a:gs>
                </a:gsLst>
                <a:lin ang="16200000" scaled="1"/>
              </a:gradFill>
              <a:latin typeface="+mj-lt"/>
              <a:cs typeface="Times New Roman" panose="02020603050405020304" pitchFamily="18" charset="0"/>
            </a:endParaRPr>
          </a:p>
        </p:txBody>
      </p:sp>
      <p:sp>
        <p:nvSpPr>
          <p:cNvPr id="298" name="TextBox 27"/>
          <p:cNvSpPr txBox="1"/>
          <p:nvPr/>
        </p:nvSpPr>
        <p:spPr>
          <a:xfrm flipH="1">
            <a:off x="4310332" y="3431031"/>
            <a:ext cx="804500" cy="14050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l" fontAlgn="auto">
              <a:spcBef>
                <a:spcPts val="0"/>
              </a:spcBef>
              <a:spcAft>
                <a:spcPts val="0"/>
              </a:spcAft>
              <a:defRPr/>
            </a:pPr>
            <a:r>
              <a:rPr lang="en-US" altLang="zh-CN" sz="10665" dirty="0">
                <a:gradFill>
                  <a:gsLst>
                    <a:gs pos="0">
                      <a:srgbClr val="C00000"/>
                    </a:gs>
                    <a:gs pos="9000">
                      <a:srgbClr val="A32B6A"/>
                    </a:gs>
                    <a:gs pos="55000">
                      <a:srgbClr val="F98007"/>
                    </a:gs>
                  </a:gsLst>
                  <a:lin ang="16200000" scaled="1"/>
                </a:gradFill>
                <a:latin typeface="+mj-lt"/>
                <a:cs typeface="Times New Roman" panose="02020603050405020304" pitchFamily="18" charset="0"/>
              </a:rPr>
              <a:t>2</a:t>
            </a:r>
            <a:endParaRPr lang="zh-CN" altLang="en-US" sz="10665" dirty="0">
              <a:gradFill>
                <a:gsLst>
                  <a:gs pos="0">
                    <a:srgbClr val="C00000"/>
                  </a:gs>
                  <a:gs pos="9000">
                    <a:srgbClr val="A32B6A"/>
                  </a:gs>
                  <a:gs pos="55000">
                    <a:srgbClr val="F98007"/>
                  </a:gs>
                </a:gsLst>
                <a:lin ang="16200000" scaled="1"/>
              </a:gradFill>
              <a:latin typeface="+mj-lt"/>
              <a:cs typeface="Times New Roman" panose="02020603050405020304" pitchFamily="18" charset="0"/>
            </a:endParaRPr>
          </a:p>
        </p:txBody>
      </p:sp>
      <p:sp>
        <p:nvSpPr>
          <p:cNvPr id="299" name="TextBox 28"/>
          <p:cNvSpPr txBox="1"/>
          <p:nvPr/>
        </p:nvSpPr>
        <p:spPr>
          <a:xfrm flipH="1">
            <a:off x="5851695" y="2866499"/>
            <a:ext cx="804152" cy="14050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l" fontAlgn="auto">
              <a:spcBef>
                <a:spcPts val="0"/>
              </a:spcBef>
              <a:spcAft>
                <a:spcPts val="0"/>
              </a:spcAft>
              <a:defRPr/>
            </a:pPr>
            <a:r>
              <a:rPr lang="en-US" altLang="zh-CN" sz="10665" dirty="0">
                <a:gradFill>
                  <a:gsLst>
                    <a:gs pos="0">
                      <a:srgbClr val="C00000"/>
                    </a:gs>
                    <a:gs pos="9000">
                      <a:srgbClr val="A32B6A"/>
                    </a:gs>
                    <a:gs pos="55000">
                      <a:srgbClr val="F98007"/>
                    </a:gs>
                  </a:gsLst>
                  <a:lin ang="16200000" scaled="1"/>
                </a:gradFill>
                <a:latin typeface="+mj-lt"/>
                <a:cs typeface="Times New Roman" panose="02020603050405020304" pitchFamily="18" charset="0"/>
              </a:rPr>
              <a:t>3</a:t>
            </a:r>
            <a:endParaRPr lang="zh-CN" altLang="en-US" sz="10665" dirty="0">
              <a:gradFill>
                <a:gsLst>
                  <a:gs pos="0">
                    <a:srgbClr val="C00000"/>
                  </a:gs>
                  <a:gs pos="9000">
                    <a:srgbClr val="A32B6A"/>
                  </a:gs>
                  <a:gs pos="55000">
                    <a:srgbClr val="F98007"/>
                  </a:gs>
                </a:gsLst>
                <a:lin ang="16200000" scaled="1"/>
              </a:gradFill>
              <a:latin typeface="+mj-lt"/>
              <a:cs typeface="Times New Roman" panose="02020603050405020304" pitchFamily="18" charset="0"/>
            </a:endParaRPr>
          </a:p>
        </p:txBody>
      </p:sp>
      <p:sp>
        <p:nvSpPr>
          <p:cNvPr id="300" name="TextBox 29"/>
          <p:cNvSpPr txBox="1"/>
          <p:nvPr/>
        </p:nvSpPr>
        <p:spPr>
          <a:xfrm flipH="1">
            <a:off x="7397192" y="3371414"/>
            <a:ext cx="804501" cy="14050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l" fontAlgn="auto">
              <a:spcBef>
                <a:spcPts val="0"/>
              </a:spcBef>
              <a:spcAft>
                <a:spcPts val="0"/>
              </a:spcAft>
              <a:defRPr/>
            </a:pPr>
            <a:r>
              <a:rPr lang="en-US" altLang="zh-CN" sz="10665" dirty="0">
                <a:gradFill>
                  <a:gsLst>
                    <a:gs pos="0">
                      <a:srgbClr val="C00000"/>
                    </a:gs>
                    <a:gs pos="9000">
                      <a:srgbClr val="A32B6A"/>
                    </a:gs>
                    <a:gs pos="55000">
                      <a:srgbClr val="F98007"/>
                    </a:gs>
                  </a:gsLst>
                  <a:lin ang="16200000" scaled="1"/>
                </a:gradFill>
                <a:latin typeface="+mj-lt"/>
                <a:cs typeface="Times New Roman" panose="02020603050405020304" pitchFamily="18" charset="0"/>
              </a:rPr>
              <a:t>4</a:t>
            </a:r>
            <a:endParaRPr lang="zh-CN" altLang="en-US" sz="10665" dirty="0">
              <a:gradFill>
                <a:gsLst>
                  <a:gs pos="0">
                    <a:srgbClr val="C00000"/>
                  </a:gs>
                  <a:gs pos="9000">
                    <a:srgbClr val="A32B6A"/>
                  </a:gs>
                  <a:gs pos="55000">
                    <a:srgbClr val="F98007"/>
                  </a:gs>
                </a:gsLst>
                <a:lin ang="16200000" scaled="1"/>
              </a:gradFill>
              <a:latin typeface="+mj-lt"/>
              <a:cs typeface="Times New Roman" panose="02020603050405020304" pitchFamily="18" charset="0"/>
            </a:endParaRPr>
          </a:p>
        </p:txBody>
      </p:sp>
      <p:sp>
        <p:nvSpPr>
          <p:cNvPr id="301" name="TextBox 30"/>
          <p:cNvSpPr txBox="1"/>
          <p:nvPr/>
        </p:nvSpPr>
        <p:spPr>
          <a:xfrm flipH="1">
            <a:off x="8939290" y="2993500"/>
            <a:ext cx="804153" cy="14050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l" fontAlgn="auto">
              <a:spcBef>
                <a:spcPts val="0"/>
              </a:spcBef>
              <a:spcAft>
                <a:spcPts val="0"/>
              </a:spcAft>
              <a:defRPr/>
            </a:pPr>
            <a:r>
              <a:rPr lang="en-US" altLang="zh-CN" sz="10665" dirty="0">
                <a:gradFill>
                  <a:gsLst>
                    <a:gs pos="0">
                      <a:srgbClr val="C00000"/>
                    </a:gs>
                    <a:gs pos="9000">
                      <a:srgbClr val="A32B6A"/>
                    </a:gs>
                    <a:gs pos="55000">
                      <a:srgbClr val="F98007"/>
                    </a:gs>
                  </a:gsLst>
                  <a:lin ang="16200000" scaled="1"/>
                </a:gradFill>
                <a:latin typeface="+mj-lt"/>
                <a:cs typeface="Times New Roman" panose="02020603050405020304" pitchFamily="18" charset="0"/>
              </a:rPr>
              <a:t>5</a:t>
            </a:r>
            <a:endParaRPr lang="zh-CN" altLang="en-US" sz="10665" dirty="0">
              <a:gradFill>
                <a:gsLst>
                  <a:gs pos="0">
                    <a:srgbClr val="C00000"/>
                  </a:gs>
                  <a:gs pos="9000">
                    <a:srgbClr val="A32B6A"/>
                  </a:gs>
                  <a:gs pos="55000">
                    <a:srgbClr val="F98007"/>
                  </a:gs>
                </a:gsLst>
                <a:lin ang="16200000" scaled="1"/>
              </a:gradFill>
              <a:latin typeface="+mj-lt"/>
              <a:cs typeface="Times New Roman" panose="02020603050405020304" pitchFamily="18" charset="0"/>
            </a:endParaRPr>
          </a:p>
        </p:txBody>
      </p:sp>
      <p:sp>
        <p:nvSpPr>
          <p:cNvPr id="302" name="TextBox 31"/>
          <p:cNvSpPr txBox="1">
            <a:spLocks noChangeArrowheads="1"/>
          </p:cNvSpPr>
          <p:nvPr/>
        </p:nvSpPr>
        <p:spPr bwMode="auto">
          <a:xfrm>
            <a:off x="1952352" y="4305030"/>
            <a:ext cx="2288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fontAlgn="base">
              <a:spcBef>
                <a:spcPct val="0"/>
              </a:spcBef>
              <a:spcAft>
                <a:spcPct val="0"/>
              </a:spcAft>
              <a:buFont typeface="Arial" panose="020B0604020202020204" pitchFamily="34" charset="0"/>
              <a:buNone/>
              <a:defRPr sz="1800">
                <a:solidFill>
                  <a:schemeClr val="tx1">
                    <a:lumMod val="75000"/>
                    <a:lumOff val="25000"/>
                  </a:schemeClr>
                </a:solidFill>
                <a:ea typeface="方正静蕾简体" panose="02000000000000000000" pitchFamily="2" charset="-122"/>
                <a:cs typeface="+mn-ea"/>
              </a:defRPr>
            </a:lvl1pPr>
          </a:lstStyle>
          <a:p>
            <a:r>
              <a:rPr lang="zh-CN" altLang="en-US" dirty="0"/>
              <a:t>点击添加相关主题文字点击添加相关主题文字点击添加相关主题</a:t>
            </a:r>
            <a:r>
              <a:rPr lang="zh-CN" altLang="en-US" dirty="0" smtClean="0"/>
              <a:t>文字</a:t>
            </a:r>
            <a:endParaRPr lang="en-US" altLang="zh-CN" dirty="0"/>
          </a:p>
        </p:txBody>
      </p:sp>
      <p:sp>
        <p:nvSpPr>
          <p:cNvPr id="303" name="TextBox 32"/>
          <p:cNvSpPr txBox="1">
            <a:spLocks noChangeArrowheads="1"/>
          </p:cNvSpPr>
          <p:nvPr/>
        </p:nvSpPr>
        <p:spPr bwMode="auto">
          <a:xfrm>
            <a:off x="3558766" y="1906235"/>
            <a:ext cx="2288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fontAlgn="base">
              <a:spcBef>
                <a:spcPct val="0"/>
              </a:spcBef>
              <a:spcAft>
                <a:spcPct val="0"/>
              </a:spcAft>
              <a:buFont typeface="Arial" panose="020B0604020202020204" pitchFamily="34" charset="0"/>
              <a:buNone/>
              <a:defRPr sz="1800">
                <a:solidFill>
                  <a:schemeClr val="tx1">
                    <a:lumMod val="75000"/>
                    <a:lumOff val="25000"/>
                  </a:schemeClr>
                </a:solidFill>
                <a:ea typeface="方正静蕾简体" panose="02000000000000000000" pitchFamily="2" charset="-122"/>
                <a:cs typeface="+mn-ea"/>
              </a:defRPr>
            </a:lvl1pPr>
          </a:lstStyle>
          <a:p>
            <a:r>
              <a:rPr lang="zh-CN" altLang="en-US" dirty="0"/>
              <a:t>点击添加相关主题文字点击添加相关主题文字点击添加相关主题</a:t>
            </a:r>
            <a:r>
              <a:rPr lang="zh-CN" altLang="en-US" dirty="0" smtClean="0"/>
              <a:t>文字</a:t>
            </a:r>
            <a:endParaRPr lang="en-US" altLang="zh-CN" dirty="0"/>
          </a:p>
        </p:txBody>
      </p:sp>
      <p:sp>
        <p:nvSpPr>
          <p:cNvPr id="304" name="TextBox 33"/>
          <p:cNvSpPr txBox="1">
            <a:spLocks noChangeArrowheads="1"/>
          </p:cNvSpPr>
          <p:nvPr/>
        </p:nvSpPr>
        <p:spPr bwMode="auto">
          <a:xfrm>
            <a:off x="5093166" y="4398565"/>
            <a:ext cx="22849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fontAlgn="base">
              <a:spcBef>
                <a:spcPct val="0"/>
              </a:spcBef>
              <a:spcAft>
                <a:spcPct val="0"/>
              </a:spcAft>
              <a:buFont typeface="Arial" panose="020B0604020202020204" pitchFamily="34" charset="0"/>
              <a:buNone/>
              <a:defRPr sz="1800">
                <a:solidFill>
                  <a:schemeClr val="tx1">
                    <a:lumMod val="75000"/>
                    <a:lumOff val="25000"/>
                  </a:schemeClr>
                </a:solidFill>
                <a:ea typeface="方正静蕾简体" panose="02000000000000000000" pitchFamily="2" charset="-122"/>
                <a:cs typeface="+mn-ea"/>
              </a:defRPr>
            </a:lvl1pPr>
          </a:lstStyle>
          <a:p>
            <a:r>
              <a:rPr lang="zh-CN" altLang="en-US" dirty="0"/>
              <a:t>点击添加相关主题文字点击添加相关主题文字点击添加相关主题</a:t>
            </a:r>
            <a:r>
              <a:rPr lang="zh-CN" altLang="en-US" dirty="0" smtClean="0"/>
              <a:t>文字</a:t>
            </a:r>
            <a:endParaRPr lang="en-US" altLang="zh-CN" dirty="0"/>
          </a:p>
        </p:txBody>
      </p:sp>
      <p:sp>
        <p:nvSpPr>
          <p:cNvPr id="305" name="TextBox 34"/>
          <p:cNvSpPr txBox="1">
            <a:spLocks noChangeArrowheads="1"/>
          </p:cNvSpPr>
          <p:nvPr/>
        </p:nvSpPr>
        <p:spPr bwMode="auto">
          <a:xfrm>
            <a:off x="8409981" y="4314742"/>
            <a:ext cx="22849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fontAlgn="base">
              <a:spcBef>
                <a:spcPct val="0"/>
              </a:spcBef>
              <a:spcAft>
                <a:spcPct val="0"/>
              </a:spcAft>
              <a:buFont typeface="Arial" panose="020B0604020202020204" pitchFamily="34" charset="0"/>
              <a:buNone/>
              <a:defRPr sz="1800">
                <a:solidFill>
                  <a:schemeClr val="tx1">
                    <a:lumMod val="75000"/>
                    <a:lumOff val="25000"/>
                  </a:schemeClr>
                </a:solidFill>
                <a:ea typeface="方正静蕾简体" panose="02000000000000000000" pitchFamily="2" charset="-122"/>
                <a:cs typeface="+mn-ea"/>
              </a:defRPr>
            </a:lvl1pPr>
          </a:lstStyle>
          <a:p>
            <a:r>
              <a:rPr lang="zh-CN" altLang="en-US" dirty="0"/>
              <a:t>点击添加相关主题文字点击添加相关主题文字点击添加相关主题</a:t>
            </a:r>
            <a:r>
              <a:rPr lang="zh-CN" altLang="en-US" dirty="0" smtClean="0"/>
              <a:t>文字</a:t>
            </a:r>
            <a:endParaRPr lang="en-US" altLang="zh-CN" dirty="0"/>
          </a:p>
        </p:txBody>
      </p:sp>
      <p:sp>
        <p:nvSpPr>
          <p:cNvPr id="306" name="TextBox 35"/>
          <p:cNvSpPr txBox="1">
            <a:spLocks noChangeArrowheads="1"/>
          </p:cNvSpPr>
          <p:nvPr/>
        </p:nvSpPr>
        <p:spPr bwMode="auto">
          <a:xfrm>
            <a:off x="6598620" y="1880587"/>
            <a:ext cx="22849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fontAlgn="base">
              <a:spcBef>
                <a:spcPct val="0"/>
              </a:spcBef>
              <a:spcAft>
                <a:spcPct val="0"/>
              </a:spcAft>
              <a:buFont typeface="Arial" panose="020B0604020202020204" pitchFamily="34" charset="0"/>
              <a:buNone/>
              <a:defRPr sz="1800">
                <a:solidFill>
                  <a:schemeClr val="tx1">
                    <a:lumMod val="75000"/>
                    <a:lumOff val="25000"/>
                  </a:schemeClr>
                </a:solidFill>
                <a:ea typeface="方正静蕾简体" panose="02000000000000000000" pitchFamily="2" charset="-122"/>
                <a:cs typeface="+mn-ea"/>
              </a:defRPr>
            </a:lvl1pPr>
          </a:lstStyle>
          <a:p>
            <a:r>
              <a:rPr lang="zh-CN" altLang="en-US" dirty="0"/>
              <a:t>点击添加相关主题文字点击添加相关主题文字点击添加相关主题</a:t>
            </a:r>
            <a:r>
              <a:rPr lang="zh-CN" altLang="en-US" dirty="0" smtClean="0"/>
              <a:t>文字</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899"/>
                            </p:stCondLst>
                            <p:childTnLst>
                              <p:par>
                                <p:cTn id="9" presetID="22" presetClass="entr" presetSubtype="8" fill="hold" grpId="0" nodeType="afterEffect">
                                  <p:stCondLst>
                                    <p:cond delay="0"/>
                                  </p:stCondLst>
                                  <p:childTnLst>
                                    <p:set>
                                      <p:cBhvr>
                                        <p:cTn id="10" dur="1" fill="hold">
                                          <p:stCondLst>
                                            <p:cond delay="0"/>
                                          </p:stCondLst>
                                        </p:cTn>
                                        <p:tgtEl>
                                          <p:spTgt spid="290"/>
                                        </p:tgtEl>
                                        <p:attrNameLst>
                                          <p:attrName>style.visibility</p:attrName>
                                        </p:attrNameLst>
                                      </p:cBhvr>
                                      <p:to>
                                        <p:strVal val="visible"/>
                                      </p:to>
                                    </p:set>
                                    <p:animEffect transition="in" filter="wipe(left)">
                                      <p:cBhvr>
                                        <p:cTn id="11" dur="500"/>
                                        <p:tgtEl>
                                          <p:spTgt spid="290"/>
                                        </p:tgtEl>
                                      </p:cBhvr>
                                    </p:animEffect>
                                  </p:childTnLst>
                                </p:cTn>
                              </p:par>
                            </p:childTnLst>
                          </p:cTn>
                        </p:par>
                        <p:par>
                          <p:cTn id="12" fill="hold">
                            <p:stCondLst>
                              <p:cond delay="1399"/>
                            </p:stCondLst>
                            <p:childTnLst>
                              <p:par>
                                <p:cTn id="13" presetID="22" presetClass="entr" presetSubtype="8" fill="hold" nodeType="after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wipe(left)">
                                      <p:cBhvr>
                                        <p:cTn id="15" dur="500"/>
                                        <p:tgtEl>
                                          <p:spTgt spid="291"/>
                                        </p:tgtEl>
                                      </p:cBhvr>
                                    </p:animEffect>
                                  </p:childTnLst>
                                </p:cTn>
                              </p:par>
                            </p:childTnLst>
                          </p:cTn>
                        </p:par>
                        <p:par>
                          <p:cTn id="16" fill="hold">
                            <p:stCondLst>
                              <p:cond delay="1899"/>
                            </p:stCondLst>
                            <p:childTnLst>
                              <p:par>
                                <p:cTn id="17" presetID="22" presetClass="entr" presetSubtype="1" fill="hold" nodeType="after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wipe(up)">
                                      <p:cBhvr>
                                        <p:cTn id="19" dur="500"/>
                                        <p:tgtEl>
                                          <p:spTgt spid="293"/>
                                        </p:tgtEl>
                                      </p:cBhvr>
                                    </p:animEffect>
                                  </p:childTnLst>
                                </p:cTn>
                              </p:par>
                            </p:childTnLst>
                          </p:cTn>
                        </p:par>
                        <p:par>
                          <p:cTn id="20" fill="hold">
                            <p:stCondLst>
                              <p:cond delay="2399"/>
                            </p:stCondLst>
                            <p:childTnLst>
                              <p:par>
                                <p:cTn id="21" presetID="22" presetClass="entr" presetSubtype="4" fill="hold" nodeType="afterEffect">
                                  <p:stCondLst>
                                    <p:cond delay="0"/>
                                  </p:stCondLst>
                                  <p:childTnLst>
                                    <p:set>
                                      <p:cBhvr>
                                        <p:cTn id="22" dur="1" fill="hold">
                                          <p:stCondLst>
                                            <p:cond delay="0"/>
                                          </p:stCondLst>
                                        </p:cTn>
                                        <p:tgtEl>
                                          <p:spTgt spid="292"/>
                                        </p:tgtEl>
                                        <p:attrNameLst>
                                          <p:attrName>style.visibility</p:attrName>
                                        </p:attrNameLst>
                                      </p:cBhvr>
                                      <p:to>
                                        <p:strVal val="visible"/>
                                      </p:to>
                                    </p:set>
                                    <p:animEffect transition="in" filter="wipe(down)">
                                      <p:cBhvr>
                                        <p:cTn id="23" dur="500"/>
                                        <p:tgtEl>
                                          <p:spTgt spid="292"/>
                                        </p:tgtEl>
                                      </p:cBhvr>
                                    </p:animEffect>
                                  </p:childTnLst>
                                </p:cTn>
                              </p:par>
                            </p:childTnLst>
                          </p:cTn>
                        </p:par>
                        <p:par>
                          <p:cTn id="24" fill="hold">
                            <p:stCondLst>
                              <p:cond delay="2899"/>
                            </p:stCondLst>
                            <p:childTnLst>
                              <p:par>
                                <p:cTn id="25" presetID="22" presetClass="entr" presetSubtype="1" fill="hold" nodeType="afterEffect">
                                  <p:stCondLst>
                                    <p:cond delay="0"/>
                                  </p:stCondLst>
                                  <p:childTnLst>
                                    <p:set>
                                      <p:cBhvr>
                                        <p:cTn id="26" dur="1" fill="hold">
                                          <p:stCondLst>
                                            <p:cond delay="0"/>
                                          </p:stCondLst>
                                        </p:cTn>
                                        <p:tgtEl>
                                          <p:spTgt spid="295"/>
                                        </p:tgtEl>
                                        <p:attrNameLst>
                                          <p:attrName>style.visibility</p:attrName>
                                        </p:attrNameLst>
                                      </p:cBhvr>
                                      <p:to>
                                        <p:strVal val="visible"/>
                                      </p:to>
                                    </p:set>
                                    <p:animEffect transition="in" filter="wipe(up)">
                                      <p:cBhvr>
                                        <p:cTn id="27" dur="500"/>
                                        <p:tgtEl>
                                          <p:spTgt spid="295"/>
                                        </p:tgtEl>
                                      </p:cBhvr>
                                    </p:animEffect>
                                  </p:childTnLst>
                                </p:cTn>
                              </p:par>
                            </p:childTnLst>
                          </p:cTn>
                        </p:par>
                        <p:par>
                          <p:cTn id="28" fill="hold">
                            <p:stCondLst>
                              <p:cond delay="3399"/>
                            </p:stCondLst>
                            <p:childTnLst>
                              <p:par>
                                <p:cTn id="29" presetID="22" presetClass="entr" presetSubtype="4" fill="hold" nodeType="afterEffect">
                                  <p:stCondLst>
                                    <p:cond delay="0"/>
                                  </p:stCondLst>
                                  <p:childTnLst>
                                    <p:set>
                                      <p:cBhvr>
                                        <p:cTn id="30" dur="1" fill="hold">
                                          <p:stCondLst>
                                            <p:cond delay="0"/>
                                          </p:stCondLst>
                                        </p:cTn>
                                        <p:tgtEl>
                                          <p:spTgt spid="294"/>
                                        </p:tgtEl>
                                        <p:attrNameLst>
                                          <p:attrName>style.visibility</p:attrName>
                                        </p:attrNameLst>
                                      </p:cBhvr>
                                      <p:to>
                                        <p:strVal val="visible"/>
                                      </p:to>
                                    </p:set>
                                    <p:animEffect transition="in" filter="wipe(down)">
                                      <p:cBhvr>
                                        <p:cTn id="31" dur="500"/>
                                        <p:tgtEl>
                                          <p:spTgt spid="294"/>
                                        </p:tgtEl>
                                      </p:cBhvr>
                                    </p:animEffect>
                                  </p:childTnLst>
                                </p:cTn>
                              </p:par>
                            </p:childTnLst>
                          </p:cTn>
                        </p:par>
                        <p:par>
                          <p:cTn id="32" fill="hold">
                            <p:stCondLst>
                              <p:cond delay="3899"/>
                            </p:stCondLst>
                            <p:childTnLst>
                              <p:par>
                                <p:cTn id="33" presetID="22" presetClass="entr" presetSubtype="1" fill="hold" nodeType="afterEffect">
                                  <p:stCondLst>
                                    <p:cond delay="0"/>
                                  </p:stCondLst>
                                  <p:childTnLst>
                                    <p:set>
                                      <p:cBhvr>
                                        <p:cTn id="34" dur="1" fill="hold">
                                          <p:stCondLst>
                                            <p:cond delay="0"/>
                                          </p:stCondLst>
                                        </p:cTn>
                                        <p:tgtEl>
                                          <p:spTgt spid="296"/>
                                        </p:tgtEl>
                                        <p:attrNameLst>
                                          <p:attrName>style.visibility</p:attrName>
                                        </p:attrNameLst>
                                      </p:cBhvr>
                                      <p:to>
                                        <p:strVal val="visible"/>
                                      </p:to>
                                    </p:set>
                                    <p:animEffect transition="in" filter="wipe(up)">
                                      <p:cBhvr>
                                        <p:cTn id="35" dur="500"/>
                                        <p:tgtEl>
                                          <p:spTgt spid="296"/>
                                        </p:tgtEl>
                                      </p:cBhvr>
                                    </p:animEffect>
                                  </p:childTnLst>
                                </p:cTn>
                              </p:par>
                            </p:childTnLst>
                          </p:cTn>
                        </p:par>
                        <p:par>
                          <p:cTn id="36" fill="hold">
                            <p:stCondLst>
                              <p:cond delay="4399"/>
                            </p:stCondLst>
                            <p:childTnLst>
                              <p:par>
                                <p:cTn id="37" presetID="22" presetClass="entr" presetSubtype="1" fill="hold" nodeType="afterEffect">
                                  <p:stCondLst>
                                    <p:cond delay="0"/>
                                  </p:stCondLst>
                                  <p:childTnLst>
                                    <p:set>
                                      <p:cBhvr>
                                        <p:cTn id="38" dur="1" fill="hold">
                                          <p:stCondLst>
                                            <p:cond delay="0"/>
                                          </p:stCondLst>
                                        </p:cTn>
                                        <p:tgtEl>
                                          <p:spTgt spid="297"/>
                                        </p:tgtEl>
                                        <p:attrNameLst>
                                          <p:attrName>style.visibility</p:attrName>
                                        </p:attrNameLst>
                                      </p:cBhvr>
                                      <p:to>
                                        <p:strVal val="visible"/>
                                      </p:to>
                                    </p:set>
                                    <p:animEffect transition="in" filter="wipe(up)">
                                      <p:cBhvr>
                                        <p:cTn id="39" dur="500"/>
                                        <p:tgtEl>
                                          <p:spTgt spid="297"/>
                                        </p:tgtEl>
                                      </p:cBhvr>
                                    </p:animEffect>
                                  </p:childTnLst>
                                </p:cTn>
                              </p:par>
                              <p:par>
                                <p:cTn id="40" presetID="22" presetClass="entr" presetSubtype="8" fill="hold" nodeType="withEffect">
                                  <p:stCondLst>
                                    <p:cond delay="0"/>
                                  </p:stCondLst>
                                  <p:childTnLst>
                                    <p:set>
                                      <p:cBhvr>
                                        <p:cTn id="41" dur="1" fill="hold">
                                          <p:stCondLst>
                                            <p:cond delay="0"/>
                                          </p:stCondLst>
                                        </p:cTn>
                                        <p:tgtEl>
                                          <p:spTgt spid="298"/>
                                        </p:tgtEl>
                                        <p:attrNameLst>
                                          <p:attrName>style.visibility</p:attrName>
                                        </p:attrNameLst>
                                      </p:cBhvr>
                                      <p:to>
                                        <p:strVal val="visible"/>
                                      </p:to>
                                    </p:set>
                                    <p:animEffect transition="in" filter="wipe(left)">
                                      <p:cBhvr>
                                        <p:cTn id="42" dur="500"/>
                                        <p:tgtEl>
                                          <p:spTgt spid="298"/>
                                        </p:tgtEl>
                                      </p:cBhvr>
                                    </p:animEffect>
                                  </p:childTnLst>
                                </p:cTn>
                              </p:par>
                              <p:par>
                                <p:cTn id="43" presetID="22" presetClass="entr" presetSubtype="8" fill="hold" nodeType="withEffect">
                                  <p:stCondLst>
                                    <p:cond delay="0"/>
                                  </p:stCondLst>
                                  <p:childTnLst>
                                    <p:set>
                                      <p:cBhvr>
                                        <p:cTn id="44" dur="1" fill="hold">
                                          <p:stCondLst>
                                            <p:cond delay="0"/>
                                          </p:stCondLst>
                                        </p:cTn>
                                        <p:tgtEl>
                                          <p:spTgt spid="299"/>
                                        </p:tgtEl>
                                        <p:attrNameLst>
                                          <p:attrName>style.visibility</p:attrName>
                                        </p:attrNameLst>
                                      </p:cBhvr>
                                      <p:to>
                                        <p:strVal val="visible"/>
                                      </p:to>
                                    </p:set>
                                    <p:animEffect transition="in" filter="wipe(left)">
                                      <p:cBhvr>
                                        <p:cTn id="45" dur="500"/>
                                        <p:tgtEl>
                                          <p:spTgt spid="299"/>
                                        </p:tgtEl>
                                      </p:cBhvr>
                                    </p:animEffect>
                                  </p:childTnLst>
                                </p:cTn>
                              </p:par>
                              <p:par>
                                <p:cTn id="46" presetID="22" presetClass="entr" presetSubtype="8" fill="hold" nodeType="withEffect">
                                  <p:stCondLst>
                                    <p:cond delay="0"/>
                                  </p:stCondLst>
                                  <p:childTnLst>
                                    <p:set>
                                      <p:cBhvr>
                                        <p:cTn id="47" dur="1" fill="hold">
                                          <p:stCondLst>
                                            <p:cond delay="0"/>
                                          </p:stCondLst>
                                        </p:cTn>
                                        <p:tgtEl>
                                          <p:spTgt spid="300"/>
                                        </p:tgtEl>
                                        <p:attrNameLst>
                                          <p:attrName>style.visibility</p:attrName>
                                        </p:attrNameLst>
                                      </p:cBhvr>
                                      <p:to>
                                        <p:strVal val="visible"/>
                                      </p:to>
                                    </p:set>
                                    <p:animEffect transition="in" filter="wipe(left)">
                                      <p:cBhvr>
                                        <p:cTn id="48" dur="500"/>
                                        <p:tgtEl>
                                          <p:spTgt spid="300"/>
                                        </p:tgtEl>
                                      </p:cBhvr>
                                    </p:animEffect>
                                  </p:childTnLst>
                                </p:cTn>
                              </p:par>
                              <p:par>
                                <p:cTn id="49" presetID="22" presetClass="entr" presetSubtype="8" fill="hold" nodeType="with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wipe(left)">
                                      <p:cBhvr>
                                        <p:cTn id="51" dur="500"/>
                                        <p:tgtEl>
                                          <p:spTgt spid="301"/>
                                        </p:tgtEl>
                                      </p:cBhvr>
                                    </p:animEffect>
                                  </p:childTnLst>
                                </p:cTn>
                              </p:par>
                            </p:childTnLst>
                          </p:cTn>
                        </p:par>
                        <p:par>
                          <p:cTn id="52" fill="hold">
                            <p:stCondLst>
                              <p:cond delay="4899"/>
                            </p:stCondLst>
                            <p:childTnLst>
                              <p:par>
                                <p:cTn id="53" presetID="22" presetClass="entr" presetSubtype="8" fill="hold" grpId="0" nodeType="afterEffect">
                                  <p:stCondLst>
                                    <p:cond delay="0"/>
                                  </p:stCondLst>
                                  <p:childTnLst>
                                    <p:set>
                                      <p:cBhvr>
                                        <p:cTn id="54" dur="1" fill="hold">
                                          <p:stCondLst>
                                            <p:cond delay="0"/>
                                          </p:stCondLst>
                                        </p:cTn>
                                        <p:tgtEl>
                                          <p:spTgt spid="302"/>
                                        </p:tgtEl>
                                        <p:attrNameLst>
                                          <p:attrName>style.visibility</p:attrName>
                                        </p:attrNameLst>
                                      </p:cBhvr>
                                      <p:to>
                                        <p:strVal val="visible"/>
                                      </p:to>
                                    </p:set>
                                    <p:animEffect transition="in" filter="wipe(left)">
                                      <p:cBhvr>
                                        <p:cTn id="55" dur="500"/>
                                        <p:tgtEl>
                                          <p:spTgt spid="30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03"/>
                                        </p:tgtEl>
                                        <p:attrNameLst>
                                          <p:attrName>style.visibility</p:attrName>
                                        </p:attrNameLst>
                                      </p:cBhvr>
                                      <p:to>
                                        <p:strVal val="visible"/>
                                      </p:to>
                                    </p:set>
                                    <p:animEffect transition="in" filter="wipe(left)">
                                      <p:cBhvr>
                                        <p:cTn id="58" dur="500"/>
                                        <p:tgtEl>
                                          <p:spTgt spid="30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4"/>
                                        </p:tgtEl>
                                        <p:attrNameLst>
                                          <p:attrName>style.visibility</p:attrName>
                                        </p:attrNameLst>
                                      </p:cBhvr>
                                      <p:to>
                                        <p:strVal val="visible"/>
                                      </p:to>
                                    </p:set>
                                    <p:animEffect transition="in" filter="wipe(left)">
                                      <p:cBhvr>
                                        <p:cTn id="61" dur="500"/>
                                        <p:tgtEl>
                                          <p:spTgt spid="3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wipe(left)">
                                      <p:cBhvr>
                                        <p:cTn id="64" dur="500"/>
                                        <p:tgtEl>
                                          <p:spTgt spid="30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6"/>
                                        </p:tgtEl>
                                        <p:attrNameLst>
                                          <p:attrName>style.visibility</p:attrName>
                                        </p:attrNameLst>
                                      </p:cBhvr>
                                      <p:to>
                                        <p:strVal val="visible"/>
                                      </p:to>
                                    </p:set>
                                    <p:animEffect transition="in" filter="wipe(left)">
                                      <p:cBhvr>
                                        <p:cTn id="67"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90" grpId="0" animBg="1"/>
      <p:bldP spid="302" grpId="0"/>
      <p:bldP spid="303" grpId="0"/>
      <p:bldP spid="304" grpId="0"/>
      <p:bldP spid="305" grpId="0"/>
      <p:bldP spid="3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p:cNvGrpSpPr/>
          <p:nvPr/>
        </p:nvGrpSpPr>
        <p:grpSpPr>
          <a:xfrm>
            <a:off x="1641317" y="4647002"/>
            <a:ext cx="8839062" cy="1720151"/>
            <a:chOff x="8118475" y="4004553"/>
            <a:chExt cx="2055813" cy="1720151"/>
          </a:xfrm>
        </p:grpSpPr>
        <p:sp>
          <p:nvSpPr>
            <p:cNvPr id="146" name="文本框 145"/>
            <p:cNvSpPr txBox="1"/>
            <p:nvPr/>
          </p:nvSpPr>
          <p:spPr>
            <a:xfrm>
              <a:off x="8224203" y="4004553"/>
              <a:ext cx="1827213" cy="646331"/>
            </a:xfrm>
            <a:prstGeom prst="rect">
              <a:avLst/>
            </a:prstGeom>
            <a:noFill/>
          </p:spPr>
          <p:txBody>
            <a:bodyPr>
              <a:spAutoFit/>
            </a:bodyPr>
            <a:lstStyle/>
            <a:p>
              <a:pPr lvl="0"/>
              <a:r>
                <a:rPr lang="zh-CN" altLang="en-US" sz="3600" b="1" dirty="0">
                  <a:solidFill>
                    <a:srgbClr val="009AA0"/>
                  </a:solidFill>
                  <a:latin typeface="方正静蕾简体" panose="02000000000000000000" pitchFamily="2" charset="-122"/>
                  <a:ea typeface="方正静蕾简体" panose="02000000000000000000" pitchFamily="2" charset="-122"/>
                </a:rPr>
                <a:t>此处是相关标题文字</a:t>
              </a:r>
              <a:endParaRPr lang="zh-CN" altLang="en-US" sz="3600" b="1" dirty="0">
                <a:solidFill>
                  <a:srgbClr val="009AA0"/>
                </a:solidFill>
                <a:latin typeface="方正静蕾简体" panose="02000000000000000000" pitchFamily="2" charset="-122"/>
                <a:ea typeface="方正静蕾简体" panose="02000000000000000000" pitchFamily="2" charset="-122"/>
              </a:endParaRPr>
            </a:p>
          </p:txBody>
        </p:sp>
        <p:sp>
          <p:nvSpPr>
            <p:cNvPr id="147" name="文本框 155"/>
            <p:cNvSpPr txBox="1">
              <a:spLocks noChangeArrowheads="1"/>
            </p:cNvSpPr>
            <p:nvPr/>
          </p:nvSpPr>
          <p:spPr bwMode="auto">
            <a:xfrm>
              <a:off x="8118475" y="4524375"/>
              <a:ext cx="205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595959"/>
                  </a:solidFill>
                  <a:latin typeface="方正静蕾简体" panose="02000000000000000000" pitchFamily="2" charset="-122"/>
                  <a:ea typeface="方正静蕾简体" panose="02000000000000000000" pitchFamily="2" charset="-122"/>
                  <a:cs typeface="+mn-ea"/>
                  <a:sym typeface="+mn-lt"/>
                </a:rPr>
                <a:t>您的内容打在这里，或者通过复制您的文本后，在此框中选择粘贴。</a:t>
              </a:r>
              <a:endParaRPr lang="zh-CN" altLang="en-US"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sp>
        <p:nvSpPr>
          <p:cNvPr id="168" name="矩形 19"/>
          <p:cNvSpPr/>
          <p:nvPr/>
        </p:nvSpPr>
        <p:spPr>
          <a:xfrm>
            <a:off x="1264817" y="1716271"/>
            <a:ext cx="9188336" cy="2872574"/>
          </a:xfrm>
          <a:custGeom>
            <a:avLst/>
            <a:gdLst>
              <a:gd name="connsiteX0" fmla="*/ 0 w 3848906"/>
              <a:gd name="connsiteY0" fmla="*/ 0 h 2400300"/>
              <a:gd name="connsiteX1" fmla="*/ 3848906 w 3848906"/>
              <a:gd name="connsiteY1" fmla="*/ 0 h 2400300"/>
              <a:gd name="connsiteX2" fmla="*/ 3848906 w 3848906"/>
              <a:gd name="connsiteY2" fmla="*/ 2400300 h 2400300"/>
              <a:gd name="connsiteX3" fmla="*/ 0 w 3848906"/>
              <a:gd name="connsiteY3" fmla="*/ 2400300 h 2400300"/>
              <a:gd name="connsiteX4" fmla="*/ 0 w 3848906"/>
              <a:gd name="connsiteY4" fmla="*/ 0 h 2400300"/>
              <a:gd name="connsiteX0-1" fmla="*/ 0 w 3848906"/>
              <a:gd name="connsiteY0-2" fmla="*/ 8622 h 2408922"/>
              <a:gd name="connsiteX1-3" fmla="*/ 1586163 w 3848906"/>
              <a:gd name="connsiteY1-4" fmla="*/ 0 h 2408922"/>
              <a:gd name="connsiteX2-5" fmla="*/ 3848906 w 3848906"/>
              <a:gd name="connsiteY2-6" fmla="*/ 8622 h 2408922"/>
              <a:gd name="connsiteX3-7" fmla="*/ 3848906 w 3848906"/>
              <a:gd name="connsiteY3-8" fmla="*/ 2408922 h 2408922"/>
              <a:gd name="connsiteX4-9" fmla="*/ 0 w 3848906"/>
              <a:gd name="connsiteY4-10" fmla="*/ 2408922 h 2408922"/>
              <a:gd name="connsiteX5" fmla="*/ 0 w 3848906"/>
              <a:gd name="connsiteY5" fmla="*/ 8622 h 2408922"/>
              <a:gd name="connsiteX0-11" fmla="*/ 0 w 3848906"/>
              <a:gd name="connsiteY0-12" fmla="*/ 71685 h 2471985"/>
              <a:gd name="connsiteX1-13" fmla="*/ 1565143 w 3848906"/>
              <a:gd name="connsiteY1-14" fmla="*/ 0 h 2471985"/>
              <a:gd name="connsiteX2-15" fmla="*/ 3848906 w 3848906"/>
              <a:gd name="connsiteY2-16" fmla="*/ 71685 h 2471985"/>
              <a:gd name="connsiteX3-17" fmla="*/ 3848906 w 3848906"/>
              <a:gd name="connsiteY3-18" fmla="*/ 2471985 h 2471985"/>
              <a:gd name="connsiteX4-19" fmla="*/ 0 w 3848906"/>
              <a:gd name="connsiteY4-20" fmla="*/ 2471985 h 2471985"/>
              <a:gd name="connsiteX5-21" fmla="*/ 0 w 3848906"/>
              <a:gd name="connsiteY5-22" fmla="*/ 71685 h 2471985"/>
              <a:gd name="connsiteX0-23" fmla="*/ 899 w 3849805"/>
              <a:gd name="connsiteY0-24" fmla="*/ 71685 h 2471985"/>
              <a:gd name="connsiteX1-25" fmla="*/ 1566042 w 3849805"/>
              <a:gd name="connsiteY1-26" fmla="*/ 0 h 2471985"/>
              <a:gd name="connsiteX2-27" fmla="*/ 3849805 w 3849805"/>
              <a:gd name="connsiteY2-28" fmla="*/ 71685 h 2471985"/>
              <a:gd name="connsiteX3-29" fmla="*/ 3849805 w 3849805"/>
              <a:gd name="connsiteY3-30" fmla="*/ 2471985 h 2471985"/>
              <a:gd name="connsiteX4-31" fmla="*/ 899 w 3849805"/>
              <a:gd name="connsiteY4-32" fmla="*/ 2471985 h 2471985"/>
              <a:gd name="connsiteX5-33" fmla="*/ 0 w 3849805"/>
              <a:gd name="connsiteY5-34" fmla="*/ 1460938 h 2471985"/>
              <a:gd name="connsiteX6" fmla="*/ 899 w 3849805"/>
              <a:gd name="connsiteY6" fmla="*/ 71685 h 2471985"/>
              <a:gd name="connsiteX0-35" fmla="*/ 95492 w 3944398"/>
              <a:gd name="connsiteY0-36" fmla="*/ 71685 h 2471985"/>
              <a:gd name="connsiteX1-37" fmla="*/ 1660635 w 3944398"/>
              <a:gd name="connsiteY1-38" fmla="*/ 0 h 2471985"/>
              <a:gd name="connsiteX2-39" fmla="*/ 3944398 w 3944398"/>
              <a:gd name="connsiteY2-40" fmla="*/ 71685 h 2471985"/>
              <a:gd name="connsiteX3-41" fmla="*/ 3944398 w 3944398"/>
              <a:gd name="connsiteY3-42" fmla="*/ 2471985 h 2471985"/>
              <a:gd name="connsiteX4-43" fmla="*/ 95492 w 3944398"/>
              <a:gd name="connsiteY4-44" fmla="*/ 2471985 h 2471985"/>
              <a:gd name="connsiteX5-45" fmla="*/ 0 w 3944398"/>
              <a:gd name="connsiteY5-46" fmla="*/ 1608083 h 2471985"/>
              <a:gd name="connsiteX6-47" fmla="*/ 95492 w 3944398"/>
              <a:gd name="connsiteY6-48" fmla="*/ 71685 h 2471985"/>
              <a:gd name="connsiteX0-49" fmla="*/ 95492 w 3944398"/>
              <a:gd name="connsiteY0-50" fmla="*/ 71685 h 2471985"/>
              <a:gd name="connsiteX1-51" fmla="*/ 1660635 w 3944398"/>
              <a:gd name="connsiteY1-52" fmla="*/ 0 h 2471985"/>
              <a:gd name="connsiteX2-53" fmla="*/ 3944398 w 3944398"/>
              <a:gd name="connsiteY2-54" fmla="*/ 71685 h 2471985"/>
              <a:gd name="connsiteX3-55" fmla="*/ 3944398 w 3944398"/>
              <a:gd name="connsiteY3-56" fmla="*/ 2471985 h 2471985"/>
              <a:gd name="connsiteX4-57" fmla="*/ 1713187 w 3944398"/>
              <a:gd name="connsiteY4-58" fmla="*/ 2469931 h 2471985"/>
              <a:gd name="connsiteX5-59" fmla="*/ 95492 w 3944398"/>
              <a:gd name="connsiteY5-60" fmla="*/ 2471985 h 2471985"/>
              <a:gd name="connsiteX6-61" fmla="*/ 0 w 3944398"/>
              <a:gd name="connsiteY6-62" fmla="*/ 1608083 h 2471985"/>
              <a:gd name="connsiteX7" fmla="*/ 95492 w 3944398"/>
              <a:gd name="connsiteY7" fmla="*/ 71685 h 2471985"/>
              <a:gd name="connsiteX0-63" fmla="*/ 95492 w 3944398"/>
              <a:gd name="connsiteY0-64" fmla="*/ 71685 h 2564525"/>
              <a:gd name="connsiteX1-65" fmla="*/ 1660635 w 3944398"/>
              <a:gd name="connsiteY1-66" fmla="*/ 0 h 2564525"/>
              <a:gd name="connsiteX2-67" fmla="*/ 3944398 w 3944398"/>
              <a:gd name="connsiteY2-68" fmla="*/ 71685 h 2564525"/>
              <a:gd name="connsiteX3-69" fmla="*/ 3944398 w 3944398"/>
              <a:gd name="connsiteY3-70" fmla="*/ 2471985 h 2564525"/>
              <a:gd name="connsiteX4-71" fmla="*/ 1975946 w 3944398"/>
              <a:gd name="connsiteY4-72" fmla="*/ 2564525 h 2564525"/>
              <a:gd name="connsiteX5-73" fmla="*/ 95492 w 3944398"/>
              <a:gd name="connsiteY5-74" fmla="*/ 2471985 h 2564525"/>
              <a:gd name="connsiteX6-75" fmla="*/ 0 w 3944398"/>
              <a:gd name="connsiteY6-76" fmla="*/ 1608083 h 2564525"/>
              <a:gd name="connsiteX7-77" fmla="*/ 95492 w 3944398"/>
              <a:gd name="connsiteY7-78" fmla="*/ 71685 h 2564525"/>
              <a:gd name="connsiteX0-79" fmla="*/ 95492 w 3944398"/>
              <a:gd name="connsiteY0-80" fmla="*/ 71685 h 2564525"/>
              <a:gd name="connsiteX1-81" fmla="*/ 1660635 w 3944398"/>
              <a:gd name="connsiteY1-82" fmla="*/ 0 h 2564525"/>
              <a:gd name="connsiteX2-83" fmla="*/ 3944398 w 3944398"/>
              <a:gd name="connsiteY2-84" fmla="*/ 71685 h 2564525"/>
              <a:gd name="connsiteX3-85" fmla="*/ 3930870 w 3944398"/>
              <a:gd name="connsiteY3-86" fmla="*/ 1198181 h 2564525"/>
              <a:gd name="connsiteX4-87" fmla="*/ 3944398 w 3944398"/>
              <a:gd name="connsiteY4-88" fmla="*/ 2471985 h 2564525"/>
              <a:gd name="connsiteX5-89" fmla="*/ 1975946 w 3944398"/>
              <a:gd name="connsiteY5-90" fmla="*/ 2564525 h 2564525"/>
              <a:gd name="connsiteX6-91" fmla="*/ 95492 w 3944398"/>
              <a:gd name="connsiteY6-92" fmla="*/ 2471985 h 2564525"/>
              <a:gd name="connsiteX7-93" fmla="*/ 0 w 3944398"/>
              <a:gd name="connsiteY7-94" fmla="*/ 1608083 h 2564525"/>
              <a:gd name="connsiteX8" fmla="*/ 95492 w 3944398"/>
              <a:gd name="connsiteY8" fmla="*/ 71685 h 2564525"/>
              <a:gd name="connsiteX0-95" fmla="*/ 95492 w 3993932"/>
              <a:gd name="connsiteY0-96" fmla="*/ 71685 h 2564525"/>
              <a:gd name="connsiteX1-97" fmla="*/ 1660635 w 3993932"/>
              <a:gd name="connsiteY1-98" fmla="*/ 0 h 2564525"/>
              <a:gd name="connsiteX2-99" fmla="*/ 3944398 w 3993932"/>
              <a:gd name="connsiteY2-100" fmla="*/ 71685 h 2564525"/>
              <a:gd name="connsiteX3-101" fmla="*/ 3930870 w 3993932"/>
              <a:gd name="connsiteY3-102" fmla="*/ 1198181 h 2564525"/>
              <a:gd name="connsiteX4-103" fmla="*/ 3993932 w 3993932"/>
              <a:gd name="connsiteY4-104" fmla="*/ 1250732 h 2564525"/>
              <a:gd name="connsiteX5-105" fmla="*/ 3944398 w 3993932"/>
              <a:gd name="connsiteY5-106" fmla="*/ 2471985 h 2564525"/>
              <a:gd name="connsiteX6-107" fmla="*/ 1975946 w 3993932"/>
              <a:gd name="connsiteY6-108" fmla="*/ 2564525 h 2564525"/>
              <a:gd name="connsiteX7-109" fmla="*/ 95492 w 3993932"/>
              <a:gd name="connsiteY7-110" fmla="*/ 2471985 h 2564525"/>
              <a:gd name="connsiteX8-111" fmla="*/ 0 w 3993932"/>
              <a:gd name="connsiteY8-112" fmla="*/ 1608083 h 2564525"/>
              <a:gd name="connsiteX9" fmla="*/ 95492 w 3993932"/>
              <a:gd name="connsiteY9" fmla="*/ 71685 h 2564525"/>
              <a:gd name="connsiteX0-113" fmla="*/ 95492 w 3983421"/>
              <a:gd name="connsiteY0-114" fmla="*/ 71685 h 2564525"/>
              <a:gd name="connsiteX1-115" fmla="*/ 1660635 w 3983421"/>
              <a:gd name="connsiteY1-116" fmla="*/ 0 h 2564525"/>
              <a:gd name="connsiteX2-117" fmla="*/ 3944398 w 3983421"/>
              <a:gd name="connsiteY2-118" fmla="*/ 71685 h 2564525"/>
              <a:gd name="connsiteX3-119" fmla="*/ 3930870 w 3983421"/>
              <a:gd name="connsiteY3-120" fmla="*/ 1198181 h 2564525"/>
              <a:gd name="connsiteX4-121" fmla="*/ 3983421 w 3983421"/>
              <a:gd name="connsiteY4-122" fmla="*/ 1450428 h 2564525"/>
              <a:gd name="connsiteX5-123" fmla="*/ 3944398 w 3983421"/>
              <a:gd name="connsiteY5-124" fmla="*/ 2471985 h 2564525"/>
              <a:gd name="connsiteX6-125" fmla="*/ 1975946 w 3983421"/>
              <a:gd name="connsiteY6-126" fmla="*/ 2564525 h 2564525"/>
              <a:gd name="connsiteX7-127" fmla="*/ 95492 w 3983421"/>
              <a:gd name="connsiteY7-128" fmla="*/ 2471985 h 2564525"/>
              <a:gd name="connsiteX8-129" fmla="*/ 0 w 3983421"/>
              <a:gd name="connsiteY8-130" fmla="*/ 1608083 h 2564525"/>
              <a:gd name="connsiteX9-131" fmla="*/ 95492 w 3983421"/>
              <a:gd name="connsiteY9-132" fmla="*/ 71685 h 2564525"/>
              <a:gd name="connsiteX0-133" fmla="*/ 95492 w 3983421"/>
              <a:gd name="connsiteY0-134" fmla="*/ 71685 h 2564525"/>
              <a:gd name="connsiteX1-135" fmla="*/ 1660635 w 3983421"/>
              <a:gd name="connsiteY1-136" fmla="*/ 0 h 2564525"/>
              <a:gd name="connsiteX2-137" fmla="*/ 3944398 w 3983421"/>
              <a:gd name="connsiteY2-138" fmla="*/ 71685 h 2564525"/>
              <a:gd name="connsiteX3-139" fmla="*/ 3972911 w 3983421"/>
              <a:gd name="connsiteY3-140" fmla="*/ 956444 h 2564525"/>
              <a:gd name="connsiteX4-141" fmla="*/ 3983421 w 3983421"/>
              <a:gd name="connsiteY4-142" fmla="*/ 1450428 h 2564525"/>
              <a:gd name="connsiteX5-143" fmla="*/ 3944398 w 3983421"/>
              <a:gd name="connsiteY5-144" fmla="*/ 2471985 h 2564525"/>
              <a:gd name="connsiteX6-145" fmla="*/ 1975946 w 3983421"/>
              <a:gd name="connsiteY6-146" fmla="*/ 2564525 h 2564525"/>
              <a:gd name="connsiteX7-147" fmla="*/ 95492 w 3983421"/>
              <a:gd name="connsiteY7-148" fmla="*/ 2471985 h 2564525"/>
              <a:gd name="connsiteX8-149" fmla="*/ 0 w 3983421"/>
              <a:gd name="connsiteY8-150" fmla="*/ 1608083 h 2564525"/>
              <a:gd name="connsiteX9-151" fmla="*/ 95492 w 3983421"/>
              <a:gd name="connsiteY9-152" fmla="*/ 71685 h 2564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131" y="connsiteY9-132"/>
              </a:cxn>
            </a:cxnLst>
            <a:rect l="l" t="t" r="r" b="b"/>
            <a:pathLst>
              <a:path w="3983421" h="2564525">
                <a:moveTo>
                  <a:pt x="95492" y="71685"/>
                </a:moveTo>
                <a:lnTo>
                  <a:pt x="1660635" y="0"/>
                </a:lnTo>
                <a:lnTo>
                  <a:pt x="3944398" y="71685"/>
                </a:lnTo>
                <a:lnTo>
                  <a:pt x="3972911" y="956444"/>
                </a:lnTo>
                <a:cubicBezTo>
                  <a:pt x="3972911" y="977465"/>
                  <a:pt x="3983421" y="1429407"/>
                  <a:pt x="3983421" y="1450428"/>
                </a:cubicBezTo>
                <a:lnTo>
                  <a:pt x="3944398" y="2471985"/>
                </a:lnTo>
                <a:lnTo>
                  <a:pt x="1975946" y="2564525"/>
                </a:lnTo>
                <a:lnTo>
                  <a:pt x="95492" y="2471985"/>
                </a:lnTo>
                <a:cubicBezTo>
                  <a:pt x="95192" y="2134969"/>
                  <a:pt x="300" y="1945099"/>
                  <a:pt x="0" y="1608083"/>
                </a:cubicBezTo>
                <a:cubicBezTo>
                  <a:pt x="300" y="1144999"/>
                  <a:pt x="95192" y="534769"/>
                  <a:pt x="95492" y="71685"/>
                </a:cubicBezTo>
                <a:close/>
              </a:path>
            </a:pathLst>
          </a:custGeom>
          <a:blipFill dpi="0" rotWithShape="1">
            <a:blip r:embed="rId1"/>
            <a:srcRect/>
            <a:stretch>
              <a:fillRect/>
            </a:stretch>
          </a:blipFill>
          <a:ln>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up)">
                                      <p:cBhvr>
                                        <p:cTn id="7" dur="500"/>
                                        <p:tgtEl>
                                          <p:spTgt spid="1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wipe(up)">
                                      <p:cBhvr>
                                        <p:cTn id="1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5241377" y="2128297"/>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a:t>
            </a:r>
            <a:r>
              <a:rPr lang="zh-CN" altLang="en-US" sz="1800" dirty="0">
                <a:solidFill>
                  <a:schemeClr val="tx1">
                    <a:lumMod val="85000"/>
                    <a:lumOff val="15000"/>
                  </a:schemeClr>
                </a:solidFill>
                <a:latin typeface="方正静蕾简体" panose="02000000000000000000" pitchFamily="2" charset="-122"/>
                <a:ea typeface="方正静蕾简体" panose="02000000000000000000" pitchFamily="2" charset="-122"/>
                <a:sym typeface="+mn-lt"/>
              </a:rPr>
              <a:t>概括精</a:t>
            </a:r>
            <a:r>
              <a:rPr lang="zh-CN" altLang="en-US" sz="1800" dirty="0">
                <a:latin typeface="方正静蕾简体" panose="02000000000000000000" pitchFamily="2" charset="-122"/>
                <a:ea typeface="方正静蕾简体" panose="02000000000000000000" pitchFamily="2" charset="-122"/>
                <a:cs typeface="+mn-ea"/>
                <a:sym typeface="+mn-lt"/>
              </a:rPr>
              <a:t>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8" name="TextBox 21"/>
          <p:cNvSpPr txBox="1"/>
          <p:nvPr/>
        </p:nvSpPr>
        <p:spPr>
          <a:xfrm>
            <a:off x="5302683" y="3255402"/>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9" name="TextBox 22"/>
          <p:cNvSpPr txBox="1"/>
          <p:nvPr/>
        </p:nvSpPr>
        <p:spPr>
          <a:xfrm>
            <a:off x="5302683" y="4553176"/>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grpSp>
        <p:nvGrpSpPr>
          <p:cNvPr id="75" name="组合 74"/>
          <p:cNvGrpSpPr/>
          <p:nvPr/>
        </p:nvGrpSpPr>
        <p:grpSpPr>
          <a:xfrm>
            <a:off x="4283122" y="1910247"/>
            <a:ext cx="622446" cy="923330"/>
            <a:chOff x="4931305" y="1039196"/>
            <a:chExt cx="2089858" cy="3100080"/>
          </a:xfrm>
        </p:grpSpPr>
        <p:sp>
          <p:nvSpPr>
            <p:cNvPr id="76"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1</a:t>
              </a:r>
              <a:endParaRPr lang="zh-CN" altLang="en-US" sz="5400" dirty="0">
                <a:solidFill>
                  <a:schemeClr val="tx1">
                    <a:lumMod val="75000"/>
                    <a:lumOff val="25000"/>
                  </a:schemeClr>
                </a:solidFill>
                <a:sym typeface="+mn-lt"/>
              </a:endParaRPr>
            </a:p>
          </p:txBody>
        </p:sp>
        <p:sp>
          <p:nvSpPr>
            <p:cNvPr id="77" name="任意多边形 7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78" name="组合 77"/>
          <p:cNvGrpSpPr/>
          <p:nvPr/>
        </p:nvGrpSpPr>
        <p:grpSpPr>
          <a:xfrm>
            <a:off x="4283122" y="3051339"/>
            <a:ext cx="622446" cy="923330"/>
            <a:chOff x="4931305" y="1039196"/>
            <a:chExt cx="2089858" cy="3100080"/>
          </a:xfrm>
        </p:grpSpPr>
        <p:sp>
          <p:nvSpPr>
            <p:cNvPr id="79"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2</a:t>
              </a:r>
              <a:endParaRPr lang="zh-CN" altLang="en-US" sz="5400" dirty="0">
                <a:solidFill>
                  <a:schemeClr val="tx1">
                    <a:lumMod val="75000"/>
                    <a:lumOff val="25000"/>
                  </a:schemeClr>
                </a:solidFill>
                <a:sym typeface="+mn-lt"/>
              </a:endParaRPr>
            </a:p>
          </p:txBody>
        </p:sp>
        <p:sp>
          <p:nvSpPr>
            <p:cNvPr id="80" name="任意多边形 79"/>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81" name="组合 80"/>
          <p:cNvGrpSpPr/>
          <p:nvPr/>
        </p:nvGrpSpPr>
        <p:grpSpPr>
          <a:xfrm>
            <a:off x="4283122" y="4299328"/>
            <a:ext cx="622446" cy="923330"/>
            <a:chOff x="4931305" y="1039196"/>
            <a:chExt cx="2089858" cy="3100080"/>
          </a:xfrm>
        </p:grpSpPr>
        <p:sp>
          <p:nvSpPr>
            <p:cNvPr id="82"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3</a:t>
              </a:r>
              <a:endParaRPr lang="zh-CN" altLang="en-US" sz="5400" dirty="0">
                <a:solidFill>
                  <a:schemeClr val="tx1">
                    <a:lumMod val="75000"/>
                    <a:lumOff val="25000"/>
                  </a:schemeClr>
                </a:solidFill>
                <a:sym typeface="+mn-lt"/>
              </a:endParaRPr>
            </a:p>
          </p:txBody>
        </p:sp>
        <p:sp>
          <p:nvSpPr>
            <p:cNvPr id="83" name="任意多边形 82"/>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21" name="文本框 20"/>
          <p:cNvSpPr txBox="1"/>
          <p:nvPr/>
        </p:nvSpPr>
        <p:spPr>
          <a:xfrm>
            <a:off x="5302683" y="1376886"/>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dirty="0"/>
              <a:t>此处是相关标题文字</a:t>
            </a:r>
            <a:endParaRPr lang="zh-CN" altLang="en-US" dirty="0"/>
          </a:p>
        </p:txBody>
      </p:sp>
      <p:pic>
        <p:nvPicPr>
          <p:cNvPr id="16" name="图片 15"/>
          <p:cNvPicPr>
            <a:picLocks noChangeAspect="1"/>
          </p:cNvPicPr>
          <p:nvPr/>
        </p:nvPicPr>
        <p:blipFill>
          <a:blip r:embed="rId1"/>
          <a:stretch>
            <a:fillRect/>
          </a:stretch>
        </p:blipFill>
        <p:spPr>
          <a:xfrm>
            <a:off x="2624641" y="1343531"/>
            <a:ext cx="956250" cy="4038750"/>
          </a:xfrm>
          <a:prstGeom prst="rect">
            <a:avLst/>
          </a:prstGeom>
        </p:spPr>
      </p:pic>
      <p:pic>
        <p:nvPicPr>
          <p:cNvPr id="17" name="图片 16"/>
          <p:cNvPicPr>
            <a:picLocks noChangeAspect="1"/>
          </p:cNvPicPr>
          <p:nvPr/>
        </p:nvPicPr>
        <p:blipFill>
          <a:blip r:embed="rId2"/>
          <a:stretch>
            <a:fillRect/>
          </a:stretch>
        </p:blipFill>
        <p:spPr>
          <a:xfrm>
            <a:off x="1405470" y="2293757"/>
            <a:ext cx="2477184" cy="3413009"/>
          </a:xfrm>
          <a:prstGeom prst="rect">
            <a:avLst/>
          </a:prstGeom>
        </p:spPr>
      </p:pic>
      <p:pic>
        <p:nvPicPr>
          <p:cNvPr id="18" name="图片 17"/>
          <p:cNvPicPr>
            <a:picLocks noChangeAspect="1"/>
          </p:cNvPicPr>
          <p:nvPr/>
        </p:nvPicPr>
        <p:blipFill>
          <a:blip r:embed="rId3"/>
          <a:stretch>
            <a:fillRect/>
          </a:stretch>
        </p:blipFill>
        <p:spPr>
          <a:xfrm>
            <a:off x="1824531" y="3099961"/>
            <a:ext cx="2194392" cy="26911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899"/>
                            </p:stCondLst>
                            <p:childTnLst>
                              <p:par>
                                <p:cTn id="9" presetID="53" presetClass="entr" presetSubtype="16"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par>
                                <p:cTn id="14" presetID="53" presetClass="entr" presetSubtype="16"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par>
                                <p:cTn id="19" presetID="53" presetClass="entr" presetSubtype="16"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1399"/>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8"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par>
                                <p:cTn id="33" presetID="12" presetClass="entr" presetSubtype="8"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ppt_x</p:attrName>
                                        </p:attrNameLst>
                                      </p:cBhvr>
                                      <p:tavLst>
                                        <p:tav tm="0">
                                          <p:val>
                                            <p:strVal val="#ppt_x-#ppt_w*1.125000"/>
                                          </p:val>
                                        </p:tav>
                                        <p:tav tm="100000">
                                          <p:val>
                                            <p:strVal val="#ppt_x"/>
                                          </p:val>
                                        </p:tav>
                                      </p:tavLst>
                                    </p:anim>
                                    <p:animEffect transition="in" filter="wipe(right)">
                                      <p:cBhvr>
                                        <p:cTn id="36" dur="500"/>
                                        <p:tgtEl>
                                          <p:spTgt spid="9"/>
                                        </p:tgtEl>
                                      </p:cBhvr>
                                    </p:animEffect>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26"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80">
                                          <p:stCondLst>
                                            <p:cond delay="0"/>
                                          </p:stCondLst>
                                        </p:cTn>
                                        <p:tgtEl>
                                          <p:spTgt spid="17"/>
                                        </p:tgtEl>
                                      </p:cBhvr>
                                    </p:animEffect>
                                    <p:anim calcmode="lin" valueType="num">
                                      <p:cBhvr>
                                        <p:cTn id="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0" dur="26">
                                          <p:stCondLst>
                                            <p:cond delay="650"/>
                                          </p:stCondLst>
                                        </p:cTn>
                                        <p:tgtEl>
                                          <p:spTgt spid="17"/>
                                        </p:tgtEl>
                                      </p:cBhvr>
                                      <p:to x="100000" y="60000"/>
                                    </p:animScale>
                                    <p:animScale>
                                      <p:cBhvr>
                                        <p:cTn id="51" dur="166" decel="50000">
                                          <p:stCondLst>
                                            <p:cond delay="676"/>
                                          </p:stCondLst>
                                        </p:cTn>
                                        <p:tgtEl>
                                          <p:spTgt spid="17"/>
                                        </p:tgtEl>
                                      </p:cBhvr>
                                      <p:to x="100000" y="100000"/>
                                    </p:animScale>
                                    <p:animScale>
                                      <p:cBhvr>
                                        <p:cTn id="52" dur="26">
                                          <p:stCondLst>
                                            <p:cond delay="1312"/>
                                          </p:stCondLst>
                                        </p:cTn>
                                        <p:tgtEl>
                                          <p:spTgt spid="17"/>
                                        </p:tgtEl>
                                      </p:cBhvr>
                                      <p:to x="100000" y="80000"/>
                                    </p:animScale>
                                    <p:animScale>
                                      <p:cBhvr>
                                        <p:cTn id="53" dur="166" decel="50000">
                                          <p:stCondLst>
                                            <p:cond delay="1338"/>
                                          </p:stCondLst>
                                        </p:cTn>
                                        <p:tgtEl>
                                          <p:spTgt spid="17"/>
                                        </p:tgtEl>
                                      </p:cBhvr>
                                      <p:to x="100000" y="100000"/>
                                    </p:animScale>
                                    <p:animScale>
                                      <p:cBhvr>
                                        <p:cTn id="54" dur="26">
                                          <p:stCondLst>
                                            <p:cond delay="1642"/>
                                          </p:stCondLst>
                                        </p:cTn>
                                        <p:tgtEl>
                                          <p:spTgt spid="17"/>
                                        </p:tgtEl>
                                      </p:cBhvr>
                                      <p:to x="100000" y="90000"/>
                                    </p:animScale>
                                    <p:animScale>
                                      <p:cBhvr>
                                        <p:cTn id="55" dur="166" decel="50000">
                                          <p:stCondLst>
                                            <p:cond delay="1668"/>
                                          </p:stCondLst>
                                        </p:cTn>
                                        <p:tgtEl>
                                          <p:spTgt spid="17"/>
                                        </p:tgtEl>
                                      </p:cBhvr>
                                      <p:to x="100000" y="100000"/>
                                    </p:animScale>
                                    <p:animScale>
                                      <p:cBhvr>
                                        <p:cTn id="56" dur="26">
                                          <p:stCondLst>
                                            <p:cond delay="1808"/>
                                          </p:stCondLst>
                                        </p:cTn>
                                        <p:tgtEl>
                                          <p:spTgt spid="17"/>
                                        </p:tgtEl>
                                      </p:cBhvr>
                                      <p:to x="100000" y="95000"/>
                                    </p:animScale>
                                    <p:animScale>
                                      <p:cBhvr>
                                        <p:cTn id="57" dur="166" decel="50000">
                                          <p:stCondLst>
                                            <p:cond delay="1834"/>
                                          </p:stCondLst>
                                        </p:cTn>
                                        <p:tgtEl>
                                          <p:spTgt spid="17"/>
                                        </p:tgtEl>
                                      </p:cBhvr>
                                      <p:to x="100000" y="100000"/>
                                    </p:animScale>
                                  </p:childTnLst>
                                </p:cTn>
                              </p:par>
                              <p:par>
                                <p:cTn id="58" presetID="26" presetClass="entr" presetSubtype="0" fill="hold"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80">
                                          <p:stCondLst>
                                            <p:cond delay="0"/>
                                          </p:stCondLst>
                                        </p:cTn>
                                        <p:tgtEl>
                                          <p:spTgt spid="18"/>
                                        </p:tgtEl>
                                      </p:cBhvr>
                                    </p:animEffect>
                                    <p:anim calcmode="lin" valueType="num">
                                      <p:cBhvr>
                                        <p:cTn id="6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6" dur="26">
                                          <p:stCondLst>
                                            <p:cond delay="650"/>
                                          </p:stCondLst>
                                        </p:cTn>
                                        <p:tgtEl>
                                          <p:spTgt spid="18"/>
                                        </p:tgtEl>
                                      </p:cBhvr>
                                      <p:to x="100000" y="60000"/>
                                    </p:animScale>
                                    <p:animScale>
                                      <p:cBhvr>
                                        <p:cTn id="67" dur="166" decel="50000">
                                          <p:stCondLst>
                                            <p:cond delay="676"/>
                                          </p:stCondLst>
                                        </p:cTn>
                                        <p:tgtEl>
                                          <p:spTgt spid="18"/>
                                        </p:tgtEl>
                                      </p:cBhvr>
                                      <p:to x="100000" y="100000"/>
                                    </p:animScale>
                                    <p:animScale>
                                      <p:cBhvr>
                                        <p:cTn id="68" dur="26">
                                          <p:stCondLst>
                                            <p:cond delay="1312"/>
                                          </p:stCondLst>
                                        </p:cTn>
                                        <p:tgtEl>
                                          <p:spTgt spid="18"/>
                                        </p:tgtEl>
                                      </p:cBhvr>
                                      <p:to x="100000" y="80000"/>
                                    </p:animScale>
                                    <p:animScale>
                                      <p:cBhvr>
                                        <p:cTn id="69" dur="166" decel="50000">
                                          <p:stCondLst>
                                            <p:cond delay="1338"/>
                                          </p:stCondLst>
                                        </p:cTn>
                                        <p:tgtEl>
                                          <p:spTgt spid="18"/>
                                        </p:tgtEl>
                                      </p:cBhvr>
                                      <p:to x="100000" y="100000"/>
                                    </p:animScale>
                                    <p:animScale>
                                      <p:cBhvr>
                                        <p:cTn id="70" dur="26">
                                          <p:stCondLst>
                                            <p:cond delay="1642"/>
                                          </p:stCondLst>
                                        </p:cTn>
                                        <p:tgtEl>
                                          <p:spTgt spid="18"/>
                                        </p:tgtEl>
                                      </p:cBhvr>
                                      <p:to x="100000" y="90000"/>
                                    </p:animScale>
                                    <p:animScale>
                                      <p:cBhvr>
                                        <p:cTn id="71" dur="166" decel="50000">
                                          <p:stCondLst>
                                            <p:cond delay="1668"/>
                                          </p:stCondLst>
                                        </p:cTn>
                                        <p:tgtEl>
                                          <p:spTgt spid="18"/>
                                        </p:tgtEl>
                                      </p:cBhvr>
                                      <p:to x="100000" y="100000"/>
                                    </p:animScale>
                                    <p:animScale>
                                      <p:cBhvr>
                                        <p:cTn id="72" dur="26">
                                          <p:stCondLst>
                                            <p:cond delay="1808"/>
                                          </p:stCondLst>
                                        </p:cTn>
                                        <p:tgtEl>
                                          <p:spTgt spid="18"/>
                                        </p:tgtEl>
                                      </p:cBhvr>
                                      <p:to x="100000" y="95000"/>
                                    </p:animScale>
                                    <p:animScale>
                                      <p:cBhvr>
                                        <p:cTn id="7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43"/>
          <p:cNvGrpSpPr>
            <a:grpSpLocks noChangeAspect="1"/>
          </p:cNvGrpSpPr>
          <p:nvPr/>
        </p:nvGrpSpPr>
        <p:grpSpPr bwMode="auto">
          <a:xfrm>
            <a:off x="3721101" y="247650"/>
            <a:ext cx="4857750" cy="6405563"/>
            <a:chOff x="2344" y="156"/>
            <a:chExt cx="3060" cy="4035"/>
          </a:xfrm>
        </p:grpSpPr>
        <p:grpSp>
          <p:nvGrpSpPr>
            <p:cNvPr id="91" name="Group 244"/>
            <p:cNvGrpSpPr/>
            <p:nvPr/>
          </p:nvGrpSpPr>
          <p:grpSpPr bwMode="auto">
            <a:xfrm>
              <a:off x="2344" y="156"/>
              <a:ext cx="3060" cy="4035"/>
              <a:chOff x="2344" y="156"/>
              <a:chExt cx="3060" cy="4035"/>
            </a:xfrm>
          </p:grpSpPr>
          <p:sp>
            <p:nvSpPr>
              <p:cNvPr id="140" name="Freeform 44"/>
              <p:cNvSpPr/>
              <p:nvPr/>
            </p:nvSpPr>
            <p:spPr bwMode="auto">
              <a:xfrm>
                <a:off x="2344" y="156"/>
                <a:ext cx="3060" cy="4035"/>
              </a:xfrm>
              <a:custGeom>
                <a:avLst/>
                <a:gdLst>
                  <a:gd name="T0" fmla="*/ 1683 w 1853"/>
                  <a:gd name="T1" fmla="*/ 539 h 2446"/>
                  <a:gd name="T2" fmla="*/ 1304 w 1853"/>
                  <a:gd name="T3" fmla="*/ 117 h 2446"/>
                  <a:gd name="T4" fmla="*/ 1123 w 1853"/>
                  <a:gd name="T5" fmla="*/ 56 h 2446"/>
                  <a:gd name="T6" fmla="*/ 577 w 1853"/>
                  <a:gd name="T7" fmla="*/ 83 h 2446"/>
                  <a:gd name="T8" fmla="*/ 25 w 1853"/>
                  <a:gd name="T9" fmla="*/ 895 h 2446"/>
                  <a:gd name="T10" fmla="*/ 7 w 1853"/>
                  <a:gd name="T11" fmla="*/ 1227 h 2446"/>
                  <a:gd name="T12" fmla="*/ 333 w 1853"/>
                  <a:gd name="T13" fmla="*/ 2172 h 2446"/>
                  <a:gd name="T14" fmla="*/ 495 w 1853"/>
                  <a:gd name="T15" fmla="*/ 2299 h 2446"/>
                  <a:gd name="T16" fmla="*/ 1316 w 1853"/>
                  <a:gd name="T17" fmla="*/ 2306 h 2446"/>
                  <a:gd name="T18" fmla="*/ 1511 w 1853"/>
                  <a:gd name="T19" fmla="*/ 2135 h 2446"/>
                  <a:gd name="T20" fmla="*/ 1667 w 1853"/>
                  <a:gd name="T21" fmla="*/ 1859 h 2446"/>
                  <a:gd name="T22" fmla="*/ 1775 w 1853"/>
                  <a:gd name="T23" fmla="*/ 825 h 2446"/>
                  <a:gd name="T24" fmla="*/ 1683 w 1853"/>
                  <a:gd name="T25" fmla="*/ 539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2446">
                    <a:moveTo>
                      <a:pt x="1683" y="539"/>
                    </a:moveTo>
                    <a:cubicBezTo>
                      <a:pt x="1595" y="336"/>
                      <a:pt x="1470" y="191"/>
                      <a:pt x="1304" y="117"/>
                    </a:cubicBezTo>
                    <a:cubicBezTo>
                      <a:pt x="1246" y="90"/>
                      <a:pt x="1184" y="68"/>
                      <a:pt x="1123" y="56"/>
                    </a:cubicBezTo>
                    <a:cubicBezTo>
                      <a:pt x="946" y="22"/>
                      <a:pt x="751" y="0"/>
                      <a:pt x="577" y="83"/>
                    </a:cubicBezTo>
                    <a:cubicBezTo>
                      <a:pt x="329" y="201"/>
                      <a:pt x="95" y="492"/>
                      <a:pt x="25" y="895"/>
                    </a:cubicBezTo>
                    <a:cubicBezTo>
                      <a:pt x="7" y="999"/>
                      <a:pt x="0" y="1120"/>
                      <a:pt x="7" y="1227"/>
                    </a:cubicBezTo>
                    <a:cubicBezTo>
                      <a:pt x="28" y="1590"/>
                      <a:pt x="138" y="1961"/>
                      <a:pt x="333" y="2172"/>
                    </a:cubicBezTo>
                    <a:cubicBezTo>
                      <a:pt x="381" y="2225"/>
                      <a:pt x="438" y="2271"/>
                      <a:pt x="495" y="2299"/>
                    </a:cubicBezTo>
                    <a:cubicBezTo>
                      <a:pt x="743" y="2422"/>
                      <a:pt x="1067" y="2446"/>
                      <a:pt x="1316" y="2306"/>
                    </a:cubicBezTo>
                    <a:cubicBezTo>
                      <a:pt x="1385" y="2268"/>
                      <a:pt x="1454" y="2208"/>
                      <a:pt x="1511" y="2135"/>
                    </a:cubicBezTo>
                    <a:cubicBezTo>
                      <a:pt x="1569" y="2061"/>
                      <a:pt x="1629" y="1960"/>
                      <a:pt x="1667" y="1859"/>
                    </a:cubicBezTo>
                    <a:cubicBezTo>
                      <a:pt x="1781" y="1554"/>
                      <a:pt x="1853" y="1166"/>
                      <a:pt x="1775" y="825"/>
                    </a:cubicBezTo>
                    <a:cubicBezTo>
                      <a:pt x="1750" y="720"/>
                      <a:pt x="1720" y="625"/>
                      <a:pt x="1683" y="539"/>
                    </a:cubicBezTo>
                    <a:close/>
                  </a:path>
                </a:pathLst>
              </a:custGeom>
              <a:solidFill>
                <a:srgbClr val="FFF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
              <p:cNvSpPr/>
              <p:nvPr/>
            </p:nvSpPr>
            <p:spPr bwMode="auto">
              <a:xfrm>
                <a:off x="2552" y="434"/>
                <a:ext cx="2634" cy="3475"/>
              </a:xfrm>
              <a:custGeom>
                <a:avLst/>
                <a:gdLst>
                  <a:gd name="T0" fmla="*/ 1449 w 1595"/>
                  <a:gd name="T1" fmla="*/ 464 h 2106"/>
                  <a:gd name="T2" fmla="*/ 1123 w 1595"/>
                  <a:gd name="T3" fmla="*/ 100 h 2106"/>
                  <a:gd name="T4" fmla="*/ 967 w 1595"/>
                  <a:gd name="T5" fmla="*/ 48 h 2106"/>
                  <a:gd name="T6" fmla="*/ 497 w 1595"/>
                  <a:gd name="T7" fmla="*/ 71 h 2106"/>
                  <a:gd name="T8" fmla="*/ 22 w 1595"/>
                  <a:gd name="T9" fmla="*/ 770 h 2106"/>
                  <a:gd name="T10" fmla="*/ 6 w 1595"/>
                  <a:gd name="T11" fmla="*/ 1057 h 2106"/>
                  <a:gd name="T12" fmla="*/ 286 w 1595"/>
                  <a:gd name="T13" fmla="*/ 1870 h 2106"/>
                  <a:gd name="T14" fmla="*/ 426 w 1595"/>
                  <a:gd name="T15" fmla="*/ 1979 h 2106"/>
                  <a:gd name="T16" fmla="*/ 1133 w 1595"/>
                  <a:gd name="T17" fmla="*/ 1986 h 2106"/>
                  <a:gd name="T18" fmla="*/ 1301 w 1595"/>
                  <a:gd name="T19" fmla="*/ 1838 h 2106"/>
                  <a:gd name="T20" fmla="*/ 1435 w 1595"/>
                  <a:gd name="T21" fmla="*/ 1600 h 2106"/>
                  <a:gd name="T22" fmla="*/ 1528 w 1595"/>
                  <a:gd name="T23" fmla="*/ 710 h 2106"/>
                  <a:gd name="T24" fmla="*/ 1449 w 1595"/>
                  <a:gd name="T25" fmla="*/ 464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5" h="2106">
                    <a:moveTo>
                      <a:pt x="1449" y="464"/>
                    </a:moveTo>
                    <a:cubicBezTo>
                      <a:pt x="1373" y="289"/>
                      <a:pt x="1265" y="164"/>
                      <a:pt x="1123" y="100"/>
                    </a:cubicBezTo>
                    <a:cubicBezTo>
                      <a:pt x="1072" y="77"/>
                      <a:pt x="1019" y="58"/>
                      <a:pt x="967" y="48"/>
                    </a:cubicBezTo>
                    <a:cubicBezTo>
                      <a:pt x="814" y="19"/>
                      <a:pt x="647" y="0"/>
                      <a:pt x="497" y="71"/>
                    </a:cubicBezTo>
                    <a:cubicBezTo>
                      <a:pt x="284" y="172"/>
                      <a:pt x="82" y="423"/>
                      <a:pt x="22" y="770"/>
                    </a:cubicBezTo>
                    <a:cubicBezTo>
                      <a:pt x="6" y="860"/>
                      <a:pt x="0" y="964"/>
                      <a:pt x="6" y="1057"/>
                    </a:cubicBezTo>
                    <a:cubicBezTo>
                      <a:pt x="24" y="1368"/>
                      <a:pt x="119" y="1688"/>
                      <a:pt x="286" y="1870"/>
                    </a:cubicBezTo>
                    <a:cubicBezTo>
                      <a:pt x="328" y="1915"/>
                      <a:pt x="377" y="1955"/>
                      <a:pt x="426" y="1979"/>
                    </a:cubicBezTo>
                    <a:cubicBezTo>
                      <a:pt x="640" y="2085"/>
                      <a:pt x="919" y="2106"/>
                      <a:pt x="1133" y="1986"/>
                    </a:cubicBezTo>
                    <a:cubicBezTo>
                      <a:pt x="1192" y="1952"/>
                      <a:pt x="1252" y="1901"/>
                      <a:pt x="1301" y="1838"/>
                    </a:cubicBezTo>
                    <a:cubicBezTo>
                      <a:pt x="1351" y="1774"/>
                      <a:pt x="1403" y="1687"/>
                      <a:pt x="1435" y="1600"/>
                    </a:cubicBezTo>
                    <a:cubicBezTo>
                      <a:pt x="1533" y="1337"/>
                      <a:pt x="1595" y="1003"/>
                      <a:pt x="1528" y="710"/>
                    </a:cubicBezTo>
                    <a:cubicBezTo>
                      <a:pt x="1507" y="620"/>
                      <a:pt x="1481" y="538"/>
                      <a:pt x="1449" y="464"/>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
              <p:cNvSpPr/>
              <p:nvPr/>
            </p:nvSpPr>
            <p:spPr bwMode="auto">
              <a:xfrm>
                <a:off x="5049" y="1136"/>
                <a:ext cx="100" cy="262"/>
              </a:xfrm>
              <a:custGeom>
                <a:avLst/>
                <a:gdLst>
                  <a:gd name="T0" fmla="*/ 57 w 61"/>
                  <a:gd name="T1" fmla="*/ 145 h 159"/>
                  <a:gd name="T2" fmla="*/ 52 w 61"/>
                  <a:gd name="T3" fmla="*/ 124 h 159"/>
                  <a:gd name="T4" fmla="*/ 39 w 61"/>
                  <a:gd name="T5" fmla="*/ 93 h 159"/>
                  <a:gd name="T6" fmla="*/ 35 w 61"/>
                  <a:gd name="T7" fmla="*/ 76 h 159"/>
                  <a:gd name="T8" fmla="*/ 14 w 61"/>
                  <a:gd name="T9" fmla="*/ 27 h 159"/>
                  <a:gd name="T10" fmla="*/ 25 w 61"/>
                  <a:gd name="T11" fmla="*/ 57 h 159"/>
                  <a:gd name="T12" fmla="*/ 0 w 61"/>
                  <a:gd name="T13" fmla="*/ 0 h 159"/>
                  <a:gd name="T14" fmla="*/ 22 w 61"/>
                  <a:gd name="T15" fmla="*/ 54 h 159"/>
                  <a:gd name="T16" fmla="*/ 21 w 61"/>
                  <a:gd name="T17" fmla="*/ 52 h 159"/>
                  <a:gd name="T18" fmla="*/ 37 w 61"/>
                  <a:gd name="T19" fmla="*/ 97 h 159"/>
                  <a:gd name="T20" fmla="*/ 33 w 61"/>
                  <a:gd name="T21" fmla="*/ 87 h 159"/>
                  <a:gd name="T22" fmla="*/ 61 w 61"/>
                  <a:gd name="T23" fmla="*/ 159 h 159"/>
                  <a:gd name="T24" fmla="*/ 57 w 61"/>
                  <a:gd name="T25"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59">
                    <a:moveTo>
                      <a:pt x="57" y="145"/>
                    </a:moveTo>
                    <a:cubicBezTo>
                      <a:pt x="53" y="131"/>
                      <a:pt x="50" y="119"/>
                      <a:pt x="52" y="124"/>
                    </a:cubicBezTo>
                    <a:cubicBezTo>
                      <a:pt x="42" y="97"/>
                      <a:pt x="43" y="96"/>
                      <a:pt x="39" y="93"/>
                    </a:cubicBezTo>
                    <a:cubicBezTo>
                      <a:pt x="32" y="76"/>
                      <a:pt x="27" y="57"/>
                      <a:pt x="35" y="76"/>
                    </a:cubicBezTo>
                    <a:cubicBezTo>
                      <a:pt x="29" y="60"/>
                      <a:pt x="21" y="43"/>
                      <a:pt x="14" y="27"/>
                    </a:cubicBezTo>
                    <a:cubicBezTo>
                      <a:pt x="25" y="57"/>
                      <a:pt x="25" y="57"/>
                      <a:pt x="25" y="57"/>
                    </a:cubicBezTo>
                    <a:cubicBezTo>
                      <a:pt x="20" y="49"/>
                      <a:pt x="7" y="9"/>
                      <a:pt x="0" y="0"/>
                    </a:cubicBezTo>
                    <a:cubicBezTo>
                      <a:pt x="8" y="18"/>
                      <a:pt x="16" y="36"/>
                      <a:pt x="22" y="54"/>
                    </a:cubicBezTo>
                    <a:cubicBezTo>
                      <a:pt x="21" y="52"/>
                      <a:pt x="21" y="52"/>
                      <a:pt x="21" y="52"/>
                    </a:cubicBezTo>
                    <a:cubicBezTo>
                      <a:pt x="26" y="64"/>
                      <a:pt x="35" y="88"/>
                      <a:pt x="37" y="97"/>
                    </a:cubicBezTo>
                    <a:cubicBezTo>
                      <a:pt x="36" y="96"/>
                      <a:pt x="36" y="97"/>
                      <a:pt x="33" y="87"/>
                    </a:cubicBezTo>
                    <a:cubicBezTo>
                      <a:pt x="55" y="154"/>
                      <a:pt x="43" y="103"/>
                      <a:pt x="61" y="159"/>
                    </a:cubicBezTo>
                    <a:cubicBezTo>
                      <a:pt x="60" y="155"/>
                      <a:pt x="59" y="151"/>
                      <a:pt x="57" y="1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
              <p:cNvSpPr/>
              <p:nvPr/>
            </p:nvSpPr>
            <p:spPr bwMode="auto">
              <a:xfrm>
                <a:off x="5134" y="1386"/>
                <a:ext cx="78" cy="264"/>
              </a:xfrm>
              <a:custGeom>
                <a:avLst/>
                <a:gdLst>
                  <a:gd name="T0" fmla="*/ 16 w 47"/>
                  <a:gd name="T1" fmla="*/ 52 h 160"/>
                  <a:gd name="T2" fmla="*/ 25 w 47"/>
                  <a:gd name="T3" fmla="*/ 75 h 160"/>
                  <a:gd name="T4" fmla="*/ 34 w 47"/>
                  <a:gd name="T5" fmla="*/ 115 h 160"/>
                  <a:gd name="T6" fmla="*/ 39 w 47"/>
                  <a:gd name="T7" fmla="*/ 125 h 160"/>
                  <a:gd name="T8" fmla="*/ 35 w 47"/>
                  <a:gd name="T9" fmla="*/ 107 h 160"/>
                  <a:gd name="T10" fmla="*/ 47 w 47"/>
                  <a:gd name="T11" fmla="*/ 148 h 160"/>
                  <a:gd name="T12" fmla="*/ 33 w 47"/>
                  <a:gd name="T13" fmla="*/ 92 h 160"/>
                  <a:gd name="T14" fmla="*/ 17 w 47"/>
                  <a:gd name="T15" fmla="*/ 28 h 160"/>
                  <a:gd name="T16" fmla="*/ 10 w 47"/>
                  <a:gd name="T17" fmla="*/ 8 h 160"/>
                  <a:gd name="T18" fmla="*/ 12 w 47"/>
                  <a:gd name="T19" fmla="*/ 15 h 160"/>
                  <a:gd name="T20" fmla="*/ 9 w 47"/>
                  <a:gd name="T21" fmla="*/ 18 h 160"/>
                  <a:gd name="T22" fmla="*/ 17 w 47"/>
                  <a:gd name="T23" fmla="*/ 45 h 160"/>
                  <a:gd name="T24" fmla="*/ 0 w 47"/>
                  <a:gd name="T25" fmla="*/ 0 h 160"/>
                  <a:gd name="T26" fmla="*/ 19 w 47"/>
                  <a:gd name="T27" fmla="*/ 79 h 160"/>
                  <a:gd name="T28" fmla="*/ 16 w 47"/>
                  <a:gd name="T29" fmla="*/ 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60">
                    <a:moveTo>
                      <a:pt x="16" y="52"/>
                    </a:moveTo>
                    <a:cubicBezTo>
                      <a:pt x="25" y="75"/>
                      <a:pt x="25" y="75"/>
                      <a:pt x="25" y="75"/>
                    </a:cubicBezTo>
                    <a:cubicBezTo>
                      <a:pt x="28" y="89"/>
                      <a:pt x="31" y="102"/>
                      <a:pt x="34" y="115"/>
                    </a:cubicBezTo>
                    <a:cubicBezTo>
                      <a:pt x="36" y="116"/>
                      <a:pt x="42" y="145"/>
                      <a:pt x="39" y="125"/>
                    </a:cubicBezTo>
                    <a:cubicBezTo>
                      <a:pt x="38" y="121"/>
                      <a:pt x="36" y="113"/>
                      <a:pt x="35" y="107"/>
                    </a:cubicBezTo>
                    <a:cubicBezTo>
                      <a:pt x="39" y="111"/>
                      <a:pt x="47" y="160"/>
                      <a:pt x="47" y="148"/>
                    </a:cubicBezTo>
                    <a:cubicBezTo>
                      <a:pt x="40" y="116"/>
                      <a:pt x="39" y="111"/>
                      <a:pt x="33" y="92"/>
                    </a:cubicBezTo>
                    <a:cubicBezTo>
                      <a:pt x="26" y="63"/>
                      <a:pt x="21" y="42"/>
                      <a:pt x="17" y="28"/>
                    </a:cubicBezTo>
                    <a:cubicBezTo>
                      <a:pt x="15" y="20"/>
                      <a:pt x="13" y="19"/>
                      <a:pt x="10" y="8"/>
                    </a:cubicBezTo>
                    <a:cubicBezTo>
                      <a:pt x="10" y="10"/>
                      <a:pt x="11" y="13"/>
                      <a:pt x="12" y="15"/>
                    </a:cubicBezTo>
                    <a:cubicBezTo>
                      <a:pt x="9" y="18"/>
                      <a:pt x="9" y="18"/>
                      <a:pt x="9" y="18"/>
                    </a:cubicBezTo>
                    <a:cubicBezTo>
                      <a:pt x="12" y="26"/>
                      <a:pt x="14" y="35"/>
                      <a:pt x="17" y="45"/>
                    </a:cubicBezTo>
                    <a:cubicBezTo>
                      <a:pt x="11" y="30"/>
                      <a:pt x="6" y="15"/>
                      <a:pt x="0" y="0"/>
                    </a:cubicBezTo>
                    <a:cubicBezTo>
                      <a:pt x="2" y="16"/>
                      <a:pt x="16" y="61"/>
                      <a:pt x="19" y="79"/>
                    </a:cubicBezTo>
                    <a:cubicBezTo>
                      <a:pt x="16" y="56"/>
                      <a:pt x="25" y="97"/>
                      <a:pt x="16"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
              <p:cNvSpPr/>
              <p:nvPr/>
            </p:nvSpPr>
            <p:spPr bwMode="auto">
              <a:xfrm>
                <a:off x="5149" y="1398"/>
                <a:ext cx="2" cy="2"/>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
              <p:cNvSpPr/>
              <p:nvPr/>
            </p:nvSpPr>
            <p:spPr bwMode="auto">
              <a:xfrm>
                <a:off x="2417" y="2135"/>
                <a:ext cx="21" cy="256"/>
              </a:xfrm>
              <a:custGeom>
                <a:avLst/>
                <a:gdLst>
                  <a:gd name="T0" fmla="*/ 5 w 13"/>
                  <a:gd name="T1" fmla="*/ 54 h 155"/>
                  <a:gd name="T2" fmla="*/ 2 w 13"/>
                  <a:gd name="T3" fmla="*/ 39 h 155"/>
                  <a:gd name="T4" fmla="*/ 12 w 13"/>
                  <a:gd name="T5" fmla="*/ 155 h 155"/>
                  <a:gd name="T6" fmla="*/ 13 w 13"/>
                  <a:gd name="T7" fmla="*/ 140 h 155"/>
                  <a:gd name="T8" fmla="*/ 8 w 13"/>
                  <a:gd name="T9" fmla="*/ 96 h 155"/>
                  <a:gd name="T10" fmla="*/ 10 w 13"/>
                  <a:gd name="T11" fmla="*/ 104 h 155"/>
                  <a:gd name="T12" fmla="*/ 11 w 13"/>
                  <a:gd name="T13" fmla="*/ 76 h 155"/>
                  <a:gd name="T14" fmla="*/ 10 w 13"/>
                  <a:gd name="T15" fmla="*/ 74 h 155"/>
                  <a:gd name="T16" fmla="*/ 0 w 13"/>
                  <a:gd name="T17" fmla="*/ 0 h 155"/>
                  <a:gd name="T18" fmla="*/ 5 w 13"/>
                  <a:gd name="T1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5">
                    <a:moveTo>
                      <a:pt x="5" y="54"/>
                    </a:moveTo>
                    <a:cubicBezTo>
                      <a:pt x="4" y="43"/>
                      <a:pt x="3" y="40"/>
                      <a:pt x="2" y="39"/>
                    </a:cubicBezTo>
                    <a:cubicBezTo>
                      <a:pt x="5" y="78"/>
                      <a:pt x="8" y="117"/>
                      <a:pt x="12" y="155"/>
                    </a:cubicBezTo>
                    <a:cubicBezTo>
                      <a:pt x="13" y="152"/>
                      <a:pt x="10" y="118"/>
                      <a:pt x="13" y="140"/>
                    </a:cubicBezTo>
                    <a:cubicBezTo>
                      <a:pt x="13" y="130"/>
                      <a:pt x="9" y="100"/>
                      <a:pt x="8" y="96"/>
                    </a:cubicBezTo>
                    <a:cubicBezTo>
                      <a:pt x="10" y="104"/>
                      <a:pt x="10" y="104"/>
                      <a:pt x="10" y="104"/>
                    </a:cubicBezTo>
                    <a:cubicBezTo>
                      <a:pt x="6" y="77"/>
                      <a:pt x="8" y="59"/>
                      <a:pt x="11" y="76"/>
                    </a:cubicBezTo>
                    <a:cubicBezTo>
                      <a:pt x="10" y="74"/>
                      <a:pt x="10" y="74"/>
                      <a:pt x="10" y="74"/>
                    </a:cubicBezTo>
                    <a:cubicBezTo>
                      <a:pt x="6" y="49"/>
                      <a:pt x="3" y="25"/>
                      <a:pt x="0" y="0"/>
                    </a:cubicBezTo>
                    <a:cubicBezTo>
                      <a:pt x="0" y="27"/>
                      <a:pt x="2" y="21"/>
                      <a:pt x="5"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0"/>
              <p:cNvSpPr/>
              <p:nvPr/>
            </p:nvSpPr>
            <p:spPr bwMode="auto">
              <a:xfrm>
                <a:off x="4931" y="852"/>
                <a:ext cx="17" cy="23"/>
              </a:xfrm>
              <a:custGeom>
                <a:avLst/>
                <a:gdLst>
                  <a:gd name="T0" fmla="*/ 10 w 10"/>
                  <a:gd name="T1" fmla="*/ 14 h 14"/>
                  <a:gd name="T2" fmla="*/ 1 w 10"/>
                  <a:gd name="T3" fmla="*/ 1 h 14"/>
                  <a:gd name="T4" fmla="*/ 10 w 10"/>
                  <a:gd name="T5" fmla="*/ 14 h 14"/>
                </a:gdLst>
                <a:ahLst/>
                <a:cxnLst>
                  <a:cxn ang="0">
                    <a:pos x="T0" y="T1"/>
                  </a:cxn>
                  <a:cxn ang="0">
                    <a:pos x="T2" y="T3"/>
                  </a:cxn>
                  <a:cxn ang="0">
                    <a:pos x="T4" y="T5"/>
                  </a:cxn>
                </a:cxnLst>
                <a:rect l="0" t="0" r="r" b="b"/>
                <a:pathLst>
                  <a:path w="10" h="14">
                    <a:moveTo>
                      <a:pt x="10" y="14"/>
                    </a:moveTo>
                    <a:cubicBezTo>
                      <a:pt x="1" y="1"/>
                      <a:pt x="0" y="0"/>
                      <a:pt x="1" y="1"/>
                    </a:cubicBezTo>
                    <a:cubicBezTo>
                      <a:pt x="4" y="6"/>
                      <a:pt x="7" y="10"/>
                      <a:pt x="1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1"/>
              <p:cNvSpPr/>
              <p:nvPr/>
            </p:nvSpPr>
            <p:spPr bwMode="auto">
              <a:xfrm>
                <a:off x="2410" y="2068"/>
                <a:ext cx="3" cy="38"/>
              </a:xfrm>
              <a:custGeom>
                <a:avLst/>
                <a:gdLst>
                  <a:gd name="T0" fmla="*/ 2 w 2"/>
                  <a:gd name="T1" fmla="*/ 23 h 23"/>
                  <a:gd name="T2" fmla="*/ 0 w 2"/>
                  <a:gd name="T3" fmla="*/ 0 h 23"/>
                  <a:gd name="T4" fmla="*/ 2 w 2"/>
                  <a:gd name="T5" fmla="*/ 23 h 23"/>
                </a:gdLst>
                <a:ahLst/>
                <a:cxnLst>
                  <a:cxn ang="0">
                    <a:pos x="T0" y="T1"/>
                  </a:cxn>
                  <a:cxn ang="0">
                    <a:pos x="T2" y="T3"/>
                  </a:cxn>
                  <a:cxn ang="0">
                    <a:pos x="T4" y="T5"/>
                  </a:cxn>
                </a:cxnLst>
                <a:rect l="0" t="0" r="r" b="b"/>
                <a:pathLst>
                  <a:path w="2" h="23">
                    <a:moveTo>
                      <a:pt x="2" y="23"/>
                    </a:moveTo>
                    <a:cubicBezTo>
                      <a:pt x="1" y="15"/>
                      <a:pt x="0" y="8"/>
                      <a:pt x="0" y="0"/>
                    </a:cubicBezTo>
                    <a:cubicBezTo>
                      <a:pt x="0" y="9"/>
                      <a:pt x="1" y="17"/>
                      <a:pt x="2"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2"/>
              <p:cNvSpPr/>
              <p:nvPr/>
            </p:nvSpPr>
            <p:spPr bwMode="auto">
              <a:xfrm>
                <a:off x="2479" y="2350"/>
                <a:ext cx="5" cy="18"/>
              </a:xfrm>
              <a:custGeom>
                <a:avLst/>
                <a:gdLst>
                  <a:gd name="T0" fmla="*/ 2 w 3"/>
                  <a:gd name="T1" fmla="*/ 11 h 11"/>
                  <a:gd name="T2" fmla="*/ 3 w 3"/>
                  <a:gd name="T3" fmla="*/ 10 h 11"/>
                  <a:gd name="T4" fmla="*/ 0 w 3"/>
                  <a:gd name="T5" fmla="*/ 0 h 11"/>
                  <a:gd name="T6" fmla="*/ 0 w 3"/>
                  <a:gd name="T7" fmla="*/ 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cubicBezTo>
                      <a:pt x="2" y="11"/>
                      <a:pt x="2" y="11"/>
                      <a:pt x="3" y="10"/>
                    </a:cubicBezTo>
                    <a:cubicBezTo>
                      <a:pt x="0" y="0"/>
                      <a:pt x="0" y="0"/>
                      <a:pt x="0" y="0"/>
                    </a:cubicBezTo>
                    <a:cubicBezTo>
                      <a:pt x="0" y="1"/>
                      <a:pt x="0" y="1"/>
                      <a:pt x="0" y="1"/>
                    </a:cubicBezTo>
                    <a:cubicBezTo>
                      <a:pt x="1" y="4"/>
                      <a:pt x="2" y="8"/>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3"/>
              <p:cNvSpPr/>
              <p:nvPr/>
            </p:nvSpPr>
            <p:spPr bwMode="auto">
              <a:xfrm>
                <a:off x="2559" y="1230"/>
                <a:ext cx="3" cy="11"/>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5"/>
                      <a:pt x="1" y="3"/>
                      <a:pt x="2" y="0"/>
                    </a:cubicBezTo>
                    <a:cubicBezTo>
                      <a:pt x="1" y="3"/>
                      <a:pt x="0"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4"/>
              <p:cNvSpPr/>
              <p:nvPr/>
            </p:nvSpPr>
            <p:spPr bwMode="auto">
              <a:xfrm>
                <a:off x="2539" y="2678"/>
                <a:ext cx="56" cy="190"/>
              </a:xfrm>
              <a:custGeom>
                <a:avLst/>
                <a:gdLst>
                  <a:gd name="T0" fmla="*/ 34 w 34"/>
                  <a:gd name="T1" fmla="*/ 115 h 115"/>
                  <a:gd name="T2" fmla="*/ 20 w 34"/>
                  <a:gd name="T3" fmla="*/ 67 h 115"/>
                  <a:gd name="T4" fmla="*/ 20 w 34"/>
                  <a:gd name="T5" fmla="*/ 59 h 115"/>
                  <a:gd name="T6" fmla="*/ 15 w 34"/>
                  <a:gd name="T7" fmla="*/ 43 h 115"/>
                  <a:gd name="T8" fmla="*/ 17 w 34"/>
                  <a:gd name="T9" fmla="*/ 53 h 115"/>
                  <a:gd name="T10" fmla="*/ 0 w 34"/>
                  <a:gd name="T11" fmla="*/ 0 h 115"/>
                  <a:gd name="T12" fmla="*/ 12 w 34"/>
                  <a:gd name="T13" fmla="*/ 53 h 115"/>
                  <a:gd name="T14" fmla="*/ 16 w 34"/>
                  <a:gd name="T15" fmla="*/ 66 h 115"/>
                  <a:gd name="T16" fmla="*/ 30 w 34"/>
                  <a:gd name="T17" fmla="*/ 106 h 115"/>
                  <a:gd name="T18" fmla="*/ 34 w 34"/>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5">
                    <a:moveTo>
                      <a:pt x="34" y="115"/>
                    </a:moveTo>
                    <a:cubicBezTo>
                      <a:pt x="29" y="99"/>
                      <a:pt x="24" y="83"/>
                      <a:pt x="20" y="67"/>
                    </a:cubicBezTo>
                    <a:cubicBezTo>
                      <a:pt x="22" y="73"/>
                      <a:pt x="16" y="49"/>
                      <a:pt x="20" y="59"/>
                    </a:cubicBezTo>
                    <a:cubicBezTo>
                      <a:pt x="19" y="55"/>
                      <a:pt x="14" y="38"/>
                      <a:pt x="15" y="43"/>
                    </a:cubicBezTo>
                    <a:cubicBezTo>
                      <a:pt x="17" y="53"/>
                      <a:pt x="17" y="53"/>
                      <a:pt x="17" y="53"/>
                    </a:cubicBezTo>
                    <a:cubicBezTo>
                      <a:pt x="9" y="27"/>
                      <a:pt x="11" y="44"/>
                      <a:pt x="0" y="0"/>
                    </a:cubicBezTo>
                    <a:cubicBezTo>
                      <a:pt x="3" y="28"/>
                      <a:pt x="8" y="39"/>
                      <a:pt x="12" y="53"/>
                    </a:cubicBezTo>
                    <a:cubicBezTo>
                      <a:pt x="14" y="58"/>
                      <a:pt x="15" y="62"/>
                      <a:pt x="16" y="66"/>
                    </a:cubicBezTo>
                    <a:cubicBezTo>
                      <a:pt x="20" y="80"/>
                      <a:pt x="25" y="93"/>
                      <a:pt x="30" y="106"/>
                    </a:cubicBezTo>
                    <a:cubicBezTo>
                      <a:pt x="34" y="115"/>
                      <a:pt x="34" y="115"/>
                      <a:pt x="34" y="1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5"/>
              <p:cNvSpPr/>
              <p:nvPr/>
            </p:nvSpPr>
            <p:spPr bwMode="auto">
              <a:xfrm>
                <a:off x="3934" y="347"/>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6"/>
              <p:cNvSpPr/>
              <p:nvPr/>
            </p:nvSpPr>
            <p:spPr bwMode="auto">
              <a:xfrm>
                <a:off x="3913" y="345"/>
                <a:ext cx="21" cy="2"/>
              </a:xfrm>
              <a:custGeom>
                <a:avLst/>
                <a:gdLst>
                  <a:gd name="T0" fmla="*/ 11 w 13"/>
                  <a:gd name="T1" fmla="*/ 1 h 1"/>
                  <a:gd name="T2" fmla="*/ 13 w 13"/>
                  <a:gd name="T3" fmla="*/ 1 h 1"/>
                  <a:gd name="T4" fmla="*/ 11 w 13"/>
                  <a:gd name="T5" fmla="*/ 1 h 1"/>
                </a:gdLst>
                <a:ahLst/>
                <a:cxnLst>
                  <a:cxn ang="0">
                    <a:pos x="T0" y="T1"/>
                  </a:cxn>
                  <a:cxn ang="0">
                    <a:pos x="T2" y="T3"/>
                  </a:cxn>
                  <a:cxn ang="0">
                    <a:pos x="T4" y="T5"/>
                  </a:cxn>
                </a:cxnLst>
                <a:rect l="0" t="0" r="r" b="b"/>
                <a:pathLst>
                  <a:path w="13" h="1">
                    <a:moveTo>
                      <a:pt x="11" y="1"/>
                    </a:moveTo>
                    <a:cubicBezTo>
                      <a:pt x="13" y="1"/>
                      <a:pt x="13" y="1"/>
                      <a:pt x="13" y="1"/>
                    </a:cubicBezTo>
                    <a:cubicBezTo>
                      <a:pt x="10" y="1"/>
                      <a:pt x="0" y="0"/>
                      <a:pt x="1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7"/>
              <p:cNvSpPr/>
              <p:nvPr/>
            </p:nvSpPr>
            <p:spPr bwMode="auto">
              <a:xfrm>
                <a:off x="2413" y="2106"/>
                <a:ext cx="4" cy="29"/>
              </a:xfrm>
              <a:custGeom>
                <a:avLst/>
                <a:gdLst>
                  <a:gd name="T0" fmla="*/ 2 w 2"/>
                  <a:gd name="T1" fmla="*/ 9 h 18"/>
                  <a:gd name="T2" fmla="*/ 0 w 2"/>
                  <a:gd name="T3" fmla="*/ 0 h 18"/>
                  <a:gd name="T4" fmla="*/ 2 w 2"/>
                  <a:gd name="T5" fmla="*/ 18 h 18"/>
                  <a:gd name="T6" fmla="*/ 2 w 2"/>
                  <a:gd name="T7" fmla="*/ 9 h 18"/>
                </a:gdLst>
                <a:ahLst/>
                <a:cxnLst>
                  <a:cxn ang="0">
                    <a:pos x="T0" y="T1"/>
                  </a:cxn>
                  <a:cxn ang="0">
                    <a:pos x="T2" y="T3"/>
                  </a:cxn>
                  <a:cxn ang="0">
                    <a:pos x="T4" y="T5"/>
                  </a:cxn>
                  <a:cxn ang="0">
                    <a:pos x="T6" y="T7"/>
                  </a:cxn>
                </a:cxnLst>
                <a:rect l="0" t="0" r="r" b="b"/>
                <a:pathLst>
                  <a:path w="2" h="18">
                    <a:moveTo>
                      <a:pt x="2" y="9"/>
                    </a:moveTo>
                    <a:cubicBezTo>
                      <a:pt x="1" y="8"/>
                      <a:pt x="1" y="5"/>
                      <a:pt x="0" y="0"/>
                    </a:cubicBezTo>
                    <a:cubicBezTo>
                      <a:pt x="2" y="18"/>
                      <a:pt x="2" y="18"/>
                      <a:pt x="2" y="18"/>
                    </a:cubicBezTo>
                    <a:cubicBezTo>
                      <a:pt x="2" y="15"/>
                      <a:pt x="2" y="12"/>
                      <a:pt x="2"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8"/>
              <p:cNvSpPr/>
              <p:nvPr/>
            </p:nvSpPr>
            <p:spPr bwMode="auto">
              <a:xfrm>
                <a:off x="2428" y="2185"/>
                <a:ext cx="10" cy="99"/>
              </a:xfrm>
              <a:custGeom>
                <a:avLst/>
                <a:gdLst>
                  <a:gd name="T0" fmla="*/ 0 w 6"/>
                  <a:gd name="T1" fmla="*/ 0 h 60"/>
                  <a:gd name="T2" fmla="*/ 3 w 6"/>
                  <a:gd name="T3" fmla="*/ 44 h 60"/>
                  <a:gd name="T4" fmla="*/ 6 w 6"/>
                  <a:gd name="T5" fmla="*/ 60 h 60"/>
                  <a:gd name="T6" fmla="*/ 0 w 6"/>
                  <a:gd name="T7" fmla="*/ 0 h 60"/>
                </a:gdLst>
                <a:ahLst/>
                <a:cxnLst>
                  <a:cxn ang="0">
                    <a:pos x="T0" y="T1"/>
                  </a:cxn>
                  <a:cxn ang="0">
                    <a:pos x="T2" y="T3"/>
                  </a:cxn>
                  <a:cxn ang="0">
                    <a:pos x="T4" y="T5"/>
                  </a:cxn>
                  <a:cxn ang="0">
                    <a:pos x="T6" y="T7"/>
                  </a:cxn>
                </a:cxnLst>
                <a:rect l="0" t="0" r="r" b="b"/>
                <a:pathLst>
                  <a:path w="6" h="60">
                    <a:moveTo>
                      <a:pt x="0" y="0"/>
                    </a:moveTo>
                    <a:cubicBezTo>
                      <a:pt x="1" y="15"/>
                      <a:pt x="2" y="29"/>
                      <a:pt x="3" y="44"/>
                    </a:cubicBezTo>
                    <a:cubicBezTo>
                      <a:pt x="6" y="60"/>
                      <a:pt x="6" y="60"/>
                      <a:pt x="6" y="60"/>
                    </a:cubicBezTo>
                    <a:cubicBezTo>
                      <a:pt x="4" y="43"/>
                      <a:pt x="2" y="2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9"/>
              <p:cNvSpPr/>
              <p:nvPr/>
            </p:nvSpPr>
            <p:spPr bwMode="auto">
              <a:xfrm>
                <a:off x="2399" y="941"/>
                <a:ext cx="293" cy="1127"/>
              </a:xfrm>
              <a:custGeom>
                <a:avLst/>
                <a:gdLst>
                  <a:gd name="T0" fmla="*/ 70 w 178"/>
                  <a:gd name="T1" fmla="*/ 247 h 683"/>
                  <a:gd name="T2" fmla="*/ 81 w 178"/>
                  <a:gd name="T3" fmla="*/ 230 h 683"/>
                  <a:gd name="T4" fmla="*/ 97 w 178"/>
                  <a:gd name="T5" fmla="*/ 182 h 683"/>
                  <a:gd name="T6" fmla="*/ 70 w 178"/>
                  <a:gd name="T7" fmla="*/ 240 h 683"/>
                  <a:gd name="T8" fmla="*/ 96 w 178"/>
                  <a:gd name="T9" fmla="*/ 166 h 683"/>
                  <a:gd name="T10" fmla="*/ 89 w 178"/>
                  <a:gd name="T11" fmla="*/ 197 h 683"/>
                  <a:gd name="T12" fmla="*/ 100 w 178"/>
                  <a:gd name="T13" fmla="*/ 162 h 683"/>
                  <a:gd name="T14" fmla="*/ 155 w 178"/>
                  <a:gd name="T15" fmla="*/ 51 h 683"/>
                  <a:gd name="T16" fmla="*/ 178 w 178"/>
                  <a:gd name="T17" fmla="*/ 5 h 683"/>
                  <a:gd name="T18" fmla="*/ 143 w 178"/>
                  <a:gd name="T19" fmla="*/ 58 h 683"/>
                  <a:gd name="T20" fmla="*/ 147 w 178"/>
                  <a:gd name="T21" fmla="*/ 53 h 683"/>
                  <a:gd name="T22" fmla="*/ 133 w 178"/>
                  <a:gd name="T23" fmla="*/ 78 h 683"/>
                  <a:gd name="T24" fmla="*/ 127 w 178"/>
                  <a:gd name="T25" fmla="*/ 96 h 683"/>
                  <a:gd name="T26" fmla="*/ 114 w 178"/>
                  <a:gd name="T27" fmla="*/ 122 h 683"/>
                  <a:gd name="T28" fmla="*/ 120 w 178"/>
                  <a:gd name="T29" fmla="*/ 107 h 683"/>
                  <a:gd name="T30" fmla="*/ 93 w 178"/>
                  <a:gd name="T31" fmla="*/ 170 h 683"/>
                  <a:gd name="T32" fmla="*/ 95 w 178"/>
                  <a:gd name="T33" fmla="*/ 162 h 683"/>
                  <a:gd name="T34" fmla="*/ 67 w 178"/>
                  <a:gd name="T35" fmla="*/ 243 h 683"/>
                  <a:gd name="T36" fmla="*/ 72 w 178"/>
                  <a:gd name="T37" fmla="*/ 222 h 683"/>
                  <a:gd name="T38" fmla="*/ 31 w 178"/>
                  <a:gd name="T39" fmla="*/ 358 h 683"/>
                  <a:gd name="T40" fmla="*/ 34 w 178"/>
                  <a:gd name="T41" fmla="*/ 349 h 683"/>
                  <a:gd name="T42" fmla="*/ 24 w 178"/>
                  <a:gd name="T43" fmla="*/ 383 h 683"/>
                  <a:gd name="T44" fmla="*/ 2 w 178"/>
                  <a:gd name="T45" fmla="*/ 518 h 683"/>
                  <a:gd name="T46" fmla="*/ 7 w 178"/>
                  <a:gd name="T47" fmla="*/ 683 h 683"/>
                  <a:gd name="T48" fmla="*/ 6 w 178"/>
                  <a:gd name="T49" fmla="*/ 663 h 683"/>
                  <a:gd name="T50" fmla="*/ 11 w 178"/>
                  <a:gd name="T51" fmla="*/ 666 h 683"/>
                  <a:gd name="T52" fmla="*/ 9 w 178"/>
                  <a:gd name="T53" fmla="*/ 612 h 683"/>
                  <a:gd name="T54" fmla="*/ 15 w 178"/>
                  <a:gd name="T55" fmla="*/ 595 h 683"/>
                  <a:gd name="T56" fmla="*/ 37 w 178"/>
                  <a:gd name="T57" fmla="*/ 356 h 683"/>
                  <a:gd name="T58" fmla="*/ 68 w 178"/>
                  <a:gd name="T59" fmla="*/ 257 h 683"/>
                  <a:gd name="T60" fmla="*/ 53 w 178"/>
                  <a:gd name="T61" fmla="*/ 317 h 683"/>
                  <a:gd name="T62" fmla="*/ 72 w 178"/>
                  <a:gd name="T63" fmla="*/ 256 h 683"/>
                  <a:gd name="T64" fmla="*/ 70 w 178"/>
                  <a:gd name="T65" fmla="*/ 2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683">
                    <a:moveTo>
                      <a:pt x="70" y="247"/>
                    </a:moveTo>
                    <a:cubicBezTo>
                      <a:pt x="101" y="161"/>
                      <a:pt x="66" y="269"/>
                      <a:pt x="81" y="230"/>
                    </a:cubicBezTo>
                    <a:cubicBezTo>
                      <a:pt x="89" y="206"/>
                      <a:pt x="91" y="197"/>
                      <a:pt x="97" y="182"/>
                    </a:cubicBezTo>
                    <a:cubicBezTo>
                      <a:pt x="71" y="251"/>
                      <a:pt x="95" y="171"/>
                      <a:pt x="70" y="240"/>
                    </a:cubicBezTo>
                    <a:cubicBezTo>
                      <a:pt x="71" y="229"/>
                      <a:pt x="85" y="189"/>
                      <a:pt x="96" y="166"/>
                    </a:cubicBezTo>
                    <a:cubicBezTo>
                      <a:pt x="110" y="141"/>
                      <a:pt x="88" y="190"/>
                      <a:pt x="89" y="197"/>
                    </a:cubicBezTo>
                    <a:cubicBezTo>
                      <a:pt x="99" y="169"/>
                      <a:pt x="97" y="174"/>
                      <a:pt x="100" y="162"/>
                    </a:cubicBezTo>
                    <a:cubicBezTo>
                      <a:pt x="119" y="119"/>
                      <a:pt x="138" y="73"/>
                      <a:pt x="155" y="51"/>
                    </a:cubicBezTo>
                    <a:cubicBezTo>
                      <a:pt x="171" y="21"/>
                      <a:pt x="169" y="23"/>
                      <a:pt x="178" y="5"/>
                    </a:cubicBezTo>
                    <a:cubicBezTo>
                      <a:pt x="178" y="0"/>
                      <a:pt x="151" y="48"/>
                      <a:pt x="143" y="58"/>
                    </a:cubicBezTo>
                    <a:cubicBezTo>
                      <a:pt x="145" y="56"/>
                      <a:pt x="148" y="51"/>
                      <a:pt x="147" y="53"/>
                    </a:cubicBezTo>
                    <a:cubicBezTo>
                      <a:pt x="133" y="78"/>
                      <a:pt x="133" y="78"/>
                      <a:pt x="133" y="78"/>
                    </a:cubicBezTo>
                    <a:cubicBezTo>
                      <a:pt x="147" y="54"/>
                      <a:pt x="133" y="83"/>
                      <a:pt x="127" y="96"/>
                    </a:cubicBezTo>
                    <a:cubicBezTo>
                      <a:pt x="122" y="106"/>
                      <a:pt x="113" y="125"/>
                      <a:pt x="114" y="122"/>
                    </a:cubicBezTo>
                    <a:cubicBezTo>
                      <a:pt x="116" y="117"/>
                      <a:pt x="118" y="112"/>
                      <a:pt x="120" y="107"/>
                    </a:cubicBezTo>
                    <a:cubicBezTo>
                      <a:pt x="110" y="126"/>
                      <a:pt x="103" y="150"/>
                      <a:pt x="93" y="170"/>
                    </a:cubicBezTo>
                    <a:cubicBezTo>
                      <a:pt x="92" y="171"/>
                      <a:pt x="95" y="163"/>
                      <a:pt x="95" y="162"/>
                    </a:cubicBezTo>
                    <a:cubicBezTo>
                      <a:pt x="87" y="185"/>
                      <a:pt x="78" y="208"/>
                      <a:pt x="67" y="243"/>
                    </a:cubicBezTo>
                    <a:cubicBezTo>
                      <a:pt x="68" y="236"/>
                      <a:pt x="70" y="229"/>
                      <a:pt x="72" y="222"/>
                    </a:cubicBezTo>
                    <a:cubicBezTo>
                      <a:pt x="64" y="250"/>
                      <a:pt x="43" y="313"/>
                      <a:pt x="31" y="358"/>
                    </a:cubicBezTo>
                    <a:cubicBezTo>
                      <a:pt x="33" y="353"/>
                      <a:pt x="35" y="344"/>
                      <a:pt x="34" y="349"/>
                    </a:cubicBezTo>
                    <a:cubicBezTo>
                      <a:pt x="28" y="376"/>
                      <a:pt x="23" y="395"/>
                      <a:pt x="24" y="383"/>
                    </a:cubicBezTo>
                    <a:cubicBezTo>
                      <a:pt x="19" y="409"/>
                      <a:pt x="2" y="482"/>
                      <a:pt x="2" y="518"/>
                    </a:cubicBezTo>
                    <a:cubicBezTo>
                      <a:pt x="0" y="573"/>
                      <a:pt x="2" y="628"/>
                      <a:pt x="7" y="683"/>
                    </a:cubicBezTo>
                    <a:cubicBezTo>
                      <a:pt x="6" y="677"/>
                      <a:pt x="6" y="670"/>
                      <a:pt x="6" y="663"/>
                    </a:cubicBezTo>
                    <a:cubicBezTo>
                      <a:pt x="9" y="648"/>
                      <a:pt x="9" y="640"/>
                      <a:pt x="11" y="666"/>
                    </a:cubicBezTo>
                    <a:cubicBezTo>
                      <a:pt x="10" y="641"/>
                      <a:pt x="8" y="651"/>
                      <a:pt x="9" y="612"/>
                    </a:cubicBezTo>
                    <a:cubicBezTo>
                      <a:pt x="10" y="627"/>
                      <a:pt x="12" y="631"/>
                      <a:pt x="15" y="595"/>
                    </a:cubicBezTo>
                    <a:cubicBezTo>
                      <a:pt x="19" y="503"/>
                      <a:pt x="21" y="441"/>
                      <a:pt x="37" y="356"/>
                    </a:cubicBezTo>
                    <a:cubicBezTo>
                      <a:pt x="39" y="353"/>
                      <a:pt x="57" y="288"/>
                      <a:pt x="68" y="257"/>
                    </a:cubicBezTo>
                    <a:cubicBezTo>
                      <a:pt x="66" y="269"/>
                      <a:pt x="59" y="293"/>
                      <a:pt x="53" y="317"/>
                    </a:cubicBezTo>
                    <a:cubicBezTo>
                      <a:pt x="57" y="302"/>
                      <a:pt x="65" y="276"/>
                      <a:pt x="72" y="256"/>
                    </a:cubicBezTo>
                    <a:cubicBezTo>
                      <a:pt x="70" y="247"/>
                      <a:pt x="70" y="247"/>
                      <a:pt x="70" y="24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0"/>
              <p:cNvSpPr/>
              <p:nvPr/>
            </p:nvSpPr>
            <p:spPr bwMode="auto">
              <a:xfrm>
                <a:off x="2440" y="1683"/>
                <a:ext cx="2"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0"/>
                      <a:pt x="1" y="0"/>
                      <a:pt x="1" y="0"/>
                    </a:cubicBezTo>
                    <a:cubicBezTo>
                      <a:pt x="1" y="1"/>
                      <a:pt x="0"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61"/>
              <p:cNvSpPr/>
              <p:nvPr/>
            </p:nvSpPr>
            <p:spPr bwMode="auto">
              <a:xfrm>
                <a:off x="2483" y="1464"/>
                <a:ext cx="3" cy="13"/>
              </a:xfrm>
              <a:custGeom>
                <a:avLst/>
                <a:gdLst>
                  <a:gd name="T0" fmla="*/ 0 w 2"/>
                  <a:gd name="T1" fmla="*/ 8 h 8"/>
                  <a:gd name="T2" fmla="*/ 0 w 2"/>
                  <a:gd name="T3" fmla="*/ 8 h 8"/>
                  <a:gd name="T4" fmla="*/ 2 w 2"/>
                  <a:gd name="T5" fmla="*/ 0 h 8"/>
                  <a:gd name="T6" fmla="*/ 0 w 2"/>
                  <a:gd name="T7" fmla="*/ 8 h 8"/>
                </a:gdLst>
                <a:ahLst/>
                <a:cxnLst>
                  <a:cxn ang="0">
                    <a:pos x="T0" y="T1"/>
                  </a:cxn>
                  <a:cxn ang="0">
                    <a:pos x="T2" y="T3"/>
                  </a:cxn>
                  <a:cxn ang="0">
                    <a:pos x="T4" y="T5"/>
                  </a:cxn>
                  <a:cxn ang="0">
                    <a:pos x="T6" y="T7"/>
                  </a:cxn>
                </a:cxnLst>
                <a:rect l="0" t="0" r="r" b="b"/>
                <a:pathLst>
                  <a:path w="2" h="8">
                    <a:moveTo>
                      <a:pt x="0" y="8"/>
                    </a:moveTo>
                    <a:cubicBezTo>
                      <a:pt x="0" y="8"/>
                      <a:pt x="0" y="8"/>
                      <a:pt x="0" y="8"/>
                    </a:cubicBezTo>
                    <a:cubicBezTo>
                      <a:pt x="2" y="0"/>
                      <a:pt x="2" y="0"/>
                      <a:pt x="2" y="0"/>
                    </a:cubicBezTo>
                    <a:cubicBezTo>
                      <a:pt x="1" y="3"/>
                      <a:pt x="0" y="6"/>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62"/>
              <p:cNvSpPr/>
              <p:nvPr/>
            </p:nvSpPr>
            <p:spPr bwMode="auto">
              <a:xfrm>
                <a:off x="2423" y="2081"/>
                <a:ext cx="2" cy="28"/>
              </a:xfrm>
              <a:custGeom>
                <a:avLst/>
                <a:gdLst>
                  <a:gd name="T0" fmla="*/ 0 w 1"/>
                  <a:gd name="T1" fmla="*/ 2 h 17"/>
                  <a:gd name="T2" fmla="*/ 1 w 1"/>
                  <a:gd name="T3" fmla="*/ 17 h 17"/>
                  <a:gd name="T4" fmla="*/ 1 w 1"/>
                  <a:gd name="T5" fmla="*/ 6 h 17"/>
                  <a:gd name="T6" fmla="*/ 0 w 1"/>
                  <a:gd name="T7" fmla="*/ 2 h 17"/>
                </a:gdLst>
                <a:ahLst/>
                <a:cxnLst>
                  <a:cxn ang="0">
                    <a:pos x="T0" y="T1"/>
                  </a:cxn>
                  <a:cxn ang="0">
                    <a:pos x="T2" y="T3"/>
                  </a:cxn>
                  <a:cxn ang="0">
                    <a:pos x="T4" y="T5"/>
                  </a:cxn>
                  <a:cxn ang="0">
                    <a:pos x="T6" y="T7"/>
                  </a:cxn>
                </a:cxnLst>
                <a:rect l="0" t="0" r="r" b="b"/>
                <a:pathLst>
                  <a:path w="1" h="17">
                    <a:moveTo>
                      <a:pt x="0" y="2"/>
                    </a:moveTo>
                    <a:cubicBezTo>
                      <a:pt x="1" y="8"/>
                      <a:pt x="1" y="12"/>
                      <a:pt x="1" y="17"/>
                    </a:cubicBezTo>
                    <a:cubicBezTo>
                      <a:pt x="1" y="14"/>
                      <a:pt x="1" y="10"/>
                      <a:pt x="1" y="6"/>
                    </a:cubicBezTo>
                    <a:cubicBezTo>
                      <a:pt x="0" y="2"/>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63"/>
              <p:cNvSpPr/>
              <p:nvPr/>
            </p:nvSpPr>
            <p:spPr bwMode="auto">
              <a:xfrm>
                <a:off x="2417" y="2111"/>
                <a:ext cx="1" cy="9"/>
              </a:xfrm>
              <a:custGeom>
                <a:avLst/>
                <a:gdLst>
                  <a:gd name="T0" fmla="*/ 1 w 1"/>
                  <a:gd name="T1" fmla="*/ 3 h 6"/>
                  <a:gd name="T2" fmla="*/ 0 w 1"/>
                  <a:gd name="T3" fmla="*/ 0 h 6"/>
                  <a:gd name="T4" fmla="*/ 0 w 1"/>
                  <a:gd name="T5" fmla="*/ 6 h 6"/>
                  <a:gd name="T6" fmla="*/ 1 w 1"/>
                  <a:gd name="T7" fmla="*/ 3 h 6"/>
                </a:gdLst>
                <a:ahLst/>
                <a:cxnLst>
                  <a:cxn ang="0">
                    <a:pos x="T0" y="T1"/>
                  </a:cxn>
                  <a:cxn ang="0">
                    <a:pos x="T2" y="T3"/>
                  </a:cxn>
                  <a:cxn ang="0">
                    <a:pos x="T4" y="T5"/>
                  </a:cxn>
                  <a:cxn ang="0">
                    <a:pos x="T6" y="T7"/>
                  </a:cxn>
                </a:cxnLst>
                <a:rect l="0" t="0" r="r" b="b"/>
                <a:pathLst>
                  <a:path w="1" h="6">
                    <a:moveTo>
                      <a:pt x="1" y="3"/>
                    </a:moveTo>
                    <a:cubicBezTo>
                      <a:pt x="0" y="0"/>
                      <a:pt x="0" y="0"/>
                      <a:pt x="0" y="0"/>
                    </a:cubicBezTo>
                    <a:cubicBezTo>
                      <a:pt x="0" y="2"/>
                      <a:pt x="0" y="4"/>
                      <a:pt x="0" y="6"/>
                    </a:cubicBezTo>
                    <a:cubicBezTo>
                      <a:pt x="0" y="6"/>
                      <a:pt x="1" y="6"/>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64"/>
              <p:cNvSpPr/>
              <p:nvPr/>
            </p:nvSpPr>
            <p:spPr bwMode="auto">
              <a:xfrm>
                <a:off x="2805" y="840"/>
                <a:ext cx="8" cy="13"/>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5" y="0"/>
                      <a:pt x="5" y="0"/>
                      <a:pt x="5" y="0"/>
                    </a:cubicBezTo>
                    <a:cubicBezTo>
                      <a:pt x="2" y="5"/>
                      <a:pt x="1" y="7"/>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65"/>
              <p:cNvSpPr/>
              <p:nvPr/>
            </p:nvSpPr>
            <p:spPr bwMode="auto">
              <a:xfrm>
                <a:off x="2440" y="1106"/>
                <a:ext cx="193" cy="625"/>
              </a:xfrm>
              <a:custGeom>
                <a:avLst/>
                <a:gdLst>
                  <a:gd name="T0" fmla="*/ 86 w 117"/>
                  <a:gd name="T1" fmla="*/ 53 h 379"/>
                  <a:gd name="T2" fmla="*/ 70 w 117"/>
                  <a:gd name="T3" fmla="*/ 99 h 379"/>
                  <a:gd name="T4" fmla="*/ 75 w 117"/>
                  <a:gd name="T5" fmla="*/ 87 h 379"/>
                  <a:gd name="T6" fmla="*/ 34 w 117"/>
                  <a:gd name="T7" fmla="*/ 208 h 379"/>
                  <a:gd name="T8" fmla="*/ 26 w 117"/>
                  <a:gd name="T9" fmla="*/ 225 h 379"/>
                  <a:gd name="T10" fmla="*/ 13 w 117"/>
                  <a:gd name="T11" fmla="*/ 289 h 379"/>
                  <a:gd name="T12" fmla="*/ 1 w 117"/>
                  <a:gd name="T13" fmla="*/ 350 h 379"/>
                  <a:gd name="T14" fmla="*/ 7 w 117"/>
                  <a:gd name="T15" fmla="*/ 330 h 379"/>
                  <a:gd name="T16" fmla="*/ 7 w 117"/>
                  <a:gd name="T17" fmla="*/ 335 h 379"/>
                  <a:gd name="T18" fmla="*/ 21 w 117"/>
                  <a:gd name="T19" fmla="*/ 264 h 379"/>
                  <a:gd name="T20" fmla="*/ 20 w 117"/>
                  <a:gd name="T21" fmla="*/ 275 h 379"/>
                  <a:gd name="T22" fmla="*/ 46 w 117"/>
                  <a:gd name="T23" fmla="*/ 172 h 379"/>
                  <a:gd name="T24" fmla="*/ 59 w 117"/>
                  <a:gd name="T25" fmla="*/ 138 h 379"/>
                  <a:gd name="T26" fmla="*/ 114 w 117"/>
                  <a:gd name="T27" fmla="*/ 0 h 379"/>
                  <a:gd name="T28" fmla="*/ 89 w 117"/>
                  <a:gd name="T29" fmla="*/ 55 h 379"/>
                  <a:gd name="T30" fmla="*/ 86 w 117"/>
                  <a:gd name="T31" fmla="*/ 5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79">
                    <a:moveTo>
                      <a:pt x="86" y="53"/>
                    </a:moveTo>
                    <a:cubicBezTo>
                      <a:pt x="74" y="83"/>
                      <a:pt x="86" y="58"/>
                      <a:pt x="70" y="99"/>
                    </a:cubicBezTo>
                    <a:cubicBezTo>
                      <a:pt x="75" y="87"/>
                      <a:pt x="75" y="87"/>
                      <a:pt x="75" y="87"/>
                    </a:cubicBezTo>
                    <a:cubicBezTo>
                      <a:pt x="63" y="117"/>
                      <a:pt x="44" y="171"/>
                      <a:pt x="34" y="208"/>
                    </a:cubicBezTo>
                    <a:cubicBezTo>
                      <a:pt x="34" y="203"/>
                      <a:pt x="26" y="230"/>
                      <a:pt x="26" y="225"/>
                    </a:cubicBezTo>
                    <a:cubicBezTo>
                      <a:pt x="19" y="250"/>
                      <a:pt x="13" y="276"/>
                      <a:pt x="13" y="289"/>
                    </a:cubicBezTo>
                    <a:cubicBezTo>
                      <a:pt x="8" y="305"/>
                      <a:pt x="5" y="330"/>
                      <a:pt x="1" y="350"/>
                    </a:cubicBezTo>
                    <a:cubicBezTo>
                      <a:pt x="4" y="341"/>
                      <a:pt x="0" y="379"/>
                      <a:pt x="7" y="330"/>
                    </a:cubicBezTo>
                    <a:cubicBezTo>
                      <a:pt x="6" y="334"/>
                      <a:pt x="7" y="331"/>
                      <a:pt x="7" y="335"/>
                    </a:cubicBezTo>
                    <a:cubicBezTo>
                      <a:pt x="14" y="304"/>
                      <a:pt x="14" y="291"/>
                      <a:pt x="21" y="264"/>
                    </a:cubicBezTo>
                    <a:cubicBezTo>
                      <a:pt x="26" y="248"/>
                      <a:pt x="16" y="290"/>
                      <a:pt x="20" y="275"/>
                    </a:cubicBezTo>
                    <a:cubicBezTo>
                      <a:pt x="26" y="241"/>
                      <a:pt x="50" y="171"/>
                      <a:pt x="46" y="172"/>
                    </a:cubicBezTo>
                    <a:cubicBezTo>
                      <a:pt x="54" y="148"/>
                      <a:pt x="55" y="145"/>
                      <a:pt x="59" y="138"/>
                    </a:cubicBezTo>
                    <a:cubicBezTo>
                      <a:pt x="67" y="98"/>
                      <a:pt x="117" y="1"/>
                      <a:pt x="114" y="0"/>
                    </a:cubicBezTo>
                    <a:cubicBezTo>
                      <a:pt x="107" y="13"/>
                      <a:pt x="97" y="35"/>
                      <a:pt x="89" y="55"/>
                    </a:cubicBezTo>
                    <a:cubicBezTo>
                      <a:pt x="86" y="53"/>
                      <a:pt x="86" y="53"/>
                      <a:pt x="86" y="5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66"/>
              <p:cNvSpPr/>
              <p:nvPr/>
            </p:nvSpPr>
            <p:spPr bwMode="auto">
              <a:xfrm>
                <a:off x="2425" y="1987"/>
                <a:ext cx="0" cy="10"/>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7"/>
              <p:cNvSpPr>
                <a:spLocks noEditPoints="1"/>
              </p:cNvSpPr>
              <p:nvPr/>
            </p:nvSpPr>
            <p:spPr bwMode="auto">
              <a:xfrm>
                <a:off x="2389" y="2013"/>
                <a:ext cx="67" cy="642"/>
              </a:xfrm>
              <a:custGeom>
                <a:avLst/>
                <a:gdLst>
                  <a:gd name="T0" fmla="*/ 34 w 41"/>
                  <a:gd name="T1" fmla="*/ 360 h 389"/>
                  <a:gd name="T2" fmla="*/ 34 w 41"/>
                  <a:gd name="T3" fmla="*/ 349 h 389"/>
                  <a:gd name="T4" fmla="*/ 20 w 41"/>
                  <a:gd name="T5" fmla="*/ 267 h 389"/>
                  <a:gd name="T6" fmla="*/ 22 w 41"/>
                  <a:gd name="T7" fmla="*/ 275 h 389"/>
                  <a:gd name="T8" fmla="*/ 12 w 41"/>
                  <a:gd name="T9" fmla="*/ 200 h 389"/>
                  <a:gd name="T10" fmla="*/ 19 w 41"/>
                  <a:gd name="T11" fmla="*/ 233 h 389"/>
                  <a:gd name="T12" fmla="*/ 32 w 41"/>
                  <a:gd name="T13" fmla="*/ 319 h 389"/>
                  <a:gd name="T14" fmla="*/ 29 w 41"/>
                  <a:gd name="T15" fmla="*/ 263 h 389"/>
                  <a:gd name="T16" fmla="*/ 14 w 41"/>
                  <a:gd name="T17" fmla="*/ 198 h 389"/>
                  <a:gd name="T18" fmla="*/ 11 w 41"/>
                  <a:gd name="T19" fmla="*/ 153 h 389"/>
                  <a:gd name="T20" fmla="*/ 7 w 41"/>
                  <a:gd name="T21" fmla="*/ 137 h 389"/>
                  <a:gd name="T22" fmla="*/ 7 w 41"/>
                  <a:gd name="T23" fmla="*/ 111 h 389"/>
                  <a:gd name="T24" fmla="*/ 5 w 41"/>
                  <a:gd name="T25" fmla="*/ 64 h 389"/>
                  <a:gd name="T26" fmla="*/ 6 w 41"/>
                  <a:gd name="T27" fmla="*/ 44 h 389"/>
                  <a:gd name="T28" fmla="*/ 5 w 41"/>
                  <a:gd name="T29" fmla="*/ 27 h 389"/>
                  <a:gd name="T30" fmla="*/ 8 w 41"/>
                  <a:gd name="T31" fmla="*/ 51 h 389"/>
                  <a:gd name="T32" fmla="*/ 4 w 41"/>
                  <a:gd name="T33" fmla="*/ 11 h 389"/>
                  <a:gd name="T34" fmla="*/ 4 w 41"/>
                  <a:gd name="T35" fmla="*/ 22 h 389"/>
                  <a:gd name="T36" fmla="*/ 3 w 41"/>
                  <a:gd name="T37" fmla="*/ 3 h 389"/>
                  <a:gd name="T38" fmla="*/ 3 w 41"/>
                  <a:gd name="T39" fmla="*/ 26 h 389"/>
                  <a:gd name="T40" fmla="*/ 1 w 41"/>
                  <a:gd name="T41" fmla="*/ 66 h 389"/>
                  <a:gd name="T42" fmla="*/ 12 w 41"/>
                  <a:gd name="T43" fmla="*/ 216 h 389"/>
                  <a:gd name="T44" fmla="*/ 11 w 41"/>
                  <a:gd name="T45" fmla="*/ 209 h 389"/>
                  <a:gd name="T46" fmla="*/ 34 w 41"/>
                  <a:gd name="T47" fmla="*/ 376 h 389"/>
                  <a:gd name="T48" fmla="*/ 40 w 41"/>
                  <a:gd name="T49" fmla="*/ 389 h 389"/>
                  <a:gd name="T50" fmla="*/ 34 w 41"/>
                  <a:gd name="T51" fmla="*/ 360 h 389"/>
                  <a:gd name="T52" fmla="*/ 29 w 41"/>
                  <a:gd name="T53" fmla="*/ 326 h 389"/>
                  <a:gd name="T54" fmla="*/ 32 w 41"/>
                  <a:gd name="T55" fmla="*/ 350 h 389"/>
                  <a:gd name="T56" fmla="*/ 29 w 41"/>
                  <a:gd name="T57" fmla="*/ 32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389">
                    <a:moveTo>
                      <a:pt x="34" y="360"/>
                    </a:moveTo>
                    <a:cubicBezTo>
                      <a:pt x="36" y="363"/>
                      <a:pt x="37" y="366"/>
                      <a:pt x="34" y="349"/>
                    </a:cubicBezTo>
                    <a:cubicBezTo>
                      <a:pt x="29" y="313"/>
                      <a:pt x="23" y="293"/>
                      <a:pt x="20" y="267"/>
                    </a:cubicBezTo>
                    <a:cubicBezTo>
                      <a:pt x="22" y="275"/>
                      <a:pt x="22" y="275"/>
                      <a:pt x="22" y="275"/>
                    </a:cubicBezTo>
                    <a:cubicBezTo>
                      <a:pt x="19" y="251"/>
                      <a:pt x="16" y="219"/>
                      <a:pt x="12" y="200"/>
                    </a:cubicBezTo>
                    <a:cubicBezTo>
                      <a:pt x="13" y="180"/>
                      <a:pt x="20" y="271"/>
                      <a:pt x="19" y="233"/>
                    </a:cubicBezTo>
                    <a:cubicBezTo>
                      <a:pt x="21" y="260"/>
                      <a:pt x="29" y="298"/>
                      <a:pt x="32" y="319"/>
                    </a:cubicBezTo>
                    <a:cubicBezTo>
                      <a:pt x="27" y="284"/>
                      <a:pt x="26" y="254"/>
                      <a:pt x="29" y="263"/>
                    </a:cubicBezTo>
                    <a:cubicBezTo>
                      <a:pt x="19" y="188"/>
                      <a:pt x="23" y="264"/>
                      <a:pt x="14" y="198"/>
                    </a:cubicBezTo>
                    <a:cubicBezTo>
                      <a:pt x="13" y="183"/>
                      <a:pt x="12" y="168"/>
                      <a:pt x="11" y="153"/>
                    </a:cubicBezTo>
                    <a:cubicBezTo>
                      <a:pt x="7" y="137"/>
                      <a:pt x="7" y="137"/>
                      <a:pt x="7" y="137"/>
                    </a:cubicBezTo>
                    <a:cubicBezTo>
                      <a:pt x="5" y="109"/>
                      <a:pt x="10" y="154"/>
                      <a:pt x="7" y="111"/>
                    </a:cubicBezTo>
                    <a:cubicBezTo>
                      <a:pt x="5" y="100"/>
                      <a:pt x="6" y="72"/>
                      <a:pt x="5" y="64"/>
                    </a:cubicBezTo>
                    <a:cubicBezTo>
                      <a:pt x="5" y="65"/>
                      <a:pt x="6" y="66"/>
                      <a:pt x="6" y="44"/>
                    </a:cubicBezTo>
                    <a:cubicBezTo>
                      <a:pt x="6" y="42"/>
                      <a:pt x="4" y="44"/>
                      <a:pt x="5" y="27"/>
                    </a:cubicBezTo>
                    <a:cubicBezTo>
                      <a:pt x="8" y="15"/>
                      <a:pt x="5" y="71"/>
                      <a:pt x="8" y="51"/>
                    </a:cubicBezTo>
                    <a:cubicBezTo>
                      <a:pt x="8" y="0"/>
                      <a:pt x="5" y="22"/>
                      <a:pt x="4" y="11"/>
                    </a:cubicBezTo>
                    <a:cubicBezTo>
                      <a:pt x="5" y="13"/>
                      <a:pt x="4" y="15"/>
                      <a:pt x="4" y="22"/>
                    </a:cubicBezTo>
                    <a:cubicBezTo>
                      <a:pt x="3" y="21"/>
                      <a:pt x="4" y="0"/>
                      <a:pt x="3" y="3"/>
                    </a:cubicBezTo>
                    <a:cubicBezTo>
                      <a:pt x="3" y="11"/>
                      <a:pt x="3" y="19"/>
                      <a:pt x="3" y="26"/>
                    </a:cubicBezTo>
                    <a:cubicBezTo>
                      <a:pt x="2" y="12"/>
                      <a:pt x="0" y="51"/>
                      <a:pt x="1" y="66"/>
                    </a:cubicBezTo>
                    <a:cubicBezTo>
                      <a:pt x="3" y="100"/>
                      <a:pt x="7" y="169"/>
                      <a:pt x="12" y="216"/>
                    </a:cubicBezTo>
                    <a:cubicBezTo>
                      <a:pt x="12" y="212"/>
                      <a:pt x="11" y="204"/>
                      <a:pt x="11" y="209"/>
                    </a:cubicBezTo>
                    <a:cubicBezTo>
                      <a:pt x="17" y="275"/>
                      <a:pt x="21" y="302"/>
                      <a:pt x="34" y="376"/>
                    </a:cubicBezTo>
                    <a:cubicBezTo>
                      <a:pt x="36" y="380"/>
                      <a:pt x="38" y="385"/>
                      <a:pt x="40" y="389"/>
                    </a:cubicBezTo>
                    <a:cubicBezTo>
                      <a:pt x="41" y="389"/>
                      <a:pt x="37" y="375"/>
                      <a:pt x="34" y="360"/>
                    </a:cubicBezTo>
                    <a:close/>
                    <a:moveTo>
                      <a:pt x="29" y="326"/>
                    </a:moveTo>
                    <a:cubicBezTo>
                      <a:pt x="32" y="350"/>
                      <a:pt x="32" y="350"/>
                      <a:pt x="32" y="350"/>
                    </a:cubicBezTo>
                    <a:cubicBezTo>
                      <a:pt x="31" y="341"/>
                      <a:pt x="29" y="332"/>
                      <a:pt x="29" y="32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68"/>
              <p:cNvSpPr/>
              <p:nvPr/>
            </p:nvSpPr>
            <p:spPr bwMode="auto">
              <a:xfrm>
                <a:off x="5239" y="1998"/>
                <a:ext cx="1"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1" y="1"/>
                      <a:pt x="1" y="4"/>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69"/>
              <p:cNvSpPr/>
              <p:nvPr/>
            </p:nvSpPr>
            <p:spPr bwMode="auto">
              <a:xfrm>
                <a:off x="3188" y="3846"/>
                <a:ext cx="20" cy="10"/>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12" y="6"/>
                      <a:pt x="12" y="6"/>
                      <a:pt x="12" y="6"/>
                    </a:cubicBezTo>
                    <a:cubicBezTo>
                      <a:pt x="7" y="4"/>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0"/>
              <p:cNvSpPr/>
              <p:nvPr/>
            </p:nvSpPr>
            <p:spPr bwMode="auto">
              <a:xfrm>
                <a:off x="3667" y="3985"/>
                <a:ext cx="31" cy="3"/>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6" y="0"/>
                      <a:pt x="13" y="1"/>
                      <a:pt x="19" y="2"/>
                    </a:cubicBezTo>
                    <a:cubicBezTo>
                      <a:pt x="11" y="1"/>
                      <a:pt x="5"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1"/>
              <p:cNvSpPr/>
              <p:nvPr/>
            </p:nvSpPr>
            <p:spPr bwMode="auto">
              <a:xfrm>
                <a:off x="5230" y="2279"/>
                <a:ext cx="0" cy="6"/>
              </a:xfrm>
              <a:custGeom>
                <a:avLst/>
                <a:gdLst>
                  <a:gd name="T0" fmla="*/ 0 h 6"/>
                  <a:gd name="T1" fmla="*/ 2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2"/>
                    </a:lnTo>
                    <a:lnTo>
                      <a:pt x="0" y="6"/>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2"/>
              <p:cNvSpPr/>
              <p:nvPr/>
            </p:nvSpPr>
            <p:spPr bwMode="auto">
              <a:xfrm>
                <a:off x="4609" y="3767"/>
                <a:ext cx="15" cy="12"/>
              </a:xfrm>
              <a:custGeom>
                <a:avLst/>
                <a:gdLst>
                  <a:gd name="T0" fmla="*/ 0 w 9"/>
                  <a:gd name="T1" fmla="*/ 7 h 7"/>
                  <a:gd name="T2" fmla="*/ 9 w 9"/>
                  <a:gd name="T3" fmla="*/ 0 h 7"/>
                  <a:gd name="T4" fmla="*/ 0 w 9"/>
                  <a:gd name="T5" fmla="*/ 7 h 7"/>
                </a:gdLst>
                <a:ahLst/>
                <a:cxnLst>
                  <a:cxn ang="0">
                    <a:pos x="T0" y="T1"/>
                  </a:cxn>
                  <a:cxn ang="0">
                    <a:pos x="T2" y="T3"/>
                  </a:cxn>
                  <a:cxn ang="0">
                    <a:pos x="T4" y="T5"/>
                  </a:cxn>
                </a:cxnLst>
                <a:rect l="0" t="0" r="r" b="b"/>
                <a:pathLst>
                  <a:path w="9" h="7">
                    <a:moveTo>
                      <a:pt x="0" y="7"/>
                    </a:moveTo>
                    <a:cubicBezTo>
                      <a:pt x="3" y="5"/>
                      <a:pt x="5" y="3"/>
                      <a:pt x="9" y="0"/>
                    </a:cubicBezTo>
                    <a:cubicBezTo>
                      <a:pt x="8" y="1"/>
                      <a:pt x="5"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3"/>
              <p:cNvSpPr/>
              <p:nvPr/>
            </p:nvSpPr>
            <p:spPr bwMode="auto">
              <a:xfrm>
                <a:off x="3660" y="3983"/>
                <a:ext cx="7" cy="2"/>
              </a:xfrm>
              <a:custGeom>
                <a:avLst/>
                <a:gdLst>
                  <a:gd name="T0" fmla="*/ 0 w 7"/>
                  <a:gd name="T1" fmla="*/ 0 h 2"/>
                  <a:gd name="T2" fmla="*/ 2 w 7"/>
                  <a:gd name="T3" fmla="*/ 2 h 2"/>
                  <a:gd name="T4" fmla="*/ 7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2" y="2"/>
                    </a:lnTo>
                    <a:lnTo>
                      <a:pt x="7" y="2"/>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4"/>
              <p:cNvSpPr/>
              <p:nvPr/>
            </p:nvSpPr>
            <p:spPr bwMode="auto">
              <a:xfrm>
                <a:off x="3016" y="3693"/>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3" y="3"/>
                      <a:pt x="5" y="4"/>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5"/>
              <p:cNvSpPr/>
              <p:nvPr/>
            </p:nvSpPr>
            <p:spPr bwMode="auto">
              <a:xfrm>
                <a:off x="3028" y="3726"/>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6" y="6"/>
                      <a:pt x="6" y="6"/>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6"/>
              <p:cNvSpPr/>
              <p:nvPr/>
            </p:nvSpPr>
            <p:spPr bwMode="auto">
              <a:xfrm>
                <a:off x="2638" y="3048"/>
                <a:ext cx="10" cy="28"/>
              </a:xfrm>
              <a:custGeom>
                <a:avLst/>
                <a:gdLst>
                  <a:gd name="T0" fmla="*/ 6 w 6"/>
                  <a:gd name="T1" fmla="*/ 17 h 17"/>
                  <a:gd name="T2" fmla="*/ 0 w 6"/>
                  <a:gd name="T3" fmla="*/ 0 h 17"/>
                  <a:gd name="T4" fmla="*/ 6 w 6"/>
                  <a:gd name="T5" fmla="*/ 17 h 17"/>
                </a:gdLst>
                <a:ahLst/>
                <a:cxnLst>
                  <a:cxn ang="0">
                    <a:pos x="T0" y="T1"/>
                  </a:cxn>
                  <a:cxn ang="0">
                    <a:pos x="T2" y="T3"/>
                  </a:cxn>
                  <a:cxn ang="0">
                    <a:pos x="T4" y="T5"/>
                  </a:cxn>
                </a:cxnLst>
                <a:rect l="0" t="0" r="r" b="b"/>
                <a:pathLst>
                  <a:path w="6" h="17">
                    <a:moveTo>
                      <a:pt x="6" y="17"/>
                    </a:moveTo>
                    <a:cubicBezTo>
                      <a:pt x="0" y="0"/>
                      <a:pt x="0" y="0"/>
                      <a:pt x="0" y="0"/>
                    </a:cubicBezTo>
                    <a:cubicBezTo>
                      <a:pt x="3" y="9"/>
                      <a:pt x="5" y="14"/>
                      <a:pt x="6"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7"/>
              <p:cNvSpPr/>
              <p:nvPr/>
            </p:nvSpPr>
            <p:spPr bwMode="auto">
              <a:xfrm>
                <a:off x="2980" y="3675"/>
                <a:ext cx="5" cy="3"/>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0" y="0"/>
                      <a:pt x="0" y="0"/>
                      <a:pt x="0" y="0"/>
                    </a:cubicBezTo>
                    <a:cubicBezTo>
                      <a:pt x="2" y="1"/>
                      <a:pt x="3" y="2"/>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8"/>
              <p:cNvSpPr/>
              <p:nvPr/>
            </p:nvSpPr>
            <p:spPr bwMode="auto">
              <a:xfrm>
                <a:off x="5243" y="1815"/>
                <a:ext cx="2" cy="4"/>
              </a:xfrm>
              <a:custGeom>
                <a:avLst/>
                <a:gdLst>
                  <a:gd name="T0" fmla="*/ 0 w 2"/>
                  <a:gd name="T1" fmla="*/ 0 h 4"/>
                  <a:gd name="T2" fmla="*/ 0 w 2"/>
                  <a:gd name="T3" fmla="*/ 2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9"/>
              <p:cNvSpPr/>
              <p:nvPr/>
            </p:nvSpPr>
            <p:spPr bwMode="auto">
              <a:xfrm>
                <a:off x="5222" y="1716"/>
                <a:ext cx="5" cy="27"/>
              </a:xfrm>
              <a:custGeom>
                <a:avLst/>
                <a:gdLst>
                  <a:gd name="T0" fmla="*/ 3 w 3"/>
                  <a:gd name="T1" fmla="*/ 16 h 16"/>
                  <a:gd name="T2" fmla="*/ 0 w 3"/>
                  <a:gd name="T3" fmla="*/ 0 h 16"/>
                  <a:gd name="T4" fmla="*/ 3 w 3"/>
                  <a:gd name="T5" fmla="*/ 16 h 16"/>
                </a:gdLst>
                <a:ahLst/>
                <a:cxnLst>
                  <a:cxn ang="0">
                    <a:pos x="T0" y="T1"/>
                  </a:cxn>
                  <a:cxn ang="0">
                    <a:pos x="T2" y="T3"/>
                  </a:cxn>
                  <a:cxn ang="0">
                    <a:pos x="T4" y="T5"/>
                  </a:cxn>
                </a:cxnLst>
                <a:rect l="0" t="0" r="r" b="b"/>
                <a:pathLst>
                  <a:path w="3" h="16">
                    <a:moveTo>
                      <a:pt x="3" y="16"/>
                    </a:moveTo>
                    <a:cubicBezTo>
                      <a:pt x="0" y="0"/>
                      <a:pt x="0" y="0"/>
                      <a:pt x="0" y="0"/>
                    </a:cubicBezTo>
                    <a:cubicBezTo>
                      <a:pt x="1" y="6"/>
                      <a:pt x="2" y="12"/>
                      <a:pt x="3" y="1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0"/>
              <p:cNvSpPr/>
              <p:nvPr/>
            </p:nvSpPr>
            <p:spPr bwMode="auto">
              <a:xfrm>
                <a:off x="4895" y="3422"/>
                <a:ext cx="18" cy="28"/>
              </a:xfrm>
              <a:custGeom>
                <a:avLst/>
                <a:gdLst>
                  <a:gd name="T0" fmla="*/ 0 w 11"/>
                  <a:gd name="T1" fmla="*/ 17 h 17"/>
                  <a:gd name="T2" fmla="*/ 7 w 11"/>
                  <a:gd name="T3" fmla="*/ 8 h 17"/>
                  <a:gd name="T4" fmla="*/ 0 w 11"/>
                  <a:gd name="T5" fmla="*/ 17 h 17"/>
                </a:gdLst>
                <a:ahLst/>
                <a:cxnLst>
                  <a:cxn ang="0">
                    <a:pos x="T0" y="T1"/>
                  </a:cxn>
                  <a:cxn ang="0">
                    <a:pos x="T2" y="T3"/>
                  </a:cxn>
                  <a:cxn ang="0">
                    <a:pos x="T4" y="T5"/>
                  </a:cxn>
                </a:cxnLst>
                <a:rect l="0" t="0" r="r" b="b"/>
                <a:pathLst>
                  <a:path w="11" h="17">
                    <a:moveTo>
                      <a:pt x="0" y="17"/>
                    </a:moveTo>
                    <a:cubicBezTo>
                      <a:pt x="2" y="13"/>
                      <a:pt x="9" y="4"/>
                      <a:pt x="7" y="8"/>
                    </a:cubicBezTo>
                    <a:cubicBezTo>
                      <a:pt x="11" y="0"/>
                      <a:pt x="9" y="0"/>
                      <a:pt x="0"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1"/>
              <p:cNvSpPr/>
              <p:nvPr/>
            </p:nvSpPr>
            <p:spPr bwMode="auto">
              <a:xfrm>
                <a:off x="5286" y="1946"/>
                <a:ext cx="4" cy="21"/>
              </a:xfrm>
              <a:custGeom>
                <a:avLst/>
                <a:gdLst>
                  <a:gd name="T0" fmla="*/ 2 w 2"/>
                  <a:gd name="T1" fmla="*/ 11 h 13"/>
                  <a:gd name="T2" fmla="*/ 0 w 2"/>
                  <a:gd name="T3" fmla="*/ 0 h 13"/>
                  <a:gd name="T4" fmla="*/ 2 w 2"/>
                  <a:gd name="T5" fmla="*/ 11 h 13"/>
                </a:gdLst>
                <a:ahLst/>
                <a:cxnLst>
                  <a:cxn ang="0">
                    <a:pos x="T0" y="T1"/>
                  </a:cxn>
                  <a:cxn ang="0">
                    <a:pos x="T2" y="T3"/>
                  </a:cxn>
                  <a:cxn ang="0">
                    <a:pos x="T4" y="T5"/>
                  </a:cxn>
                </a:cxnLst>
                <a:rect l="0" t="0" r="r" b="b"/>
                <a:pathLst>
                  <a:path w="2" h="13">
                    <a:moveTo>
                      <a:pt x="2" y="11"/>
                    </a:moveTo>
                    <a:cubicBezTo>
                      <a:pt x="1" y="8"/>
                      <a:pt x="1" y="4"/>
                      <a:pt x="0" y="0"/>
                    </a:cubicBezTo>
                    <a:cubicBezTo>
                      <a:pt x="1" y="7"/>
                      <a:pt x="2" y="13"/>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2"/>
              <p:cNvSpPr/>
              <p:nvPr/>
            </p:nvSpPr>
            <p:spPr bwMode="auto">
              <a:xfrm>
                <a:off x="5285" y="1929"/>
                <a:ext cx="1"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1" y="7"/>
                      <a:pt x="0" y="3"/>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3"/>
              <p:cNvSpPr/>
              <p:nvPr/>
            </p:nvSpPr>
            <p:spPr bwMode="auto">
              <a:xfrm>
                <a:off x="4809" y="3647"/>
                <a:ext cx="7" cy="8"/>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1"/>
                      <a:pt x="2" y="3"/>
                      <a:pt x="0" y="5"/>
                    </a:cubicBezTo>
                    <a:cubicBezTo>
                      <a:pt x="1" y="4"/>
                      <a:pt x="2" y="3"/>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84"/>
              <p:cNvSpPr/>
              <p:nvPr/>
            </p:nvSpPr>
            <p:spPr bwMode="auto">
              <a:xfrm>
                <a:off x="5174" y="1548"/>
                <a:ext cx="55" cy="266"/>
              </a:xfrm>
              <a:custGeom>
                <a:avLst/>
                <a:gdLst>
                  <a:gd name="T0" fmla="*/ 28 w 33"/>
                  <a:gd name="T1" fmla="*/ 89 h 161"/>
                  <a:gd name="T2" fmla="*/ 23 w 33"/>
                  <a:gd name="T3" fmla="*/ 76 h 161"/>
                  <a:gd name="T4" fmla="*/ 10 w 33"/>
                  <a:gd name="T5" fmla="*/ 23 h 161"/>
                  <a:gd name="T6" fmla="*/ 8 w 33"/>
                  <a:gd name="T7" fmla="*/ 22 h 161"/>
                  <a:gd name="T8" fmla="*/ 14 w 33"/>
                  <a:gd name="T9" fmla="*/ 51 h 161"/>
                  <a:gd name="T10" fmla="*/ 7 w 33"/>
                  <a:gd name="T11" fmla="*/ 23 h 161"/>
                  <a:gd name="T12" fmla="*/ 5 w 33"/>
                  <a:gd name="T13" fmla="*/ 26 h 161"/>
                  <a:gd name="T14" fmla="*/ 32 w 33"/>
                  <a:gd name="T15" fmla="*/ 161 h 161"/>
                  <a:gd name="T16" fmla="*/ 18 w 33"/>
                  <a:gd name="T17" fmla="*/ 66 h 161"/>
                  <a:gd name="T18" fmla="*/ 22 w 33"/>
                  <a:gd name="T19" fmla="*/ 77 h 161"/>
                  <a:gd name="T20" fmla="*/ 33 w 33"/>
                  <a:gd name="T21" fmla="*/ 155 h 161"/>
                  <a:gd name="T22" fmla="*/ 25 w 33"/>
                  <a:gd name="T23" fmla="*/ 88 h 161"/>
                  <a:gd name="T24" fmla="*/ 29 w 33"/>
                  <a:gd name="T25" fmla="*/ 102 h 161"/>
                  <a:gd name="T26" fmla="*/ 28 w 33"/>
                  <a:gd name="T27" fmla="*/ 8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1">
                    <a:moveTo>
                      <a:pt x="28" y="89"/>
                    </a:moveTo>
                    <a:cubicBezTo>
                      <a:pt x="28" y="86"/>
                      <a:pt x="11" y="18"/>
                      <a:pt x="23" y="76"/>
                    </a:cubicBezTo>
                    <a:cubicBezTo>
                      <a:pt x="20" y="74"/>
                      <a:pt x="14" y="39"/>
                      <a:pt x="10" y="23"/>
                    </a:cubicBezTo>
                    <a:cubicBezTo>
                      <a:pt x="12" y="35"/>
                      <a:pt x="8" y="18"/>
                      <a:pt x="8" y="22"/>
                    </a:cubicBezTo>
                    <a:cubicBezTo>
                      <a:pt x="9" y="29"/>
                      <a:pt x="12" y="38"/>
                      <a:pt x="14" y="51"/>
                    </a:cubicBezTo>
                    <a:cubicBezTo>
                      <a:pt x="14" y="57"/>
                      <a:pt x="10" y="38"/>
                      <a:pt x="7" y="23"/>
                    </a:cubicBezTo>
                    <a:cubicBezTo>
                      <a:pt x="10" y="42"/>
                      <a:pt x="0" y="0"/>
                      <a:pt x="5" y="26"/>
                    </a:cubicBezTo>
                    <a:cubicBezTo>
                      <a:pt x="17" y="82"/>
                      <a:pt x="24" y="121"/>
                      <a:pt x="32" y="161"/>
                    </a:cubicBezTo>
                    <a:cubicBezTo>
                      <a:pt x="28" y="128"/>
                      <a:pt x="22" y="93"/>
                      <a:pt x="18" y="66"/>
                    </a:cubicBezTo>
                    <a:cubicBezTo>
                      <a:pt x="22" y="77"/>
                      <a:pt x="22" y="77"/>
                      <a:pt x="22" y="77"/>
                    </a:cubicBezTo>
                    <a:cubicBezTo>
                      <a:pt x="25" y="107"/>
                      <a:pt x="30" y="125"/>
                      <a:pt x="33" y="155"/>
                    </a:cubicBezTo>
                    <a:cubicBezTo>
                      <a:pt x="31" y="132"/>
                      <a:pt x="27" y="110"/>
                      <a:pt x="25" y="88"/>
                    </a:cubicBezTo>
                    <a:cubicBezTo>
                      <a:pt x="21" y="57"/>
                      <a:pt x="26" y="78"/>
                      <a:pt x="29" y="102"/>
                    </a:cubicBezTo>
                    <a:cubicBezTo>
                      <a:pt x="28" y="96"/>
                      <a:pt x="28" y="91"/>
                      <a:pt x="2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5"/>
              <p:cNvSpPr/>
              <p:nvPr/>
            </p:nvSpPr>
            <p:spPr bwMode="auto">
              <a:xfrm>
                <a:off x="5262" y="1758"/>
                <a:ext cx="0" cy="6"/>
              </a:xfrm>
              <a:custGeom>
                <a:avLst/>
                <a:gdLst>
                  <a:gd name="T0" fmla="*/ 4 h 4"/>
                  <a:gd name="T1" fmla="*/ 3 h 4"/>
                  <a:gd name="T2" fmla="*/ 0 h 4"/>
                  <a:gd name="T3" fmla="*/ 4 h 4"/>
                </a:gdLst>
                <a:ahLst/>
                <a:cxnLst>
                  <a:cxn ang="0">
                    <a:pos x="0" y="T0"/>
                  </a:cxn>
                  <a:cxn ang="0">
                    <a:pos x="0" y="T1"/>
                  </a:cxn>
                  <a:cxn ang="0">
                    <a:pos x="0" y="T2"/>
                  </a:cxn>
                  <a:cxn ang="0">
                    <a:pos x="0" y="T3"/>
                  </a:cxn>
                </a:cxnLst>
                <a:rect l="0" t="0" r="r" b="b"/>
                <a:pathLst>
                  <a:path h="4">
                    <a:moveTo>
                      <a:pt x="0" y="4"/>
                    </a:moveTo>
                    <a:cubicBezTo>
                      <a:pt x="0" y="3"/>
                      <a:pt x="0" y="3"/>
                      <a:pt x="0" y="3"/>
                    </a:cubicBezTo>
                    <a:cubicBezTo>
                      <a:pt x="0" y="2"/>
                      <a:pt x="0" y="1"/>
                      <a:pt x="0"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6"/>
              <p:cNvSpPr/>
              <p:nvPr/>
            </p:nvSpPr>
            <p:spPr bwMode="auto">
              <a:xfrm>
                <a:off x="2577" y="3097"/>
                <a:ext cx="5" cy="10"/>
              </a:xfrm>
              <a:custGeom>
                <a:avLst/>
                <a:gdLst>
                  <a:gd name="T0" fmla="*/ 3 w 3"/>
                  <a:gd name="T1" fmla="*/ 5 h 6"/>
                  <a:gd name="T2" fmla="*/ 0 w 3"/>
                  <a:gd name="T3" fmla="*/ 0 h 6"/>
                  <a:gd name="T4" fmla="*/ 3 w 3"/>
                  <a:gd name="T5" fmla="*/ 5 h 6"/>
                </a:gdLst>
                <a:ahLst/>
                <a:cxnLst>
                  <a:cxn ang="0">
                    <a:pos x="T0" y="T1"/>
                  </a:cxn>
                  <a:cxn ang="0">
                    <a:pos x="T2" y="T3"/>
                  </a:cxn>
                  <a:cxn ang="0">
                    <a:pos x="T4" y="T5"/>
                  </a:cxn>
                </a:cxnLst>
                <a:rect l="0" t="0" r="r" b="b"/>
                <a:pathLst>
                  <a:path w="3" h="6">
                    <a:moveTo>
                      <a:pt x="3" y="5"/>
                    </a:moveTo>
                    <a:cubicBezTo>
                      <a:pt x="0" y="0"/>
                      <a:pt x="0" y="0"/>
                      <a:pt x="0" y="0"/>
                    </a:cubicBezTo>
                    <a:cubicBezTo>
                      <a:pt x="2" y="4"/>
                      <a:pt x="3" y="6"/>
                      <a:pt x="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87"/>
              <p:cNvSpPr/>
              <p:nvPr/>
            </p:nvSpPr>
            <p:spPr bwMode="auto">
              <a:xfrm>
                <a:off x="5252" y="1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8"/>
              <p:cNvSpPr/>
              <p:nvPr/>
            </p:nvSpPr>
            <p:spPr bwMode="auto">
              <a:xfrm>
                <a:off x="2673" y="33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89"/>
              <p:cNvSpPr/>
              <p:nvPr/>
            </p:nvSpPr>
            <p:spPr bwMode="auto">
              <a:xfrm>
                <a:off x="2768" y="3345"/>
                <a:ext cx="4" cy="6"/>
              </a:xfrm>
              <a:custGeom>
                <a:avLst/>
                <a:gdLst>
                  <a:gd name="T0" fmla="*/ 2 w 2"/>
                  <a:gd name="T1" fmla="*/ 4 h 4"/>
                  <a:gd name="T2" fmla="*/ 2 w 2"/>
                  <a:gd name="T3" fmla="*/ 3 h 4"/>
                  <a:gd name="T4" fmla="*/ 2 w 2"/>
                  <a:gd name="T5" fmla="*/ 4 h 4"/>
                </a:gdLst>
                <a:ahLst/>
                <a:cxnLst>
                  <a:cxn ang="0">
                    <a:pos x="T0" y="T1"/>
                  </a:cxn>
                  <a:cxn ang="0">
                    <a:pos x="T2" y="T3"/>
                  </a:cxn>
                  <a:cxn ang="0">
                    <a:pos x="T4" y="T5"/>
                  </a:cxn>
                </a:cxnLst>
                <a:rect l="0" t="0" r="r" b="b"/>
                <a:pathLst>
                  <a:path w="2" h="4">
                    <a:moveTo>
                      <a:pt x="2" y="4"/>
                    </a:moveTo>
                    <a:cubicBezTo>
                      <a:pt x="2" y="3"/>
                      <a:pt x="2" y="3"/>
                      <a:pt x="2" y="3"/>
                    </a:cubicBezTo>
                    <a:cubicBezTo>
                      <a:pt x="0" y="0"/>
                      <a:pt x="1" y="1"/>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Rectangle 90"/>
              <p:cNvSpPr>
                <a:spLocks noChangeArrowheads="1"/>
              </p:cNvSpPr>
              <p:nvPr/>
            </p:nvSpPr>
            <p:spPr bwMode="auto">
              <a:xfrm>
                <a:off x="2674" y="3328"/>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91"/>
              <p:cNvSpPr/>
              <p:nvPr/>
            </p:nvSpPr>
            <p:spPr bwMode="auto">
              <a:xfrm>
                <a:off x="3549" y="4029"/>
                <a:ext cx="12" cy="4"/>
              </a:xfrm>
              <a:custGeom>
                <a:avLst/>
                <a:gdLst>
                  <a:gd name="T0" fmla="*/ 7 w 7"/>
                  <a:gd name="T1" fmla="*/ 2 h 2"/>
                  <a:gd name="T2" fmla="*/ 2 w 7"/>
                  <a:gd name="T3" fmla="*/ 0 h 2"/>
                  <a:gd name="T4" fmla="*/ 7 w 7"/>
                  <a:gd name="T5" fmla="*/ 2 h 2"/>
                </a:gdLst>
                <a:ahLst/>
                <a:cxnLst>
                  <a:cxn ang="0">
                    <a:pos x="T0" y="T1"/>
                  </a:cxn>
                  <a:cxn ang="0">
                    <a:pos x="T2" y="T3"/>
                  </a:cxn>
                  <a:cxn ang="0">
                    <a:pos x="T4" y="T5"/>
                  </a:cxn>
                </a:cxnLst>
                <a:rect l="0" t="0" r="r" b="b"/>
                <a:pathLst>
                  <a:path w="7" h="2">
                    <a:moveTo>
                      <a:pt x="7" y="2"/>
                    </a:moveTo>
                    <a:cubicBezTo>
                      <a:pt x="7" y="2"/>
                      <a:pt x="5" y="1"/>
                      <a:pt x="2" y="0"/>
                    </a:cubicBezTo>
                    <a:cubicBezTo>
                      <a:pt x="0" y="0"/>
                      <a:pt x="1" y="0"/>
                      <a:pt x="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92"/>
              <p:cNvSpPr/>
              <p:nvPr/>
            </p:nvSpPr>
            <p:spPr bwMode="auto">
              <a:xfrm>
                <a:off x="3338" y="3960"/>
                <a:ext cx="3" cy="2"/>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1" y="1"/>
                      <a:pt x="0" y="0"/>
                    </a:cubicBezTo>
                    <a:cubicBezTo>
                      <a:pt x="2" y="1"/>
                      <a:pt x="2" y="1"/>
                      <a:pt x="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3"/>
              <p:cNvSpPr/>
              <p:nvPr/>
            </p:nvSpPr>
            <p:spPr bwMode="auto">
              <a:xfrm>
                <a:off x="4839" y="3487"/>
                <a:ext cx="13" cy="23"/>
              </a:xfrm>
              <a:custGeom>
                <a:avLst/>
                <a:gdLst>
                  <a:gd name="T0" fmla="*/ 8 w 8"/>
                  <a:gd name="T1" fmla="*/ 0 h 14"/>
                  <a:gd name="T2" fmla="*/ 0 w 8"/>
                  <a:gd name="T3" fmla="*/ 14 h 14"/>
                  <a:gd name="T4" fmla="*/ 8 w 8"/>
                  <a:gd name="T5" fmla="*/ 0 h 14"/>
                </a:gdLst>
                <a:ahLst/>
                <a:cxnLst>
                  <a:cxn ang="0">
                    <a:pos x="T0" y="T1"/>
                  </a:cxn>
                  <a:cxn ang="0">
                    <a:pos x="T2" y="T3"/>
                  </a:cxn>
                  <a:cxn ang="0">
                    <a:pos x="T4" y="T5"/>
                  </a:cxn>
                </a:cxnLst>
                <a:rect l="0" t="0" r="r" b="b"/>
                <a:pathLst>
                  <a:path w="8" h="14">
                    <a:moveTo>
                      <a:pt x="8" y="0"/>
                    </a:moveTo>
                    <a:cubicBezTo>
                      <a:pt x="5" y="6"/>
                      <a:pt x="2" y="10"/>
                      <a:pt x="0" y="14"/>
                    </a:cubicBezTo>
                    <a:cubicBezTo>
                      <a:pt x="2" y="10"/>
                      <a:pt x="5" y="5"/>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4"/>
              <p:cNvSpPr/>
              <p:nvPr/>
            </p:nvSpPr>
            <p:spPr bwMode="auto">
              <a:xfrm>
                <a:off x="2666" y="3318"/>
                <a:ext cx="7" cy="1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5"/>
                      <a:pt x="2" y="3"/>
                      <a:pt x="0" y="0"/>
                    </a:cubicBezTo>
                    <a:cubicBezTo>
                      <a:pt x="2" y="3"/>
                      <a:pt x="3" y="5"/>
                      <a:pt x="4"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95"/>
              <p:cNvSpPr/>
              <p:nvPr/>
            </p:nvSpPr>
            <p:spPr bwMode="auto">
              <a:xfrm>
                <a:off x="3904" y="4051"/>
                <a:ext cx="7" cy="0"/>
              </a:xfrm>
              <a:custGeom>
                <a:avLst/>
                <a:gdLst>
                  <a:gd name="T0" fmla="*/ 7 w 7"/>
                  <a:gd name="T1" fmla="*/ 0 w 7"/>
                  <a:gd name="T2" fmla="*/ 4 w 7"/>
                  <a:gd name="T3" fmla="*/ 7 w 7"/>
                  <a:gd name="T4" fmla="*/ 7 w 7"/>
                </a:gdLst>
                <a:ahLst/>
                <a:cxnLst>
                  <a:cxn ang="0">
                    <a:pos x="T0" y="0"/>
                  </a:cxn>
                  <a:cxn ang="0">
                    <a:pos x="T1" y="0"/>
                  </a:cxn>
                  <a:cxn ang="0">
                    <a:pos x="T2" y="0"/>
                  </a:cxn>
                  <a:cxn ang="0">
                    <a:pos x="T3" y="0"/>
                  </a:cxn>
                  <a:cxn ang="0">
                    <a:pos x="T4" y="0"/>
                  </a:cxn>
                </a:cxnLst>
                <a:rect l="0" t="0" r="r" b="b"/>
                <a:pathLst>
                  <a:path w="7">
                    <a:moveTo>
                      <a:pt x="7" y="0"/>
                    </a:moveTo>
                    <a:lnTo>
                      <a:pt x="0" y="0"/>
                    </a:lnTo>
                    <a:lnTo>
                      <a:pt x="4" y="0"/>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96"/>
              <p:cNvSpPr/>
              <p:nvPr/>
            </p:nvSpPr>
            <p:spPr bwMode="auto">
              <a:xfrm>
                <a:off x="3870" y="4026"/>
                <a:ext cx="280" cy="30"/>
              </a:xfrm>
              <a:custGeom>
                <a:avLst/>
                <a:gdLst>
                  <a:gd name="T0" fmla="*/ 97 w 170"/>
                  <a:gd name="T1" fmla="*/ 12 h 18"/>
                  <a:gd name="T2" fmla="*/ 92 w 170"/>
                  <a:gd name="T3" fmla="*/ 13 h 18"/>
                  <a:gd name="T4" fmla="*/ 170 w 170"/>
                  <a:gd name="T5" fmla="*/ 0 h 18"/>
                  <a:gd name="T6" fmla="*/ 124 w 170"/>
                  <a:gd name="T7" fmla="*/ 5 h 18"/>
                  <a:gd name="T8" fmla="*/ 70 w 170"/>
                  <a:gd name="T9" fmla="*/ 9 h 18"/>
                  <a:gd name="T10" fmla="*/ 54 w 170"/>
                  <a:gd name="T11" fmla="*/ 13 h 18"/>
                  <a:gd name="T12" fmla="*/ 41 w 170"/>
                  <a:gd name="T13" fmla="*/ 11 h 18"/>
                  <a:gd name="T14" fmla="*/ 0 w 170"/>
                  <a:gd name="T15" fmla="*/ 12 h 18"/>
                  <a:gd name="T16" fmla="*/ 36 w 170"/>
                  <a:gd name="T17" fmla="*/ 12 h 18"/>
                  <a:gd name="T18" fmla="*/ 25 w 170"/>
                  <a:gd name="T19" fmla="*/ 15 h 18"/>
                  <a:gd name="T20" fmla="*/ 29 w 170"/>
                  <a:gd name="T21" fmla="*/ 14 h 18"/>
                  <a:gd name="T22" fmla="*/ 97 w 1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8">
                    <a:moveTo>
                      <a:pt x="97" y="12"/>
                    </a:moveTo>
                    <a:cubicBezTo>
                      <a:pt x="95" y="13"/>
                      <a:pt x="94" y="13"/>
                      <a:pt x="92" y="13"/>
                    </a:cubicBezTo>
                    <a:cubicBezTo>
                      <a:pt x="118" y="11"/>
                      <a:pt x="165" y="3"/>
                      <a:pt x="170" y="0"/>
                    </a:cubicBezTo>
                    <a:cubicBezTo>
                      <a:pt x="162" y="2"/>
                      <a:pt x="117" y="7"/>
                      <a:pt x="124" y="5"/>
                    </a:cubicBezTo>
                    <a:cubicBezTo>
                      <a:pt x="106" y="8"/>
                      <a:pt x="80" y="8"/>
                      <a:pt x="70" y="9"/>
                    </a:cubicBezTo>
                    <a:cubicBezTo>
                      <a:pt x="100" y="8"/>
                      <a:pt x="74" y="11"/>
                      <a:pt x="54" y="13"/>
                    </a:cubicBezTo>
                    <a:cubicBezTo>
                      <a:pt x="36" y="13"/>
                      <a:pt x="57" y="11"/>
                      <a:pt x="41" y="11"/>
                    </a:cubicBezTo>
                    <a:cubicBezTo>
                      <a:pt x="28" y="12"/>
                      <a:pt x="14" y="12"/>
                      <a:pt x="0" y="12"/>
                    </a:cubicBezTo>
                    <a:cubicBezTo>
                      <a:pt x="12" y="12"/>
                      <a:pt x="24" y="12"/>
                      <a:pt x="36" y="12"/>
                    </a:cubicBezTo>
                    <a:cubicBezTo>
                      <a:pt x="25" y="15"/>
                      <a:pt x="25" y="15"/>
                      <a:pt x="25" y="15"/>
                    </a:cubicBezTo>
                    <a:cubicBezTo>
                      <a:pt x="26" y="14"/>
                      <a:pt x="27" y="14"/>
                      <a:pt x="29" y="14"/>
                    </a:cubicBezTo>
                    <a:cubicBezTo>
                      <a:pt x="90" y="11"/>
                      <a:pt x="34" y="18"/>
                      <a:pt x="97"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97"/>
              <p:cNvSpPr/>
              <p:nvPr/>
            </p:nvSpPr>
            <p:spPr bwMode="auto">
              <a:xfrm>
                <a:off x="4007" y="4047"/>
                <a:ext cx="15"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6" y="1"/>
                      <a:pt x="2" y="1"/>
                      <a:pt x="0" y="2"/>
                    </a:cubicBezTo>
                    <a:cubicBezTo>
                      <a:pt x="5" y="1"/>
                      <a:pt x="8"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98"/>
              <p:cNvSpPr/>
              <p:nvPr/>
            </p:nvSpPr>
            <p:spPr bwMode="auto">
              <a:xfrm>
                <a:off x="4428" y="3939"/>
                <a:ext cx="16" cy="8"/>
              </a:xfrm>
              <a:custGeom>
                <a:avLst/>
                <a:gdLst>
                  <a:gd name="T0" fmla="*/ 0 w 10"/>
                  <a:gd name="T1" fmla="*/ 5 h 5"/>
                  <a:gd name="T2" fmla="*/ 10 w 10"/>
                  <a:gd name="T3" fmla="*/ 0 h 5"/>
                  <a:gd name="T4" fmla="*/ 0 w 10"/>
                  <a:gd name="T5" fmla="*/ 5 h 5"/>
                </a:gdLst>
                <a:ahLst/>
                <a:cxnLst>
                  <a:cxn ang="0">
                    <a:pos x="T0" y="T1"/>
                  </a:cxn>
                  <a:cxn ang="0">
                    <a:pos x="T2" y="T3"/>
                  </a:cxn>
                  <a:cxn ang="0">
                    <a:pos x="T4" y="T5"/>
                  </a:cxn>
                </a:cxnLst>
                <a:rect l="0" t="0" r="r" b="b"/>
                <a:pathLst>
                  <a:path w="10" h="5">
                    <a:moveTo>
                      <a:pt x="0" y="5"/>
                    </a:moveTo>
                    <a:cubicBezTo>
                      <a:pt x="3" y="3"/>
                      <a:pt x="6" y="2"/>
                      <a:pt x="10" y="0"/>
                    </a:cubicBezTo>
                    <a:cubicBezTo>
                      <a:pt x="8" y="1"/>
                      <a:pt x="3" y="3"/>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99"/>
              <p:cNvSpPr/>
              <p:nvPr/>
            </p:nvSpPr>
            <p:spPr bwMode="auto">
              <a:xfrm>
                <a:off x="2442" y="2335"/>
                <a:ext cx="6" cy="61"/>
              </a:xfrm>
              <a:custGeom>
                <a:avLst/>
                <a:gdLst>
                  <a:gd name="T0" fmla="*/ 0 w 4"/>
                  <a:gd name="T1" fmla="*/ 0 h 37"/>
                  <a:gd name="T2" fmla="*/ 4 w 4"/>
                  <a:gd name="T3" fmla="*/ 36 h 37"/>
                  <a:gd name="T4" fmla="*/ 1 w 4"/>
                  <a:gd name="T5" fmla="*/ 4 h 37"/>
                  <a:gd name="T6" fmla="*/ 0 w 4"/>
                  <a:gd name="T7" fmla="*/ 0 h 37"/>
                </a:gdLst>
                <a:ahLst/>
                <a:cxnLst>
                  <a:cxn ang="0">
                    <a:pos x="T0" y="T1"/>
                  </a:cxn>
                  <a:cxn ang="0">
                    <a:pos x="T2" y="T3"/>
                  </a:cxn>
                  <a:cxn ang="0">
                    <a:pos x="T4" y="T5"/>
                  </a:cxn>
                  <a:cxn ang="0">
                    <a:pos x="T6" y="T7"/>
                  </a:cxn>
                </a:cxnLst>
                <a:rect l="0" t="0" r="r" b="b"/>
                <a:pathLst>
                  <a:path w="4" h="37">
                    <a:moveTo>
                      <a:pt x="0" y="0"/>
                    </a:moveTo>
                    <a:cubicBezTo>
                      <a:pt x="0" y="1"/>
                      <a:pt x="2" y="37"/>
                      <a:pt x="4" y="36"/>
                    </a:cubicBezTo>
                    <a:cubicBezTo>
                      <a:pt x="1" y="4"/>
                      <a:pt x="1" y="4"/>
                      <a:pt x="1" y="4"/>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00"/>
              <p:cNvSpPr/>
              <p:nvPr/>
            </p:nvSpPr>
            <p:spPr bwMode="auto">
              <a:xfrm>
                <a:off x="5082" y="3059"/>
                <a:ext cx="6" cy="23"/>
              </a:xfrm>
              <a:custGeom>
                <a:avLst/>
                <a:gdLst>
                  <a:gd name="T0" fmla="*/ 4 w 4"/>
                  <a:gd name="T1" fmla="*/ 0 h 14"/>
                  <a:gd name="T2" fmla="*/ 0 w 4"/>
                  <a:gd name="T3" fmla="*/ 12 h 14"/>
                  <a:gd name="T4" fmla="*/ 0 w 4"/>
                  <a:gd name="T5" fmla="*/ 14 h 14"/>
                  <a:gd name="T6" fmla="*/ 4 w 4"/>
                  <a:gd name="T7" fmla="*/ 0 h 14"/>
                </a:gdLst>
                <a:ahLst/>
                <a:cxnLst>
                  <a:cxn ang="0">
                    <a:pos x="T0" y="T1"/>
                  </a:cxn>
                  <a:cxn ang="0">
                    <a:pos x="T2" y="T3"/>
                  </a:cxn>
                  <a:cxn ang="0">
                    <a:pos x="T4" y="T5"/>
                  </a:cxn>
                  <a:cxn ang="0">
                    <a:pos x="T6" y="T7"/>
                  </a:cxn>
                </a:cxnLst>
                <a:rect l="0" t="0" r="r" b="b"/>
                <a:pathLst>
                  <a:path w="4" h="14">
                    <a:moveTo>
                      <a:pt x="4" y="0"/>
                    </a:moveTo>
                    <a:cubicBezTo>
                      <a:pt x="0" y="12"/>
                      <a:pt x="0" y="12"/>
                      <a:pt x="0" y="12"/>
                    </a:cubicBezTo>
                    <a:cubicBezTo>
                      <a:pt x="0" y="14"/>
                      <a:pt x="0" y="14"/>
                      <a:pt x="0" y="14"/>
                    </a:cubicBezTo>
                    <a:cubicBezTo>
                      <a:pt x="1" y="12"/>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01"/>
              <p:cNvSpPr/>
              <p:nvPr/>
            </p:nvSpPr>
            <p:spPr bwMode="auto">
              <a:xfrm>
                <a:off x="4074" y="4029"/>
                <a:ext cx="19" cy="5"/>
              </a:xfrm>
              <a:custGeom>
                <a:avLst/>
                <a:gdLst>
                  <a:gd name="T0" fmla="*/ 11 w 11"/>
                  <a:gd name="T1" fmla="*/ 0 h 3"/>
                  <a:gd name="T2" fmla="*/ 0 w 11"/>
                  <a:gd name="T3" fmla="*/ 3 h 3"/>
                  <a:gd name="T4" fmla="*/ 11 w 11"/>
                  <a:gd name="T5" fmla="*/ 0 h 3"/>
                </a:gdLst>
                <a:ahLst/>
                <a:cxnLst>
                  <a:cxn ang="0">
                    <a:pos x="T0" y="T1"/>
                  </a:cxn>
                  <a:cxn ang="0">
                    <a:pos x="T2" y="T3"/>
                  </a:cxn>
                  <a:cxn ang="0">
                    <a:pos x="T4" y="T5"/>
                  </a:cxn>
                </a:cxnLst>
                <a:rect l="0" t="0" r="r" b="b"/>
                <a:pathLst>
                  <a:path w="11" h="3">
                    <a:moveTo>
                      <a:pt x="11" y="0"/>
                    </a:moveTo>
                    <a:cubicBezTo>
                      <a:pt x="4" y="1"/>
                      <a:pt x="2" y="2"/>
                      <a:pt x="0" y="3"/>
                    </a:cubicBezTo>
                    <a:cubicBezTo>
                      <a:pt x="4" y="2"/>
                      <a:pt x="8" y="1"/>
                      <a:pt x="1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02"/>
              <p:cNvSpPr/>
              <p:nvPr/>
            </p:nvSpPr>
            <p:spPr bwMode="auto">
              <a:xfrm>
                <a:off x="5097" y="2993"/>
                <a:ext cx="21" cy="66"/>
              </a:xfrm>
              <a:custGeom>
                <a:avLst/>
                <a:gdLst>
                  <a:gd name="T0" fmla="*/ 0 w 13"/>
                  <a:gd name="T1" fmla="*/ 40 h 40"/>
                  <a:gd name="T2" fmla="*/ 6 w 13"/>
                  <a:gd name="T3" fmla="*/ 27 h 40"/>
                  <a:gd name="T4" fmla="*/ 13 w 13"/>
                  <a:gd name="T5" fmla="*/ 0 h 40"/>
                  <a:gd name="T6" fmla="*/ 0 w 13"/>
                  <a:gd name="T7" fmla="*/ 40 h 40"/>
                </a:gdLst>
                <a:ahLst/>
                <a:cxnLst>
                  <a:cxn ang="0">
                    <a:pos x="T0" y="T1"/>
                  </a:cxn>
                  <a:cxn ang="0">
                    <a:pos x="T2" y="T3"/>
                  </a:cxn>
                  <a:cxn ang="0">
                    <a:pos x="T4" y="T5"/>
                  </a:cxn>
                  <a:cxn ang="0">
                    <a:pos x="T6" y="T7"/>
                  </a:cxn>
                </a:cxnLst>
                <a:rect l="0" t="0" r="r" b="b"/>
                <a:pathLst>
                  <a:path w="13" h="40">
                    <a:moveTo>
                      <a:pt x="0" y="40"/>
                    </a:moveTo>
                    <a:cubicBezTo>
                      <a:pt x="2" y="35"/>
                      <a:pt x="5" y="28"/>
                      <a:pt x="6" y="27"/>
                    </a:cubicBezTo>
                    <a:cubicBezTo>
                      <a:pt x="9" y="17"/>
                      <a:pt x="11" y="10"/>
                      <a:pt x="13" y="0"/>
                    </a:cubicBezTo>
                    <a:cubicBezTo>
                      <a:pt x="10" y="11"/>
                      <a:pt x="5" y="24"/>
                      <a:pt x="0" y="4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03"/>
              <p:cNvSpPr/>
              <p:nvPr/>
            </p:nvSpPr>
            <p:spPr bwMode="auto">
              <a:xfrm>
                <a:off x="5118" y="2992"/>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04"/>
              <p:cNvSpPr>
                <a:spLocks noEditPoints="1"/>
              </p:cNvSpPr>
              <p:nvPr/>
            </p:nvSpPr>
            <p:spPr bwMode="auto">
              <a:xfrm>
                <a:off x="2423" y="307"/>
                <a:ext cx="2870" cy="3777"/>
              </a:xfrm>
              <a:custGeom>
                <a:avLst/>
                <a:gdLst>
                  <a:gd name="T0" fmla="*/ 25 w 1738"/>
                  <a:gd name="T1" fmla="*/ 1314 h 2289"/>
                  <a:gd name="T2" fmla="*/ 76 w 1738"/>
                  <a:gd name="T3" fmla="*/ 1625 h 2289"/>
                  <a:gd name="T4" fmla="*/ 92 w 1738"/>
                  <a:gd name="T5" fmla="*/ 1664 h 2289"/>
                  <a:gd name="T6" fmla="*/ 247 w 1738"/>
                  <a:gd name="T7" fmla="*/ 1995 h 2289"/>
                  <a:gd name="T8" fmla="*/ 527 w 1738"/>
                  <a:gd name="T9" fmla="*/ 2201 h 2289"/>
                  <a:gd name="T10" fmla="*/ 690 w 1738"/>
                  <a:gd name="T11" fmla="*/ 2261 h 2289"/>
                  <a:gd name="T12" fmla="*/ 1374 w 1738"/>
                  <a:gd name="T13" fmla="*/ 2111 h 2289"/>
                  <a:gd name="T14" fmla="*/ 1612 w 1738"/>
                  <a:gd name="T15" fmla="*/ 1721 h 2289"/>
                  <a:gd name="T16" fmla="*/ 1692 w 1738"/>
                  <a:gd name="T17" fmla="*/ 1477 h 2289"/>
                  <a:gd name="T18" fmla="*/ 1733 w 1738"/>
                  <a:gd name="T19" fmla="*/ 1194 h 2289"/>
                  <a:gd name="T20" fmla="*/ 1718 w 1738"/>
                  <a:gd name="T21" fmla="*/ 872 h 2289"/>
                  <a:gd name="T22" fmla="*/ 1728 w 1738"/>
                  <a:gd name="T23" fmla="*/ 1127 h 2289"/>
                  <a:gd name="T24" fmla="*/ 1720 w 1738"/>
                  <a:gd name="T25" fmla="*/ 1107 h 2289"/>
                  <a:gd name="T26" fmla="*/ 1698 w 1738"/>
                  <a:gd name="T27" fmla="*/ 870 h 2289"/>
                  <a:gd name="T28" fmla="*/ 1700 w 1738"/>
                  <a:gd name="T29" fmla="*/ 1196 h 2289"/>
                  <a:gd name="T30" fmla="*/ 1693 w 1738"/>
                  <a:gd name="T31" fmla="*/ 1215 h 2289"/>
                  <a:gd name="T32" fmla="*/ 1675 w 1738"/>
                  <a:gd name="T33" fmla="*/ 1370 h 2289"/>
                  <a:gd name="T34" fmla="*/ 1504 w 1738"/>
                  <a:gd name="T35" fmla="*/ 1896 h 2289"/>
                  <a:gd name="T36" fmla="*/ 1428 w 1738"/>
                  <a:gd name="T37" fmla="*/ 1994 h 2289"/>
                  <a:gd name="T38" fmla="*/ 1275 w 1738"/>
                  <a:gd name="T39" fmla="*/ 2142 h 2289"/>
                  <a:gd name="T40" fmla="*/ 1181 w 1738"/>
                  <a:gd name="T41" fmla="*/ 2185 h 2289"/>
                  <a:gd name="T42" fmla="*/ 933 w 1738"/>
                  <a:gd name="T43" fmla="*/ 2247 h 2289"/>
                  <a:gd name="T44" fmla="*/ 1040 w 1738"/>
                  <a:gd name="T45" fmla="*/ 2225 h 2289"/>
                  <a:gd name="T46" fmla="*/ 815 w 1738"/>
                  <a:gd name="T47" fmla="*/ 2238 h 2289"/>
                  <a:gd name="T48" fmla="*/ 615 w 1738"/>
                  <a:gd name="T49" fmla="*/ 2204 h 2289"/>
                  <a:gd name="T50" fmla="*/ 475 w 1738"/>
                  <a:gd name="T51" fmla="*/ 2151 h 2289"/>
                  <a:gd name="T52" fmla="*/ 306 w 1738"/>
                  <a:gd name="T53" fmla="*/ 1995 h 2289"/>
                  <a:gd name="T54" fmla="*/ 559 w 1738"/>
                  <a:gd name="T55" fmla="*/ 2182 h 2289"/>
                  <a:gd name="T56" fmla="*/ 155 w 1738"/>
                  <a:gd name="T57" fmla="*/ 1711 h 2289"/>
                  <a:gd name="T58" fmla="*/ 168 w 1738"/>
                  <a:gd name="T59" fmla="*/ 1761 h 2289"/>
                  <a:gd name="T60" fmla="*/ 109 w 1738"/>
                  <a:gd name="T61" fmla="*/ 1604 h 2289"/>
                  <a:gd name="T62" fmla="*/ 60 w 1738"/>
                  <a:gd name="T63" fmla="*/ 1383 h 2289"/>
                  <a:gd name="T64" fmla="*/ 43 w 1738"/>
                  <a:gd name="T65" fmla="*/ 1163 h 2289"/>
                  <a:gd name="T66" fmla="*/ 31 w 1738"/>
                  <a:gd name="T67" fmla="*/ 973 h 2289"/>
                  <a:gd name="T68" fmla="*/ 58 w 1738"/>
                  <a:gd name="T69" fmla="*/ 1350 h 2289"/>
                  <a:gd name="T70" fmla="*/ 29 w 1738"/>
                  <a:gd name="T71" fmla="*/ 1017 h 2289"/>
                  <a:gd name="T72" fmla="*/ 218 w 1738"/>
                  <a:gd name="T73" fmla="*/ 378 h 2289"/>
                  <a:gd name="T74" fmla="*/ 419 w 1738"/>
                  <a:gd name="T75" fmla="*/ 160 h 2289"/>
                  <a:gd name="T76" fmla="*/ 874 w 1738"/>
                  <a:gd name="T77" fmla="*/ 23 h 2289"/>
                  <a:gd name="T78" fmla="*/ 1190 w 1738"/>
                  <a:gd name="T79" fmla="*/ 84 h 2289"/>
                  <a:gd name="T80" fmla="*/ 1573 w 1738"/>
                  <a:gd name="T81" fmla="*/ 439 h 2289"/>
                  <a:gd name="T82" fmla="*/ 1207 w 1738"/>
                  <a:gd name="T83" fmla="*/ 77 h 2289"/>
                  <a:gd name="T84" fmla="*/ 487 w 1738"/>
                  <a:gd name="T85" fmla="*/ 99 h 2289"/>
                  <a:gd name="T86" fmla="*/ 216 w 1738"/>
                  <a:gd name="T87" fmla="*/ 355 h 2289"/>
                  <a:gd name="T88" fmla="*/ 29 w 1738"/>
                  <a:gd name="T89" fmla="*/ 820 h 2289"/>
                  <a:gd name="T90" fmla="*/ 9 w 1738"/>
                  <a:gd name="T91" fmla="*/ 1178 h 2289"/>
                  <a:gd name="T92" fmla="*/ 141 w 1738"/>
                  <a:gd name="T93" fmla="*/ 1762 h 2289"/>
                  <a:gd name="T94" fmla="*/ 48 w 1738"/>
                  <a:gd name="T95" fmla="*/ 1443 h 2289"/>
                  <a:gd name="T96" fmla="*/ 122 w 1738"/>
                  <a:gd name="T97" fmla="*/ 1718 h 2289"/>
                  <a:gd name="T98" fmla="*/ 1610 w 1738"/>
                  <a:gd name="T99" fmla="*/ 1680 h 2289"/>
                  <a:gd name="T100" fmla="*/ 1602 w 1738"/>
                  <a:gd name="T101" fmla="*/ 1729 h 2289"/>
                  <a:gd name="T102" fmla="*/ 1501 w 1738"/>
                  <a:gd name="T103" fmla="*/ 1941 h 2289"/>
                  <a:gd name="T104" fmla="*/ 1068 w 1738"/>
                  <a:gd name="T105" fmla="*/ 2243 h 2289"/>
                  <a:gd name="T106" fmla="*/ 1236 w 1738"/>
                  <a:gd name="T107" fmla="*/ 2179 h 2289"/>
                  <a:gd name="T108" fmla="*/ 1330 w 1738"/>
                  <a:gd name="T109" fmla="*/ 2128 h 2289"/>
                  <a:gd name="T110" fmla="*/ 1170 w 1738"/>
                  <a:gd name="T111" fmla="*/ 2222 h 2289"/>
                  <a:gd name="T112" fmla="*/ 915 w 1738"/>
                  <a:gd name="T113" fmla="*/ 2283 h 2289"/>
                  <a:gd name="T114" fmla="*/ 897 w 1738"/>
                  <a:gd name="T115" fmla="*/ 2269 h 2289"/>
                  <a:gd name="T116" fmla="*/ 284 w 1738"/>
                  <a:gd name="T117" fmla="*/ 2017 h 2289"/>
                  <a:gd name="T118" fmla="*/ 311 w 1738"/>
                  <a:gd name="T119" fmla="*/ 2047 h 2289"/>
                  <a:gd name="T120" fmla="*/ 474 w 1738"/>
                  <a:gd name="T121" fmla="*/ 217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8" h="2289">
                    <a:moveTo>
                      <a:pt x="12" y="1233"/>
                    </a:moveTo>
                    <a:cubicBezTo>
                      <a:pt x="14" y="1246"/>
                      <a:pt x="14" y="1246"/>
                      <a:pt x="14" y="1246"/>
                    </a:cubicBezTo>
                    <a:cubicBezTo>
                      <a:pt x="14" y="1239"/>
                      <a:pt x="14" y="1239"/>
                      <a:pt x="14" y="1239"/>
                    </a:cubicBezTo>
                    <a:cubicBezTo>
                      <a:pt x="17" y="1242"/>
                      <a:pt x="21" y="1272"/>
                      <a:pt x="26" y="1308"/>
                    </a:cubicBezTo>
                    <a:cubicBezTo>
                      <a:pt x="26" y="1306"/>
                      <a:pt x="23" y="1287"/>
                      <a:pt x="21" y="1259"/>
                    </a:cubicBezTo>
                    <a:cubicBezTo>
                      <a:pt x="22" y="1268"/>
                      <a:pt x="22" y="1268"/>
                      <a:pt x="22" y="1268"/>
                    </a:cubicBezTo>
                    <a:cubicBezTo>
                      <a:pt x="27" y="1309"/>
                      <a:pt x="31" y="1347"/>
                      <a:pt x="37" y="1382"/>
                    </a:cubicBezTo>
                    <a:cubicBezTo>
                      <a:pt x="35" y="1369"/>
                      <a:pt x="32" y="1356"/>
                      <a:pt x="30" y="1340"/>
                    </a:cubicBezTo>
                    <a:cubicBezTo>
                      <a:pt x="33" y="1378"/>
                      <a:pt x="47" y="1436"/>
                      <a:pt x="48" y="1454"/>
                    </a:cubicBezTo>
                    <a:cubicBezTo>
                      <a:pt x="33" y="1397"/>
                      <a:pt x="30" y="1369"/>
                      <a:pt x="21" y="1308"/>
                    </a:cubicBezTo>
                    <a:cubicBezTo>
                      <a:pt x="19" y="1276"/>
                      <a:pt x="28" y="1347"/>
                      <a:pt x="30" y="1349"/>
                    </a:cubicBezTo>
                    <a:cubicBezTo>
                      <a:pt x="28" y="1337"/>
                      <a:pt x="27" y="1326"/>
                      <a:pt x="25" y="1314"/>
                    </a:cubicBezTo>
                    <a:cubicBezTo>
                      <a:pt x="24" y="1319"/>
                      <a:pt x="16" y="1247"/>
                      <a:pt x="15" y="1265"/>
                    </a:cubicBezTo>
                    <a:cubicBezTo>
                      <a:pt x="22" y="1342"/>
                      <a:pt x="35" y="1417"/>
                      <a:pt x="49" y="1482"/>
                    </a:cubicBezTo>
                    <a:cubicBezTo>
                      <a:pt x="39" y="1463"/>
                      <a:pt x="29" y="1443"/>
                      <a:pt x="19" y="1423"/>
                    </a:cubicBezTo>
                    <a:cubicBezTo>
                      <a:pt x="19" y="1423"/>
                      <a:pt x="18" y="1422"/>
                      <a:pt x="17" y="1419"/>
                    </a:cubicBezTo>
                    <a:cubicBezTo>
                      <a:pt x="30" y="1483"/>
                      <a:pt x="30" y="1448"/>
                      <a:pt x="34" y="1464"/>
                    </a:cubicBezTo>
                    <a:cubicBezTo>
                      <a:pt x="36" y="1478"/>
                      <a:pt x="41" y="1490"/>
                      <a:pt x="43" y="1503"/>
                    </a:cubicBezTo>
                    <a:cubicBezTo>
                      <a:pt x="40" y="1496"/>
                      <a:pt x="40" y="1496"/>
                      <a:pt x="40" y="1496"/>
                    </a:cubicBezTo>
                    <a:cubicBezTo>
                      <a:pt x="51" y="1536"/>
                      <a:pt x="46" y="1508"/>
                      <a:pt x="54" y="1544"/>
                    </a:cubicBezTo>
                    <a:cubicBezTo>
                      <a:pt x="63" y="1572"/>
                      <a:pt x="48" y="1519"/>
                      <a:pt x="54" y="1537"/>
                    </a:cubicBezTo>
                    <a:cubicBezTo>
                      <a:pt x="64" y="1574"/>
                      <a:pt x="64" y="1559"/>
                      <a:pt x="79" y="1618"/>
                    </a:cubicBezTo>
                    <a:cubicBezTo>
                      <a:pt x="78" y="1615"/>
                      <a:pt x="78" y="1625"/>
                      <a:pt x="68" y="1591"/>
                    </a:cubicBezTo>
                    <a:cubicBezTo>
                      <a:pt x="70" y="1602"/>
                      <a:pt x="74" y="1614"/>
                      <a:pt x="76" y="1625"/>
                    </a:cubicBezTo>
                    <a:cubicBezTo>
                      <a:pt x="63" y="1586"/>
                      <a:pt x="71" y="1610"/>
                      <a:pt x="59" y="1569"/>
                    </a:cubicBezTo>
                    <a:cubicBezTo>
                      <a:pt x="52" y="1551"/>
                      <a:pt x="52" y="1556"/>
                      <a:pt x="45" y="1539"/>
                    </a:cubicBezTo>
                    <a:cubicBezTo>
                      <a:pt x="50" y="1554"/>
                      <a:pt x="51" y="1551"/>
                      <a:pt x="57" y="1574"/>
                    </a:cubicBezTo>
                    <a:cubicBezTo>
                      <a:pt x="64" y="1602"/>
                      <a:pt x="55" y="1570"/>
                      <a:pt x="53" y="1567"/>
                    </a:cubicBezTo>
                    <a:cubicBezTo>
                      <a:pt x="66" y="1603"/>
                      <a:pt x="62" y="1609"/>
                      <a:pt x="75" y="1641"/>
                    </a:cubicBezTo>
                    <a:cubicBezTo>
                      <a:pt x="75" y="1633"/>
                      <a:pt x="77" y="1640"/>
                      <a:pt x="72" y="1616"/>
                    </a:cubicBezTo>
                    <a:cubicBezTo>
                      <a:pt x="80" y="1639"/>
                      <a:pt x="87" y="1669"/>
                      <a:pt x="84" y="1667"/>
                    </a:cubicBezTo>
                    <a:cubicBezTo>
                      <a:pt x="88" y="1671"/>
                      <a:pt x="88" y="1671"/>
                      <a:pt x="88" y="1671"/>
                    </a:cubicBezTo>
                    <a:cubicBezTo>
                      <a:pt x="90" y="1677"/>
                      <a:pt x="96" y="1695"/>
                      <a:pt x="96" y="1696"/>
                    </a:cubicBezTo>
                    <a:cubicBezTo>
                      <a:pt x="100" y="1704"/>
                      <a:pt x="100" y="1704"/>
                      <a:pt x="100" y="1704"/>
                    </a:cubicBezTo>
                    <a:cubicBezTo>
                      <a:pt x="96" y="1686"/>
                      <a:pt x="91" y="1673"/>
                      <a:pt x="81" y="1644"/>
                    </a:cubicBezTo>
                    <a:cubicBezTo>
                      <a:pt x="86" y="1655"/>
                      <a:pt x="79" y="1626"/>
                      <a:pt x="92" y="1664"/>
                    </a:cubicBezTo>
                    <a:cubicBezTo>
                      <a:pt x="98" y="1680"/>
                      <a:pt x="92" y="1666"/>
                      <a:pt x="91" y="1668"/>
                    </a:cubicBezTo>
                    <a:cubicBezTo>
                      <a:pt x="123" y="1751"/>
                      <a:pt x="118" y="1753"/>
                      <a:pt x="148" y="1817"/>
                    </a:cubicBezTo>
                    <a:cubicBezTo>
                      <a:pt x="140" y="1802"/>
                      <a:pt x="124" y="1762"/>
                      <a:pt x="110" y="1731"/>
                    </a:cubicBezTo>
                    <a:cubicBezTo>
                      <a:pt x="116" y="1750"/>
                      <a:pt x="127" y="1772"/>
                      <a:pt x="135" y="1789"/>
                    </a:cubicBezTo>
                    <a:cubicBezTo>
                      <a:pt x="127" y="1774"/>
                      <a:pt x="125" y="1771"/>
                      <a:pt x="132" y="1791"/>
                    </a:cubicBezTo>
                    <a:cubicBezTo>
                      <a:pt x="137" y="1798"/>
                      <a:pt x="137" y="1798"/>
                      <a:pt x="137" y="1798"/>
                    </a:cubicBezTo>
                    <a:cubicBezTo>
                      <a:pt x="142" y="1809"/>
                      <a:pt x="152" y="1830"/>
                      <a:pt x="152" y="1831"/>
                    </a:cubicBezTo>
                    <a:cubicBezTo>
                      <a:pt x="152" y="1832"/>
                      <a:pt x="150" y="1827"/>
                      <a:pt x="146" y="1816"/>
                    </a:cubicBezTo>
                    <a:cubicBezTo>
                      <a:pt x="161" y="1844"/>
                      <a:pt x="188" y="1896"/>
                      <a:pt x="217" y="1943"/>
                    </a:cubicBezTo>
                    <a:cubicBezTo>
                      <a:pt x="211" y="1942"/>
                      <a:pt x="176" y="1875"/>
                      <a:pt x="194" y="1912"/>
                    </a:cubicBezTo>
                    <a:cubicBezTo>
                      <a:pt x="205" y="1931"/>
                      <a:pt x="218" y="1945"/>
                      <a:pt x="239" y="1979"/>
                    </a:cubicBezTo>
                    <a:cubicBezTo>
                      <a:pt x="228" y="1966"/>
                      <a:pt x="248" y="1994"/>
                      <a:pt x="247" y="1995"/>
                    </a:cubicBezTo>
                    <a:cubicBezTo>
                      <a:pt x="259" y="2008"/>
                      <a:pt x="270" y="2023"/>
                      <a:pt x="283" y="2036"/>
                    </a:cubicBezTo>
                    <a:cubicBezTo>
                      <a:pt x="300" y="2056"/>
                      <a:pt x="321" y="2079"/>
                      <a:pt x="340" y="2095"/>
                    </a:cubicBezTo>
                    <a:cubicBezTo>
                      <a:pt x="334" y="2090"/>
                      <a:pt x="325" y="2082"/>
                      <a:pt x="317" y="2073"/>
                    </a:cubicBezTo>
                    <a:cubicBezTo>
                      <a:pt x="345" y="2097"/>
                      <a:pt x="365" y="2122"/>
                      <a:pt x="405" y="2149"/>
                    </a:cubicBezTo>
                    <a:cubicBezTo>
                      <a:pt x="386" y="2137"/>
                      <a:pt x="386" y="2137"/>
                      <a:pt x="386" y="2137"/>
                    </a:cubicBezTo>
                    <a:cubicBezTo>
                      <a:pt x="415" y="2159"/>
                      <a:pt x="440" y="2174"/>
                      <a:pt x="467" y="2186"/>
                    </a:cubicBezTo>
                    <a:cubicBezTo>
                      <a:pt x="465" y="2188"/>
                      <a:pt x="465" y="2188"/>
                      <a:pt x="465" y="2188"/>
                    </a:cubicBezTo>
                    <a:cubicBezTo>
                      <a:pt x="470" y="2187"/>
                      <a:pt x="526" y="2212"/>
                      <a:pt x="539" y="2215"/>
                    </a:cubicBezTo>
                    <a:cubicBezTo>
                      <a:pt x="459" y="2183"/>
                      <a:pt x="469" y="2186"/>
                      <a:pt x="398" y="2140"/>
                    </a:cubicBezTo>
                    <a:cubicBezTo>
                      <a:pt x="425" y="2157"/>
                      <a:pt x="445" y="2169"/>
                      <a:pt x="477" y="2182"/>
                    </a:cubicBezTo>
                    <a:cubicBezTo>
                      <a:pt x="489" y="2187"/>
                      <a:pt x="493" y="2190"/>
                      <a:pt x="494" y="2191"/>
                    </a:cubicBezTo>
                    <a:cubicBezTo>
                      <a:pt x="505" y="2194"/>
                      <a:pt x="508" y="2194"/>
                      <a:pt x="527" y="2201"/>
                    </a:cubicBezTo>
                    <a:cubicBezTo>
                      <a:pt x="532" y="2205"/>
                      <a:pt x="532" y="2205"/>
                      <a:pt x="532" y="2205"/>
                    </a:cubicBezTo>
                    <a:cubicBezTo>
                      <a:pt x="585" y="2227"/>
                      <a:pt x="582" y="2219"/>
                      <a:pt x="634" y="2236"/>
                    </a:cubicBezTo>
                    <a:cubicBezTo>
                      <a:pt x="644" y="2241"/>
                      <a:pt x="588" y="2226"/>
                      <a:pt x="556" y="2215"/>
                    </a:cubicBezTo>
                    <a:cubicBezTo>
                      <a:pt x="579" y="2227"/>
                      <a:pt x="504" y="2196"/>
                      <a:pt x="531" y="2211"/>
                    </a:cubicBezTo>
                    <a:cubicBezTo>
                      <a:pt x="547" y="2215"/>
                      <a:pt x="547" y="2215"/>
                      <a:pt x="547" y="2215"/>
                    </a:cubicBezTo>
                    <a:cubicBezTo>
                      <a:pt x="563" y="2222"/>
                      <a:pt x="561" y="2222"/>
                      <a:pt x="551" y="2218"/>
                    </a:cubicBezTo>
                    <a:cubicBezTo>
                      <a:pt x="573" y="2226"/>
                      <a:pt x="567" y="2224"/>
                      <a:pt x="576" y="2226"/>
                    </a:cubicBezTo>
                    <a:cubicBezTo>
                      <a:pt x="659" y="2253"/>
                      <a:pt x="565" y="2228"/>
                      <a:pt x="647" y="2253"/>
                    </a:cubicBezTo>
                    <a:cubicBezTo>
                      <a:pt x="638" y="2251"/>
                      <a:pt x="615" y="2244"/>
                      <a:pt x="619" y="2247"/>
                    </a:cubicBezTo>
                    <a:cubicBezTo>
                      <a:pt x="604" y="2243"/>
                      <a:pt x="590" y="2238"/>
                      <a:pt x="575" y="2232"/>
                    </a:cubicBezTo>
                    <a:cubicBezTo>
                      <a:pt x="574" y="2234"/>
                      <a:pt x="574" y="2234"/>
                      <a:pt x="574" y="2234"/>
                    </a:cubicBezTo>
                    <a:cubicBezTo>
                      <a:pt x="629" y="2253"/>
                      <a:pt x="664" y="2258"/>
                      <a:pt x="690" y="2261"/>
                    </a:cubicBezTo>
                    <a:cubicBezTo>
                      <a:pt x="639" y="2251"/>
                      <a:pt x="685" y="2257"/>
                      <a:pt x="659" y="2250"/>
                    </a:cubicBezTo>
                    <a:cubicBezTo>
                      <a:pt x="669" y="2251"/>
                      <a:pt x="678" y="2254"/>
                      <a:pt x="684" y="2256"/>
                    </a:cubicBezTo>
                    <a:cubicBezTo>
                      <a:pt x="687" y="2256"/>
                      <a:pt x="713" y="2261"/>
                      <a:pt x="710" y="2259"/>
                    </a:cubicBezTo>
                    <a:cubicBezTo>
                      <a:pt x="721" y="2269"/>
                      <a:pt x="835" y="2282"/>
                      <a:pt x="808" y="2284"/>
                    </a:cubicBezTo>
                    <a:cubicBezTo>
                      <a:pt x="841" y="2289"/>
                      <a:pt x="942" y="2289"/>
                      <a:pt x="1012" y="2276"/>
                    </a:cubicBezTo>
                    <a:cubicBezTo>
                      <a:pt x="994" y="2281"/>
                      <a:pt x="994" y="2281"/>
                      <a:pt x="994" y="2281"/>
                    </a:cubicBezTo>
                    <a:cubicBezTo>
                      <a:pt x="1068" y="2274"/>
                      <a:pt x="1058" y="2266"/>
                      <a:pt x="1099" y="2255"/>
                    </a:cubicBezTo>
                    <a:cubicBezTo>
                      <a:pt x="1063" y="2267"/>
                      <a:pt x="1133" y="2249"/>
                      <a:pt x="1147" y="2244"/>
                    </a:cubicBezTo>
                    <a:cubicBezTo>
                      <a:pt x="1179" y="2231"/>
                      <a:pt x="1204" y="2219"/>
                      <a:pt x="1247" y="2197"/>
                    </a:cubicBezTo>
                    <a:cubicBezTo>
                      <a:pt x="1256" y="2194"/>
                      <a:pt x="1259" y="2197"/>
                      <a:pt x="1286" y="2181"/>
                    </a:cubicBezTo>
                    <a:cubicBezTo>
                      <a:pt x="1292" y="2177"/>
                      <a:pt x="1297" y="2172"/>
                      <a:pt x="1302" y="2168"/>
                    </a:cubicBezTo>
                    <a:cubicBezTo>
                      <a:pt x="1328" y="2151"/>
                      <a:pt x="1359" y="2124"/>
                      <a:pt x="1374" y="2111"/>
                    </a:cubicBezTo>
                    <a:cubicBezTo>
                      <a:pt x="1371" y="2114"/>
                      <a:pt x="1371" y="2114"/>
                      <a:pt x="1371" y="2114"/>
                    </a:cubicBezTo>
                    <a:cubicBezTo>
                      <a:pt x="1397" y="2091"/>
                      <a:pt x="1396" y="2088"/>
                      <a:pt x="1376" y="2106"/>
                    </a:cubicBezTo>
                    <a:cubicBezTo>
                      <a:pt x="1384" y="2099"/>
                      <a:pt x="1391" y="2091"/>
                      <a:pt x="1399" y="2083"/>
                    </a:cubicBezTo>
                    <a:cubicBezTo>
                      <a:pt x="1400" y="2082"/>
                      <a:pt x="1400" y="2082"/>
                      <a:pt x="1400" y="2082"/>
                    </a:cubicBezTo>
                    <a:cubicBezTo>
                      <a:pt x="1429" y="2050"/>
                      <a:pt x="1453" y="2018"/>
                      <a:pt x="1490" y="1962"/>
                    </a:cubicBezTo>
                    <a:cubicBezTo>
                      <a:pt x="1482" y="1978"/>
                      <a:pt x="1521" y="1921"/>
                      <a:pt x="1488" y="1972"/>
                    </a:cubicBezTo>
                    <a:cubicBezTo>
                      <a:pt x="1497" y="1957"/>
                      <a:pt x="1481" y="1979"/>
                      <a:pt x="1478" y="1981"/>
                    </a:cubicBezTo>
                    <a:cubicBezTo>
                      <a:pt x="1465" y="1999"/>
                      <a:pt x="1455" y="2016"/>
                      <a:pt x="1449" y="2024"/>
                    </a:cubicBezTo>
                    <a:cubicBezTo>
                      <a:pt x="1454" y="2019"/>
                      <a:pt x="1453" y="2026"/>
                      <a:pt x="1446" y="2036"/>
                    </a:cubicBezTo>
                    <a:cubicBezTo>
                      <a:pt x="1474" y="2001"/>
                      <a:pt x="1541" y="1898"/>
                      <a:pt x="1540" y="1886"/>
                    </a:cubicBezTo>
                    <a:cubicBezTo>
                      <a:pt x="1567" y="1839"/>
                      <a:pt x="1595" y="1773"/>
                      <a:pt x="1615" y="1715"/>
                    </a:cubicBezTo>
                    <a:cubicBezTo>
                      <a:pt x="1614" y="1718"/>
                      <a:pt x="1612" y="1722"/>
                      <a:pt x="1612" y="1721"/>
                    </a:cubicBezTo>
                    <a:cubicBezTo>
                      <a:pt x="1619" y="1705"/>
                      <a:pt x="1625" y="1688"/>
                      <a:pt x="1631" y="1672"/>
                    </a:cubicBezTo>
                    <a:cubicBezTo>
                      <a:pt x="1628" y="1683"/>
                      <a:pt x="1628" y="1683"/>
                      <a:pt x="1628" y="1683"/>
                    </a:cubicBezTo>
                    <a:cubicBezTo>
                      <a:pt x="1640" y="1651"/>
                      <a:pt x="1640" y="1651"/>
                      <a:pt x="1640" y="1651"/>
                    </a:cubicBezTo>
                    <a:cubicBezTo>
                      <a:pt x="1642" y="1648"/>
                      <a:pt x="1639" y="1661"/>
                      <a:pt x="1635" y="1674"/>
                    </a:cubicBezTo>
                    <a:cubicBezTo>
                      <a:pt x="1632" y="1682"/>
                      <a:pt x="1629" y="1689"/>
                      <a:pt x="1632" y="1681"/>
                    </a:cubicBezTo>
                    <a:cubicBezTo>
                      <a:pt x="1622" y="1718"/>
                      <a:pt x="1642" y="1652"/>
                      <a:pt x="1636" y="1676"/>
                    </a:cubicBezTo>
                    <a:cubicBezTo>
                      <a:pt x="1633" y="1685"/>
                      <a:pt x="1630" y="1696"/>
                      <a:pt x="1628" y="1702"/>
                    </a:cubicBezTo>
                    <a:cubicBezTo>
                      <a:pt x="1643" y="1662"/>
                      <a:pt x="1646" y="1642"/>
                      <a:pt x="1656" y="1618"/>
                    </a:cubicBezTo>
                    <a:cubicBezTo>
                      <a:pt x="1660" y="1598"/>
                      <a:pt x="1670" y="1557"/>
                      <a:pt x="1681" y="1520"/>
                    </a:cubicBezTo>
                    <a:cubicBezTo>
                      <a:pt x="1679" y="1535"/>
                      <a:pt x="1690" y="1479"/>
                      <a:pt x="1688" y="1498"/>
                    </a:cubicBezTo>
                    <a:cubicBezTo>
                      <a:pt x="1691" y="1483"/>
                      <a:pt x="1700" y="1450"/>
                      <a:pt x="1700" y="1443"/>
                    </a:cubicBezTo>
                    <a:cubicBezTo>
                      <a:pt x="1699" y="1449"/>
                      <a:pt x="1696" y="1466"/>
                      <a:pt x="1692" y="1477"/>
                    </a:cubicBezTo>
                    <a:cubicBezTo>
                      <a:pt x="1695" y="1461"/>
                      <a:pt x="1694" y="1459"/>
                      <a:pt x="1698" y="1440"/>
                    </a:cubicBezTo>
                    <a:cubicBezTo>
                      <a:pt x="1699" y="1437"/>
                      <a:pt x="1699" y="1439"/>
                      <a:pt x="1699" y="1439"/>
                    </a:cubicBezTo>
                    <a:cubicBezTo>
                      <a:pt x="1703" y="1413"/>
                      <a:pt x="1696" y="1429"/>
                      <a:pt x="1705" y="1385"/>
                    </a:cubicBezTo>
                    <a:cubicBezTo>
                      <a:pt x="1724" y="1270"/>
                      <a:pt x="1707" y="1403"/>
                      <a:pt x="1711" y="1387"/>
                    </a:cubicBezTo>
                    <a:cubicBezTo>
                      <a:pt x="1711" y="1382"/>
                      <a:pt x="1719" y="1331"/>
                      <a:pt x="1723" y="1308"/>
                    </a:cubicBezTo>
                    <a:cubicBezTo>
                      <a:pt x="1723" y="1313"/>
                      <a:pt x="1723" y="1313"/>
                      <a:pt x="1723" y="1313"/>
                    </a:cubicBezTo>
                    <a:cubicBezTo>
                      <a:pt x="1724" y="1301"/>
                      <a:pt x="1725" y="1284"/>
                      <a:pt x="1728" y="1271"/>
                    </a:cubicBezTo>
                    <a:cubicBezTo>
                      <a:pt x="1727" y="1264"/>
                      <a:pt x="1727" y="1250"/>
                      <a:pt x="1726" y="1241"/>
                    </a:cubicBezTo>
                    <a:cubicBezTo>
                      <a:pt x="1728" y="1224"/>
                      <a:pt x="1730" y="1206"/>
                      <a:pt x="1731" y="1189"/>
                    </a:cubicBezTo>
                    <a:cubicBezTo>
                      <a:pt x="1731" y="1200"/>
                      <a:pt x="1731" y="1200"/>
                      <a:pt x="1731" y="1200"/>
                    </a:cubicBezTo>
                    <a:cubicBezTo>
                      <a:pt x="1732" y="1188"/>
                      <a:pt x="1732" y="1177"/>
                      <a:pt x="1733" y="1167"/>
                    </a:cubicBezTo>
                    <a:cubicBezTo>
                      <a:pt x="1735" y="1162"/>
                      <a:pt x="1733" y="1178"/>
                      <a:pt x="1733" y="1194"/>
                    </a:cubicBezTo>
                    <a:cubicBezTo>
                      <a:pt x="1735" y="1185"/>
                      <a:pt x="1735" y="1175"/>
                      <a:pt x="1735" y="1162"/>
                    </a:cubicBezTo>
                    <a:cubicBezTo>
                      <a:pt x="1734" y="1169"/>
                      <a:pt x="1734" y="1169"/>
                      <a:pt x="1734" y="1169"/>
                    </a:cubicBezTo>
                    <a:cubicBezTo>
                      <a:pt x="1735" y="1155"/>
                      <a:pt x="1734" y="1105"/>
                      <a:pt x="1732" y="1145"/>
                    </a:cubicBezTo>
                    <a:cubicBezTo>
                      <a:pt x="1732" y="1115"/>
                      <a:pt x="1735" y="1106"/>
                      <a:pt x="1735" y="1086"/>
                    </a:cubicBezTo>
                    <a:cubicBezTo>
                      <a:pt x="1736" y="1084"/>
                      <a:pt x="1736" y="1102"/>
                      <a:pt x="1737" y="1092"/>
                    </a:cubicBezTo>
                    <a:cubicBezTo>
                      <a:pt x="1738" y="1072"/>
                      <a:pt x="1738" y="1059"/>
                      <a:pt x="1737" y="1043"/>
                    </a:cubicBezTo>
                    <a:cubicBezTo>
                      <a:pt x="1737" y="1059"/>
                      <a:pt x="1736" y="1039"/>
                      <a:pt x="1736" y="1064"/>
                    </a:cubicBezTo>
                    <a:cubicBezTo>
                      <a:pt x="1735" y="1054"/>
                      <a:pt x="1734" y="1029"/>
                      <a:pt x="1734" y="1030"/>
                    </a:cubicBezTo>
                    <a:cubicBezTo>
                      <a:pt x="1734" y="1038"/>
                      <a:pt x="1735" y="1044"/>
                      <a:pt x="1734" y="1058"/>
                    </a:cubicBezTo>
                    <a:cubicBezTo>
                      <a:pt x="1733" y="1031"/>
                      <a:pt x="1733" y="1003"/>
                      <a:pt x="1732" y="976"/>
                    </a:cubicBezTo>
                    <a:cubicBezTo>
                      <a:pt x="1732" y="977"/>
                      <a:pt x="1733" y="980"/>
                      <a:pt x="1733" y="983"/>
                    </a:cubicBezTo>
                    <a:cubicBezTo>
                      <a:pt x="1730" y="948"/>
                      <a:pt x="1725" y="895"/>
                      <a:pt x="1718" y="872"/>
                    </a:cubicBezTo>
                    <a:cubicBezTo>
                      <a:pt x="1719" y="882"/>
                      <a:pt x="1719" y="882"/>
                      <a:pt x="1719" y="882"/>
                    </a:cubicBezTo>
                    <a:cubicBezTo>
                      <a:pt x="1722" y="890"/>
                      <a:pt x="1723" y="908"/>
                      <a:pt x="1723" y="915"/>
                    </a:cubicBezTo>
                    <a:cubicBezTo>
                      <a:pt x="1720" y="888"/>
                      <a:pt x="1723" y="934"/>
                      <a:pt x="1719" y="906"/>
                    </a:cubicBezTo>
                    <a:cubicBezTo>
                      <a:pt x="1713" y="868"/>
                      <a:pt x="1711" y="833"/>
                      <a:pt x="1704" y="813"/>
                    </a:cubicBezTo>
                    <a:cubicBezTo>
                      <a:pt x="1710" y="849"/>
                      <a:pt x="1715" y="898"/>
                      <a:pt x="1718" y="913"/>
                    </a:cubicBezTo>
                    <a:cubicBezTo>
                      <a:pt x="1715" y="890"/>
                      <a:pt x="1715" y="890"/>
                      <a:pt x="1715" y="890"/>
                    </a:cubicBezTo>
                    <a:cubicBezTo>
                      <a:pt x="1724" y="943"/>
                      <a:pt x="1724" y="943"/>
                      <a:pt x="1724" y="943"/>
                    </a:cubicBezTo>
                    <a:cubicBezTo>
                      <a:pt x="1724" y="945"/>
                      <a:pt x="1728" y="990"/>
                      <a:pt x="1726" y="990"/>
                    </a:cubicBezTo>
                    <a:cubicBezTo>
                      <a:pt x="1724" y="971"/>
                      <a:pt x="1724" y="954"/>
                      <a:pt x="1722" y="940"/>
                    </a:cubicBezTo>
                    <a:cubicBezTo>
                      <a:pt x="1722" y="943"/>
                      <a:pt x="1725" y="989"/>
                      <a:pt x="1725" y="1009"/>
                    </a:cubicBezTo>
                    <a:cubicBezTo>
                      <a:pt x="1725" y="984"/>
                      <a:pt x="1725" y="984"/>
                      <a:pt x="1725" y="984"/>
                    </a:cubicBezTo>
                    <a:cubicBezTo>
                      <a:pt x="1730" y="1028"/>
                      <a:pt x="1728" y="1084"/>
                      <a:pt x="1728" y="1127"/>
                    </a:cubicBezTo>
                    <a:cubicBezTo>
                      <a:pt x="1727" y="1093"/>
                      <a:pt x="1725" y="1169"/>
                      <a:pt x="1724" y="1142"/>
                    </a:cubicBezTo>
                    <a:cubicBezTo>
                      <a:pt x="1724" y="1131"/>
                      <a:pt x="1726" y="1114"/>
                      <a:pt x="1725" y="1119"/>
                    </a:cubicBezTo>
                    <a:cubicBezTo>
                      <a:pt x="1723" y="1115"/>
                      <a:pt x="1724" y="1145"/>
                      <a:pt x="1722" y="1153"/>
                    </a:cubicBezTo>
                    <a:cubicBezTo>
                      <a:pt x="1723" y="1158"/>
                      <a:pt x="1720" y="1201"/>
                      <a:pt x="1724" y="1176"/>
                    </a:cubicBezTo>
                    <a:cubicBezTo>
                      <a:pt x="1722" y="1190"/>
                      <a:pt x="1721" y="1221"/>
                      <a:pt x="1718" y="1240"/>
                    </a:cubicBezTo>
                    <a:cubicBezTo>
                      <a:pt x="1720" y="1234"/>
                      <a:pt x="1715" y="1275"/>
                      <a:pt x="1715" y="1282"/>
                    </a:cubicBezTo>
                    <a:cubicBezTo>
                      <a:pt x="1714" y="1291"/>
                      <a:pt x="1712" y="1298"/>
                      <a:pt x="1711" y="1303"/>
                    </a:cubicBezTo>
                    <a:cubicBezTo>
                      <a:pt x="1713" y="1286"/>
                      <a:pt x="1715" y="1264"/>
                      <a:pt x="1716" y="1241"/>
                    </a:cubicBezTo>
                    <a:cubicBezTo>
                      <a:pt x="1716" y="1241"/>
                      <a:pt x="1716" y="1241"/>
                      <a:pt x="1716" y="1241"/>
                    </a:cubicBezTo>
                    <a:cubicBezTo>
                      <a:pt x="1717" y="1232"/>
                      <a:pt x="1719" y="1216"/>
                      <a:pt x="1718" y="1221"/>
                    </a:cubicBezTo>
                    <a:cubicBezTo>
                      <a:pt x="1717" y="1220"/>
                      <a:pt x="1717" y="1220"/>
                      <a:pt x="1717" y="1220"/>
                    </a:cubicBezTo>
                    <a:cubicBezTo>
                      <a:pt x="1720" y="1175"/>
                      <a:pt x="1720" y="1130"/>
                      <a:pt x="1720" y="1107"/>
                    </a:cubicBezTo>
                    <a:cubicBezTo>
                      <a:pt x="1720" y="1118"/>
                      <a:pt x="1720" y="1118"/>
                      <a:pt x="1720" y="1118"/>
                    </a:cubicBezTo>
                    <a:cubicBezTo>
                      <a:pt x="1719" y="1084"/>
                      <a:pt x="1721" y="1050"/>
                      <a:pt x="1719" y="1015"/>
                    </a:cubicBezTo>
                    <a:cubicBezTo>
                      <a:pt x="1720" y="1017"/>
                      <a:pt x="1720" y="1021"/>
                      <a:pt x="1720" y="1014"/>
                    </a:cubicBezTo>
                    <a:cubicBezTo>
                      <a:pt x="1718" y="971"/>
                      <a:pt x="1714" y="955"/>
                      <a:pt x="1712" y="920"/>
                    </a:cubicBezTo>
                    <a:cubicBezTo>
                      <a:pt x="1713" y="924"/>
                      <a:pt x="1713" y="924"/>
                      <a:pt x="1713" y="924"/>
                    </a:cubicBezTo>
                    <a:cubicBezTo>
                      <a:pt x="1713" y="922"/>
                      <a:pt x="1710" y="901"/>
                      <a:pt x="1709" y="906"/>
                    </a:cubicBezTo>
                    <a:cubicBezTo>
                      <a:pt x="1712" y="934"/>
                      <a:pt x="1714" y="940"/>
                      <a:pt x="1715" y="965"/>
                    </a:cubicBezTo>
                    <a:cubicBezTo>
                      <a:pt x="1714" y="955"/>
                      <a:pt x="1710" y="932"/>
                      <a:pt x="1708" y="915"/>
                    </a:cubicBezTo>
                    <a:cubicBezTo>
                      <a:pt x="1706" y="914"/>
                      <a:pt x="1706" y="914"/>
                      <a:pt x="1706" y="914"/>
                    </a:cubicBezTo>
                    <a:cubicBezTo>
                      <a:pt x="1702" y="892"/>
                      <a:pt x="1702" y="870"/>
                      <a:pt x="1697" y="849"/>
                    </a:cubicBezTo>
                    <a:cubicBezTo>
                      <a:pt x="1699" y="874"/>
                      <a:pt x="1699" y="874"/>
                      <a:pt x="1699" y="874"/>
                    </a:cubicBezTo>
                    <a:cubicBezTo>
                      <a:pt x="1699" y="874"/>
                      <a:pt x="1698" y="872"/>
                      <a:pt x="1698" y="870"/>
                    </a:cubicBezTo>
                    <a:cubicBezTo>
                      <a:pt x="1700" y="881"/>
                      <a:pt x="1702" y="891"/>
                      <a:pt x="1702" y="894"/>
                    </a:cubicBezTo>
                    <a:cubicBezTo>
                      <a:pt x="1707" y="931"/>
                      <a:pt x="1706" y="951"/>
                      <a:pt x="1705" y="957"/>
                    </a:cubicBezTo>
                    <a:cubicBezTo>
                      <a:pt x="1706" y="975"/>
                      <a:pt x="1703" y="951"/>
                      <a:pt x="1701" y="953"/>
                    </a:cubicBezTo>
                    <a:cubicBezTo>
                      <a:pt x="1703" y="982"/>
                      <a:pt x="1705" y="980"/>
                      <a:pt x="1707" y="1009"/>
                    </a:cubicBezTo>
                    <a:cubicBezTo>
                      <a:pt x="1707" y="1018"/>
                      <a:pt x="1707" y="1012"/>
                      <a:pt x="1706" y="1008"/>
                    </a:cubicBezTo>
                    <a:cubicBezTo>
                      <a:pt x="1707" y="1015"/>
                      <a:pt x="1708" y="1022"/>
                      <a:pt x="1708" y="1029"/>
                    </a:cubicBezTo>
                    <a:cubicBezTo>
                      <a:pt x="1707" y="1030"/>
                      <a:pt x="1707" y="1079"/>
                      <a:pt x="1706" y="1050"/>
                    </a:cubicBezTo>
                    <a:cubicBezTo>
                      <a:pt x="1706" y="1046"/>
                      <a:pt x="1705" y="1038"/>
                      <a:pt x="1705" y="1032"/>
                    </a:cubicBezTo>
                    <a:cubicBezTo>
                      <a:pt x="1705" y="1072"/>
                      <a:pt x="1701" y="1141"/>
                      <a:pt x="1698" y="1138"/>
                    </a:cubicBezTo>
                    <a:cubicBezTo>
                      <a:pt x="1697" y="1160"/>
                      <a:pt x="1698" y="1154"/>
                      <a:pt x="1695" y="1189"/>
                    </a:cubicBezTo>
                    <a:cubicBezTo>
                      <a:pt x="1695" y="1205"/>
                      <a:pt x="1699" y="1188"/>
                      <a:pt x="1696" y="1225"/>
                    </a:cubicBezTo>
                    <a:cubicBezTo>
                      <a:pt x="1697" y="1216"/>
                      <a:pt x="1699" y="1206"/>
                      <a:pt x="1700" y="1196"/>
                    </a:cubicBezTo>
                    <a:cubicBezTo>
                      <a:pt x="1700" y="1190"/>
                      <a:pt x="1700" y="1184"/>
                      <a:pt x="1700" y="1178"/>
                    </a:cubicBezTo>
                    <a:cubicBezTo>
                      <a:pt x="1698" y="1209"/>
                      <a:pt x="1698" y="1209"/>
                      <a:pt x="1698" y="1209"/>
                    </a:cubicBezTo>
                    <a:cubicBezTo>
                      <a:pt x="1699" y="1189"/>
                      <a:pt x="1697" y="1193"/>
                      <a:pt x="1696" y="1187"/>
                    </a:cubicBezTo>
                    <a:cubicBezTo>
                      <a:pt x="1700" y="1139"/>
                      <a:pt x="1703" y="1126"/>
                      <a:pt x="1704" y="1102"/>
                    </a:cubicBezTo>
                    <a:cubicBezTo>
                      <a:pt x="1705" y="1117"/>
                      <a:pt x="1704" y="1142"/>
                      <a:pt x="1706" y="1133"/>
                    </a:cubicBezTo>
                    <a:cubicBezTo>
                      <a:pt x="1704" y="1157"/>
                      <a:pt x="1706" y="1159"/>
                      <a:pt x="1703" y="1187"/>
                    </a:cubicBezTo>
                    <a:cubicBezTo>
                      <a:pt x="1703" y="1182"/>
                      <a:pt x="1703" y="1182"/>
                      <a:pt x="1703" y="1182"/>
                    </a:cubicBezTo>
                    <a:cubicBezTo>
                      <a:pt x="1703" y="1204"/>
                      <a:pt x="1701" y="1207"/>
                      <a:pt x="1700" y="1226"/>
                    </a:cubicBezTo>
                    <a:cubicBezTo>
                      <a:pt x="1700" y="1225"/>
                      <a:pt x="1699" y="1227"/>
                      <a:pt x="1699" y="1229"/>
                    </a:cubicBezTo>
                    <a:cubicBezTo>
                      <a:pt x="1695" y="1270"/>
                      <a:pt x="1701" y="1217"/>
                      <a:pt x="1699" y="1258"/>
                    </a:cubicBezTo>
                    <a:cubicBezTo>
                      <a:pt x="1694" y="1294"/>
                      <a:pt x="1694" y="1269"/>
                      <a:pt x="1692" y="1279"/>
                    </a:cubicBezTo>
                    <a:cubicBezTo>
                      <a:pt x="1696" y="1219"/>
                      <a:pt x="1688" y="1280"/>
                      <a:pt x="1693" y="1215"/>
                    </a:cubicBezTo>
                    <a:cubicBezTo>
                      <a:pt x="1691" y="1215"/>
                      <a:pt x="1688" y="1240"/>
                      <a:pt x="1684" y="1275"/>
                    </a:cubicBezTo>
                    <a:cubicBezTo>
                      <a:pt x="1688" y="1252"/>
                      <a:pt x="1686" y="1290"/>
                      <a:pt x="1692" y="1260"/>
                    </a:cubicBezTo>
                    <a:cubicBezTo>
                      <a:pt x="1686" y="1312"/>
                      <a:pt x="1693" y="1308"/>
                      <a:pt x="1680" y="1366"/>
                    </a:cubicBezTo>
                    <a:cubicBezTo>
                      <a:pt x="1680" y="1364"/>
                      <a:pt x="1680" y="1364"/>
                      <a:pt x="1680" y="1364"/>
                    </a:cubicBezTo>
                    <a:cubicBezTo>
                      <a:pt x="1678" y="1388"/>
                      <a:pt x="1678" y="1388"/>
                      <a:pt x="1678" y="1388"/>
                    </a:cubicBezTo>
                    <a:cubicBezTo>
                      <a:pt x="1675" y="1399"/>
                      <a:pt x="1673" y="1410"/>
                      <a:pt x="1670" y="1421"/>
                    </a:cubicBezTo>
                    <a:cubicBezTo>
                      <a:pt x="1672" y="1400"/>
                      <a:pt x="1677" y="1375"/>
                      <a:pt x="1678" y="1359"/>
                    </a:cubicBezTo>
                    <a:cubicBezTo>
                      <a:pt x="1669" y="1398"/>
                      <a:pt x="1671" y="1413"/>
                      <a:pt x="1662" y="1459"/>
                    </a:cubicBezTo>
                    <a:cubicBezTo>
                      <a:pt x="1650" y="1496"/>
                      <a:pt x="1670" y="1412"/>
                      <a:pt x="1667" y="1412"/>
                    </a:cubicBezTo>
                    <a:cubicBezTo>
                      <a:pt x="1665" y="1421"/>
                      <a:pt x="1659" y="1445"/>
                      <a:pt x="1659" y="1442"/>
                    </a:cubicBezTo>
                    <a:cubicBezTo>
                      <a:pt x="1668" y="1400"/>
                      <a:pt x="1663" y="1416"/>
                      <a:pt x="1673" y="1369"/>
                    </a:cubicBezTo>
                    <a:cubicBezTo>
                      <a:pt x="1670" y="1392"/>
                      <a:pt x="1675" y="1365"/>
                      <a:pt x="1675" y="1370"/>
                    </a:cubicBezTo>
                    <a:cubicBezTo>
                      <a:pt x="1675" y="1363"/>
                      <a:pt x="1683" y="1318"/>
                      <a:pt x="1687" y="1286"/>
                    </a:cubicBezTo>
                    <a:cubicBezTo>
                      <a:pt x="1686" y="1279"/>
                      <a:pt x="1682" y="1314"/>
                      <a:pt x="1678" y="1333"/>
                    </a:cubicBezTo>
                    <a:cubicBezTo>
                      <a:pt x="1674" y="1372"/>
                      <a:pt x="1662" y="1410"/>
                      <a:pt x="1658" y="1439"/>
                    </a:cubicBezTo>
                    <a:cubicBezTo>
                      <a:pt x="1650" y="1480"/>
                      <a:pt x="1656" y="1442"/>
                      <a:pt x="1655" y="1444"/>
                    </a:cubicBezTo>
                    <a:cubicBezTo>
                      <a:pt x="1646" y="1480"/>
                      <a:pt x="1653" y="1460"/>
                      <a:pt x="1651" y="1472"/>
                    </a:cubicBezTo>
                    <a:cubicBezTo>
                      <a:pt x="1640" y="1527"/>
                      <a:pt x="1634" y="1532"/>
                      <a:pt x="1623" y="1571"/>
                    </a:cubicBezTo>
                    <a:cubicBezTo>
                      <a:pt x="1617" y="1603"/>
                      <a:pt x="1592" y="1681"/>
                      <a:pt x="1572" y="1734"/>
                    </a:cubicBezTo>
                    <a:cubicBezTo>
                      <a:pt x="1573" y="1727"/>
                      <a:pt x="1570" y="1734"/>
                      <a:pt x="1568" y="1737"/>
                    </a:cubicBezTo>
                    <a:cubicBezTo>
                      <a:pt x="1559" y="1769"/>
                      <a:pt x="1563" y="1758"/>
                      <a:pt x="1548" y="1797"/>
                    </a:cubicBezTo>
                    <a:cubicBezTo>
                      <a:pt x="1554" y="1786"/>
                      <a:pt x="1559" y="1776"/>
                      <a:pt x="1563" y="1765"/>
                    </a:cubicBezTo>
                    <a:cubicBezTo>
                      <a:pt x="1553" y="1791"/>
                      <a:pt x="1546" y="1813"/>
                      <a:pt x="1532" y="1836"/>
                    </a:cubicBezTo>
                    <a:cubicBezTo>
                      <a:pt x="1551" y="1806"/>
                      <a:pt x="1514" y="1878"/>
                      <a:pt x="1504" y="1896"/>
                    </a:cubicBezTo>
                    <a:cubicBezTo>
                      <a:pt x="1488" y="1921"/>
                      <a:pt x="1474" y="1947"/>
                      <a:pt x="1463" y="1959"/>
                    </a:cubicBezTo>
                    <a:cubicBezTo>
                      <a:pt x="1465" y="1956"/>
                      <a:pt x="1465" y="1956"/>
                      <a:pt x="1465" y="1956"/>
                    </a:cubicBezTo>
                    <a:cubicBezTo>
                      <a:pt x="1457" y="1967"/>
                      <a:pt x="1449" y="1979"/>
                      <a:pt x="1440" y="1990"/>
                    </a:cubicBezTo>
                    <a:cubicBezTo>
                      <a:pt x="1441" y="1984"/>
                      <a:pt x="1441" y="1984"/>
                      <a:pt x="1441" y="1984"/>
                    </a:cubicBezTo>
                    <a:cubicBezTo>
                      <a:pt x="1423" y="2006"/>
                      <a:pt x="1401" y="2034"/>
                      <a:pt x="1409" y="2028"/>
                    </a:cubicBezTo>
                    <a:cubicBezTo>
                      <a:pt x="1388" y="2050"/>
                      <a:pt x="1399" y="2036"/>
                      <a:pt x="1395" y="2038"/>
                    </a:cubicBezTo>
                    <a:cubicBezTo>
                      <a:pt x="1406" y="2025"/>
                      <a:pt x="1427" y="1995"/>
                      <a:pt x="1435" y="1988"/>
                    </a:cubicBezTo>
                    <a:cubicBezTo>
                      <a:pt x="1433" y="1990"/>
                      <a:pt x="1429" y="1995"/>
                      <a:pt x="1429" y="1996"/>
                    </a:cubicBezTo>
                    <a:cubicBezTo>
                      <a:pt x="1477" y="1933"/>
                      <a:pt x="1441" y="1973"/>
                      <a:pt x="1463" y="1941"/>
                    </a:cubicBezTo>
                    <a:cubicBezTo>
                      <a:pt x="1451" y="1957"/>
                      <a:pt x="1441" y="1969"/>
                      <a:pt x="1429" y="1987"/>
                    </a:cubicBezTo>
                    <a:cubicBezTo>
                      <a:pt x="1423" y="1996"/>
                      <a:pt x="1398" y="2028"/>
                      <a:pt x="1385" y="2044"/>
                    </a:cubicBezTo>
                    <a:cubicBezTo>
                      <a:pt x="1403" y="2022"/>
                      <a:pt x="1413" y="2011"/>
                      <a:pt x="1428" y="1994"/>
                    </a:cubicBezTo>
                    <a:cubicBezTo>
                      <a:pt x="1416" y="2009"/>
                      <a:pt x="1415" y="2013"/>
                      <a:pt x="1404" y="2025"/>
                    </a:cubicBezTo>
                    <a:cubicBezTo>
                      <a:pt x="1407" y="2020"/>
                      <a:pt x="1407" y="2020"/>
                      <a:pt x="1407" y="2020"/>
                    </a:cubicBezTo>
                    <a:cubicBezTo>
                      <a:pt x="1403" y="2026"/>
                      <a:pt x="1399" y="2031"/>
                      <a:pt x="1394" y="2036"/>
                    </a:cubicBezTo>
                    <a:cubicBezTo>
                      <a:pt x="1391" y="2038"/>
                      <a:pt x="1355" y="2077"/>
                      <a:pt x="1375" y="2053"/>
                    </a:cubicBezTo>
                    <a:cubicBezTo>
                      <a:pt x="1355" y="2073"/>
                      <a:pt x="1370" y="2061"/>
                      <a:pt x="1351" y="2079"/>
                    </a:cubicBezTo>
                    <a:cubicBezTo>
                      <a:pt x="1364" y="2068"/>
                      <a:pt x="1376" y="2056"/>
                      <a:pt x="1388" y="2044"/>
                    </a:cubicBezTo>
                    <a:cubicBezTo>
                      <a:pt x="1389" y="2046"/>
                      <a:pt x="1389" y="2046"/>
                      <a:pt x="1389" y="2046"/>
                    </a:cubicBezTo>
                    <a:cubicBezTo>
                      <a:pt x="1377" y="2060"/>
                      <a:pt x="1373" y="2062"/>
                      <a:pt x="1358" y="2077"/>
                    </a:cubicBezTo>
                    <a:cubicBezTo>
                      <a:pt x="1361" y="2077"/>
                      <a:pt x="1361" y="2077"/>
                      <a:pt x="1361" y="2077"/>
                    </a:cubicBezTo>
                    <a:cubicBezTo>
                      <a:pt x="1351" y="2085"/>
                      <a:pt x="1343" y="2093"/>
                      <a:pt x="1333" y="2100"/>
                    </a:cubicBezTo>
                    <a:cubicBezTo>
                      <a:pt x="1337" y="2098"/>
                      <a:pt x="1316" y="2116"/>
                      <a:pt x="1309" y="2120"/>
                    </a:cubicBezTo>
                    <a:cubicBezTo>
                      <a:pt x="1293" y="2131"/>
                      <a:pt x="1301" y="2121"/>
                      <a:pt x="1275" y="2142"/>
                    </a:cubicBezTo>
                    <a:cubicBezTo>
                      <a:pt x="1277" y="2141"/>
                      <a:pt x="1277" y="2141"/>
                      <a:pt x="1277" y="2141"/>
                    </a:cubicBezTo>
                    <a:cubicBezTo>
                      <a:pt x="1261" y="2152"/>
                      <a:pt x="1252" y="2158"/>
                      <a:pt x="1227" y="2171"/>
                    </a:cubicBezTo>
                    <a:cubicBezTo>
                      <a:pt x="1228" y="2170"/>
                      <a:pt x="1235" y="2166"/>
                      <a:pt x="1238" y="2164"/>
                    </a:cubicBezTo>
                    <a:cubicBezTo>
                      <a:pt x="1204" y="2182"/>
                      <a:pt x="1147" y="2208"/>
                      <a:pt x="1129" y="2210"/>
                    </a:cubicBezTo>
                    <a:cubicBezTo>
                      <a:pt x="1131" y="2207"/>
                      <a:pt x="1147" y="2203"/>
                      <a:pt x="1147" y="2201"/>
                    </a:cubicBezTo>
                    <a:cubicBezTo>
                      <a:pt x="1203" y="2181"/>
                      <a:pt x="1185" y="2183"/>
                      <a:pt x="1247" y="2152"/>
                    </a:cubicBezTo>
                    <a:cubicBezTo>
                      <a:pt x="1252" y="2155"/>
                      <a:pt x="1295" y="2119"/>
                      <a:pt x="1307" y="2114"/>
                    </a:cubicBezTo>
                    <a:cubicBezTo>
                      <a:pt x="1286" y="2130"/>
                      <a:pt x="1256" y="2151"/>
                      <a:pt x="1261" y="2149"/>
                    </a:cubicBezTo>
                    <a:cubicBezTo>
                      <a:pt x="1282" y="2136"/>
                      <a:pt x="1311" y="2115"/>
                      <a:pt x="1324" y="2104"/>
                    </a:cubicBezTo>
                    <a:cubicBezTo>
                      <a:pt x="1311" y="2113"/>
                      <a:pt x="1314" y="2107"/>
                      <a:pt x="1321" y="2099"/>
                    </a:cubicBezTo>
                    <a:cubicBezTo>
                      <a:pt x="1291" y="2127"/>
                      <a:pt x="1227" y="2164"/>
                      <a:pt x="1174" y="2185"/>
                    </a:cubicBezTo>
                    <a:cubicBezTo>
                      <a:pt x="1181" y="2185"/>
                      <a:pt x="1181" y="2185"/>
                      <a:pt x="1181" y="2185"/>
                    </a:cubicBezTo>
                    <a:cubicBezTo>
                      <a:pt x="1135" y="2205"/>
                      <a:pt x="1185" y="2180"/>
                      <a:pt x="1149" y="2194"/>
                    </a:cubicBezTo>
                    <a:cubicBezTo>
                      <a:pt x="1134" y="2202"/>
                      <a:pt x="1134" y="2202"/>
                      <a:pt x="1134" y="2202"/>
                    </a:cubicBezTo>
                    <a:cubicBezTo>
                      <a:pt x="1131" y="2203"/>
                      <a:pt x="1131" y="2203"/>
                      <a:pt x="1131" y="2203"/>
                    </a:cubicBezTo>
                    <a:cubicBezTo>
                      <a:pt x="1123" y="2206"/>
                      <a:pt x="1114" y="2210"/>
                      <a:pt x="1105" y="2214"/>
                    </a:cubicBezTo>
                    <a:cubicBezTo>
                      <a:pt x="1124" y="2208"/>
                      <a:pt x="1115" y="2209"/>
                      <a:pt x="1136" y="2203"/>
                    </a:cubicBezTo>
                    <a:cubicBezTo>
                      <a:pt x="1155" y="2197"/>
                      <a:pt x="1136" y="2205"/>
                      <a:pt x="1131" y="2208"/>
                    </a:cubicBezTo>
                    <a:cubicBezTo>
                      <a:pt x="1118" y="2212"/>
                      <a:pt x="1072" y="2225"/>
                      <a:pt x="1100" y="2216"/>
                    </a:cubicBezTo>
                    <a:cubicBezTo>
                      <a:pt x="1083" y="2221"/>
                      <a:pt x="1066" y="2227"/>
                      <a:pt x="1049" y="2231"/>
                    </a:cubicBezTo>
                    <a:cubicBezTo>
                      <a:pt x="1049" y="2230"/>
                      <a:pt x="1060" y="2227"/>
                      <a:pt x="1066" y="2225"/>
                    </a:cubicBezTo>
                    <a:cubicBezTo>
                      <a:pt x="1053" y="2228"/>
                      <a:pt x="1041" y="2231"/>
                      <a:pt x="1028" y="2233"/>
                    </a:cubicBezTo>
                    <a:cubicBezTo>
                      <a:pt x="1029" y="2233"/>
                      <a:pt x="1029" y="2233"/>
                      <a:pt x="1029" y="2233"/>
                    </a:cubicBezTo>
                    <a:cubicBezTo>
                      <a:pt x="999" y="2240"/>
                      <a:pt x="956" y="2244"/>
                      <a:pt x="933" y="2247"/>
                    </a:cubicBezTo>
                    <a:cubicBezTo>
                      <a:pt x="986" y="2246"/>
                      <a:pt x="908" y="2251"/>
                      <a:pt x="912" y="2252"/>
                    </a:cubicBezTo>
                    <a:cubicBezTo>
                      <a:pt x="893" y="2252"/>
                      <a:pt x="887" y="2247"/>
                      <a:pt x="927" y="2244"/>
                    </a:cubicBezTo>
                    <a:cubicBezTo>
                      <a:pt x="938" y="2245"/>
                      <a:pt x="966" y="2241"/>
                      <a:pt x="986" y="2239"/>
                    </a:cubicBezTo>
                    <a:cubicBezTo>
                      <a:pt x="960" y="2241"/>
                      <a:pt x="952" y="2242"/>
                      <a:pt x="931" y="2244"/>
                    </a:cubicBezTo>
                    <a:cubicBezTo>
                      <a:pt x="946" y="2242"/>
                      <a:pt x="904" y="2243"/>
                      <a:pt x="904" y="2242"/>
                    </a:cubicBezTo>
                    <a:cubicBezTo>
                      <a:pt x="907" y="2241"/>
                      <a:pt x="915" y="2239"/>
                      <a:pt x="942" y="2238"/>
                    </a:cubicBezTo>
                    <a:cubicBezTo>
                      <a:pt x="981" y="2235"/>
                      <a:pt x="946" y="2241"/>
                      <a:pt x="957" y="2239"/>
                    </a:cubicBezTo>
                    <a:cubicBezTo>
                      <a:pt x="968" y="2241"/>
                      <a:pt x="1012" y="2233"/>
                      <a:pt x="1035" y="2229"/>
                    </a:cubicBezTo>
                    <a:cubicBezTo>
                      <a:pt x="1037" y="2229"/>
                      <a:pt x="1030" y="2231"/>
                      <a:pt x="1026" y="2231"/>
                    </a:cubicBezTo>
                    <a:cubicBezTo>
                      <a:pt x="1046" y="2228"/>
                      <a:pt x="1088" y="2218"/>
                      <a:pt x="1090" y="2215"/>
                    </a:cubicBezTo>
                    <a:cubicBezTo>
                      <a:pt x="1074" y="2220"/>
                      <a:pt x="1058" y="2224"/>
                      <a:pt x="1041" y="2228"/>
                    </a:cubicBezTo>
                    <a:cubicBezTo>
                      <a:pt x="1030" y="2230"/>
                      <a:pt x="1056" y="2223"/>
                      <a:pt x="1040" y="2225"/>
                    </a:cubicBezTo>
                    <a:cubicBezTo>
                      <a:pt x="1029" y="2228"/>
                      <a:pt x="1016" y="2231"/>
                      <a:pt x="1001" y="2232"/>
                    </a:cubicBezTo>
                    <a:cubicBezTo>
                      <a:pt x="1003" y="2231"/>
                      <a:pt x="1003" y="2231"/>
                      <a:pt x="1003" y="2231"/>
                    </a:cubicBezTo>
                    <a:cubicBezTo>
                      <a:pt x="973" y="2234"/>
                      <a:pt x="925" y="2238"/>
                      <a:pt x="889" y="2239"/>
                    </a:cubicBezTo>
                    <a:cubicBezTo>
                      <a:pt x="881" y="2243"/>
                      <a:pt x="862" y="2245"/>
                      <a:pt x="846" y="2249"/>
                    </a:cubicBezTo>
                    <a:cubicBezTo>
                      <a:pt x="793" y="2247"/>
                      <a:pt x="737" y="2239"/>
                      <a:pt x="681" y="2225"/>
                    </a:cubicBezTo>
                    <a:cubicBezTo>
                      <a:pt x="695" y="2226"/>
                      <a:pt x="730" y="2233"/>
                      <a:pt x="769" y="2238"/>
                    </a:cubicBezTo>
                    <a:cubicBezTo>
                      <a:pt x="763" y="2238"/>
                      <a:pt x="758" y="2237"/>
                      <a:pt x="752" y="2237"/>
                    </a:cubicBezTo>
                    <a:cubicBezTo>
                      <a:pt x="784" y="2242"/>
                      <a:pt x="796" y="2242"/>
                      <a:pt x="809" y="2242"/>
                    </a:cubicBezTo>
                    <a:cubicBezTo>
                      <a:pt x="807" y="2242"/>
                      <a:pt x="810" y="2243"/>
                      <a:pt x="815" y="2244"/>
                    </a:cubicBezTo>
                    <a:cubicBezTo>
                      <a:pt x="843" y="2245"/>
                      <a:pt x="858" y="2243"/>
                      <a:pt x="843" y="2241"/>
                    </a:cubicBezTo>
                    <a:cubicBezTo>
                      <a:pt x="834" y="2242"/>
                      <a:pt x="834" y="2242"/>
                      <a:pt x="834" y="2242"/>
                    </a:cubicBezTo>
                    <a:cubicBezTo>
                      <a:pt x="815" y="2238"/>
                      <a:pt x="815" y="2238"/>
                      <a:pt x="815" y="2238"/>
                    </a:cubicBezTo>
                    <a:cubicBezTo>
                      <a:pt x="807" y="2242"/>
                      <a:pt x="750" y="2233"/>
                      <a:pt x="719" y="2228"/>
                    </a:cubicBezTo>
                    <a:cubicBezTo>
                      <a:pt x="741" y="2231"/>
                      <a:pt x="759" y="2230"/>
                      <a:pt x="787" y="2236"/>
                    </a:cubicBezTo>
                    <a:cubicBezTo>
                      <a:pt x="784" y="2233"/>
                      <a:pt x="784" y="2233"/>
                      <a:pt x="784" y="2233"/>
                    </a:cubicBezTo>
                    <a:cubicBezTo>
                      <a:pt x="808" y="2236"/>
                      <a:pt x="827" y="2239"/>
                      <a:pt x="841" y="2238"/>
                    </a:cubicBezTo>
                    <a:cubicBezTo>
                      <a:pt x="813" y="2237"/>
                      <a:pt x="813" y="2237"/>
                      <a:pt x="813" y="2237"/>
                    </a:cubicBezTo>
                    <a:cubicBezTo>
                      <a:pt x="813" y="2236"/>
                      <a:pt x="813" y="2236"/>
                      <a:pt x="813" y="2236"/>
                    </a:cubicBezTo>
                    <a:cubicBezTo>
                      <a:pt x="793" y="2234"/>
                      <a:pt x="768" y="2233"/>
                      <a:pt x="750" y="2229"/>
                    </a:cubicBezTo>
                    <a:cubicBezTo>
                      <a:pt x="734" y="2227"/>
                      <a:pt x="718" y="2227"/>
                      <a:pt x="676" y="2217"/>
                    </a:cubicBezTo>
                    <a:cubicBezTo>
                      <a:pt x="678" y="2217"/>
                      <a:pt x="678" y="2217"/>
                      <a:pt x="678" y="2217"/>
                    </a:cubicBezTo>
                    <a:cubicBezTo>
                      <a:pt x="648" y="2214"/>
                      <a:pt x="600" y="2193"/>
                      <a:pt x="578" y="2186"/>
                    </a:cubicBezTo>
                    <a:cubicBezTo>
                      <a:pt x="565" y="2186"/>
                      <a:pt x="623" y="2204"/>
                      <a:pt x="637" y="2208"/>
                    </a:cubicBezTo>
                    <a:cubicBezTo>
                      <a:pt x="619" y="2205"/>
                      <a:pt x="601" y="2197"/>
                      <a:pt x="615" y="2204"/>
                    </a:cubicBezTo>
                    <a:cubicBezTo>
                      <a:pt x="574" y="2192"/>
                      <a:pt x="592" y="2193"/>
                      <a:pt x="558" y="2183"/>
                    </a:cubicBezTo>
                    <a:cubicBezTo>
                      <a:pt x="564" y="2185"/>
                      <a:pt x="570" y="2188"/>
                      <a:pt x="576" y="2191"/>
                    </a:cubicBezTo>
                    <a:cubicBezTo>
                      <a:pt x="561" y="2187"/>
                      <a:pt x="536" y="2176"/>
                      <a:pt x="521" y="2171"/>
                    </a:cubicBezTo>
                    <a:cubicBezTo>
                      <a:pt x="518" y="2173"/>
                      <a:pt x="546" y="2182"/>
                      <a:pt x="574" y="2193"/>
                    </a:cubicBezTo>
                    <a:cubicBezTo>
                      <a:pt x="561" y="2190"/>
                      <a:pt x="561" y="2190"/>
                      <a:pt x="561" y="2190"/>
                    </a:cubicBezTo>
                    <a:cubicBezTo>
                      <a:pt x="580" y="2197"/>
                      <a:pt x="599" y="2203"/>
                      <a:pt x="619" y="2208"/>
                    </a:cubicBezTo>
                    <a:cubicBezTo>
                      <a:pt x="637" y="2210"/>
                      <a:pt x="621" y="2206"/>
                      <a:pt x="658" y="2214"/>
                    </a:cubicBezTo>
                    <a:cubicBezTo>
                      <a:pt x="677" y="2221"/>
                      <a:pt x="687" y="2226"/>
                      <a:pt x="678" y="2227"/>
                    </a:cubicBezTo>
                    <a:cubicBezTo>
                      <a:pt x="663" y="2222"/>
                      <a:pt x="634" y="2215"/>
                      <a:pt x="635" y="2213"/>
                    </a:cubicBezTo>
                    <a:cubicBezTo>
                      <a:pt x="618" y="2211"/>
                      <a:pt x="570" y="2196"/>
                      <a:pt x="579" y="2201"/>
                    </a:cubicBezTo>
                    <a:cubicBezTo>
                      <a:pt x="577" y="2200"/>
                      <a:pt x="574" y="2199"/>
                      <a:pt x="572" y="2199"/>
                    </a:cubicBezTo>
                    <a:cubicBezTo>
                      <a:pt x="554" y="2189"/>
                      <a:pt x="524" y="2177"/>
                      <a:pt x="475" y="2151"/>
                    </a:cubicBezTo>
                    <a:cubicBezTo>
                      <a:pt x="465" y="2146"/>
                      <a:pt x="463" y="2147"/>
                      <a:pt x="464" y="2150"/>
                    </a:cubicBezTo>
                    <a:cubicBezTo>
                      <a:pt x="455" y="2144"/>
                      <a:pt x="445" y="2137"/>
                      <a:pt x="436" y="2131"/>
                    </a:cubicBezTo>
                    <a:cubicBezTo>
                      <a:pt x="444" y="2135"/>
                      <a:pt x="449" y="2137"/>
                      <a:pt x="463" y="2145"/>
                    </a:cubicBezTo>
                    <a:cubicBezTo>
                      <a:pt x="438" y="2131"/>
                      <a:pt x="415" y="2114"/>
                      <a:pt x="393" y="2095"/>
                    </a:cubicBezTo>
                    <a:cubicBezTo>
                      <a:pt x="399" y="2099"/>
                      <a:pt x="399" y="2099"/>
                      <a:pt x="399" y="2099"/>
                    </a:cubicBezTo>
                    <a:cubicBezTo>
                      <a:pt x="390" y="2092"/>
                      <a:pt x="381" y="2085"/>
                      <a:pt x="372" y="2078"/>
                    </a:cubicBezTo>
                    <a:cubicBezTo>
                      <a:pt x="387" y="2090"/>
                      <a:pt x="410" y="2109"/>
                      <a:pt x="403" y="2106"/>
                    </a:cubicBezTo>
                    <a:cubicBezTo>
                      <a:pt x="371" y="2083"/>
                      <a:pt x="357" y="2066"/>
                      <a:pt x="332" y="2044"/>
                    </a:cubicBezTo>
                    <a:cubicBezTo>
                      <a:pt x="335" y="2042"/>
                      <a:pt x="328" y="2033"/>
                      <a:pt x="337" y="2039"/>
                    </a:cubicBezTo>
                    <a:cubicBezTo>
                      <a:pt x="339" y="2041"/>
                      <a:pt x="339" y="2042"/>
                      <a:pt x="340" y="2042"/>
                    </a:cubicBezTo>
                    <a:cubicBezTo>
                      <a:pt x="349" y="2050"/>
                      <a:pt x="369" y="2067"/>
                      <a:pt x="385" y="2080"/>
                    </a:cubicBezTo>
                    <a:cubicBezTo>
                      <a:pt x="334" y="2030"/>
                      <a:pt x="347" y="2043"/>
                      <a:pt x="306" y="1995"/>
                    </a:cubicBezTo>
                    <a:cubicBezTo>
                      <a:pt x="304" y="1990"/>
                      <a:pt x="345" y="2038"/>
                      <a:pt x="337" y="2026"/>
                    </a:cubicBezTo>
                    <a:cubicBezTo>
                      <a:pt x="350" y="2040"/>
                      <a:pt x="363" y="2054"/>
                      <a:pt x="377" y="2068"/>
                    </a:cubicBezTo>
                    <a:cubicBezTo>
                      <a:pt x="370" y="2061"/>
                      <a:pt x="369" y="2061"/>
                      <a:pt x="365" y="2058"/>
                    </a:cubicBezTo>
                    <a:cubicBezTo>
                      <a:pt x="395" y="2084"/>
                      <a:pt x="406" y="2095"/>
                      <a:pt x="431" y="2110"/>
                    </a:cubicBezTo>
                    <a:cubicBezTo>
                      <a:pt x="446" y="2122"/>
                      <a:pt x="406" y="2094"/>
                      <a:pt x="423" y="2107"/>
                    </a:cubicBezTo>
                    <a:cubicBezTo>
                      <a:pt x="408" y="2097"/>
                      <a:pt x="394" y="2087"/>
                      <a:pt x="386" y="2083"/>
                    </a:cubicBezTo>
                    <a:cubicBezTo>
                      <a:pt x="421" y="2113"/>
                      <a:pt x="408" y="2098"/>
                      <a:pt x="440" y="2120"/>
                    </a:cubicBezTo>
                    <a:cubicBezTo>
                      <a:pt x="447" y="2126"/>
                      <a:pt x="455" y="2131"/>
                      <a:pt x="463" y="2137"/>
                    </a:cubicBezTo>
                    <a:cubicBezTo>
                      <a:pt x="478" y="2145"/>
                      <a:pt x="459" y="2133"/>
                      <a:pt x="458" y="2132"/>
                    </a:cubicBezTo>
                    <a:cubicBezTo>
                      <a:pt x="477" y="2142"/>
                      <a:pt x="483" y="2147"/>
                      <a:pt x="498" y="2154"/>
                    </a:cubicBezTo>
                    <a:cubicBezTo>
                      <a:pt x="494" y="2151"/>
                      <a:pt x="484" y="2146"/>
                      <a:pt x="487" y="2147"/>
                    </a:cubicBezTo>
                    <a:cubicBezTo>
                      <a:pt x="511" y="2160"/>
                      <a:pt x="536" y="2170"/>
                      <a:pt x="559" y="2182"/>
                    </a:cubicBezTo>
                    <a:cubicBezTo>
                      <a:pt x="545" y="2175"/>
                      <a:pt x="575" y="2185"/>
                      <a:pt x="587" y="2188"/>
                    </a:cubicBezTo>
                    <a:cubicBezTo>
                      <a:pt x="571" y="2181"/>
                      <a:pt x="555" y="2174"/>
                      <a:pt x="539" y="2166"/>
                    </a:cubicBezTo>
                    <a:cubicBezTo>
                      <a:pt x="477" y="2141"/>
                      <a:pt x="445" y="2122"/>
                      <a:pt x="390" y="2077"/>
                    </a:cubicBezTo>
                    <a:cubicBezTo>
                      <a:pt x="394" y="2079"/>
                      <a:pt x="394" y="2079"/>
                      <a:pt x="394" y="2079"/>
                    </a:cubicBezTo>
                    <a:cubicBezTo>
                      <a:pt x="354" y="2041"/>
                      <a:pt x="338" y="2024"/>
                      <a:pt x="323" y="2009"/>
                    </a:cubicBezTo>
                    <a:cubicBezTo>
                      <a:pt x="308" y="1995"/>
                      <a:pt x="294" y="1981"/>
                      <a:pt x="266" y="1941"/>
                    </a:cubicBezTo>
                    <a:cubicBezTo>
                      <a:pt x="267" y="1937"/>
                      <a:pt x="241" y="1904"/>
                      <a:pt x="246" y="1906"/>
                    </a:cubicBezTo>
                    <a:cubicBezTo>
                      <a:pt x="262" y="1930"/>
                      <a:pt x="259" y="1925"/>
                      <a:pt x="256" y="1917"/>
                    </a:cubicBezTo>
                    <a:cubicBezTo>
                      <a:pt x="246" y="1904"/>
                      <a:pt x="239" y="1895"/>
                      <a:pt x="223" y="1866"/>
                    </a:cubicBezTo>
                    <a:cubicBezTo>
                      <a:pt x="231" y="1876"/>
                      <a:pt x="217" y="1850"/>
                      <a:pt x="234" y="1878"/>
                    </a:cubicBezTo>
                    <a:cubicBezTo>
                      <a:pt x="213" y="1839"/>
                      <a:pt x="202" y="1817"/>
                      <a:pt x="190" y="1798"/>
                    </a:cubicBezTo>
                    <a:cubicBezTo>
                      <a:pt x="158" y="1733"/>
                      <a:pt x="183" y="1777"/>
                      <a:pt x="155" y="1711"/>
                    </a:cubicBezTo>
                    <a:cubicBezTo>
                      <a:pt x="160" y="1720"/>
                      <a:pt x="160" y="1720"/>
                      <a:pt x="160" y="1720"/>
                    </a:cubicBezTo>
                    <a:cubicBezTo>
                      <a:pt x="154" y="1706"/>
                      <a:pt x="149" y="1692"/>
                      <a:pt x="144" y="1678"/>
                    </a:cubicBezTo>
                    <a:cubicBezTo>
                      <a:pt x="147" y="1693"/>
                      <a:pt x="147" y="1693"/>
                      <a:pt x="147" y="1693"/>
                    </a:cubicBezTo>
                    <a:cubicBezTo>
                      <a:pt x="128" y="1643"/>
                      <a:pt x="128" y="1643"/>
                      <a:pt x="128" y="1643"/>
                    </a:cubicBezTo>
                    <a:cubicBezTo>
                      <a:pt x="117" y="1612"/>
                      <a:pt x="130" y="1656"/>
                      <a:pt x="128" y="1653"/>
                    </a:cubicBezTo>
                    <a:cubicBezTo>
                      <a:pt x="134" y="1662"/>
                      <a:pt x="134" y="1662"/>
                      <a:pt x="134" y="1662"/>
                    </a:cubicBezTo>
                    <a:cubicBezTo>
                      <a:pt x="140" y="1683"/>
                      <a:pt x="152" y="1711"/>
                      <a:pt x="153" y="1715"/>
                    </a:cubicBezTo>
                    <a:cubicBezTo>
                      <a:pt x="140" y="1683"/>
                      <a:pt x="142" y="1691"/>
                      <a:pt x="136" y="1678"/>
                    </a:cubicBezTo>
                    <a:cubicBezTo>
                      <a:pt x="140" y="1689"/>
                      <a:pt x="144" y="1699"/>
                      <a:pt x="148" y="1709"/>
                    </a:cubicBezTo>
                    <a:cubicBezTo>
                      <a:pt x="151" y="1720"/>
                      <a:pt x="151" y="1720"/>
                      <a:pt x="151" y="1720"/>
                    </a:cubicBezTo>
                    <a:cubicBezTo>
                      <a:pt x="163" y="1751"/>
                      <a:pt x="173" y="1775"/>
                      <a:pt x="183" y="1792"/>
                    </a:cubicBezTo>
                    <a:cubicBezTo>
                      <a:pt x="178" y="1779"/>
                      <a:pt x="172" y="1772"/>
                      <a:pt x="168" y="1761"/>
                    </a:cubicBezTo>
                    <a:cubicBezTo>
                      <a:pt x="178" y="1774"/>
                      <a:pt x="194" y="1812"/>
                      <a:pt x="214" y="1847"/>
                    </a:cubicBezTo>
                    <a:cubicBezTo>
                      <a:pt x="214" y="1848"/>
                      <a:pt x="219" y="1859"/>
                      <a:pt x="216" y="1855"/>
                    </a:cubicBezTo>
                    <a:cubicBezTo>
                      <a:pt x="216" y="1854"/>
                      <a:pt x="213" y="1848"/>
                      <a:pt x="211" y="1845"/>
                    </a:cubicBezTo>
                    <a:cubicBezTo>
                      <a:pt x="211" y="1848"/>
                      <a:pt x="200" y="1828"/>
                      <a:pt x="217" y="1862"/>
                    </a:cubicBezTo>
                    <a:cubicBezTo>
                      <a:pt x="209" y="1851"/>
                      <a:pt x="193" y="1827"/>
                      <a:pt x="193" y="1829"/>
                    </a:cubicBezTo>
                    <a:cubicBezTo>
                      <a:pt x="182" y="1809"/>
                      <a:pt x="170" y="1781"/>
                      <a:pt x="163" y="1764"/>
                    </a:cubicBezTo>
                    <a:cubicBezTo>
                      <a:pt x="164" y="1766"/>
                      <a:pt x="164" y="1766"/>
                      <a:pt x="164" y="1766"/>
                    </a:cubicBezTo>
                    <a:cubicBezTo>
                      <a:pt x="157" y="1748"/>
                      <a:pt x="140" y="1711"/>
                      <a:pt x="141" y="1707"/>
                    </a:cubicBezTo>
                    <a:cubicBezTo>
                      <a:pt x="136" y="1696"/>
                      <a:pt x="125" y="1666"/>
                      <a:pt x="135" y="1697"/>
                    </a:cubicBezTo>
                    <a:cubicBezTo>
                      <a:pt x="129" y="1680"/>
                      <a:pt x="122" y="1663"/>
                      <a:pt x="116" y="1646"/>
                    </a:cubicBezTo>
                    <a:cubicBezTo>
                      <a:pt x="122" y="1654"/>
                      <a:pt x="107" y="1604"/>
                      <a:pt x="126" y="1655"/>
                    </a:cubicBezTo>
                    <a:cubicBezTo>
                      <a:pt x="125" y="1653"/>
                      <a:pt x="119" y="1635"/>
                      <a:pt x="109" y="1604"/>
                    </a:cubicBezTo>
                    <a:cubicBezTo>
                      <a:pt x="110" y="1606"/>
                      <a:pt x="110" y="1606"/>
                      <a:pt x="110" y="1606"/>
                    </a:cubicBezTo>
                    <a:cubicBezTo>
                      <a:pt x="111" y="1607"/>
                      <a:pt x="111" y="1609"/>
                      <a:pt x="112" y="1609"/>
                    </a:cubicBezTo>
                    <a:cubicBezTo>
                      <a:pt x="114" y="1616"/>
                      <a:pt x="115" y="1619"/>
                      <a:pt x="115" y="1621"/>
                    </a:cubicBezTo>
                    <a:cubicBezTo>
                      <a:pt x="123" y="1638"/>
                      <a:pt x="115" y="1611"/>
                      <a:pt x="106" y="1583"/>
                    </a:cubicBezTo>
                    <a:cubicBezTo>
                      <a:pt x="103" y="1576"/>
                      <a:pt x="103" y="1576"/>
                      <a:pt x="103" y="1576"/>
                    </a:cubicBezTo>
                    <a:cubicBezTo>
                      <a:pt x="97" y="1551"/>
                      <a:pt x="94" y="1536"/>
                      <a:pt x="86" y="1503"/>
                    </a:cubicBezTo>
                    <a:cubicBezTo>
                      <a:pt x="77" y="1478"/>
                      <a:pt x="69" y="1452"/>
                      <a:pt x="62" y="1427"/>
                    </a:cubicBezTo>
                    <a:cubicBezTo>
                      <a:pt x="57" y="1404"/>
                      <a:pt x="57" y="1404"/>
                      <a:pt x="57" y="1404"/>
                    </a:cubicBezTo>
                    <a:cubicBezTo>
                      <a:pt x="56" y="1393"/>
                      <a:pt x="49" y="1358"/>
                      <a:pt x="54" y="1372"/>
                    </a:cubicBezTo>
                    <a:cubicBezTo>
                      <a:pt x="54" y="1368"/>
                      <a:pt x="57" y="1380"/>
                      <a:pt x="59" y="1395"/>
                    </a:cubicBezTo>
                    <a:cubicBezTo>
                      <a:pt x="59" y="1397"/>
                      <a:pt x="58" y="1393"/>
                      <a:pt x="58" y="1396"/>
                    </a:cubicBezTo>
                    <a:cubicBezTo>
                      <a:pt x="60" y="1400"/>
                      <a:pt x="62" y="1402"/>
                      <a:pt x="60" y="1383"/>
                    </a:cubicBezTo>
                    <a:cubicBezTo>
                      <a:pt x="63" y="1402"/>
                      <a:pt x="63" y="1404"/>
                      <a:pt x="67" y="1417"/>
                    </a:cubicBezTo>
                    <a:cubicBezTo>
                      <a:pt x="66" y="1411"/>
                      <a:pt x="64" y="1405"/>
                      <a:pt x="63" y="1398"/>
                    </a:cubicBezTo>
                    <a:cubicBezTo>
                      <a:pt x="69" y="1426"/>
                      <a:pt x="81" y="1468"/>
                      <a:pt x="82" y="1467"/>
                    </a:cubicBezTo>
                    <a:cubicBezTo>
                      <a:pt x="78" y="1459"/>
                      <a:pt x="77" y="1441"/>
                      <a:pt x="74" y="1426"/>
                    </a:cubicBezTo>
                    <a:cubicBezTo>
                      <a:pt x="77" y="1437"/>
                      <a:pt x="83" y="1461"/>
                      <a:pt x="80" y="1443"/>
                    </a:cubicBezTo>
                    <a:cubicBezTo>
                      <a:pt x="77" y="1436"/>
                      <a:pt x="66" y="1385"/>
                      <a:pt x="72" y="1422"/>
                    </a:cubicBezTo>
                    <a:cubicBezTo>
                      <a:pt x="68" y="1407"/>
                      <a:pt x="64" y="1386"/>
                      <a:pt x="61" y="1368"/>
                    </a:cubicBezTo>
                    <a:cubicBezTo>
                      <a:pt x="66" y="1389"/>
                      <a:pt x="65" y="1375"/>
                      <a:pt x="67" y="1381"/>
                    </a:cubicBezTo>
                    <a:cubicBezTo>
                      <a:pt x="63" y="1363"/>
                      <a:pt x="61" y="1363"/>
                      <a:pt x="60" y="1361"/>
                    </a:cubicBezTo>
                    <a:cubicBezTo>
                      <a:pt x="54" y="1308"/>
                      <a:pt x="55" y="1286"/>
                      <a:pt x="47" y="1227"/>
                    </a:cubicBezTo>
                    <a:cubicBezTo>
                      <a:pt x="46" y="1219"/>
                      <a:pt x="52" y="1263"/>
                      <a:pt x="50" y="1257"/>
                    </a:cubicBezTo>
                    <a:cubicBezTo>
                      <a:pt x="42" y="1214"/>
                      <a:pt x="47" y="1200"/>
                      <a:pt x="43" y="1163"/>
                    </a:cubicBezTo>
                    <a:cubicBezTo>
                      <a:pt x="41" y="1173"/>
                      <a:pt x="41" y="1173"/>
                      <a:pt x="41" y="1173"/>
                    </a:cubicBezTo>
                    <a:cubicBezTo>
                      <a:pt x="40" y="1162"/>
                      <a:pt x="38" y="1133"/>
                      <a:pt x="37" y="1119"/>
                    </a:cubicBezTo>
                    <a:cubicBezTo>
                      <a:pt x="37" y="1116"/>
                      <a:pt x="39" y="1076"/>
                      <a:pt x="40" y="1105"/>
                    </a:cubicBezTo>
                    <a:cubicBezTo>
                      <a:pt x="41" y="1041"/>
                      <a:pt x="34" y="1048"/>
                      <a:pt x="39" y="974"/>
                    </a:cubicBezTo>
                    <a:cubicBezTo>
                      <a:pt x="35" y="1009"/>
                      <a:pt x="36" y="1013"/>
                      <a:pt x="35" y="1039"/>
                    </a:cubicBezTo>
                    <a:cubicBezTo>
                      <a:pt x="34" y="1011"/>
                      <a:pt x="34" y="1035"/>
                      <a:pt x="32" y="1032"/>
                    </a:cubicBezTo>
                    <a:cubicBezTo>
                      <a:pt x="34" y="1015"/>
                      <a:pt x="36" y="959"/>
                      <a:pt x="36" y="997"/>
                    </a:cubicBezTo>
                    <a:cubicBezTo>
                      <a:pt x="37" y="974"/>
                      <a:pt x="41" y="928"/>
                      <a:pt x="42" y="917"/>
                    </a:cubicBezTo>
                    <a:cubicBezTo>
                      <a:pt x="39" y="937"/>
                      <a:pt x="39" y="937"/>
                      <a:pt x="39" y="937"/>
                    </a:cubicBezTo>
                    <a:cubicBezTo>
                      <a:pt x="42" y="904"/>
                      <a:pt x="45" y="871"/>
                      <a:pt x="45" y="858"/>
                    </a:cubicBezTo>
                    <a:cubicBezTo>
                      <a:pt x="39" y="899"/>
                      <a:pt x="43" y="898"/>
                      <a:pt x="37" y="950"/>
                    </a:cubicBezTo>
                    <a:cubicBezTo>
                      <a:pt x="31" y="1007"/>
                      <a:pt x="36" y="936"/>
                      <a:pt x="31" y="973"/>
                    </a:cubicBezTo>
                    <a:cubicBezTo>
                      <a:pt x="31" y="987"/>
                      <a:pt x="30" y="1001"/>
                      <a:pt x="31" y="1014"/>
                    </a:cubicBezTo>
                    <a:cubicBezTo>
                      <a:pt x="32" y="995"/>
                      <a:pt x="32" y="995"/>
                      <a:pt x="32" y="995"/>
                    </a:cubicBezTo>
                    <a:cubicBezTo>
                      <a:pt x="34" y="1001"/>
                      <a:pt x="29" y="1058"/>
                      <a:pt x="33" y="1053"/>
                    </a:cubicBezTo>
                    <a:cubicBezTo>
                      <a:pt x="30" y="1094"/>
                      <a:pt x="32" y="1106"/>
                      <a:pt x="31" y="1152"/>
                    </a:cubicBezTo>
                    <a:cubicBezTo>
                      <a:pt x="33" y="1162"/>
                      <a:pt x="32" y="1145"/>
                      <a:pt x="32" y="1133"/>
                    </a:cubicBezTo>
                    <a:cubicBezTo>
                      <a:pt x="33" y="1156"/>
                      <a:pt x="36" y="1157"/>
                      <a:pt x="36" y="1187"/>
                    </a:cubicBezTo>
                    <a:cubicBezTo>
                      <a:pt x="37" y="1202"/>
                      <a:pt x="39" y="1192"/>
                      <a:pt x="37" y="1165"/>
                    </a:cubicBezTo>
                    <a:cubicBezTo>
                      <a:pt x="39" y="1188"/>
                      <a:pt x="40" y="1210"/>
                      <a:pt x="43" y="1235"/>
                    </a:cubicBezTo>
                    <a:cubicBezTo>
                      <a:pt x="43" y="1227"/>
                      <a:pt x="42" y="1218"/>
                      <a:pt x="42" y="1209"/>
                    </a:cubicBezTo>
                    <a:cubicBezTo>
                      <a:pt x="43" y="1218"/>
                      <a:pt x="44" y="1227"/>
                      <a:pt x="45" y="1236"/>
                    </a:cubicBezTo>
                    <a:cubicBezTo>
                      <a:pt x="44" y="1213"/>
                      <a:pt x="44" y="1213"/>
                      <a:pt x="44" y="1213"/>
                    </a:cubicBezTo>
                    <a:cubicBezTo>
                      <a:pt x="49" y="1265"/>
                      <a:pt x="56" y="1323"/>
                      <a:pt x="58" y="1350"/>
                    </a:cubicBezTo>
                    <a:cubicBezTo>
                      <a:pt x="49" y="1307"/>
                      <a:pt x="41" y="1233"/>
                      <a:pt x="36" y="1207"/>
                    </a:cubicBezTo>
                    <a:cubicBezTo>
                      <a:pt x="36" y="1217"/>
                      <a:pt x="42" y="1242"/>
                      <a:pt x="40" y="1256"/>
                    </a:cubicBezTo>
                    <a:cubicBezTo>
                      <a:pt x="44" y="1269"/>
                      <a:pt x="44" y="1269"/>
                      <a:pt x="44" y="1269"/>
                    </a:cubicBezTo>
                    <a:cubicBezTo>
                      <a:pt x="46" y="1285"/>
                      <a:pt x="52" y="1321"/>
                      <a:pt x="50" y="1324"/>
                    </a:cubicBezTo>
                    <a:cubicBezTo>
                      <a:pt x="43" y="1282"/>
                      <a:pt x="40" y="1270"/>
                      <a:pt x="36" y="1249"/>
                    </a:cubicBezTo>
                    <a:cubicBezTo>
                      <a:pt x="36" y="1249"/>
                      <a:pt x="35" y="1245"/>
                      <a:pt x="34" y="1239"/>
                    </a:cubicBezTo>
                    <a:cubicBezTo>
                      <a:pt x="34" y="1238"/>
                      <a:pt x="34" y="1238"/>
                      <a:pt x="34" y="1238"/>
                    </a:cubicBezTo>
                    <a:cubicBezTo>
                      <a:pt x="34" y="1238"/>
                      <a:pt x="34" y="1238"/>
                      <a:pt x="34" y="1238"/>
                    </a:cubicBezTo>
                    <a:cubicBezTo>
                      <a:pt x="33" y="1225"/>
                      <a:pt x="31" y="1205"/>
                      <a:pt x="30" y="1193"/>
                    </a:cubicBezTo>
                    <a:cubicBezTo>
                      <a:pt x="29" y="1177"/>
                      <a:pt x="31" y="1188"/>
                      <a:pt x="32" y="1189"/>
                    </a:cubicBezTo>
                    <a:cubicBezTo>
                      <a:pt x="30" y="1137"/>
                      <a:pt x="22" y="1102"/>
                      <a:pt x="25" y="1047"/>
                    </a:cubicBezTo>
                    <a:cubicBezTo>
                      <a:pt x="26" y="1046"/>
                      <a:pt x="28" y="1004"/>
                      <a:pt x="29" y="1017"/>
                    </a:cubicBezTo>
                    <a:cubicBezTo>
                      <a:pt x="30" y="985"/>
                      <a:pt x="30" y="968"/>
                      <a:pt x="30" y="946"/>
                    </a:cubicBezTo>
                    <a:cubicBezTo>
                      <a:pt x="32" y="942"/>
                      <a:pt x="36" y="898"/>
                      <a:pt x="36" y="914"/>
                    </a:cubicBezTo>
                    <a:cubicBezTo>
                      <a:pt x="37" y="885"/>
                      <a:pt x="37" y="885"/>
                      <a:pt x="37" y="885"/>
                    </a:cubicBezTo>
                    <a:cubicBezTo>
                      <a:pt x="40" y="865"/>
                      <a:pt x="46" y="823"/>
                      <a:pt x="49" y="817"/>
                    </a:cubicBezTo>
                    <a:cubicBezTo>
                      <a:pt x="53" y="795"/>
                      <a:pt x="47" y="810"/>
                      <a:pt x="55" y="780"/>
                    </a:cubicBezTo>
                    <a:cubicBezTo>
                      <a:pt x="55" y="782"/>
                      <a:pt x="56" y="780"/>
                      <a:pt x="54" y="786"/>
                    </a:cubicBezTo>
                    <a:cubicBezTo>
                      <a:pt x="58" y="772"/>
                      <a:pt x="66" y="740"/>
                      <a:pt x="68" y="726"/>
                    </a:cubicBezTo>
                    <a:cubicBezTo>
                      <a:pt x="62" y="746"/>
                      <a:pt x="66" y="730"/>
                      <a:pt x="60" y="755"/>
                    </a:cubicBezTo>
                    <a:cubicBezTo>
                      <a:pt x="59" y="754"/>
                      <a:pt x="64" y="726"/>
                      <a:pt x="74" y="698"/>
                    </a:cubicBezTo>
                    <a:cubicBezTo>
                      <a:pt x="65" y="737"/>
                      <a:pt x="85" y="669"/>
                      <a:pt x="81" y="687"/>
                    </a:cubicBezTo>
                    <a:cubicBezTo>
                      <a:pt x="100" y="627"/>
                      <a:pt x="110" y="592"/>
                      <a:pt x="129" y="543"/>
                    </a:cubicBezTo>
                    <a:cubicBezTo>
                      <a:pt x="153" y="486"/>
                      <a:pt x="193" y="419"/>
                      <a:pt x="218" y="378"/>
                    </a:cubicBezTo>
                    <a:cubicBezTo>
                      <a:pt x="215" y="383"/>
                      <a:pt x="215" y="383"/>
                      <a:pt x="215" y="383"/>
                    </a:cubicBezTo>
                    <a:cubicBezTo>
                      <a:pt x="219" y="375"/>
                      <a:pt x="225" y="367"/>
                      <a:pt x="230" y="359"/>
                    </a:cubicBezTo>
                    <a:cubicBezTo>
                      <a:pt x="239" y="345"/>
                      <a:pt x="232" y="360"/>
                      <a:pt x="247" y="338"/>
                    </a:cubicBezTo>
                    <a:cubicBezTo>
                      <a:pt x="243" y="347"/>
                      <a:pt x="220" y="375"/>
                      <a:pt x="208" y="399"/>
                    </a:cubicBezTo>
                    <a:cubicBezTo>
                      <a:pt x="234" y="362"/>
                      <a:pt x="187" y="436"/>
                      <a:pt x="205" y="411"/>
                    </a:cubicBezTo>
                    <a:cubicBezTo>
                      <a:pt x="210" y="393"/>
                      <a:pt x="258" y="330"/>
                      <a:pt x="282" y="299"/>
                    </a:cubicBezTo>
                    <a:cubicBezTo>
                      <a:pt x="307" y="269"/>
                      <a:pt x="272" y="314"/>
                      <a:pt x="285" y="299"/>
                    </a:cubicBezTo>
                    <a:cubicBezTo>
                      <a:pt x="291" y="289"/>
                      <a:pt x="291" y="289"/>
                      <a:pt x="291" y="289"/>
                    </a:cubicBezTo>
                    <a:cubicBezTo>
                      <a:pt x="302" y="277"/>
                      <a:pt x="305" y="274"/>
                      <a:pt x="306" y="275"/>
                    </a:cubicBezTo>
                    <a:cubicBezTo>
                      <a:pt x="333" y="245"/>
                      <a:pt x="366" y="212"/>
                      <a:pt x="390" y="188"/>
                    </a:cubicBezTo>
                    <a:cubicBezTo>
                      <a:pt x="358" y="218"/>
                      <a:pt x="400" y="176"/>
                      <a:pt x="367" y="205"/>
                    </a:cubicBezTo>
                    <a:cubicBezTo>
                      <a:pt x="377" y="196"/>
                      <a:pt x="398" y="176"/>
                      <a:pt x="419" y="160"/>
                    </a:cubicBezTo>
                    <a:cubicBezTo>
                      <a:pt x="399" y="177"/>
                      <a:pt x="448" y="141"/>
                      <a:pt x="403" y="176"/>
                    </a:cubicBezTo>
                    <a:cubicBezTo>
                      <a:pt x="410" y="173"/>
                      <a:pt x="424" y="158"/>
                      <a:pt x="445" y="143"/>
                    </a:cubicBezTo>
                    <a:cubicBezTo>
                      <a:pt x="435" y="151"/>
                      <a:pt x="413" y="171"/>
                      <a:pt x="416" y="169"/>
                    </a:cubicBezTo>
                    <a:cubicBezTo>
                      <a:pt x="443" y="141"/>
                      <a:pt x="518" y="100"/>
                      <a:pt x="530" y="93"/>
                    </a:cubicBezTo>
                    <a:cubicBezTo>
                      <a:pt x="553" y="77"/>
                      <a:pt x="592" y="58"/>
                      <a:pt x="624" y="46"/>
                    </a:cubicBezTo>
                    <a:cubicBezTo>
                      <a:pt x="656" y="38"/>
                      <a:pt x="693" y="29"/>
                      <a:pt x="731" y="25"/>
                    </a:cubicBezTo>
                    <a:cubicBezTo>
                      <a:pt x="724" y="27"/>
                      <a:pt x="724" y="27"/>
                      <a:pt x="724" y="27"/>
                    </a:cubicBezTo>
                    <a:cubicBezTo>
                      <a:pt x="746" y="24"/>
                      <a:pt x="779" y="21"/>
                      <a:pt x="811" y="21"/>
                    </a:cubicBezTo>
                    <a:cubicBezTo>
                      <a:pt x="818" y="23"/>
                      <a:pt x="818" y="23"/>
                      <a:pt x="818" y="23"/>
                    </a:cubicBezTo>
                    <a:cubicBezTo>
                      <a:pt x="840" y="22"/>
                      <a:pt x="882" y="24"/>
                      <a:pt x="915" y="28"/>
                    </a:cubicBezTo>
                    <a:cubicBezTo>
                      <a:pt x="916" y="26"/>
                      <a:pt x="885" y="24"/>
                      <a:pt x="899" y="24"/>
                    </a:cubicBezTo>
                    <a:cubicBezTo>
                      <a:pt x="883" y="23"/>
                      <a:pt x="868" y="22"/>
                      <a:pt x="874" y="23"/>
                    </a:cubicBezTo>
                    <a:cubicBezTo>
                      <a:pt x="858" y="23"/>
                      <a:pt x="857" y="21"/>
                      <a:pt x="843" y="19"/>
                    </a:cubicBezTo>
                    <a:cubicBezTo>
                      <a:pt x="865" y="20"/>
                      <a:pt x="887" y="21"/>
                      <a:pt x="908" y="22"/>
                    </a:cubicBezTo>
                    <a:cubicBezTo>
                      <a:pt x="913" y="23"/>
                      <a:pt x="915" y="23"/>
                      <a:pt x="916" y="24"/>
                    </a:cubicBezTo>
                    <a:cubicBezTo>
                      <a:pt x="921" y="22"/>
                      <a:pt x="921" y="22"/>
                      <a:pt x="921" y="22"/>
                    </a:cubicBezTo>
                    <a:cubicBezTo>
                      <a:pt x="937" y="24"/>
                      <a:pt x="942" y="25"/>
                      <a:pt x="939" y="26"/>
                    </a:cubicBezTo>
                    <a:cubicBezTo>
                      <a:pt x="976" y="30"/>
                      <a:pt x="989" y="29"/>
                      <a:pt x="1027" y="36"/>
                    </a:cubicBezTo>
                    <a:cubicBezTo>
                      <a:pt x="1010" y="35"/>
                      <a:pt x="1000" y="34"/>
                      <a:pt x="973" y="30"/>
                    </a:cubicBezTo>
                    <a:cubicBezTo>
                      <a:pt x="987" y="32"/>
                      <a:pt x="1002" y="34"/>
                      <a:pt x="1016" y="37"/>
                    </a:cubicBezTo>
                    <a:cubicBezTo>
                      <a:pt x="996" y="35"/>
                      <a:pt x="921" y="24"/>
                      <a:pt x="933" y="29"/>
                    </a:cubicBezTo>
                    <a:cubicBezTo>
                      <a:pt x="981" y="33"/>
                      <a:pt x="1052" y="44"/>
                      <a:pt x="1093" y="51"/>
                    </a:cubicBezTo>
                    <a:cubicBezTo>
                      <a:pt x="1114" y="58"/>
                      <a:pt x="1147" y="65"/>
                      <a:pt x="1182" y="79"/>
                    </a:cubicBezTo>
                    <a:cubicBezTo>
                      <a:pt x="1186" y="81"/>
                      <a:pt x="1196" y="86"/>
                      <a:pt x="1190" y="84"/>
                    </a:cubicBezTo>
                    <a:cubicBezTo>
                      <a:pt x="1180" y="80"/>
                      <a:pt x="1180" y="80"/>
                      <a:pt x="1180" y="80"/>
                    </a:cubicBezTo>
                    <a:cubicBezTo>
                      <a:pt x="1226" y="98"/>
                      <a:pt x="1277" y="120"/>
                      <a:pt x="1314" y="143"/>
                    </a:cubicBezTo>
                    <a:cubicBezTo>
                      <a:pt x="1320" y="147"/>
                      <a:pt x="1326" y="152"/>
                      <a:pt x="1331" y="157"/>
                    </a:cubicBezTo>
                    <a:cubicBezTo>
                      <a:pt x="1390" y="202"/>
                      <a:pt x="1323" y="144"/>
                      <a:pt x="1383" y="192"/>
                    </a:cubicBezTo>
                    <a:cubicBezTo>
                      <a:pt x="1397" y="204"/>
                      <a:pt x="1449" y="258"/>
                      <a:pt x="1449" y="262"/>
                    </a:cubicBezTo>
                    <a:cubicBezTo>
                      <a:pt x="1459" y="273"/>
                      <a:pt x="1463" y="278"/>
                      <a:pt x="1465" y="278"/>
                    </a:cubicBezTo>
                    <a:cubicBezTo>
                      <a:pt x="1457" y="269"/>
                      <a:pt x="1438" y="247"/>
                      <a:pt x="1450" y="258"/>
                    </a:cubicBezTo>
                    <a:cubicBezTo>
                      <a:pt x="1467" y="278"/>
                      <a:pt x="1474" y="288"/>
                      <a:pt x="1487" y="305"/>
                    </a:cubicBezTo>
                    <a:cubicBezTo>
                      <a:pt x="1485" y="304"/>
                      <a:pt x="1475" y="293"/>
                      <a:pt x="1481" y="299"/>
                    </a:cubicBezTo>
                    <a:cubicBezTo>
                      <a:pt x="1514" y="338"/>
                      <a:pt x="1561" y="420"/>
                      <a:pt x="1584" y="463"/>
                    </a:cubicBezTo>
                    <a:cubicBezTo>
                      <a:pt x="1576" y="446"/>
                      <a:pt x="1574" y="445"/>
                      <a:pt x="1563" y="423"/>
                    </a:cubicBezTo>
                    <a:cubicBezTo>
                      <a:pt x="1565" y="423"/>
                      <a:pt x="1570" y="434"/>
                      <a:pt x="1573" y="439"/>
                    </a:cubicBezTo>
                    <a:cubicBezTo>
                      <a:pt x="1574" y="435"/>
                      <a:pt x="1561" y="417"/>
                      <a:pt x="1549" y="394"/>
                    </a:cubicBezTo>
                    <a:cubicBezTo>
                      <a:pt x="1557" y="406"/>
                      <a:pt x="1565" y="418"/>
                      <a:pt x="1572" y="431"/>
                    </a:cubicBezTo>
                    <a:cubicBezTo>
                      <a:pt x="1569" y="423"/>
                      <a:pt x="1565" y="416"/>
                      <a:pt x="1562" y="409"/>
                    </a:cubicBezTo>
                    <a:cubicBezTo>
                      <a:pt x="1579" y="436"/>
                      <a:pt x="1595" y="465"/>
                      <a:pt x="1609" y="494"/>
                    </a:cubicBezTo>
                    <a:cubicBezTo>
                      <a:pt x="1577" y="420"/>
                      <a:pt x="1553" y="391"/>
                      <a:pt x="1520" y="334"/>
                    </a:cubicBezTo>
                    <a:cubicBezTo>
                      <a:pt x="1526" y="343"/>
                      <a:pt x="1521" y="334"/>
                      <a:pt x="1520" y="331"/>
                    </a:cubicBezTo>
                    <a:cubicBezTo>
                      <a:pt x="1507" y="314"/>
                      <a:pt x="1492" y="294"/>
                      <a:pt x="1483" y="285"/>
                    </a:cubicBezTo>
                    <a:cubicBezTo>
                      <a:pt x="1477" y="276"/>
                      <a:pt x="1469" y="268"/>
                      <a:pt x="1462" y="259"/>
                    </a:cubicBezTo>
                    <a:cubicBezTo>
                      <a:pt x="1463" y="259"/>
                      <a:pt x="1474" y="266"/>
                      <a:pt x="1495" y="294"/>
                    </a:cubicBezTo>
                    <a:cubicBezTo>
                      <a:pt x="1422" y="199"/>
                      <a:pt x="1347" y="141"/>
                      <a:pt x="1239" y="89"/>
                    </a:cubicBezTo>
                    <a:cubicBezTo>
                      <a:pt x="1234" y="87"/>
                      <a:pt x="1253" y="95"/>
                      <a:pt x="1245" y="91"/>
                    </a:cubicBezTo>
                    <a:cubicBezTo>
                      <a:pt x="1231" y="85"/>
                      <a:pt x="1206" y="76"/>
                      <a:pt x="1207" y="77"/>
                    </a:cubicBezTo>
                    <a:cubicBezTo>
                      <a:pt x="1208" y="77"/>
                      <a:pt x="1211" y="77"/>
                      <a:pt x="1221" y="81"/>
                    </a:cubicBezTo>
                    <a:cubicBezTo>
                      <a:pt x="1163" y="58"/>
                      <a:pt x="1132" y="46"/>
                      <a:pt x="1093" y="38"/>
                    </a:cubicBezTo>
                    <a:cubicBezTo>
                      <a:pt x="1091" y="36"/>
                      <a:pt x="1123" y="45"/>
                      <a:pt x="1118" y="43"/>
                    </a:cubicBezTo>
                    <a:cubicBezTo>
                      <a:pt x="1059" y="27"/>
                      <a:pt x="1027" y="27"/>
                      <a:pt x="966" y="17"/>
                    </a:cubicBezTo>
                    <a:cubicBezTo>
                      <a:pt x="986" y="18"/>
                      <a:pt x="953" y="13"/>
                      <a:pt x="936" y="10"/>
                    </a:cubicBezTo>
                    <a:cubicBezTo>
                      <a:pt x="886" y="5"/>
                      <a:pt x="778" y="0"/>
                      <a:pt x="702" y="15"/>
                    </a:cubicBezTo>
                    <a:cubicBezTo>
                      <a:pt x="721" y="5"/>
                      <a:pt x="619" y="31"/>
                      <a:pt x="612" y="32"/>
                    </a:cubicBezTo>
                    <a:cubicBezTo>
                      <a:pt x="596" y="37"/>
                      <a:pt x="571" y="48"/>
                      <a:pt x="570" y="50"/>
                    </a:cubicBezTo>
                    <a:cubicBezTo>
                      <a:pt x="579" y="45"/>
                      <a:pt x="601" y="39"/>
                      <a:pt x="598" y="41"/>
                    </a:cubicBezTo>
                    <a:cubicBezTo>
                      <a:pt x="575" y="49"/>
                      <a:pt x="541" y="65"/>
                      <a:pt x="538" y="69"/>
                    </a:cubicBezTo>
                    <a:cubicBezTo>
                      <a:pt x="529" y="73"/>
                      <a:pt x="520" y="77"/>
                      <a:pt x="510" y="81"/>
                    </a:cubicBezTo>
                    <a:cubicBezTo>
                      <a:pt x="509" y="83"/>
                      <a:pt x="502" y="90"/>
                      <a:pt x="487" y="99"/>
                    </a:cubicBezTo>
                    <a:cubicBezTo>
                      <a:pt x="454" y="116"/>
                      <a:pt x="492" y="98"/>
                      <a:pt x="446" y="126"/>
                    </a:cubicBezTo>
                    <a:cubicBezTo>
                      <a:pt x="455" y="118"/>
                      <a:pt x="464" y="111"/>
                      <a:pt x="467" y="108"/>
                    </a:cubicBezTo>
                    <a:cubicBezTo>
                      <a:pt x="445" y="122"/>
                      <a:pt x="448" y="121"/>
                      <a:pt x="434" y="132"/>
                    </a:cubicBezTo>
                    <a:cubicBezTo>
                      <a:pt x="428" y="134"/>
                      <a:pt x="446" y="118"/>
                      <a:pt x="463" y="107"/>
                    </a:cubicBezTo>
                    <a:cubicBezTo>
                      <a:pt x="453" y="113"/>
                      <a:pt x="444" y="119"/>
                      <a:pt x="434" y="125"/>
                    </a:cubicBezTo>
                    <a:cubicBezTo>
                      <a:pt x="409" y="146"/>
                      <a:pt x="367" y="184"/>
                      <a:pt x="330" y="220"/>
                    </a:cubicBezTo>
                    <a:cubicBezTo>
                      <a:pt x="335" y="213"/>
                      <a:pt x="348" y="201"/>
                      <a:pt x="336" y="210"/>
                    </a:cubicBezTo>
                    <a:cubicBezTo>
                      <a:pt x="321" y="226"/>
                      <a:pt x="302" y="249"/>
                      <a:pt x="282" y="271"/>
                    </a:cubicBezTo>
                    <a:cubicBezTo>
                      <a:pt x="284" y="267"/>
                      <a:pt x="282" y="269"/>
                      <a:pt x="285" y="266"/>
                    </a:cubicBezTo>
                    <a:cubicBezTo>
                      <a:pt x="253" y="307"/>
                      <a:pt x="259" y="295"/>
                      <a:pt x="230" y="333"/>
                    </a:cubicBezTo>
                    <a:cubicBezTo>
                      <a:pt x="231" y="332"/>
                      <a:pt x="231" y="332"/>
                      <a:pt x="231" y="331"/>
                    </a:cubicBezTo>
                    <a:cubicBezTo>
                      <a:pt x="226" y="339"/>
                      <a:pt x="221" y="347"/>
                      <a:pt x="216" y="355"/>
                    </a:cubicBezTo>
                    <a:cubicBezTo>
                      <a:pt x="185" y="407"/>
                      <a:pt x="177" y="410"/>
                      <a:pt x="158" y="441"/>
                    </a:cubicBezTo>
                    <a:cubicBezTo>
                      <a:pt x="161" y="434"/>
                      <a:pt x="161" y="434"/>
                      <a:pt x="161" y="434"/>
                    </a:cubicBezTo>
                    <a:cubicBezTo>
                      <a:pt x="147" y="452"/>
                      <a:pt x="116" y="518"/>
                      <a:pt x="108" y="537"/>
                    </a:cubicBezTo>
                    <a:cubicBezTo>
                      <a:pt x="120" y="514"/>
                      <a:pt x="112" y="530"/>
                      <a:pt x="123" y="514"/>
                    </a:cubicBezTo>
                    <a:cubicBezTo>
                      <a:pt x="132" y="493"/>
                      <a:pt x="126" y="498"/>
                      <a:pt x="144" y="465"/>
                    </a:cubicBezTo>
                    <a:cubicBezTo>
                      <a:pt x="144" y="470"/>
                      <a:pt x="123" y="513"/>
                      <a:pt x="121" y="523"/>
                    </a:cubicBezTo>
                    <a:cubicBezTo>
                      <a:pt x="112" y="542"/>
                      <a:pt x="104" y="554"/>
                      <a:pt x="101" y="555"/>
                    </a:cubicBezTo>
                    <a:cubicBezTo>
                      <a:pt x="81" y="604"/>
                      <a:pt x="70" y="631"/>
                      <a:pt x="52" y="693"/>
                    </a:cubicBezTo>
                    <a:cubicBezTo>
                      <a:pt x="47" y="716"/>
                      <a:pt x="47" y="734"/>
                      <a:pt x="32" y="786"/>
                    </a:cubicBezTo>
                    <a:cubicBezTo>
                      <a:pt x="32" y="783"/>
                      <a:pt x="32" y="783"/>
                      <a:pt x="32" y="783"/>
                    </a:cubicBezTo>
                    <a:cubicBezTo>
                      <a:pt x="33" y="785"/>
                      <a:pt x="26" y="808"/>
                      <a:pt x="26" y="819"/>
                    </a:cubicBezTo>
                    <a:cubicBezTo>
                      <a:pt x="31" y="801"/>
                      <a:pt x="23" y="842"/>
                      <a:pt x="29" y="820"/>
                    </a:cubicBezTo>
                    <a:cubicBezTo>
                      <a:pt x="24" y="851"/>
                      <a:pt x="20" y="856"/>
                      <a:pt x="18" y="859"/>
                    </a:cubicBezTo>
                    <a:cubicBezTo>
                      <a:pt x="18" y="881"/>
                      <a:pt x="8" y="920"/>
                      <a:pt x="6" y="968"/>
                    </a:cubicBezTo>
                    <a:cubicBezTo>
                      <a:pt x="5" y="960"/>
                      <a:pt x="10" y="907"/>
                      <a:pt x="6" y="929"/>
                    </a:cubicBezTo>
                    <a:cubicBezTo>
                      <a:pt x="5" y="949"/>
                      <a:pt x="5" y="970"/>
                      <a:pt x="5" y="991"/>
                    </a:cubicBezTo>
                    <a:cubicBezTo>
                      <a:pt x="7" y="963"/>
                      <a:pt x="7" y="963"/>
                      <a:pt x="7" y="963"/>
                    </a:cubicBezTo>
                    <a:cubicBezTo>
                      <a:pt x="6" y="1010"/>
                      <a:pt x="3" y="1023"/>
                      <a:pt x="1" y="1050"/>
                    </a:cubicBezTo>
                    <a:cubicBezTo>
                      <a:pt x="0" y="1055"/>
                      <a:pt x="0" y="1038"/>
                      <a:pt x="1" y="1024"/>
                    </a:cubicBezTo>
                    <a:cubicBezTo>
                      <a:pt x="0" y="1039"/>
                      <a:pt x="0" y="1062"/>
                      <a:pt x="1" y="1081"/>
                    </a:cubicBezTo>
                    <a:cubicBezTo>
                      <a:pt x="2" y="1095"/>
                      <a:pt x="4" y="1144"/>
                      <a:pt x="8" y="1163"/>
                    </a:cubicBezTo>
                    <a:cubicBezTo>
                      <a:pt x="8" y="1171"/>
                      <a:pt x="8" y="1171"/>
                      <a:pt x="8" y="1171"/>
                    </a:cubicBezTo>
                    <a:cubicBezTo>
                      <a:pt x="8" y="1171"/>
                      <a:pt x="8" y="1169"/>
                      <a:pt x="8" y="1168"/>
                    </a:cubicBezTo>
                    <a:cubicBezTo>
                      <a:pt x="8" y="1172"/>
                      <a:pt x="8" y="1175"/>
                      <a:pt x="9" y="1178"/>
                    </a:cubicBezTo>
                    <a:cubicBezTo>
                      <a:pt x="10" y="1203"/>
                      <a:pt x="10" y="1203"/>
                      <a:pt x="10" y="1203"/>
                    </a:cubicBezTo>
                    <a:cubicBezTo>
                      <a:pt x="9" y="1198"/>
                      <a:pt x="9" y="1198"/>
                      <a:pt x="9" y="1198"/>
                    </a:cubicBezTo>
                    <a:cubicBezTo>
                      <a:pt x="10" y="1207"/>
                      <a:pt x="10" y="1207"/>
                      <a:pt x="10" y="1207"/>
                    </a:cubicBezTo>
                    <a:cubicBezTo>
                      <a:pt x="10" y="1216"/>
                      <a:pt x="11" y="1224"/>
                      <a:pt x="12" y="1233"/>
                    </a:cubicBezTo>
                    <a:close/>
                    <a:moveTo>
                      <a:pt x="1479" y="281"/>
                    </a:moveTo>
                    <a:cubicBezTo>
                      <a:pt x="1480" y="281"/>
                      <a:pt x="1481" y="283"/>
                      <a:pt x="1483" y="284"/>
                    </a:cubicBezTo>
                    <a:cubicBezTo>
                      <a:pt x="1479" y="280"/>
                      <a:pt x="1480" y="281"/>
                      <a:pt x="1479" y="281"/>
                    </a:cubicBezTo>
                    <a:close/>
                    <a:moveTo>
                      <a:pt x="207" y="1880"/>
                    </a:moveTo>
                    <a:cubicBezTo>
                      <a:pt x="214" y="1894"/>
                      <a:pt x="222" y="1904"/>
                      <a:pt x="225" y="1912"/>
                    </a:cubicBezTo>
                    <a:cubicBezTo>
                      <a:pt x="224" y="1913"/>
                      <a:pt x="181" y="1849"/>
                      <a:pt x="169" y="1827"/>
                    </a:cubicBezTo>
                    <a:cubicBezTo>
                      <a:pt x="156" y="1800"/>
                      <a:pt x="143" y="1772"/>
                      <a:pt x="137" y="1754"/>
                    </a:cubicBezTo>
                    <a:cubicBezTo>
                      <a:pt x="141" y="1762"/>
                      <a:pt x="141" y="1762"/>
                      <a:pt x="141" y="1762"/>
                    </a:cubicBezTo>
                    <a:cubicBezTo>
                      <a:pt x="199" y="1891"/>
                      <a:pt x="177" y="1835"/>
                      <a:pt x="148" y="1756"/>
                    </a:cubicBezTo>
                    <a:cubicBezTo>
                      <a:pt x="165" y="1799"/>
                      <a:pt x="185" y="1844"/>
                      <a:pt x="209" y="1886"/>
                    </a:cubicBezTo>
                    <a:cubicBezTo>
                      <a:pt x="207" y="1880"/>
                      <a:pt x="207" y="1880"/>
                      <a:pt x="207" y="1880"/>
                    </a:cubicBezTo>
                    <a:close/>
                    <a:moveTo>
                      <a:pt x="218" y="1917"/>
                    </a:moveTo>
                    <a:cubicBezTo>
                      <a:pt x="223" y="1925"/>
                      <a:pt x="229" y="1933"/>
                      <a:pt x="234" y="1941"/>
                    </a:cubicBezTo>
                    <a:cubicBezTo>
                      <a:pt x="231" y="1938"/>
                      <a:pt x="233" y="1944"/>
                      <a:pt x="219" y="1920"/>
                    </a:cubicBezTo>
                    <a:cubicBezTo>
                      <a:pt x="221" y="1922"/>
                      <a:pt x="220" y="1920"/>
                      <a:pt x="218" y="1917"/>
                    </a:cubicBezTo>
                    <a:close/>
                    <a:moveTo>
                      <a:pt x="230" y="1933"/>
                    </a:moveTo>
                    <a:cubicBezTo>
                      <a:pt x="231" y="1934"/>
                      <a:pt x="232" y="1936"/>
                      <a:pt x="234" y="1939"/>
                    </a:cubicBezTo>
                    <a:cubicBezTo>
                      <a:pt x="230" y="1933"/>
                      <a:pt x="230" y="1933"/>
                      <a:pt x="230" y="1933"/>
                    </a:cubicBezTo>
                    <a:close/>
                    <a:moveTo>
                      <a:pt x="44" y="1424"/>
                    </a:moveTo>
                    <a:cubicBezTo>
                      <a:pt x="45" y="1431"/>
                      <a:pt x="47" y="1437"/>
                      <a:pt x="48" y="1443"/>
                    </a:cubicBezTo>
                    <a:cubicBezTo>
                      <a:pt x="48" y="1442"/>
                      <a:pt x="47" y="1442"/>
                      <a:pt x="47" y="1441"/>
                    </a:cubicBezTo>
                    <a:cubicBezTo>
                      <a:pt x="45" y="1431"/>
                      <a:pt x="44" y="1426"/>
                      <a:pt x="44" y="1424"/>
                    </a:cubicBezTo>
                    <a:close/>
                    <a:moveTo>
                      <a:pt x="56" y="1484"/>
                    </a:moveTo>
                    <a:cubicBezTo>
                      <a:pt x="60" y="1502"/>
                      <a:pt x="60" y="1502"/>
                      <a:pt x="60" y="1502"/>
                    </a:cubicBezTo>
                    <a:cubicBezTo>
                      <a:pt x="57" y="1496"/>
                      <a:pt x="57" y="1496"/>
                      <a:pt x="57" y="1496"/>
                    </a:cubicBezTo>
                    <a:cubicBezTo>
                      <a:pt x="55" y="1488"/>
                      <a:pt x="55" y="1486"/>
                      <a:pt x="56" y="1484"/>
                    </a:cubicBezTo>
                    <a:close/>
                    <a:moveTo>
                      <a:pt x="87" y="1628"/>
                    </a:moveTo>
                    <a:cubicBezTo>
                      <a:pt x="96" y="1658"/>
                      <a:pt x="100" y="1654"/>
                      <a:pt x="107" y="1682"/>
                    </a:cubicBezTo>
                    <a:cubicBezTo>
                      <a:pt x="110" y="1686"/>
                      <a:pt x="108" y="1678"/>
                      <a:pt x="104" y="1668"/>
                    </a:cubicBezTo>
                    <a:cubicBezTo>
                      <a:pt x="106" y="1671"/>
                      <a:pt x="107" y="1673"/>
                      <a:pt x="107" y="1673"/>
                    </a:cubicBezTo>
                    <a:cubicBezTo>
                      <a:pt x="111" y="1684"/>
                      <a:pt x="114" y="1694"/>
                      <a:pt x="118" y="1704"/>
                    </a:cubicBezTo>
                    <a:cubicBezTo>
                      <a:pt x="120" y="1712"/>
                      <a:pt x="123" y="1720"/>
                      <a:pt x="122" y="1718"/>
                    </a:cubicBezTo>
                    <a:cubicBezTo>
                      <a:pt x="118" y="1716"/>
                      <a:pt x="106" y="1680"/>
                      <a:pt x="100" y="1671"/>
                    </a:cubicBezTo>
                    <a:cubicBezTo>
                      <a:pt x="95" y="1662"/>
                      <a:pt x="83" y="1619"/>
                      <a:pt x="87" y="1628"/>
                    </a:cubicBezTo>
                    <a:close/>
                    <a:moveTo>
                      <a:pt x="1663" y="1507"/>
                    </a:moveTo>
                    <a:cubicBezTo>
                      <a:pt x="1662" y="1513"/>
                      <a:pt x="1660" y="1520"/>
                      <a:pt x="1657" y="1528"/>
                    </a:cubicBezTo>
                    <a:cubicBezTo>
                      <a:pt x="1661" y="1520"/>
                      <a:pt x="1665" y="1512"/>
                      <a:pt x="1669" y="1496"/>
                    </a:cubicBezTo>
                    <a:cubicBezTo>
                      <a:pt x="1675" y="1462"/>
                      <a:pt x="1684" y="1432"/>
                      <a:pt x="1693" y="1394"/>
                    </a:cubicBezTo>
                    <a:cubicBezTo>
                      <a:pt x="1695" y="1372"/>
                      <a:pt x="1695" y="1372"/>
                      <a:pt x="1695" y="1372"/>
                    </a:cubicBezTo>
                    <a:cubicBezTo>
                      <a:pt x="1694" y="1376"/>
                      <a:pt x="1693" y="1379"/>
                      <a:pt x="1692" y="1380"/>
                    </a:cubicBezTo>
                    <a:cubicBezTo>
                      <a:pt x="1680" y="1458"/>
                      <a:pt x="1681" y="1410"/>
                      <a:pt x="1663" y="1507"/>
                    </a:cubicBezTo>
                    <a:close/>
                    <a:moveTo>
                      <a:pt x="1592" y="1729"/>
                    </a:moveTo>
                    <a:cubicBezTo>
                      <a:pt x="1589" y="1740"/>
                      <a:pt x="1589" y="1740"/>
                      <a:pt x="1589" y="1740"/>
                    </a:cubicBezTo>
                    <a:cubicBezTo>
                      <a:pt x="1593" y="1735"/>
                      <a:pt x="1602" y="1707"/>
                      <a:pt x="1610" y="1680"/>
                    </a:cubicBezTo>
                    <a:cubicBezTo>
                      <a:pt x="1612" y="1671"/>
                      <a:pt x="1617" y="1654"/>
                      <a:pt x="1622" y="1643"/>
                    </a:cubicBezTo>
                    <a:cubicBezTo>
                      <a:pt x="1621" y="1648"/>
                      <a:pt x="1621" y="1648"/>
                      <a:pt x="1621" y="1648"/>
                    </a:cubicBezTo>
                    <a:cubicBezTo>
                      <a:pt x="1624" y="1643"/>
                      <a:pt x="1632" y="1616"/>
                      <a:pt x="1642" y="1585"/>
                    </a:cubicBezTo>
                    <a:cubicBezTo>
                      <a:pt x="1641" y="1589"/>
                      <a:pt x="1640" y="1594"/>
                      <a:pt x="1639" y="1598"/>
                    </a:cubicBezTo>
                    <a:cubicBezTo>
                      <a:pt x="1638" y="1606"/>
                      <a:pt x="1635" y="1616"/>
                      <a:pt x="1632" y="1627"/>
                    </a:cubicBezTo>
                    <a:cubicBezTo>
                      <a:pt x="1634" y="1621"/>
                      <a:pt x="1636" y="1613"/>
                      <a:pt x="1640" y="1603"/>
                    </a:cubicBezTo>
                    <a:cubicBezTo>
                      <a:pt x="1636" y="1622"/>
                      <a:pt x="1632" y="1641"/>
                      <a:pt x="1627" y="1659"/>
                    </a:cubicBezTo>
                    <a:cubicBezTo>
                      <a:pt x="1637" y="1632"/>
                      <a:pt x="1634" y="1626"/>
                      <a:pt x="1645" y="1593"/>
                    </a:cubicBezTo>
                    <a:cubicBezTo>
                      <a:pt x="1646" y="1596"/>
                      <a:pt x="1648" y="1595"/>
                      <a:pt x="1639" y="1631"/>
                    </a:cubicBezTo>
                    <a:cubicBezTo>
                      <a:pt x="1629" y="1662"/>
                      <a:pt x="1639" y="1629"/>
                      <a:pt x="1633" y="1644"/>
                    </a:cubicBezTo>
                    <a:cubicBezTo>
                      <a:pt x="1628" y="1669"/>
                      <a:pt x="1620" y="1674"/>
                      <a:pt x="1615" y="1700"/>
                    </a:cubicBezTo>
                    <a:cubicBezTo>
                      <a:pt x="1605" y="1729"/>
                      <a:pt x="1606" y="1719"/>
                      <a:pt x="1602" y="1729"/>
                    </a:cubicBezTo>
                    <a:cubicBezTo>
                      <a:pt x="1613" y="1699"/>
                      <a:pt x="1595" y="1742"/>
                      <a:pt x="1608" y="1704"/>
                    </a:cubicBezTo>
                    <a:cubicBezTo>
                      <a:pt x="1595" y="1734"/>
                      <a:pt x="1602" y="1727"/>
                      <a:pt x="1592" y="1752"/>
                    </a:cubicBezTo>
                    <a:cubicBezTo>
                      <a:pt x="1588" y="1755"/>
                      <a:pt x="1588" y="1755"/>
                      <a:pt x="1588" y="1755"/>
                    </a:cubicBezTo>
                    <a:cubicBezTo>
                      <a:pt x="1579" y="1778"/>
                      <a:pt x="1556" y="1826"/>
                      <a:pt x="1542" y="1856"/>
                    </a:cubicBezTo>
                    <a:cubicBezTo>
                      <a:pt x="1556" y="1832"/>
                      <a:pt x="1536" y="1871"/>
                      <a:pt x="1540" y="1868"/>
                    </a:cubicBezTo>
                    <a:cubicBezTo>
                      <a:pt x="1540" y="1863"/>
                      <a:pt x="1559" y="1829"/>
                      <a:pt x="1559" y="1830"/>
                    </a:cubicBezTo>
                    <a:cubicBezTo>
                      <a:pt x="1550" y="1850"/>
                      <a:pt x="1524" y="1900"/>
                      <a:pt x="1517" y="1910"/>
                    </a:cubicBezTo>
                    <a:cubicBezTo>
                      <a:pt x="1525" y="1898"/>
                      <a:pt x="1532" y="1885"/>
                      <a:pt x="1539" y="1873"/>
                    </a:cubicBezTo>
                    <a:cubicBezTo>
                      <a:pt x="1534" y="1887"/>
                      <a:pt x="1508" y="1935"/>
                      <a:pt x="1508" y="1936"/>
                    </a:cubicBezTo>
                    <a:cubicBezTo>
                      <a:pt x="1498" y="1949"/>
                      <a:pt x="1484" y="1971"/>
                      <a:pt x="1478" y="1977"/>
                    </a:cubicBezTo>
                    <a:cubicBezTo>
                      <a:pt x="1483" y="1968"/>
                      <a:pt x="1489" y="1959"/>
                      <a:pt x="1494" y="1950"/>
                    </a:cubicBezTo>
                    <a:cubicBezTo>
                      <a:pt x="1501" y="1941"/>
                      <a:pt x="1501" y="1941"/>
                      <a:pt x="1501" y="1941"/>
                    </a:cubicBezTo>
                    <a:cubicBezTo>
                      <a:pt x="1504" y="1936"/>
                      <a:pt x="1506" y="1931"/>
                      <a:pt x="1509" y="1925"/>
                    </a:cubicBezTo>
                    <a:cubicBezTo>
                      <a:pt x="1498" y="1942"/>
                      <a:pt x="1473" y="1976"/>
                      <a:pt x="1466" y="1983"/>
                    </a:cubicBezTo>
                    <a:cubicBezTo>
                      <a:pt x="1493" y="1944"/>
                      <a:pt x="1532" y="1883"/>
                      <a:pt x="1563" y="1802"/>
                    </a:cubicBezTo>
                    <a:cubicBezTo>
                      <a:pt x="1563" y="1802"/>
                      <a:pt x="1563" y="1803"/>
                      <a:pt x="1561" y="1807"/>
                    </a:cubicBezTo>
                    <a:cubicBezTo>
                      <a:pt x="1579" y="1766"/>
                      <a:pt x="1580" y="1763"/>
                      <a:pt x="1592" y="1729"/>
                    </a:cubicBezTo>
                    <a:close/>
                    <a:moveTo>
                      <a:pt x="647" y="2228"/>
                    </a:moveTo>
                    <a:cubicBezTo>
                      <a:pt x="650" y="2231"/>
                      <a:pt x="650" y="2231"/>
                      <a:pt x="650" y="2231"/>
                    </a:cubicBezTo>
                    <a:cubicBezTo>
                      <a:pt x="716" y="2249"/>
                      <a:pt x="765" y="2252"/>
                      <a:pt x="836" y="2258"/>
                    </a:cubicBezTo>
                    <a:cubicBezTo>
                      <a:pt x="826" y="2259"/>
                      <a:pt x="799" y="2256"/>
                      <a:pt x="803" y="2257"/>
                    </a:cubicBezTo>
                    <a:cubicBezTo>
                      <a:pt x="845" y="2261"/>
                      <a:pt x="840" y="2256"/>
                      <a:pt x="881" y="2259"/>
                    </a:cubicBezTo>
                    <a:cubicBezTo>
                      <a:pt x="821" y="2259"/>
                      <a:pt x="918" y="2261"/>
                      <a:pt x="864" y="2261"/>
                    </a:cubicBezTo>
                    <a:cubicBezTo>
                      <a:pt x="940" y="2261"/>
                      <a:pt x="1020" y="2255"/>
                      <a:pt x="1068" y="2243"/>
                    </a:cubicBezTo>
                    <a:cubicBezTo>
                      <a:pt x="1055" y="2244"/>
                      <a:pt x="1087" y="2236"/>
                      <a:pt x="1088" y="2235"/>
                    </a:cubicBezTo>
                    <a:cubicBezTo>
                      <a:pt x="1101" y="2232"/>
                      <a:pt x="1097" y="2234"/>
                      <a:pt x="1087" y="2237"/>
                    </a:cubicBezTo>
                    <a:cubicBezTo>
                      <a:pt x="1112" y="2232"/>
                      <a:pt x="1116" y="2232"/>
                      <a:pt x="1113" y="2234"/>
                    </a:cubicBezTo>
                    <a:cubicBezTo>
                      <a:pt x="1096" y="2239"/>
                      <a:pt x="1079" y="2244"/>
                      <a:pt x="1062" y="2248"/>
                    </a:cubicBezTo>
                    <a:cubicBezTo>
                      <a:pt x="1079" y="2244"/>
                      <a:pt x="1088" y="2244"/>
                      <a:pt x="1101" y="2240"/>
                    </a:cubicBezTo>
                    <a:cubicBezTo>
                      <a:pt x="1101" y="2240"/>
                      <a:pt x="1101" y="2240"/>
                      <a:pt x="1101" y="2240"/>
                    </a:cubicBezTo>
                    <a:cubicBezTo>
                      <a:pt x="1102" y="2240"/>
                      <a:pt x="1102" y="2240"/>
                      <a:pt x="1102" y="2240"/>
                    </a:cubicBezTo>
                    <a:cubicBezTo>
                      <a:pt x="1107" y="2238"/>
                      <a:pt x="1114" y="2237"/>
                      <a:pt x="1122" y="2234"/>
                    </a:cubicBezTo>
                    <a:cubicBezTo>
                      <a:pt x="1131" y="2230"/>
                      <a:pt x="1129" y="2230"/>
                      <a:pt x="1129" y="2230"/>
                    </a:cubicBezTo>
                    <a:cubicBezTo>
                      <a:pt x="1144" y="2223"/>
                      <a:pt x="1163" y="2215"/>
                      <a:pt x="1187" y="2203"/>
                    </a:cubicBezTo>
                    <a:cubicBezTo>
                      <a:pt x="1186" y="2204"/>
                      <a:pt x="1186" y="2204"/>
                      <a:pt x="1186" y="2204"/>
                    </a:cubicBezTo>
                    <a:cubicBezTo>
                      <a:pt x="1203" y="2196"/>
                      <a:pt x="1220" y="2188"/>
                      <a:pt x="1236" y="2179"/>
                    </a:cubicBezTo>
                    <a:cubicBezTo>
                      <a:pt x="1231" y="2183"/>
                      <a:pt x="1231" y="2183"/>
                      <a:pt x="1231" y="2183"/>
                    </a:cubicBezTo>
                    <a:cubicBezTo>
                      <a:pt x="1240" y="2178"/>
                      <a:pt x="1250" y="2172"/>
                      <a:pt x="1259" y="2166"/>
                    </a:cubicBezTo>
                    <a:cubicBezTo>
                      <a:pt x="1259" y="2168"/>
                      <a:pt x="1268" y="2162"/>
                      <a:pt x="1267" y="2164"/>
                    </a:cubicBezTo>
                    <a:cubicBezTo>
                      <a:pt x="1287" y="2157"/>
                      <a:pt x="1327" y="2122"/>
                      <a:pt x="1361" y="2093"/>
                    </a:cubicBezTo>
                    <a:cubicBezTo>
                      <a:pt x="1356" y="2098"/>
                      <a:pt x="1356" y="2098"/>
                      <a:pt x="1356" y="2098"/>
                    </a:cubicBezTo>
                    <a:cubicBezTo>
                      <a:pt x="1374" y="2081"/>
                      <a:pt x="1417" y="2040"/>
                      <a:pt x="1440" y="2009"/>
                    </a:cubicBezTo>
                    <a:cubicBezTo>
                      <a:pt x="1440" y="2010"/>
                      <a:pt x="1440" y="2010"/>
                      <a:pt x="1440" y="2010"/>
                    </a:cubicBezTo>
                    <a:cubicBezTo>
                      <a:pt x="1426" y="2029"/>
                      <a:pt x="1424" y="2033"/>
                      <a:pt x="1431" y="2026"/>
                    </a:cubicBezTo>
                    <a:cubicBezTo>
                      <a:pt x="1427" y="2032"/>
                      <a:pt x="1419" y="2042"/>
                      <a:pt x="1414" y="2048"/>
                    </a:cubicBezTo>
                    <a:cubicBezTo>
                      <a:pt x="1405" y="2058"/>
                      <a:pt x="1380" y="2085"/>
                      <a:pt x="1376" y="2086"/>
                    </a:cubicBezTo>
                    <a:cubicBezTo>
                      <a:pt x="1395" y="2066"/>
                      <a:pt x="1393" y="2068"/>
                      <a:pt x="1384" y="2076"/>
                    </a:cubicBezTo>
                    <a:cubicBezTo>
                      <a:pt x="1367" y="2097"/>
                      <a:pt x="1327" y="2128"/>
                      <a:pt x="1330" y="2128"/>
                    </a:cubicBezTo>
                    <a:cubicBezTo>
                      <a:pt x="1300" y="2151"/>
                      <a:pt x="1321" y="2135"/>
                      <a:pt x="1298" y="2150"/>
                    </a:cubicBezTo>
                    <a:cubicBezTo>
                      <a:pt x="1295" y="2151"/>
                      <a:pt x="1303" y="2145"/>
                      <a:pt x="1310" y="2139"/>
                    </a:cubicBezTo>
                    <a:cubicBezTo>
                      <a:pt x="1280" y="2161"/>
                      <a:pt x="1249" y="2180"/>
                      <a:pt x="1216" y="2196"/>
                    </a:cubicBezTo>
                    <a:cubicBezTo>
                      <a:pt x="1213" y="2201"/>
                      <a:pt x="1280" y="2165"/>
                      <a:pt x="1248" y="2186"/>
                    </a:cubicBezTo>
                    <a:cubicBezTo>
                      <a:pt x="1240" y="2191"/>
                      <a:pt x="1243" y="2194"/>
                      <a:pt x="1208" y="2209"/>
                    </a:cubicBezTo>
                    <a:cubicBezTo>
                      <a:pt x="1207" y="2209"/>
                      <a:pt x="1210" y="2208"/>
                      <a:pt x="1214" y="2206"/>
                    </a:cubicBezTo>
                    <a:cubicBezTo>
                      <a:pt x="1198" y="2213"/>
                      <a:pt x="1195" y="2214"/>
                      <a:pt x="1178" y="2220"/>
                    </a:cubicBezTo>
                    <a:cubicBezTo>
                      <a:pt x="1172" y="2221"/>
                      <a:pt x="1198" y="2210"/>
                      <a:pt x="1209" y="2204"/>
                    </a:cubicBezTo>
                    <a:cubicBezTo>
                      <a:pt x="1198" y="2209"/>
                      <a:pt x="1186" y="2215"/>
                      <a:pt x="1174" y="2220"/>
                    </a:cubicBezTo>
                    <a:cubicBezTo>
                      <a:pt x="1177" y="2218"/>
                      <a:pt x="1177" y="2218"/>
                      <a:pt x="1177" y="2218"/>
                    </a:cubicBezTo>
                    <a:cubicBezTo>
                      <a:pt x="1164" y="2223"/>
                      <a:pt x="1152" y="2228"/>
                      <a:pt x="1139" y="2232"/>
                    </a:cubicBezTo>
                    <a:cubicBezTo>
                      <a:pt x="1125" y="2239"/>
                      <a:pt x="1168" y="2223"/>
                      <a:pt x="1170" y="2222"/>
                    </a:cubicBezTo>
                    <a:cubicBezTo>
                      <a:pt x="1163" y="2226"/>
                      <a:pt x="1155" y="2229"/>
                      <a:pt x="1147" y="2233"/>
                    </a:cubicBezTo>
                    <a:cubicBezTo>
                      <a:pt x="1120" y="2244"/>
                      <a:pt x="1044" y="2263"/>
                      <a:pt x="1017" y="2263"/>
                    </a:cubicBezTo>
                    <a:cubicBezTo>
                      <a:pt x="983" y="2266"/>
                      <a:pt x="998" y="2267"/>
                      <a:pt x="990" y="2269"/>
                    </a:cubicBezTo>
                    <a:cubicBezTo>
                      <a:pt x="970" y="2273"/>
                      <a:pt x="951" y="2273"/>
                      <a:pt x="931" y="2274"/>
                    </a:cubicBezTo>
                    <a:cubicBezTo>
                      <a:pt x="932" y="2276"/>
                      <a:pt x="908" y="2277"/>
                      <a:pt x="907" y="2279"/>
                    </a:cubicBezTo>
                    <a:cubicBezTo>
                      <a:pt x="896" y="2279"/>
                      <a:pt x="885" y="2279"/>
                      <a:pt x="874" y="2279"/>
                    </a:cubicBezTo>
                    <a:cubicBezTo>
                      <a:pt x="856" y="2282"/>
                      <a:pt x="914" y="2279"/>
                      <a:pt x="923" y="2280"/>
                    </a:cubicBezTo>
                    <a:cubicBezTo>
                      <a:pt x="940" y="2282"/>
                      <a:pt x="898" y="2282"/>
                      <a:pt x="910" y="2283"/>
                    </a:cubicBezTo>
                    <a:cubicBezTo>
                      <a:pt x="935" y="2282"/>
                      <a:pt x="937" y="2280"/>
                      <a:pt x="949" y="2279"/>
                    </a:cubicBezTo>
                    <a:cubicBezTo>
                      <a:pt x="964" y="2278"/>
                      <a:pt x="971" y="2278"/>
                      <a:pt x="971" y="2279"/>
                    </a:cubicBezTo>
                    <a:cubicBezTo>
                      <a:pt x="930" y="2281"/>
                      <a:pt x="949" y="2283"/>
                      <a:pt x="916" y="2284"/>
                    </a:cubicBezTo>
                    <a:cubicBezTo>
                      <a:pt x="915" y="2283"/>
                      <a:pt x="915" y="2283"/>
                      <a:pt x="915" y="2283"/>
                    </a:cubicBezTo>
                    <a:cubicBezTo>
                      <a:pt x="914" y="2286"/>
                      <a:pt x="867" y="2285"/>
                      <a:pt x="849" y="2285"/>
                    </a:cubicBezTo>
                    <a:cubicBezTo>
                      <a:pt x="813" y="2281"/>
                      <a:pt x="878" y="2283"/>
                      <a:pt x="877" y="2282"/>
                    </a:cubicBezTo>
                    <a:cubicBezTo>
                      <a:pt x="862" y="2282"/>
                      <a:pt x="848" y="2281"/>
                      <a:pt x="833" y="2281"/>
                    </a:cubicBezTo>
                    <a:cubicBezTo>
                      <a:pt x="852" y="2280"/>
                      <a:pt x="833" y="2278"/>
                      <a:pt x="859" y="2278"/>
                    </a:cubicBezTo>
                    <a:cubicBezTo>
                      <a:pt x="832" y="2277"/>
                      <a:pt x="829" y="2275"/>
                      <a:pt x="803" y="2274"/>
                    </a:cubicBezTo>
                    <a:cubicBezTo>
                      <a:pt x="832" y="2274"/>
                      <a:pt x="768" y="2268"/>
                      <a:pt x="765" y="2266"/>
                    </a:cubicBezTo>
                    <a:cubicBezTo>
                      <a:pt x="795" y="2269"/>
                      <a:pt x="852" y="2276"/>
                      <a:pt x="844" y="2276"/>
                    </a:cubicBezTo>
                    <a:cubicBezTo>
                      <a:pt x="843" y="2275"/>
                      <a:pt x="879" y="2277"/>
                      <a:pt x="893" y="2277"/>
                    </a:cubicBezTo>
                    <a:cubicBezTo>
                      <a:pt x="914" y="2274"/>
                      <a:pt x="914" y="2274"/>
                      <a:pt x="914" y="2274"/>
                    </a:cubicBezTo>
                    <a:cubicBezTo>
                      <a:pt x="891" y="2275"/>
                      <a:pt x="859" y="2275"/>
                      <a:pt x="868" y="2273"/>
                    </a:cubicBezTo>
                    <a:cubicBezTo>
                      <a:pt x="857" y="2273"/>
                      <a:pt x="846" y="2273"/>
                      <a:pt x="835" y="2273"/>
                    </a:cubicBezTo>
                    <a:cubicBezTo>
                      <a:pt x="869" y="2270"/>
                      <a:pt x="867" y="2271"/>
                      <a:pt x="897" y="2269"/>
                    </a:cubicBezTo>
                    <a:cubicBezTo>
                      <a:pt x="836" y="2266"/>
                      <a:pt x="787" y="2268"/>
                      <a:pt x="738" y="2257"/>
                    </a:cubicBezTo>
                    <a:cubicBezTo>
                      <a:pt x="745" y="2258"/>
                      <a:pt x="745" y="2258"/>
                      <a:pt x="745" y="2258"/>
                    </a:cubicBezTo>
                    <a:cubicBezTo>
                      <a:pt x="647" y="2241"/>
                      <a:pt x="626" y="2227"/>
                      <a:pt x="607" y="2217"/>
                    </a:cubicBezTo>
                    <a:cubicBezTo>
                      <a:pt x="621" y="2221"/>
                      <a:pt x="635" y="2225"/>
                      <a:pt x="647" y="2228"/>
                    </a:cubicBezTo>
                    <a:close/>
                    <a:moveTo>
                      <a:pt x="474" y="2170"/>
                    </a:moveTo>
                    <a:cubicBezTo>
                      <a:pt x="493" y="2181"/>
                      <a:pt x="493" y="2181"/>
                      <a:pt x="493" y="2181"/>
                    </a:cubicBezTo>
                    <a:cubicBezTo>
                      <a:pt x="483" y="2176"/>
                      <a:pt x="472" y="2172"/>
                      <a:pt x="463" y="2166"/>
                    </a:cubicBezTo>
                    <a:cubicBezTo>
                      <a:pt x="474" y="2175"/>
                      <a:pt x="495" y="2183"/>
                      <a:pt x="511" y="2190"/>
                    </a:cubicBezTo>
                    <a:cubicBezTo>
                      <a:pt x="528" y="2199"/>
                      <a:pt x="470" y="2174"/>
                      <a:pt x="450" y="2165"/>
                    </a:cubicBezTo>
                    <a:cubicBezTo>
                      <a:pt x="433" y="2157"/>
                      <a:pt x="400" y="2132"/>
                      <a:pt x="406" y="2135"/>
                    </a:cubicBezTo>
                    <a:cubicBezTo>
                      <a:pt x="403" y="2137"/>
                      <a:pt x="357" y="2099"/>
                      <a:pt x="340" y="2083"/>
                    </a:cubicBezTo>
                    <a:cubicBezTo>
                      <a:pt x="300" y="2043"/>
                      <a:pt x="317" y="2054"/>
                      <a:pt x="284" y="2017"/>
                    </a:cubicBezTo>
                    <a:cubicBezTo>
                      <a:pt x="294" y="2032"/>
                      <a:pt x="294" y="2032"/>
                      <a:pt x="294" y="2032"/>
                    </a:cubicBezTo>
                    <a:cubicBezTo>
                      <a:pt x="266" y="1999"/>
                      <a:pt x="254" y="1984"/>
                      <a:pt x="228" y="1943"/>
                    </a:cubicBezTo>
                    <a:cubicBezTo>
                      <a:pt x="227" y="1937"/>
                      <a:pt x="240" y="1962"/>
                      <a:pt x="247" y="1971"/>
                    </a:cubicBezTo>
                    <a:cubicBezTo>
                      <a:pt x="236" y="1950"/>
                      <a:pt x="236" y="1950"/>
                      <a:pt x="236" y="1950"/>
                    </a:cubicBezTo>
                    <a:cubicBezTo>
                      <a:pt x="242" y="1959"/>
                      <a:pt x="255" y="1975"/>
                      <a:pt x="253" y="1975"/>
                    </a:cubicBezTo>
                    <a:cubicBezTo>
                      <a:pt x="254" y="1975"/>
                      <a:pt x="265" y="1987"/>
                      <a:pt x="247" y="1963"/>
                    </a:cubicBezTo>
                    <a:cubicBezTo>
                      <a:pt x="251" y="1969"/>
                      <a:pt x="257" y="1975"/>
                      <a:pt x="261" y="1981"/>
                    </a:cubicBezTo>
                    <a:cubicBezTo>
                      <a:pt x="261" y="1980"/>
                      <a:pt x="260" y="1978"/>
                      <a:pt x="259" y="1976"/>
                    </a:cubicBezTo>
                    <a:cubicBezTo>
                      <a:pt x="271" y="1993"/>
                      <a:pt x="271" y="1993"/>
                      <a:pt x="271" y="1993"/>
                    </a:cubicBezTo>
                    <a:cubicBezTo>
                      <a:pt x="276" y="2000"/>
                      <a:pt x="285" y="2013"/>
                      <a:pt x="293" y="2024"/>
                    </a:cubicBezTo>
                    <a:cubicBezTo>
                      <a:pt x="293" y="2025"/>
                      <a:pt x="283" y="2014"/>
                      <a:pt x="278" y="2008"/>
                    </a:cubicBezTo>
                    <a:cubicBezTo>
                      <a:pt x="290" y="2024"/>
                      <a:pt x="303" y="2038"/>
                      <a:pt x="311" y="2047"/>
                    </a:cubicBezTo>
                    <a:cubicBezTo>
                      <a:pt x="290" y="2022"/>
                      <a:pt x="303" y="2034"/>
                      <a:pt x="299" y="2028"/>
                    </a:cubicBezTo>
                    <a:cubicBezTo>
                      <a:pt x="313" y="2043"/>
                      <a:pt x="334" y="2067"/>
                      <a:pt x="343" y="2075"/>
                    </a:cubicBezTo>
                    <a:cubicBezTo>
                      <a:pt x="363" y="2094"/>
                      <a:pt x="379" y="2110"/>
                      <a:pt x="364" y="2099"/>
                    </a:cubicBezTo>
                    <a:cubicBezTo>
                      <a:pt x="378" y="2111"/>
                      <a:pt x="392" y="2123"/>
                      <a:pt x="408" y="2133"/>
                    </a:cubicBezTo>
                    <a:cubicBezTo>
                      <a:pt x="379" y="2113"/>
                      <a:pt x="409" y="2129"/>
                      <a:pt x="373" y="2103"/>
                    </a:cubicBezTo>
                    <a:cubicBezTo>
                      <a:pt x="365" y="2093"/>
                      <a:pt x="403" y="2126"/>
                      <a:pt x="422" y="2140"/>
                    </a:cubicBezTo>
                    <a:cubicBezTo>
                      <a:pt x="412" y="2133"/>
                      <a:pt x="419" y="2140"/>
                      <a:pt x="416" y="2139"/>
                    </a:cubicBezTo>
                    <a:cubicBezTo>
                      <a:pt x="445" y="2157"/>
                      <a:pt x="433" y="2146"/>
                      <a:pt x="413" y="2132"/>
                    </a:cubicBezTo>
                    <a:cubicBezTo>
                      <a:pt x="425" y="2139"/>
                      <a:pt x="436" y="2146"/>
                      <a:pt x="448" y="2152"/>
                    </a:cubicBezTo>
                    <a:cubicBezTo>
                      <a:pt x="444" y="2150"/>
                      <a:pt x="444" y="2150"/>
                      <a:pt x="444" y="2150"/>
                    </a:cubicBezTo>
                    <a:cubicBezTo>
                      <a:pt x="456" y="2157"/>
                      <a:pt x="468" y="2163"/>
                      <a:pt x="480" y="2169"/>
                    </a:cubicBezTo>
                    <a:cubicBezTo>
                      <a:pt x="483" y="2173"/>
                      <a:pt x="484" y="2175"/>
                      <a:pt x="474" y="2170"/>
                    </a:cubicBezTo>
                    <a:close/>
                    <a:moveTo>
                      <a:pt x="100" y="1571"/>
                    </a:moveTo>
                    <a:cubicBezTo>
                      <a:pt x="99" y="1570"/>
                      <a:pt x="99" y="1570"/>
                      <a:pt x="99" y="1570"/>
                    </a:cubicBezTo>
                    <a:cubicBezTo>
                      <a:pt x="99" y="1571"/>
                      <a:pt x="99" y="1571"/>
                      <a:pt x="99" y="1571"/>
                    </a:cubicBezTo>
                    <a:cubicBezTo>
                      <a:pt x="100" y="1571"/>
                      <a:pt x="100" y="1571"/>
                      <a:pt x="100" y="157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05"/>
              <p:cNvSpPr/>
              <p:nvPr/>
            </p:nvSpPr>
            <p:spPr bwMode="auto">
              <a:xfrm>
                <a:off x="5232" y="1731"/>
                <a:ext cx="10" cy="76"/>
              </a:xfrm>
              <a:custGeom>
                <a:avLst/>
                <a:gdLst>
                  <a:gd name="T0" fmla="*/ 6 w 6"/>
                  <a:gd name="T1" fmla="*/ 32 h 46"/>
                  <a:gd name="T2" fmla="*/ 0 w 6"/>
                  <a:gd name="T3" fmla="*/ 4 h 46"/>
                  <a:gd name="T4" fmla="*/ 6 w 6"/>
                  <a:gd name="T5" fmla="*/ 32 h 46"/>
                </a:gdLst>
                <a:ahLst/>
                <a:cxnLst>
                  <a:cxn ang="0">
                    <a:pos x="T0" y="T1"/>
                  </a:cxn>
                  <a:cxn ang="0">
                    <a:pos x="T2" y="T3"/>
                  </a:cxn>
                  <a:cxn ang="0">
                    <a:pos x="T4" y="T5"/>
                  </a:cxn>
                </a:cxnLst>
                <a:rect l="0" t="0" r="r" b="b"/>
                <a:pathLst>
                  <a:path w="6" h="46">
                    <a:moveTo>
                      <a:pt x="6" y="32"/>
                    </a:moveTo>
                    <a:cubicBezTo>
                      <a:pt x="4" y="23"/>
                      <a:pt x="0" y="0"/>
                      <a:pt x="0" y="4"/>
                    </a:cubicBezTo>
                    <a:cubicBezTo>
                      <a:pt x="1" y="4"/>
                      <a:pt x="6" y="46"/>
                      <a:pt x="6"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06"/>
              <p:cNvSpPr/>
              <p:nvPr/>
            </p:nvSpPr>
            <p:spPr bwMode="auto">
              <a:xfrm>
                <a:off x="5234" y="1720"/>
                <a:ext cx="6" cy="47"/>
              </a:xfrm>
              <a:custGeom>
                <a:avLst/>
                <a:gdLst>
                  <a:gd name="T0" fmla="*/ 3 w 4"/>
                  <a:gd name="T1" fmla="*/ 11 h 29"/>
                  <a:gd name="T2" fmla="*/ 0 w 4"/>
                  <a:gd name="T3" fmla="*/ 0 h 29"/>
                  <a:gd name="T4" fmla="*/ 4 w 4"/>
                  <a:gd name="T5" fmla="*/ 29 h 29"/>
                  <a:gd name="T6" fmla="*/ 3 w 4"/>
                  <a:gd name="T7" fmla="*/ 11 h 29"/>
                </a:gdLst>
                <a:ahLst/>
                <a:cxnLst>
                  <a:cxn ang="0">
                    <a:pos x="T0" y="T1"/>
                  </a:cxn>
                  <a:cxn ang="0">
                    <a:pos x="T2" y="T3"/>
                  </a:cxn>
                  <a:cxn ang="0">
                    <a:pos x="T4" y="T5"/>
                  </a:cxn>
                  <a:cxn ang="0">
                    <a:pos x="T6" y="T7"/>
                  </a:cxn>
                </a:cxnLst>
                <a:rect l="0" t="0" r="r" b="b"/>
                <a:pathLst>
                  <a:path w="4" h="29">
                    <a:moveTo>
                      <a:pt x="3" y="11"/>
                    </a:moveTo>
                    <a:cubicBezTo>
                      <a:pt x="2" y="10"/>
                      <a:pt x="1" y="11"/>
                      <a:pt x="0" y="0"/>
                    </a:cubicBezTo>
                    <a:cubicBezTo>
                      <a:pt x="4" y="29"/>
                      <a:pt x="4" y="29"/>
                      <a:pt x="4" y="29"/>
                    </a:cubicBezTo>
                    <a:cubicBezTo>
                      <a:pt x="3" y="11"/>
                      <a:pt x="3" y="11"/>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07"/>
              <p:cNvSpPr/>
              <p:nvPr/>
            </p:nvSpPr>
            <p:spPr bwMode="auto">
              <a:xfrm>
                <a:off x="5219" y="1540"/>
                <a:ext cx="36" cy="148"/>
              </a:xfrm>
              <a:custGeom>
                <a:avLst/>
                <a:gdLst>
                  <a:gd name="T0" fmla="*/ 19 w 22"/>
                  <a:gd name="T1" fmla="*/ 89 h 90"/>
                  <a:gd name="T2" fmla="*/ 8 w 22"/>
                  <a:gd name="T3" fmla="*/ 42 h 90"/>
                  <a:gd name="T4" fmla="*/ 22 w 22"/>
                  <a:gd name="T5" fmla="*/ 90 h 90"/>
                  <a:gd name="T6" fmla="*/ 0 w 22"/>
                  <a:gd name="T7" fmla="*/ 0 h 90"/>
                  <a:gd name="T8" fmla="*/ 19 w 22"/>
                  <a:gd name="T9" fmla="*/ 89 h 90"/>
                </a:gdLst>
                <a:ahLst/>
                <a:cxnLst>
                  <a:cxn ang="0">
                    <a:pos x="T0" y="T1"/>
                  </a:cxn>
                  <a:cxn ang="0">
                    <a:pos x="T2" y="T3"/>
                  </a:cxn>
                  <a:cxn ang="0">
                    <a:pos x="T4" y="T5"/>
                  </a:cxn>
                  <a:cxn ang="0">
                    <a:pos x="T6" y="T7"/>
                  </a:cxn>
                  <a:cxn ang="0">
                    <a:pos x="T8" y="T9"/>
                  </a:cxn>
                </a:cxnLst>
                <a:rect l="0" t="0" r="r" b="b"/>
                <a:pathLst>
                  <a:path w="22" h="90">
                    <a:moveTo>
                      <a:pt x="19" y="89"/>
                    </a:moveTo>
                    <a:cubicBezTo>
                      <a:pt x="15" y="75"/>
                      <a:pt x="12" y="66"/>
                      <a:pt x="8" y="42"/>
                    </a:cubicBezTo>
                    <a:cubicBezTo>
                      <a:pt x="10" y="33"/>
                      <a:pt x="17" y="80"/>
                      <a:pt x="22" y="90"/>
                    </a:cubicBezTo>
                    <a:cubicBezTo>
                      <a:pt x="14" y="47"/>
                      <a:pt x="9" y="35"/>
                      <a:pt x="0" y="0"/>
                    </a:cubicBezTo>
                    <a:cubicBezTo>
                      <a:pt x="3" y="18"/>
                      <a:pt x="16" y="88"/>
                      <a:pt x="19"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08"/>
              <p:cNvSpPr/>
              <p:nvPr/>
            </p:nvSpPr>
            <p:spPr bwMode="auto">
              <a:xfrm>
                <a:off x="5255" y="1678"/>
                <a:ext cx="8" cy="43"/>
              </a:xfrm>
              <a:custGeom>
                <a:avLst/>
                <a:gdLst>
                  <a:gd name="T0" fmla="*/ 8 w 8"/>
                  <a:gd name="T1" fmla="*/ 38 h 43"/>
                  <a:gd name="T2" fmla="*/ 0 w 8"/>
                  <a:gd name="T3" fmla="*/ 0 h 43"/>
                  <a:gd name="T4" fmla="*/ 0 w 8"/>
                  <a:gd name="T5" fmla="*/ 4 h 43"/>
                  <a:gd name="T6" fmla="*/ 8 w 8"/>
                  <a:gd name="T7" fmla="*/ 43 h 43"/>
                  <a:gd name="T8" fmla="*/ 8 w 8"/>
                  <a:gd name="T9" fmla="*/ 38 h 43"/>
                  <a:gd name="T10" fmla="*/ 8 w 8"/>
                  <a:gd name="T11" fmla="*/ 38 h 43"/>
                </a:gdLst>
                <a:ahLst/>
                <a:cxnLst>
                  <a:cxn ang="0">
                    <a:pos x="T0" y="T1"/>
                  </a:cxn>
                  <a:cxn ang="0">
                    <a:pos x="T2" y="T3"/>
                  </a:cxn>
                  <a:cxn ang="0">
                    <a:pos x="T4" y="T5"/>
                  </a:cxn>
                  <a:cxn ang="0">
                    <a:pos x="T6" y="T7"/>
                  </a:cxn>
                  <a:cxn ang="0">
                    <a:pos x="T8" y="T9"/>
                  </a:cxn>
                  <a:cxn ang="0">
                    <a:pos x="T10" y="T11"/>
                  </a:cxn>
                </a:cxnLst>
                <a:rect l="0" t="0" r="r" b="b"/>
                <a:pathLst>
                  <a:path w="8" h="43">
                    <a:moveTo>
                      <a:pt x="8" y="38"/>
                    </a:moveTo>
                    <a:lnTo>
                      <a:pt x="0" y="0"/>
                    </a:lnTo>
                    <a:lnTo>
                      <a:pt x="0" y="4"/>
                    </a:lnTo>
                    <a:lnTo>
                      <a:pt x="8" y="43"/>
                    </a:lnTo>
                    <a:lnTo>
                      <a:pt x="8" y="38"/>
                    </a:lnTo>
                    <a:lnTo>
                      <a:pt x="8"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09"/>
              <p:cNvSpPr/>
              <p:nvPr/>
            </p:nvSpPr>
            <p:spPr bwMode="auto">
              <a:xfrm>
                <a:off x="5174" y="2563"/>
                <a:ext cx="7" cy="39"/>
              </a:xfrm>
              <a:custGeom>
                <a:avLst/>
                <a:gdLst>
                  <a:gd name="T0" fmla="*/ 4 w 4"/>
                  <a:gd name="T1" fmla="*/ 0 h 24"/>
                  <a:gd name="T2" fmla="*/ 0 w 4"/>
                  <a:gd name="T3" fmla="*/ 24 h 24"/>
                  <a:gd name="T4" fmla="*/ 4 w 4"/>
                  <a:gd name="T5" fmla="*/ 0 h 24"/>
                </a:gdLst>
                <a:ahLst/>
                <a:cxnLst>
                  <a:cxn ang="0">
                    <a:pos x="T0" y="T1"/>
                  </a:cxn>
                  <a:cxn ang="0">
                    <a:pos x="T2" y="T3"/>
                  </a:cxn>
                  <a:cxn ang="0">
                    <a:pos x="T4" y="T5"/>
                  </a:cxn>
                </a:cxnLst>
                <a:rect l="0" t="0" r="r" b="b"/>
                <a:pathLst>
                  <a:path w="4" h="24">
                    <a:moveTo>
                      <a:pt x="4" y="0"/>
                    </a:moveTo>
                    <a:cubicBezTo>
                      <a:pt x="2" y="2"/>
                      <a:pt x="1" y="16"/>
                      <a:pt x="0" y="24"/>
                    </a:cubicBezTo>
                    <a:cubicBezTo>
                      <a:pt x="1" y="18"/>
                      <a:pt x="3" y="9"/>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10"/>
              <p:cNvSpPr/>
              <p:nvPr/>
            </p:nvSpPr>
            <p:spPr bwMode="auto">
              <a:xfrm>
                <a:off x="4109" y="395"/>
                <a:ext cx="282" cy="74"/>
              </a:xfrm>
              <a:custGeom>
                <a:avLst/>
                <a:gdLst>
                  <a:gd name="T0" fmla="*/ 0 w 171"/>
                  <a:gd name="T1" fmla="*/ 0 h 45"/>
                  <a:gd name="T2" fmla="*/ 171 w 171"/>
                  <a:gd name="T3" fmla="*/ 45 h 45"/>
                  <a:gd name="T4" fmla="*/ 0 w 171"/>
                  <a:gd name="T5" fmla="*/ 0 h 45"/>
                </a:gdLst>
                <a:ahLst/>
                <a:cxnLst>
                  <a:cxn ang="0">
                    <a:pos x="T0" y="T1"/>
                  </a:cxn>
                  <a:cxn ang="0">
                    <a:pos x="T2" y="T3"/>
                  </a:cxn>
                  <a:cxn ang="0">
                    <a:pos x="T4" y="T5"/>
                  </a:cxn>
                </a:cxnLst>
                <a:rect l="0" t="0" r="r" b="b"/>
                <a:pathLst>
                  <a:path w="171" h="45">
                    <a:moveTo>
                      <a:pt x="0" y="0"/>
                    </a:moveTo>
                    <a:cubicBezTo>
                      <a:pt x="60" y="9"/>
                      <a:pt x="115" y="23"/>
                      <a:pt x="171" y="45"/>
                    </a:cubicBezTo>
                    <a:cubicBezTo>
                      <a:pt x="122" y="26"/>
                      <a:pt x="79"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11"/>
              <p:cNvSpPr/>
              <p:nvPr/>
            </p:nvSpPr>
            <p:spPr bwMode="auto">
              <a:xfrm>
                <a:off x="4847" y="3317"/>
                <a:ext cx="112" cy="201"/>
              </a:xfrm>
              <a:custGeom>
                <a:avLst/>
                <a:gdLst>
                  <a:gd name="T0" fmla="*/ 14 w 68"/>
                  <a:gd name="T1" fmla="*/ 106 h 122"/>
                  <a:gd name="T2" fmla="*/ 68 w 68"/>
                  <a:gd name="T3" fmla="*/ 0 h 122"/>
                  <a:gd name="T4" fmla="*/ 0 w 68"/>
                  <a:gd name="T5" fmla="*/ 122 h 122"/>
                  <a:gd name="T6" fmla="*/ 14 w 68"/>
                  <a:gd name="T7" fmla="*/ 106 h 122"/>
                </a:gdLst>
                <a:ahLst/>
                <a:cxnLst>
                  <a:cxn ang="0">
                    <a:pos x="T0" y="T1"/>
                  </a:cxn>
                  <a:cxn ang="0">
                    <a:pos x="T2" y="T3"/>
                  </a:cxn>
                  <a:cxn ang="0">
                    <a:pos x="T4" y="T5"/>
                  </a:cxn>
                  <a:cxn ang="0">
                    <a:pos x="T6" y="T7"/>
                  </a:cxn>
                </a:cxnLst>
                <a:rect l="0" t="0" r="r" b="b"/>
                <a:pathLst>
                  <a:path w="68" h="122">
                    <a:moveTo>
                      <a:pt x="14" y="106"/>
                    </a:moveTo>
                    <a:cubicBezTo>
                      <a:pt x="38" y="64"/>
                      <a:pt x="47" y="44"/>
                      <a:pt x="68" y="0"/>
                    </a:cubicBezTo>
                    <a:cubicBezTo>
                      <a:pt x="37" y="56"/>
                      <a:pt x="32" y="78"/>
                      <a:pt x="0" y="122"/>
                    </a:cubicBezTo>
                    <a:cubicBezTo>
                      <a:pt x="14" y="106"/>
                      <a:pt x="14" y="106"/>
                      <a:pt x="14"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2"/>
              <p:cNvSpPr/>
              <p:nvPr/>
            </p:nvSpPr>
            <p:spPr bwMode="auto">
              <a:xfrm>
                <a:off x="4842" y="3440"/>
                <a:ext cx="45" cy="71"/>
              </a:xfrm>
              <a:custGeom>
                <a:avLst/>
                <a:gdLst>
                  <a:gd name="T0" fmla="*/ 17 w 27"/>
                  <a:gd name="T1" fmla="*/ 11 h 43"/>
                  <a:gd name="T2" fmla="*/ 5 w 27"/>
                  <a:gd name="T3" fmla="*/ 39 h 43"/>
                  <a:gd name="T4" fmla="*/ 27 w 27"/>
                  <a:gd name="T5" fmla="*/ 0 h 43"/>
                  <a:gd name="T6" fmla="*/ 17 w 27"/>
                  <a:gd name="T7" fmla="*/ 11 h 43"/>
                </a:gdLst>
                <a:ahLst/>
                <a:cxnLst>
                  <a:cxn ang="0">
                    <a:pos x="T0" y="T1"/>
                  </a:cxn>
                  <a:cxn ang="0">
                    <a:pos x="T2" y="T3"/>
                  </a:cxn>
                  <a:cxn ang="0">
                    <a:pos x="T4" y="T5"/>
                  </a:cxn>
                  <a:cxn ang="0">
                    <a:pos x="T6" y="T7"/>
                  </a:cxn>
                </a:cxnLst>
                <a:rect l="0" t="0" r="r" b="b"/>
                <a:pathLst>
                  <a:path w="27" h="43">
                    <a:moveTo>
                      <a:pt x="17" y="11"/>
                    </a:moveTo>
                    <a:cubicBezTo>
                      <a:pt x="24" y="5"/>
                      <a:pt x="0" y="43"/>
                      <a:pt x="5" y="39"/>
                    </a:cubicBezTo>
                    <a:cubicBezTo>
                      <a:pt x="22" y="11"/>
                      <a:pt x="12" y="25"/>
                      <a:pt x="27" y="0"/>
                    </a:cubicBezTo>
                    <a:cubicBezTo>
                      <a:pt x="17" y="11"/>
                      <a:pt x="17" y="11"/>
                      <a:pt x="17"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13"/>
              <p:cNvSpPr/>
              <p:nvPr/>
            </p:nvSpPr>
            <p:spPr bwMode="auto">
              <a:xfrm>
                <a:off x="5080" y="3158"/>
                <a:ext cx="7" cy="25"/>
              </a:xfrm>
              <a:custGeom>
                <a:avLst/>
                <a:gdLst>
                  <a:gd name="T0" fmla="*/ 7 w 7"/>
                  <a:gd name="T1" fmla="*/ 0 h 25"/>
                  <a:gd name="T2" fmla="*/ 0 w 7"/>
                  <a:gd name="T3" fmla="*/ 25 h 25"/>
                  <a:gd name="T4" fmla="*/ 7 w 7"/>
                  <a:gd name="T5" fmla="*/ 5 h 25"/>
                  <a:gd name="T6" fmla="*/ 7 w 7"/>
                  <a:gd name="T7" fmla="*/ 0 h 25"/>
                  <a:gd name="T8" fmla="*/ 7 w 7"/>
                  <a:gd name="T9" fmla="*/ 0 h 25"/>
                </a:gdLst>
                <a:ahLst/>
                <a:cxnLst>
                  <a:cxn ang="0">
                    <a:pos x="T0" y="T1"/>
                  </a:cxn>
                  <a:cxn ang="0">
                    <a:pos x="T2" y="T3"/>
                  </a:cxn>
                  <a:cxn ang="0">
                    <a:pos x="T4" y="T5"/>
                  </a:cxn>
                  <a:cxn ang="0">
                    <a:pos x="T6" y="T7"/>
                  </a:cxn>
                  <a:cxn ang="0">
                    <a:pos x="T8" y="T9"/>
                  </a:cxn>
                </a:cxnLst>
                <a:rect l="0" t="0" r="r" b="b"/>
                <a:pathLst>
                  <a:path w="7" h="25">
                    <a:moveTo>
                      <a:pt x="7" y="0"/>
                    </a:moveTo>
                    <a:lnTo>
                      <a:pt x="0" y="25"/>
                    </a:lnTo>
                    <a:lnTo>
                      <a:pt x="7" y="5"/>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14"/>
              <p:cNvSpPr/>
              <p:nvPr/>
            </p:nvSpPr>
            <p:spPr bwMode="auto">
              <a:xfrm>
                <a:off x="4628" y="3731"/>
                <a:ext cx="29" cy="26"/>
              </a:xfrm>
              <a:custGeom>
                <a:avLst/>
                <a:gdLst>
                  <a:gd name="T0" fmla="*/ 23 w 29"/>
                  <a:gd name="T1" fmla="*/ 6 h 26"/>
                  <a:gd name="T2" fmla="*/ 29 w 29"/>
                  <a:gd name="T3" fmla="*/ 0 h 26"/>
                  <a:gd name="T4" fmla="*/ 0 w 29"/>
                  <a:gd name="T5" fmla="*/ 26 h 26"/>
                  <a:gd name="T6" fmla="*/ 23 w 29"/>
                  <a:gd name="T7" fmla="*/ 6 h 26"/>
                  <a:gd name="T8" fmla="*/ 23 w 29"/>
                  <a:gd name="T9" fmla="*/ 6 h 26"/>
                </a:gdLst>
                <a:ahLst/>
                <a:cxnLst>
                  <a:cxn ang="0">
                    <a:pos x="T0" y="T1"/>
                  </a:cxn>
                  <a:cxn ang="0">
                    <a:pos x="T2" y="T3"/>
                  </a:cxn>
                  <a:cxn ang="0">
                    <a:pos x="T4" y="T5"/>
                  </a:cxn>
                  <a:cxn ang="0">
                    <a:pos x="T6" y="T7"/>
                  </a:cxn>
                  <a:cxn ang="0">
                    <a:pos x="T8" y="T9"/>
                  </a:cxn>
                </a:cxnLst>
                <a:rect l="0" t="0" r="r" b="b"/>
                <a:pathLst>
                  <a:path w="29" h="26">
                    <a:moveTo>
                      <a:pt x="23" y="6"/>
                    </a:moveTo>
                    <a:lnTo>
                      <a:pt x="29" y="0"/>
                    </a:lnTo>
                    <a:lnTo>
                      <a:pt x="0" y="26"/>
                    </a:lnTo>
                    <a:lnTo>
                      <a:pt x="23" y="6"/>
                    </a:lnTo>
                    <a:lnTo>
                      <a:pt x="23" y="6"/>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15"/>
              <p:cNvSpPr/>
              <p:nvPr/>
            </p:nvSpPr>
            <p:spPr bwMode="auto">
              <a:xfrm>
                <a:off x="4657" y="3724"/>
                <a:ext cx="5" cy="7"/>
              </a:xfrm>
              <a:custGeom>
                <a:avLst/>
                <a:gdLst>
                  <a:gd name="T0" fmla="*/ 5 w 5"/>
                  <a:gd name="T1" fmla="*/ 0 h 7"/>
                  <a:gd name="T2" fmla="*/ 0 w 5"/>
                  <a:gd name="T3" fmla="*/ 7 h 7"/>
                  <a:gd name="T4" fmla="*/ 5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0" y="7"/>
                    </a:lnTo>
                    <a:lnTo>
                      <a:pt x="5" y="0"/>
                    </a:lnTo>
                    <a:lnTo>
                      <a:pt x="5"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16"/>
              <p:cNvSpPr/>
              <p:nvPr/>
            </p:nvSpPr>
            <p:spPr bwMode="auto">
              <a:xfrm>
                <a:off x="5085" y="3140"/>
                <a:ext cx="16" cy="51"/>
              </a:xfrm>
              <a:custGeom>
                <a:avLst/>
                <a:gdLst>
                  <a:gd name="T0" fmla="*/ 0 w 16"/>
                  <a:gd name="T1" fmla="*/ 51 h 51"/>
                  <a:gd name="T2" fmla="*/ 13 w 16"/>
                  <a:gd name="T3" fmla="*/ 18 h 51"/>
                  <a:gd name="T4" fmla="*/ 16 w 16"/>
                  <a:gd name="T5" fmla="*/ 0 h 51"/>
                  <a:gd name="T6" fmla="*/ 0 w 16"/>
                  <a:gd name="T7" fmla="*/ 51 h 51"/>
                  <a:gd name="T8" fmla="*/ 0 w 16"/>
                  <a:gd name="T9" fmla="*/ 51 h 51"/>
                </a:gdLst>
                <a:ahLst/>
                <a:cxnLst>
                  <a:cxn ang="0">
                    <a:pos x="T0" y="T1"/>
                  </a:cxn>
                  <a:cxn ang="0">
                    <a:pos x="T2" y="T3"/>
                  </a:cxn>
                  <a:cxn ang="0">
                    <a:pos x="T4" y="T5"/>
                  </a:cxn>
                  <a:cxn ang="0">
                    <a:pos x="T6" y="T7"/>
                  </a:cxn>
                  <a:cxn ang="0">
                    <a:pos x="T8" y="T9"/>
                  </a:cxn>
                </a:cxnLst>
                <a:rect l="0" t="0" r="r" b="b"/>
                <a:pathLst>
                  <a:path w="16" h="51">
                    <a:moveTo>
                      <a:pt x="0" y="51"/>
                    </a:moveTo>
                    <a:lnTo>
                      <a:pt x="13" y="18"/>
                    </a:lnTo>
                    <a:lnTo>
                      <a:pt x="16" y="0"/>
                    </a:lnTo>
                    <a:lnTo>
                      <a:pt x="0" y="51"/>
                    </a:lnTo>
                    <a:lnTo>
                      <a:pt x="0" y="5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17"/>
              <p:cNvSpPr/>
              <p:nvPr/>
            </p:nvSpPr>
            <p:spPr bwMode="auto">
              <a:xfrm>
                <a:off x="4912" y="3445"/>
                <a:ext cx="28" cy="45"/>
              </a:xfrm>
              <a:custGeom>
                <a:avLst/>
                <a:gdLst>
                  <a:gd name="T0" fmla="*/ 7 w 17"/>
                  <a:gd name="T1" fmla="*/ 18 h 27"/>
                  <a:gd name="T2" fmla="*/ 17 w 17"/>
                  <a:gd name="T3" fmla="*/ 0 h 27"/>
                  <a:gd name="T4" fmla="*/ 7 w 17"/>
                  <a:gd name="T5" fmla="*/ 18 h 27"/>
                </a:gdLst>
                <a:ahLst/>
                <a:cxnLst>
                  <a:cxn ang="0">
                    <a:pos x="T0" y="T1"/>
                  </a:cxn>
                  <a:cxn ang="0">
                    <a:pos x="T2" y="T3"/>
                  </a:cxn>
                  <a:cxn ang="0">
                    <a:pos x="T4" y="T5"/>
                  </a:cxn>
                </a:cxnLst>
                <a:rect l="0" t="0" r="r" b="b"/>
                <a:pathLst>
                  <a:path w="17" h="27">
                    <a:moveTo>
                      <a:pt x="7" y="18"/>
                    </a:moveTo>
                    <a:cubicBezTo>
                      <a:pt x="17" y="0"/>
                      <a:pt x="17" y="0"/>
                      <a:pt x="17" y="0"/>
                    </a:cubicBezTo>
                    <a:cubicBezTo>
                      <a:pt x="15" y="4"/>
                      <a:pt x="0" y="27"/>
                      <a:pt x="7"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18"/>
              <p:cNvSpPr/>
              <p:nvPr/>
            </p:nvSpPr>
            <p:spPr bwMode="auto">
              <a:xfrm>
                <a:off x="4425" y="3873"/>
                <a:ext cx="36" cy="21"/>
              </a:xfrm>
              <a:custGeom>
                <a:avLst/>
                <a:gdLst>
                  <a:gd name="T0" fmla="*/ 20 w 22"/>
                  <a:gd name="T1" fmla="*/ 1 h 13"/>
                  <a:gd name="T2" fmla="*/ 0 w 22"/>
                  <a:gd name="T3" fmla="*/ 13 h 13"/>
                  <a:gd name="T4" fmla="*/ 2 w 22"/>
                  <a:gd name="T5" fmla="*/ 12 h 13"/>
                  <a:gd name="T6" fmla="*/ 22 w 22"/>
                  <a:gd name="T7" fmla="*/ 0 h 13"/>
                  <a:gd name="T8" fmla="*/ 20 w 22"/>
                  <a:gd name="T9" fmla="*/ 1 h 13"/>
                </a:gdLst>
                <a:ahLst/>
                <a:cxnLst>
                  <a:cxn ang="0">
                    <a:pos x="T0" y="T1"/>
                  </a:cxn>
                  <a:cxn ang="0">
                    <a:pos x="T2" y="T3"/>
                  </a:cxn>
                  <a:cxn ang="0">
                    <a:pos x="T4" y="T5"/>
                  </a:cxn>
                  <a:cxn ang="0">
                    <a:pos x="T6" y="T7"/>
                  </a:cxn>
                  <a:cxn ang="0">
                    <a:pos x="T8" y="T9"/>
                  </a:cxn>
                </a:cxnLst>
                <a:rect l="0" t="0" r="r" b="b"/>
                <a:pathLst>
                  <a:path w="22" h="13">
                    <a:moveTo>
                      <a:pt x="20" y="1"/>
                    </a:moveTo>
                    <a:cubicBezTo>
                      <a:pt x="13" y="5"/>
                      <a:pt x="7" y="9"/>
                      <a:pt x="0" y="13"/>
                    </a:cubicBezTo>
                    <a:cubicBezTo>
                      <a:pt x="2" y="12"/>
                      <a:pt x="2" y="12"/>
                      <a:pt x="2" y="12"/>
                    </a:cubicBezTo>
                    <a:cubicBezTo>
                      <a:pt x="9" y="8"/>
                      <a:pt x="15" y="4"/>
                      <a:pt x="22" y="0"/>
                    </a:cubicBezTo>
                    <a:cubicBezTo>
                      <a:pt x="20" y="1"/>
                      <a:pt x="20" y="1"/>
                      <a:pt x="2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9"/>
              <p:cNvSpPr/>
              <p:nvPr/>
            </p:nvSpPr>
            <p:spPr bwMode="auto">
              <a:xfrm>
                <a:off x="4738" y="3676"/>
                <a:ext cx="63" cy="65"/>
              </a:xfrm>
              <a:custGeom>
                <a:avLst/>
                <a:gdLst>
                  <a:gd name="T0" fmla="*/ 27 w 38"/>
                  <a:gd name="T1" fmla="*/ 9 h 39"/>
                  <a:gd name="T2" fmla="*/ 21 w 38"/>
                  <a:gd name="T3" fmla="*/ 19 h 39"/>
                  <a:gd name="T4" fmla="*/ 27 w 38"/>
                  <a:gd name="T5" fmla="*/ 9 h 39"/>
                </a:gdLst>
                <a:ahLst/>
                <a:cxnLst>
                  <a:cxn ang="0">
                    <a:pos x="T0" y="T1"/>
                  </a:cxn>
                  <a:cxn ang="0">
                    <a:pos x="T2" y="T3"/>
                  </a:cxn>
                  <a:cxn ang="0">
                    <a:pos x="T4" y="T5"/>
                  </a:cxn>
                </a:cxnLst>
                <a:rect l="0" t="0" r="r" b="b"/>
                <a:pathLst>
                  <a:path w="38" h="39">
                    <a:moveTo>
                      <a:pt x="27" y="9"/>
                    </a:moveTo>
                    <a:cubicBezTo>
                      <a:pt x="38" y="0"/>
                      <a:pt x="0" y="39"/>
                      <a:pt x="21" y="19"/>
                    </a:cubicBezTo>
                    <a:cubicBezTo>
                      <a:pt x="38" y="0"/>
                      <a:pt x="30" y="7"/>
                      <a:pt x="27"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20"/>
              <p:cNvSpPr/>
              <p:nvPr/>
            </p:nvSpPr>
            <p:spPr bwMode="auto">
              <a:xfrm>
                <a:off x="4368" y="3957"/>
                <a:ext cx="15" cy="6"/>
              </a:xfrm>
              <a:custGeom>
                <a:avLst/>
                <a:gdLst>
                  <a:gd name="T0" fmla="*/ 9 w 9"/>
                  <a:gd name="T1" fmla="*/ 0 h 4"/>
                  <a:gd name="T2" fmla="*/ 0 w 9"/>
                  <a:gd name="T3" fmla="*/ 4 h 4"/>
                  <a:gd name="T4" fmla="*/ 9 w 9"/>
                  <a:gd name="T5" fmla="*/ 0 h 4"/>
                </a:gdLst>
                <a:ahLst/>
                <a:cxnLst>
                  <a:cxn ang="0">
                    <a:pos x="T0" y="T1"/>
                  </a:cxn>
                  <a:cxn ang="0">
                    <a:pos x="T2" y="T3"/>
                  </a:cxn>
                  <a:cxn ang="0">
                    <a:pos x="T4" y="T5"/>
                  </a:cxn>
                </a:cxnLst>
                <a:rect l="0" t="0" r="r" b="b"/>
                <a:pathLst>
                  <a:path w="9" h="4">
                    <a:moveTo>
                      <a:pt x="9" y="0"/>
                    </a:moveTo>
                    <a:cubicBezTo>
                      <a:pt x="0" y="4"/>
                      <a:pt x="0" y="4"/>
                      <a:pt x="0" y="4"/>
                    </a:cubicBezTo>
                    <a:cubicBezTo>
                      <a:pt x="3" y="2"/>
                      <a:pt x="6"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21"/>
              <p:cNvSpPr/>
              <p:nvPr/>
            </p:nvSpPr>
            <p:spPr bwMode="auto">
              <a:xfrm>
                <a:off x="4383" y="3939"/>
                <a:ext cx="43" cy="18"/>
              </a:xfrm>
              <a:custGeom>
                <a:avLst/>
                <a:gdLst>
                  <a:gd name="T0" fmla="*/ 0 w 26"/>
                  <a:gd name="T1" fmla="*/ 11 h 11"/>
                  <a:gd name="T2" fmla="*/ 26 w 26"/>
                  <a:gd name="T3" fmla="*/ 0 h 11"/>
                  <a:gd name="T4" fmla="*/ 0 w 26"/>
                  <a:gd name="T5" fmla="*/ 11 h 11"/>
                </a:gdLst>
                <a:ahLst/>
                <a:cxnLst>
                  <a:cxn ang="0">
                    <a:pos x="T0" y="T1"/>
                  </a:cxn>
                  <a:cxn ang="0">
                    <a:pos x="T2" y="T3"/>
                  </a:cxn>
                  <a:cxn ang="0">
                    <a:pos x="T4" y="T5"/>
                  </a:cxn>
                </a:cxnLst>
                <a:rect l="0" t="0" r="r" b="b"/>
                <a:pathLst>
                  <a:path w="26" h="11">
                    <a:moveTo>
                      <a:pt x="0" y="11"/>
                    </a:moveTo>
                    <a:cubicBezTo>
                      <a:pt x="9" y="7"/>
                      <a:pt x="19" y="3"/>
                      <a:pt x="26" y="0"/>
                    </a:cubicBezTo>
                    <a:cubicBezTo>
                      <a:pt x="13" y="4"/>
                      <a:pt x="9"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22"/>
              <p:cNvSpPr/>
              <p:nvPr/>
            </p:nvSpPr>
            <p:spPr bwMode="auto">
              <a:xfrm>
                <a:off x="4188" y="4003"/>
                <a:ext cx="53" cy="16"/>
              </a:xfrm>
              <a:custGeom>
                <a:avLst/>
                <a:gdLst>
                  <a:gd name="T0" fmla="*/ 4 w 32"/>
                  <a:gd name="T1" fmla="*/ 9 h 10"/>
                  <a:gd name="T2" fmla="*/ 13 w 32"/>
                  <a:gd name="T3" fmla="*/ 7 h 10"/>
                  <a:gd name="T4" fmla="*/ 17 w 32"/>
                  <a:gd name="T5" fmla="*/ 6 h 10"/>
                  <a:gd name="T6" fmla="*/ 27 w 32"/>
                  <a:gd name="T7" fmla="*/ 2 h 10"/>
                  <a:gd name="T8" fmla="*/ 32 w 32"/>
                  <a:gd name="T9" fmla="*/ 0 h 10"/>
                  <a:gd name="T10" fmla="*/ 25 w 32"/>
                  <a:gd name="T11" fmla="*/ 3 h 10"/>
                  <a:gd name="T12" fmla="*/ 4 w 3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9"/>
                    </a:moveTo>
                    <a:cubicBezTo>
                      <a:pt x="13" y="7"/>
                      <a:pt x="13" y="7"/>
                      <a:pt x="13" y="7"/>
                    </a:cubicBezTo>
                    <a:cubicBezTo>
                      <a:pt x="4" y="10"/>
                      <a:pt x="8" y="9"/>
                      <a:pt x="17" y="6"/>
                    </a:cubicBezTo>
                    <a:cubicBezTo>
                      <a:pt x="26" y="4"/>
                      <a:pt x="26" y="3"/>
                      <a:pt x="27" y="2"/>
                    </a:cubicBezTo>
                    <a:cubicBezTo>
                      <a:pt x="32" y="0"/>
                      <a:pt x="32" y="0"/>
                      <a:pt x="32" y="0"/>
                    </a:cubicBezTo>
                    <a:cubicBezTo>
                      <a:pt x="30" y="1"/>
                      <a:pt x="27" y="2"/>
                      <a:pt x="25" y="3"/>
                    </a:cubicBezTo>
                    <a:cubicBezTo>
                      <a:pt x="10" y="7"/>
                      <a:pt x="0" y="9"/>
                      <a:pt x="4"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23"/>
              <p:cNvSpPr/>
              <p:nvPr/>
            </p:nvSpPr>
            <p:spPr bwMode="auto">
              <a:xfrm>
                <a:off x="3482" y="3942"/>
                <a:ext cx="140" cy="33"/>
              </a:xfrm>
              <a:custGeom>
                <a:avLst/>
                <a:gdLst>
                  <a:gd name="T0" fmla="*/ 0 w 85"/>
                  <a:gd name="T1" fmla="*/ 0 h 20"/>
                  <a:gd name="T2" fmla="*/ 39 w 85"/>
                  <a:gd name="T3" fmla="*/ 13 h 20"/>
                  <a:gd name="T4" fmla="*/ 85 w 85"/>
                  <a:gd name="T5" fmla="*/ 20 h 20"/>
                  <a:gd name="T6" fmla="*/ 0 w 85"/>
                  <a:gd name="T7" fmla="*/ 0 h 20"/>
                </a:gdLst>
                <a:ahLst/>
                <a:cxnLst>
                  <a:cxn ang="0">
                    <a:pos x="T0" y="T1"/>
                  </a:cxn>
                  <a:cxn ang="0">
                    <a:pos x="T2" y="T3"/>
                  </a:cxn>
                  <a:cxn ang="0">
                    <a:pos x="T4" y="T5"/>
                  </a:cxn>
                  <a:cxn ang="0">
                    <a:pos x="T6" y="T7"/>
                  </a:cxn>
                </a:cxnLst>
                <a:rect l="0" t="0" r="r" b="b"/>
                <a:pathLst>
                  <a:path w="85" h="20">
                    <a:moveTo>
                      <a:pt x="0" y="0"/>
                    </a:moveTo>
                    <a:cubicBezTo>
                      <a:pt x="32" y="10"/>
                      <a:pt x="41" y="12"/>
                      <a:pt x="39" y="13"/>
                    </a:cubicBezTo>
                    <a:cubicBezTo>
                      <a:pt x="70" y="20"/>
                      <a:pt x="66" y="17"/>
                      <a:pt x="85" y="20"/>
                    </a:cubicBezTo>
                    <a:cubicBezTo>
                      <a:pt x="49" y="13"/>
                      <a:pt x="42" y="1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24"/>
              <p:cNvSpPr/>
              <p:nvPr/>
            </p:nvSpPr>
            <p:spPr bwMode="auto">
              <a:xfrm>
                <a:off x="3622" y="3975"/>
                <a:ext cx="22" cy="3"/>
              </a:xfrm>
              <a:custGeom>
                <a:avLst/>
                <a:gdLst>
                  <a:gd name="T0" fmla="*/ 0 w 13"/>
                  <a:gd name="T1" fmla="*/ 0 h 2"/>
                  <a:gd name="T2" fmla="*/ 13 w 13"/>
                  <a:gd name="T3" fmla="*/ 2 h 2"/>
                  <a:gd name="T4" fmla="*/ 0 w 13"/>
                  <a:gd name="T5" fmla="*/ 0 h 2"/>
                </a:gdLst>
                <a:ahLst/>
                <a:cxnLst>
                  <a:cxn ang="0">
                    <a:pos x="T0" y="T1"/>
                  </a:cxn>
                  <a:cxn ang="0">
                    <a:pos x="T2" y="T3"/>
                  </a:cxn>
                  <a:cxn ang="0">
                    <a:pos x="T4" y="T5"/>
                  </a:cxn>
                </a:cxnLst>
                <a:rect l="0" t="0" r="r" b="b"/>
                <a:pathLst>
                  <a:path w="13" h="2">
                    <a:moveTo>
                      <a:pt x="0" y="0"/>
                    </a:moveTo>
                    <a:cubicBezTo>
                      <a:pt x="4" y="1"/>
                      <a:pt x="8" y="1"/>
                      <a:pt x="13" y="2"/>
                    </a:cubicBezTo>
                    <a:cubicBezTo>
                      <a:pt x="7" y="1"/>
                      <a:pt x="4"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25"/>
              <p:cNvSpPr/>
              <p:nvPr/>
            </p:nvSpPr>
            <p:spPr bwMode="auto">
              <a:xfrm>
                <a:off x="4393" y="3968"/>
                <a:ext cx="32" cy="18"/>
              </a:xfrm>
              <a:custGeom>
                <a:avLst/>
                <a:gdLst>
                  <a:gd name="T0" fmla="*/ 32 w 32"/>
                  <a:gd name="T1" fmla="*/ 0 h 18"/>
                  <a:gd name="T2" fmla="*/ 0 w 32"/>
                  <a:gd name="T3" fmla="*/ 18 h 18"/>
                  <a:gd name="T4" fmla="*/ 12 w 32"/>
                  <a:gd name="T5" fmla="*/ 12 h 18"/>
                  <a:gd name="T6" fmla="*/ 32 w 32"/>
                  <a:gd name="T7" fmla="*/ 0 h 18"/>
                  <a:gd name="T8" fmla="*/ 32 w 32"/>
                  <a:gd name="T9" fmla="*/ 0 h 18"/>
                </a:gdLst>
                <a:ahLst/>
                <a:cxnLst>
                  <a:cxn ang="0">
                    <a:pos x="T0" y="T1"/>
                  </a:cxn>
                  <a:cxn ang="0">
                    <a:pos x="T2" y="T3"/>
                  </a:cxn>
                  <a:cxn ang="0">
                    <a:pos x="T4" y="T5"/>
                  </a:cxn>
                  <a:cxn ang="0">
                    <a:pos x="T6" y="T7"/>
                  </a:cxn>
                  <a:cxn ang="0">
                    <a:pos x="T8" y="T9"/>
                  </a:cxn>
                </a:cxnLst>
                <a:rect l="0" t="0" r="r" b="b"/>
                <a:pathLst>
                  <a:path w="32" h="18">
                    <a:moveTo>
                      <a:pt x="32" y="0"/>
                    </a:moveTo>
                    <a:lnTo>
                      <a:pt x="0" y="18"/>
                    </a:lnTo>
                    <a:lnTo>
                      <a:pt x="12" y="12"/>
                    </a:lnTo>
                    <a:lnTo>
                      <a:pt x="32" y="0"/>
                    </a:lnTo>
                    <a:lnTo>
                      <a:pt x="3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26"/>
              <p:cNvSpPr/>
              <p:nvPr/>
            </p:nvSpPr>
            <p:spPr bwMode="auto">
              <a:xfrm>
                <a:off x="3393" y="3912"/>
                <a:ext cx="46" cy="15"/>
              </a:xfrm>
              <a:custGeom>
                <a:avLst/>
                <a:gdLst>
                  <a:gd name="T0" fmla="*/ 6 w 28"/>
                  <a:gd name="T1" fmla="*/ 2 h 9"/>
                  <a:gd name="T2" fmla="*/ 26 w 28"/>
                  <a:gd name="T3" fmla="*/ 9 h 9"/>
                  <a:gd name="T4" fmla="*/ 6 w 28"/>
                  <a:gd name="T5" fmla="*/ 2 h 9"/>
                </a:gdLst>
                <a:ahLst/>
                <a:cxnLst>
                  <a:cxn ang="0">
                    <a:pos x="T0" y="T1"/>
                  </a:cxn>
                  <a:cxn ang="0">
                    <a:pos x="T2" y="T3"/>
                  </a:cxn>
                  <a:cxn ang="0">
                    <a:pos x="T4" y="T5"/>
                  </a:cxn>
                </a:cxnLst>
                <a:rect l="0" t="0" r="r" b="b"/>
                <a:pathLst>
                  <a:path w="28" h="9">
                    <a:moveTo>
                      <a:pt x="6" y="2"/>
                    </a:moveTo>
                    <a:cubicBezTo>
                      <a:pt x="12" y="5"/>
                      <a:pt x="22" y="7"/>
                      <a:pt x="26" y="9"/>
                    </a:cubicBezTo>
                    <a:cubicBezTo>
                      <a:pt x="28" y="9"/>
                      <a:pt x="0" y="0"/>
                      <a:pt x="6"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27"/>
              <p:cNvSpPr/>
              <p:nvPr/>
            </p:nvSpPr>
            <p:spPr bwMode="auto">
              <a:xfrm>
                <a:off x="3602" y="4018"/>
                <a:ext cx="56" cy="11"/>
              </a:xfrm>
              <a:custGeom>
                <a:avLst/>
                <a:gdLst>
                  <a:gd name="T0" fmla="*/ 0 w 34"/>
                  <a:gd name="T1" fmla="*/ 0 h 7"/>
                  <a:gd name="T2" fmla="*/ 34 w 34"/>
                  <a:gd name="T3" fmla="*/ 7 h 7"/>
                  <a:gd name="T4" fmla="*/ 0 w 34"/>
                  <a:gd name="T5" fmla="*/ 0 h 7"/>
                </a:gdLst>
                <a:ahLst/>
                <a:cxnLst>
                  <a:cxn ang="0">
                    <a:pos x="T0" y="T1"/>
                  </a:cxn>
                  <a:cxn ang="0">
                    <a:pos x="T2" y="T3"/>
                  </a:cxn>
                  <a:cxn ang="0">
                    <a:pos x="T4" y="T5"/>
                  </a:cxn>
                </a:cxnLst>
                <a:rect l="0" t="0" r="r" b="b"/>
                <a:pathLst>
                  <a:path w="34" h="7">
                    <a:moveTo>
                      <a:pt x="0" y="0"/>
                    </a:moveTo>
                    <a:cubicBezTo>
                      <a:pt x="3" y="2"/>
                      <a:pt x="25" y="5"/>
                      <a:pt x="34" y="7"/>
                    </a:cubicBezTo>
                    <a:cubicBezTo>
                      <a:pt x="21" y="5"/>
                      <a:pt x="11"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28"/>
              <p:cNvSpPr/>
              <p:nvPr/>
            </p:nvSpPr>
            <p:spPr bwMode="auto">
              <a:xfrm>
                <a:off x="3251" y="3864"/>
                <a:ext cx="51" cy="22"/>
              </a:xfrm>
              <a:custGeom>
                <a:avLst/>
                <a:gdLst>
                  <a:gd name="T0" fmla="*/ 0 w 31"/>
                  <a:gd name="T1" fmla="*/ 0 h 13"/>
                  <a:gd name="T2" fmla="*/ 10 w 31"/>
                  <a:gd name="T3" fmla="*/ 7 h 13"/>
                  <a:gd name="T4" fmla="*/ 0 w 31"/>
                  <a:gd name="T5" fmla="*/ 0 h 13"/>
                </a:gdLst>
                <a:ahLst/>
                <a:cxnLst>
                  <a:cxn ang="0">
                    <a:pos x="T0" y="T1"/>
                  </a:cxn>
                  <a:cxn ang="0">
                    <a:pos x="T2" y="T3"/>
                  </a:cxn>
                  <a:cxn ang="0">
                    <a:pos x="T4" y="T5"/>
                  </a:cxn>
                </a:cxnLst>
                <a:rect l="0" t="0" r="r" b="b"/>
                <a:pathLst>
                  <a:path w="31" h="13">
                    <a:moveTo>
                      <a:pt x="0" y="0"/>
                    </a:moveTo>
                    <a:cubicBezTo>
                      <a:pt x="5" y="3"/>
                      <a:pt x="14" y="8"/>
                      <a:pt x="10" y="7"/>
                    </a:cubicBezTo>
                    <a:cubicBezTo>
                      <a:pt x="18" y="10"/>
                      <a:pt x="31" y="1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29"/>
              <p:cNvSpPr/>
              <p:nvPr/>
            </p:nvSpPr>
            <p:spPr bwMode="auto">
              <a:xfrm>
                <a:off x="3500" y="3995"/>
                <a:ext cx="46" cy="10"/>
              </a:xfrm>
              <a:custGeom>
                <a:avLst/>
                <a:gdLst>
                  <a:gd name="T0" fmla="*/ 0 w 28"/>
                  <a:gd name="T1" fmla="*/ 0 h 6"/>
                  <a:gd name="T2" fmla="*/ 4 w 28"/>
                  <a:gd name="T3" fmla="*/ 1 h 6"/>
                  <a:gd name="T4" fmla="*/ 28 w 28"/>
                  <a:gd name="T5" fmla="*/ 6 h 6"/>
                  <a:gd name="T6" fmla="*/ 0 w 28"/>
                  <a:gd name="T7" fmla="*/ 0 h 6"/>
                </a:gdLst>
                <a:ahLst/>
                <a:cxnLst>
                  <a:cxn ang="0">
                    <a:pos x="T0" y="T1"/>
                  </a:cxn>
                  <a:cxn ang="0">
                    <a:pos x="T2" y="T3"/>
                  </a:cxn>
                  <a:cxn ang="0">
                    <a:pos x="T4" y="T5"/>
                  </a:cxn>
                  <a:cxn ang="0">
                    <a:pos x="T6" y="T7"/>
                  </a:cxn>
                </a:cxnLst>
                <a:rect l="0" t="0" r="r" b="b"/>
                <a:pathLst>
                  <a:path w="28" h="6">
                    <a:moveTo>
                      <a:pt x="0" y="0"/>
                    </a:moveTo>
                    <a:cubicBezTo>
                      <a:pt x="4" y="1"/>
                      <a:pt x="4" y="1"/>
                      <a:pt x="4" y="1"/>
                    </a:cubicBezTo>
                    <a:cubicBezTo>
                      <a:pt x="12" y="3"/>
                      <a:pt x="20" y="5"/>
                      <a:pt x="28" y="6"/>
                    </a:cubicBezTo>
                    <a:cubicBezTo>
                      <a:pt x="19" y="4"/>
                      <a:pt x="9"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30"/>
              <p:cNvSpPr/>
              <p:nvPr/>
            </p:nvSpPr>
            <p:spPr bwMode="auto">
              <a:xfrm>
                <a:off x="3541" y="4029"/>
                <a:ext cx="136" cy="35"/>
              </a:xfrm>
              <a:custGeom>
                <a:avLst/>
                <a:gdLst>
                  <a:gd name="T0" fmla="*/ 54 w 82"/>
                  <a:gd name="T1" fmla="*/ 18 h 21"/>
                  <a:gd name="T2" fmla="*/ 59 w 82"/>
                  <a:gd name="T3" fmla="*/ 13 h 21"/>
                  <a:gd name="T4" fmla="*/ 19 w 82"/>
                  <a:gd name="T5" fmla="*/ 8 h 21"/>
                  <a:gd name="T6" fmla="*/ 54 w 82"/>
                  <a:gd name="T7" fmla="*/ 18 h 21"/>
                </a:gdLst>
                <a:ahLst/>
                <a:cxnLst>
                  <a:cxn ang="0">
                    <a:pos x="T0" y="T1"/>
                  </a:cxn>
                  <a:cxn ang="0">
                    <a:pos x="T2" y="T3"/>
                  </a:cxn>
                  <a:cxn ang="0">
                    <a:pos x="T4" y="T5"/>
                  </a:cxn>
                  <a:cxn ang="0">
                    <a:pos x="T6" y="T7"/>
                  </a:cxn>
                </a:cxnLst>
                <a:rect l="0" t="0" r="r" b="b"/>
                <a:pathLst>
                  <a:path w="82" h="21">
                    <a:moveTo>
                      <a:pt x="54" y="18"/>
                    </a:moveTo>
                    <a:cubicBezTo>
                      <a:pt x="82" y="21"/>
                      <a:pt x="12" y="6"/>
                      <a:pt x="59" y="13"/>
                    </a:cubicBezTo>
                    <a:cubicBezTo>
                      <a:pt x="0" y="0"/>
                      <a:pt x="63" y="17"/>
                      <a:pt x="19" y="8"/>
                    </a:cubicBezTo>
                    <a:cubicBezTo>
                      <a:pt x="45" y="14"/>
                      <a:pt x="57" y="18"/>
                      <a:pt x="54"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31"/>
              <p:cNvSpPr/>
              <p:nvPr/>
            </p:nvSpPr>
            <p:spPr bwMode="auto">
              <a:xfrm>
                <a:off x="3553" y="4038"/>
                <a:ext cx="20" cy="5"/>
              </a:xfrm>
              <a:custGeom>
                <a:avLst/>
                <a:gdLst>
                  <a:gd name="T0" fmla="*/ 12 w 12"/>
                  <a:gd name="T1" fmla="*/ 3 h 3"/>
                  <a:gd name="T2" fmla="*/ 0 w 12"/>
                  <a:gd name="T3" fmla="*/ 0 h 3"/>
                  <a:gd name="T4" fmla="*/ 12 w 12"/>
                  <a:gd name="T5" fmla="*/ 3 h 3"/>
                </a:gdLst>
                <a:ahLst/>
                <a:cxnLst>
                  <a:cxn ang="0">
                    <a:pos x="T0" y="T1"/>
                  </a:cxn>
                  <a:cxn ang="0">
                    <a:pos x="T2" y="T3"/>
                  </a:cxn>
                  <a:cxn ang="0">
                    <a:pos x="T4" y="T5"/>
                  </a:cxn>
                </a:cxnLst>
                <a:rect l="0" t="0" r="r" b="b"/>
                <a:pathLst>
                  <a:path w="12" h="3">
                    <a:moveTo>
                      <a:pt x="12" y="3"/>
                    </a:moveTo>
                    <a:cubicBezTo>
                      <a:pt x="8" y="2"/>
                      <a:pt x="4" y="1"/>
                      <a:pt x="0" y="0"/>
                    </a:cubicBezTo>
                    <a:cubicBezTo>
                      <a:pt x="5" y="1"/>
                      <a:pt x="9" y="2"/>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2"/>
              <p:cNvSpPr/>
              <p:nvPr/>
            </p:nvSpPr>
            <p:spPr bwMode="auto">
              <a:xfrm>
                <a:off x="3013" y="3762"/>
                <a:ext cx="11" cy="8"/>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2"/>
                      <a:pt x="5" y="4"/>
                      <a:pt x="7" y="5"/>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33"/>
              <p:cNvSpPr/>
              <p:nvPr/>
            </p:nvSpPr>
            <p:spPr bwMode="auto">
              <a:xfrm>
                <a:off x="3260" y="3944"/>
                <a:ext cx="151" cy="52"/>
              </a:xfrm>
              <a:custGeom>
                <a:avLst/>
                <a:gdLst>
                  <a:gd name="T0" fmla="*/ 51 w 91"/>
                  <a:gd name="T1" fmla="*/ 22 h 32"/>
                  <a:gd name="T2" fmla="*/ 91 w 91"/>
                  <a:gd name="T3" fmla="*/ 32 h 32"/>
                  <a:gd name="T4" fmla="*/ 3 w 91"/>
                  <a:gd name="T5" fmla="*/ 4 h 32"/>
                  <a:gd name="T6" fmla="*/ 60 w 91"/>
                  <a:gd name="T7" fmla="*/ 25 h 32"/>
                  <a:gd name="T8" fmla="*/ 51 w 91"/>
                  <a:gd name="T9" fmla="*/ 22 h 32"/>
                </a:gdLst>
                <a:ahLst/>
                <a:cxnLst>
                  <a:cxn ang="0">
                    <a:pos x="T0" y="T1"/>
                  </a:cxn>
                  <a:cxn ang="0">
                    <a:pos x="T2" y="T3"/>
                  </a:cxn>
                  <a:cxn ang="0">
                    <a:pos x="T4" y="T5"/>
                  </a:cxn>
                  <a:cxn ang="0">
                    <a:pos x="T6" y="T7"/>
                  </a:cxn>
                  <a:cxn ang="0">
                    <a:pos x="T8" y="T9"/>
                  </a:cxn>
                </a:cxnLst>
                <a:rect l="0" t="0" r="r" b="b"/>
                <a:pathLst>
                  <a:path w="91" h="32">
                    <a:moveTo>
                      <a:pt x="51" y="22"/>
                    </a:moveTo>
                    <a:cubicBezTo>
                      <a:pt x="64" y="25"/>
                      <a:pt x="77" y="29"/>
                      <a:pt x="91" y="32"/>
                    </a:cubicBezTo>
                    <a:cubicBezTo>
                      <a:pt x="64" y="27"/>
                      <a:pt x="0" y="0"/>
                      <a:pt x="3" y="4"/>
                    </a:cubicBezTo>
                    <a:cubicBezTo>
                      <a:pt x="23" y="13"/>
                      <a:pt x="49" y="22"/>
                      <a:pt x="60" y="25"/>
                    </a:cubicBezTo>
                    <a:cubicBezTo>
                      <a:pt x="51" y="22"/>
                      <a:pt x="51" y="22"/>
                      <a:pt x="51"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34"/>
              <p:cNvSpPr/>
              <p:nvPr/>
            </p:nvSpPr>
            <p:spPr bwMode="auto">
              <a:xfrm>
                <a:off x="2820" y="3429"/>
                <a:ext cx="24" cy="36"/>
              </a:xfrm>
              <a:custGeom>
                <a:avLst/>
                <a:gdLst>
                  <a:gd name="T0" fmla="*/ 5 w 15"/>
                  <a:gd name="T1" fmla="*/ 8 h 22"/>
                  <a:gd name="T2" fmla="*/ 15 w 15"/>
                  <a:gd name="T3" fmla="*/ 22 h 22"/>
                  <a:gd name="T4" fmla="*/ 4 w 15"/>
                  <a:gd name="T5" fmla="*/ 3 h 22"/>
                  <a:gd name="T6" fmla="*/ 5 w 15"/>
                  <a:gd name="T7" fmla="*/ 8 h 22"/>
                </a:gdLst>
                <a:ahLst/>
                <a:cxnLst>
                  <a:cxn ang="0">
                    <a:pos x="T0" y="T1"/>
                  </a:cxn>
                  <a:cxn ang="0">
                    <a:pos x="T2" y="T3"/>
                  </a:cxn>
                  <a:cxn ang="0">
                    <a:pos x="T4" y="T5"/>
                  </a:cxn>
                  <a:cxn ang="0">
                    <a:pos x="T6" y="T7"/>
                  </a:cxn>
                </a:cxnLst>
                <a:rect l="0" t="0" r="r" b="b"/>
                <a:pathLst>
                  <a:path w="15" h="22">
                    <a:moveTo>
                      <a:pt x="5" y="8"/>
                    </a:moveTo>
                    <a:cubicBezTo>
                      <a:pt x="8" y="13"/>
                      <a:pt x="11" y="17"/>
                      <a:pt x="15" y="22"/>
                    </a:cubicBezTo>
                    <a:cubicBezTo>
                      <a:pt x="11" y="16"/>
                      <a:pt x="7" y="10"/>
                      <a:pt x="4" y="3"/>
                    </a:cubicBezTo>
                    <a:cubicBezTo>
                      <a:pt x="7" y="9"/>
                      <a:pt x="0" y="0"/>
                      <a:pt x="5"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35"/>
              <p:cNvSpPr/>
              <p:nvPr/>
            </p:nvSpPr>
            <p:spPr bwMode="auto">
              <a:xfrm>
                <a:off x="2823" y="3429"/>
                <a:ext cx="3" cy="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36"/>
              <p:cNvSpPr/>
              <p:nvPr/>
            </p:nvSpPr>
            <p:spPr bwMode="auto">
              <a:xfrm>
                <a:off x="3110" y="3836"/>
                <a:ext cx="53" cy="35"/>
              </a:xfrm>
              <a:custGeom>
                <a:avLst/>
                <a:gdLst>
                  <a:gd name="T0" fmla="*/ 1 w 32"/>
                  <a:gd name="T1" fmla="*/ 2 h 21"/>
                  <a:gd name="T2" fmla="*/ 32 w 32"/>
                  <a:gd name="T3" fmla="*/ 21 h 21"/>
                  <a:gd name="T4" fmla="*/ 1 w 32"/>
                  <a:gd name="T5" fmla="*/ 2 h 21"/>
                </a:gdLst>
                <a:ahLst/>
                <a:cxnLst>
                  <a:cxn ang="0">
                    <a:pos x="T0" y="T1"/>
                  </a:cxn>
                  <a:cxn ang="0">
                    <a:pos x="T2" y="T3"/>
                  </a:cxn>
                  <a:cxn ang="0">
                    <a:pos x="T4" y="T5"/>
                  </a:cxn>
                </a:cxnLst>
                <a:rect l="0" t="0" r="r" b="b"/>
                <a:pathLst>
                  <a:path w="32" h="21">
                    <a:moveTo>
                      <a:pt x="1" y="2"/>
                    </a:moveTo>
                    <a:cubicBezTo>
                      <a:pt x="12" y="10"/>
                      <a:pt x="21" y="15"/>
                      <a:pt x="32" y="21"/>
                    </a:cubicBezTo>
                    <a:cubicBezTo>
                      <a:pt x="27" y="18"/>
                      <a:pt x="0" y="0"/>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7"/>
              <p:cNvSpPr/>
              <p:nvPr/>
            </p:nvSpPr>
            <p:spPr bwMode="auto">
              <a:xfrm>
                <a:off x="2729" y="3265"/>
                <a:ext cx="21" cy="47"/>
              </a:xfrm>
              <a:custGeom>
                <a:avLst/>
                <a:gdLst>
                  <a:gd name="T0" fmla="*/ 1 w 13"/>
                  <a:gd name="T1" fmla="*/ 3 h 28"/>
                  <a:gd name="T2" fmla="*/ 13 w 13"/>
                  <a:gd name="T3" fmla="*/ 28 h 28"/>
                  <a:gd name="T4" fmla="*/ 0 w 13"/>
                  <a:gd name="T5" fmla="*/ 0 h 28"/>
                  <a:gd name="T6" fmla="*/ 1 w 13"/>
                  <a:gd name="T7" fmla="*/ 3 h 28"/>
                </a:gdLst>
                <a:ahLst/>
                <a:cxnLst>
                  <a:cxn ang="0">
                    <a:pos x="T0" y="T1"/>
                  </a:cxn>
                  <a:cxn ang="0">
                    <a:pos x="T2" y="T3"/>
                  </a:cxn>
                  <a:cxn ang="0">
                    <a:pos x="T4" y="T5"/>
                  </a:cxn>
                  <a:cxn ang="0">
                    <a:pos x="T6" y="T7"/>
                  </a:cxn>
                </a:cxnLst>
                <a:rect l="0" t="0" r="r" b="b"/>
                <a:pathLst>
                  <a:path w="13" h="28">
                    <a:moveTo>
                      <a:pt x="1" y="3"/>
                    </a:moveTo>
                    <a:cubicBezTo>
                      <a:pt x="5" y="11"/>
                      <a:pt x="9" y="20"/>
                      <a:pt x="13" y="28"/>
                    </a:cubicBezTo>
                    <a:cubicBezTo>
                      <a:pt x="9" y="19"/>
                      <a:pt x="4" y="10"/>
                      <a:pt x="0" y="0"/>
                    </a:cubicBezTo>
                    <a:cubicBezTo>
                      <a:pt x="1" y="3"/>
                      <a:pt x="1"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38"/>
              <p:cNvSpPr/>
              <p:nvPr/>
            </p:nvSpPr>
            <p:spPr bwMode="auto">
              <a:xfrm>
                <a:off x="2640" y="3023"/>
                <a:ext cx="16" cy="43"/>
              </a:xfrm>
              <a:custGeom>
                <a:avLst/>
                <a:gdLst>
                  <a:gd name="T0" fmla="*/ 16 w 16"/>
                  <a:gd name="T1" fmla="*/ 43 h 43"/>
                  <a:gd name="T2" fmla="*/ 15 w 16"/>
                  <a:gd name="T3" fmla="*/ 35 h 43"/>
                  <a:gd name="T4" fmla="*/ 0 w 16"/>
                  <a:gd name="T5" fmla="*/ 0 h 43"/>
                  <a:gd name="T6" fmla="*/ 1 w 16"/>
                  <a:gd name="T7" fmla="*/ 7 h 43"/>
                  <a:gd name="T8" fmla="*/ 16 w 16"/>
                  <a:gd name="T9" fmla="*/ 43 h 43"/>
                  <a:gd name="T10" fmla="*/ 16 w 16"/>
                  <a:gd name="T11" fmla="*/ 43 h 43"/>
                </a:gdLst>
                <a:ahLst/>
                <a:cxnLst>
                  <a:cxn ang="0">
                    <a:pos x="T0" y="T1"/>
                  </a:cxn>
                  <a:cxn ang="0">
                    <a:pos x="T2" y="T3"/>
                  </a:cxn>
                  <a:cxn ang="0">
                    <a:pos x="T4" y="T5"/>
                  </a:cxn>
                  <a:cxn ang="0">
                    <a:pos x="T6" y="T7"/>
                  </a:cxn>
                  <a:cxn ang="0">
                    <a:pos x="T8" y="T9"/>
                  </a:cxn>
                  <a:cxn ang="0">
                    <a:pos x="T10" y="T11"/>
                  </a:cxn>
                </a:cxnLst>
                <a:rect l="0" t="0" r="r" b="b"/>
                <a:pathLst>
                  <a:path w="16" h="43">
                    <a:moveTo>
                      <a:pt x="16" y="43"/>
                    </a:moveTo>
                    <a:lnTo>
                      <a:pt x="15" y="35"/>
                    </a:lnTo>
                    <a:lnTo>
                      <a:pt x="0" y="0"/>
                    </a:lnTo>
                    <a:lnTo>
                      <a:pt x="1" y="7"/>
                    </a:lnTo>
                    <a:lnTo>
                      <a:pt x="16" y="43"/>
                    </a:lnTo>
                    <a:lnTo>
                      <a:pt x="16" y="43"/>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39"/>
              <p:cNvSpPr/>
              <p:nvPr/>
            </p:nvSpPr>
            <p:spPr bwMode="auto">
              <a:xfrm>
                <a:off x="2688" y="3351"/>
                <a:ext cx="33" cy="65"/>
              </a:xfrm>
              <a:custGeom>
                <a:avLst/>
                <a:gdLst>
                  <a:gd name="T0" fmla="*/ 2 w 20"/>
                  <a:gd name="T1" fmla="*/ 8 h 39"/>
                  <a:gd name="T2" fmla="*/ 18 w 20"/>
                  <a:gd name="T3" fmla="*/ 34 h 39"/>
                  <a:gd name="T4" fmla="*/ 0 w 20"/>
                  <a:gd name="T5" fmla="*/ 0 h 39"/>
                  <a:gd name="T6" fmla="*/ 15 w 20"/>
                  <a:gd name="T7" fmla="*/ 29 h 39"/>
                  <a:gd name="T8" fmla="*/ 2 w 20"/>
                  <a:gd name="T9" fmla="*/ 8 h 39"/>
                </a:gdLst>
                <a:ahLst/>
                <a:cxnLst>
                  <a:cxn ang="0">
                    <a:pos x="T0" y="T1"/>
                  </a:cxn>
                  <a:cxn ang="0">
                    <a:pos x="T2" y="T3"/>
                  </a:cxn>
                  <a:cxn ang="0">
                    <a:pos x="T4" y="T5"/>
                  </a:cxn>
                  <a:cxn ang="0">
                    <a:pos x="T6" y="T7"/>
                  </a:cxn>
                  <a:cxn ang="0">
                    <a:pos x="T8" y="T9"/>
                  </a:cxn>
                </a:cxnLst>
                <a:rect l="0" t="0" r="r" b="b"/>
                <a:pathLst>
                  <a:path w="20" h="39">
                    <a:moveTo>
                      <a:pt x="2" y="8"/>
                    </a:moveTo>
                    <a:cubicBezTo>
                      <a:pt x="11" y="26"/>
                      <a:pt x="20" y="39"/>
                      <a:pt x="18" y="34"/>
                    </a:cubicBezTo>
                    <a:cubicBezTo>
                      <a:pt x="0" y="0"/>
                      <a:pt x="0" y="0"/>
                      <a:pt x="0" y="0"/>
                    </a:cubicBezTo>
                    <a:cubicBezTo>
                      <a:pt x="3" y="9"/>
                      <a:pt x="5" y="9"/>
                      <a:pt x="15" y="29"/>
                    </a:cubicBezTo>
                    <a:cubicBezTo>
                      <a:pt x="2" y="8"/>
                      <a:pt x="2" y="8"/>
                      <a:pt x="2"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40"/>
              <p:cNvSpPr/>
              <p:nvPr/>
            </p:nvSpPr>
            <p:spPr bwMode="auto">
              <a:xfrm>
                <a:off x="2504" y="749"/>
                <a:ext cx="463" cy="1017"/>
              </a:xfrm>
              <a:custGeom>
                <a:avLst/>
                <a:gdLst>
                  <a:gd name="T0" fmla="*/ 34 w 280"/>
                  <a:gd name="T1" fmla="*/ 441 h 616"/>
                  <a:gd name="T2" fmla="*/ 20 w 280"/>
                  <a:gd name="T3" fmla="*/ 490 h 616"/>
                  <a:gd name="T4" fmla="*/ 21 w 280"/>
                  <a:gd name="T5" fmla="*/ 477 h 616"/>
                  <a:gd name="T6" fmla="*/ 17 w 280"/>
                  <a:gd name="T7" fmla="*/ 509 h 616"/>
                  <a:gd name="T8" fmla="*/ 25 w 280"/>
                  <a:gd name="T9" fmla="*/ 455 h 616"/>
                  <a:gd name="T10" fmla="*/ 4 w 280"/>
                  <a:gd name="T11" fmla="*/ 556 h 616"/>
                  <a:gd name="T12" fmla="*/ 11 w 280"/>
                  <a:gd name="T13" fmla="*/ 528 h 616"/>
                  <a:gd name="T14" fmla="*/ 0 w 280"/>
                  <a:gd name="T15" fmla="*/ 599 h 616"/>
                  <a:gd name="T16" fmla="*/ 2 w 280"/>
                  <a:gd name="T17" fmla="*/ 605 h 616"/>
                  <a:gd name="T18" fmla="*/ 1 w 280"/>
                  <a:gd name="T19" fmla="*/ 611 h 616"/>
                  <a:gd name="T20" fmla="*/ 1 w 280"/>
                  <a:gd name="T21" fmla="*/ 616 h 616"/>
                  <a:gd name="T22" fmla="*/ 2 w 280"/>
                  <a:gd name="T23" fmla="*/ 612 h 616"/>
                  <a:gd name="T24" fmla="*/ 3 w 280"/>
                  <a:gd name="T25" fmla="*/ 609 h 616"/>
                  <a:gd name="T26" fmla="*/ 15 w 280"/>
                  <a:gd name="T27" fmla="*/ 548 h 616"/>
                  <a:gd name="T28" fmla="*/ 29 w 280"/>
                  <a:gd name="T29" fmla="*/ 472 h 616"/>
                  <a:gd name="T30" fmla="*/ 35 w 280"/>
                  <a:gd name="T31" fmla="*/ 449 h 616"/>
                  <a:gd name="T32" fmla="*/ 38 w 280"/>
                  <a:gd name="T33" fmla="*/ 440 h 616"/>
                  <a:gd name="T34" fmla="*/ 35 w 280"/>
                  <a:gd name="T35" fmla="*/ 455 h 616"/>
                  <a:gd name="T36" fmla="*/ 47 w 280"/>
                  <a:gd name="T37" fmla="*/ 410 h 616"/>
                  <a:gd name="T38" fmla="*/ 76 w 280"/>
                  <a:gd name="T39" fmla="*/ 328 h 616"/>
                  <a:gd name="T40" fmla="*/ 79 w 280"/>
                  <a:gd name="T41" fmla="*/ 321 h 616"/>
                  <a:gd name="T42" fmla="*/ 80 w 280"/>
                  <a:gd name="T43" fmla="*/ 318 h 616"/>
                  <a:gd name="T44" fmla="*/ 280 w 280"/>
                  <a:gd name="T45" fmla="*/ 0 h 616"/>
                  <a:gd name="T46" fmla="*/ 243 w 280"/>
                  <a:gd name="T47" fmla="*/ 39 h 616"/>
                  <a:gd name="T48" fmla="*/ 226 w 280"/>
                  <a:gd name="T49" fmla="*/ 55 h 616"/>
                  <a:gd name="T50" fmla="*/ 254 w 280"/>
                  <a:gd name="T51" fmla="*/ 22 h 616"/>
                  <a:gd name="T52" fmla="*/ 244 w 280"/>
                  <a:gd name="T53" fmla="*/ 27 h 616"/>
                  <a:gd name="T54" fmla="*/ 185 w 280"/>
                  <a:gd name="T55" fmla="*/ 110 h 616"/>
                  <a:gd name="T56" fmla="*/ 175 w 280"/>
                  <a:gd name="T57" fmla="*/ 121 h 616"/>
                  <a:gd name="T58" fmla="*/ 179 w 280"/>
                  <a:gd name="T59" fmla="*/ 114 h 616"/>
                  <a:gd name="T60" fmla="*/ 143 w 280"/>
                  <a:gd name="T61" fmla="*/ 173 h 616"/>
                  <a:gd name="T62" fmla="*/ 142 w 280"/>
                  <a:gd name="T63" fmla="*/ 171 h 616"/>
                  <a:gd name="T64" fmla="*/ 101 w 280"/>
                  <a:gd name="T65" fmla="*/ 252 h 616"/>
                  <a:gd name="T66" fmla="*/ 101 w 280"/>
                  <a:gd name="T67" fmla="*/ 251 h 616"/>
                  <a:gd name="T68" fmla="*/ 58 w 280"/>
                  <a:gd name="T69" fmla="*/ 358 h 616"/>
                  <a:gd name="T70" fmla="*/ 68 w 280"/>
                  <a:gd name="T71" fmla="*/ 324 h 616"/>
                  <a:gd name="T72" fmla="*/ 51 w 280"/>
                  <a:gd name="T73" fmla="*/ 373 h 616"/>
                  <a:gd name="T74" fmla="*/ 54 w 280"/>
                  <a:gd name="T75" fmla="*/ 358 h 616"/>
                  <a:gd name="T76" fmla="*/ 29 w 280"/>
                  <a:gd name="T77" fmla="*/ 448 h 616"/>
                  <a:gd name="T78" fmla="*/ 34 w 280"/>
                  <a:gd name="T79" fmla="*/ 4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616">
                    <a:moveTo>
                      <a:pt x="34" y="441"/>
                    </a:moveTo>
                    <a:cubicBezTo>
                      <a:pt x="32" y="450"/>
                      <a:pt x="22" y="489"/>
                      <a:pt x="20" y="490"/>
                    </a:cubicBezTo>
                    <a:cubicBezTo>
                      <a:pt x="21" y="485"/>
                      <a:pt x="25" y="464"/>
                      <a:pt x="21" y="477"/>
                    </a:cubicBezTo>
                    <a:cubicBezTo>
                      <a:pt x="20" y="487"/>
                      <a:pt x="18" y="498"/>
                      <a:pt x="17" y="509"/>
                    </a:cubicBezTo>
                    <a:cubicBezTo>
                      <a:pt x="6" y="550"/>
                      <a:pt x="20" y="476"/>
                      <a:pt x="25" y="455"/>
                    </a:cubicBezTo>
                    <a:cubicBezTo>
                      <a:pt x="13" y="498"/>
                      <a:pt x="12" y="511"/>
                      <a:pt x="4" y="556"/>
                    </a:cubicBezTo>
                    <a:cubicBezTo>
                      <a:pt x="6" y="543"/>
                      <a:pt x="9" y="534"/>
                      <a:pt x="11" y="528"/>
                    </a:cubicBezTo>
                    <a:cubicBezTo>
                      <a:pt x="14" y="526"/>
                      <a:pt x="4" y="568"/>
                      <a:pt x="0" y="599"/>
                    </a:cubicBezTo>
                    <a:cubicBezTo>
                      <a:pt x="4" y="580"/>
                      <a:pt x="3" y="591"/>
                      <a:pt x="2" y="605"/>
                    </a:cubicBezTo>
                    <a:cubicBezTo>
                      <a:pt x="1" y="608"/>
                      <a:pt x="1" y="609"/>
                      <a:pt x="1" y="611"/>
                    </a:cubicBezTo>
                    <a:cubicBezTo>
                      <a:pt x="1" y="616"/>
                      <a:pt x="1" y="616"/>
                      <a:pt x="1" y="616"/>
                    </a:cubicBezTo>
                    <a:cubicBezTo>
                      <a:pt x="2" y="612"/>
                      <a:pt x="2" y="612"/>
                      <a:pt x="2" y="612"/>
                    </a:cubicBezTo>
                    <a:cubicBezTo>
                      <a:pt x="2" y="612"/>
                      <a:pt x="2" y="611"/>
                      <a:pt x="3" y="609"/>
                    </a:cubicBezTo>
                    <a:cubicBezTo>
                      <a:pt x="6" y="583"/>
                      <a:pt x="11" y="564"/>
                      <a:pt x="15" y="548"/>
                    </a:cubicBezTo>
                    <a:cubicBezTo>
                      <a:pt x="7" y="563"/>
                      <a:pt x="25" y="493"/>
                      <a:pt x="29" y="472"/>
                    </a:cubicBezTo>
                    <a:cubicBezTo>
                      <a:pt x="35" y="449"/>
                      <a:pt x="35" y="449"/>
                      <a:pt x="35" y="449"/>
                    </a:cubicBezTo>
                    <a:cubicBezTo>
                      <a:pt x="38" y="440"/>
                      <a:pt x="38" y="440"/>
                      <a:pt x="38" y="440"/>
                    </a:cubicBezTo>
                    <a:cubicBezTo>
                      <a:pt x="39" y="439"/>
                      <a:pt x="38" y="441"/>
                      <a:pt x="35" y="455"/>
                    </a:cubicBezTo>
                    <a:cubicBezTo>
                      <a:pt x="37" y="443"/>
                      <a:pt x="49" y="407"/>
                      <a:pt x="47" y="410"/>
                    </a:cubicBezTo>
                    <a:cubicBezTo>
                      <a:pt x="56" y="382"/>
                      <a:pt x="65" y="355"/>
                      <a:pt x="76" y="328"/>
                    </a:cubicBezTo>
                    <a:cubicBezTo>
                      <a:pt x="77" y="326"/>
                      <a:pt x="78" y="323"/>
                      <a:pt x="79" y="321"/>
                    </a:cubicBezTo>
                    <a:cubicBezTo>
                      <a:pt x="80" y="318"/>
                      <a:pt x="80" y="318"/>
                      <a:pt x="80" y="318"/>
                    </a:cubicBezTo>
                    <a:cubicBezTo>
                      <a:pt x="127" y="201"/>
                      <a:pt x="194" y="92"/>
                      <a:pt x="280" y="0"/>
                    </a:cubicBezTo>
                    <a:cubicBezTo>
                      <a:pt x="267" y="13"/>
                      <a:pt x="255" y="24"/>
                      <a:pt x="243" y="39"/>
                    </a:cubicBezTo>
                    <a:cubicBezTo>
                      <a:pt x="259" y="15"/>
                      <a:pt x="223" y="63"/>
                      <a:pt x="226" y="55"/>
                    </a:cubicBezTo>
                    <a:cubicBezTo>
                      <a:pt x="233" y="44"/>
                      <a:pt x="246" y="30"/>
                      <a:pt x="254" y="22"/>
                    </a:cubicBezTo>
                    <a:cubicBezTo>
                      <a:pt x="256" y="18"/>
                      <a:pt x="244" y="29"/>
                      <a:pt x="244" y="27"/>
                    </a:cubicBezTo>
                    <a:cubicBezTo>
                      <a:pt x="213" y="63"/>
                      <a:pt x="213" y="73"/>
                      <a:pt x="185" y="110"/>
                    </a:cubicBezTo>
                    <a:cubicBezTo>
                      <a:pt x="185" y="108"/>
                      <a:pt x="192" y="95"/>
                      <a:pt x="175" y="121"/>
                    </a:cubicBezTo>
                    <a:cubicBezTo>
                      <a:pt x="179" y="114"/>
                      <a:pt x="179" y="114"/>
                      <a:pt x="179" y="114"/>
                    </a:cubicBezTo>
                    <a:cubicBezTo>
                      <a:pt x="154" y="156"/>
                      <a:pt x="156" y="145"/>
                      <a:pt x="143" y="173"/>
                    </a:cubicBezTo>
                    <a:cubicBezTo>
                      <a:pt x="142" y="171"/>
                      <a:pt x="142" y="171"/>
                      <a:pt x="142" y="171"/>
                    </a:cubicBezTo>
                    <a:cubicBezTo>
                      <a:pt x="131" y="191"/>
                      <a:pt x="111" y="230"/>
                      <a:pt x="101" y="252"/>
                    </a:cubicBezTo>
                    <a:cubicBezTo>
                      <a:pt x="101" y="251"/>
                      <a:pt x="101" y="251"/>
                      <a:pt x="101" y="251"/>
                    </a:cubicBezTo>
                    <a:cubicBezTo>
                      <a:pt x="75" y="314"/>
                      <a:pt x="85" y="286"/>
                      <a:pt x="58" y="358"/>
                    </a:cubicBezTo>
                    <a:cubicBezTo>
                      <a:pt x="61" y="347"/>
                      <a:pt x="64" y="335"/>
                      <a:pt x="68" y="324"/>
                    </a:cubicBezTo>
                    <a:cubicBezTo>
                      <a:pt x="57" y="348"/>
                      <a:pt x="58" y="355"/>
                      <a:pt x="51" y="373"/>
                    </a:cubicBezTo>
                    <a:cubicBezTo>
                      <a:pt x="51" y="371"/>
                      <a:pt x="48" y="375"/>
                      <a:pt x="54" y="358"/>
                    </a:cubicBezTo>
                    <a:cubicBezTo>
                      <a:pt x="44" y="388"/>
                      <a:pt x="36" y="418"/>
                      <a:pt x="29" y="448"/>
                    </a:cubicBezTo>
                    <a:cubicBezTo>
                      <a:pt x="25" y="470"/>
                      <a:pt x="32" y="444"/>
                      <a:pt x="34" y="44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41"/>
              <p:cNvSpPr/>
              <p:nvPr/>
            </p:nvSpPr>
            <p:spPr bwMode="auto">
              <a:xfrm>
                <a:off x="2504" y="1667"/>
                <a:ext cx="7" cy="28"/>
              </a:xfrm>
              <a:custGeom>
                <a:avLst/>
                <a:gdLst>
                  <a:gd name="T0" fmla="*/ 4 w 4"/>
                  <a:gd name="T1" fmla="*/ 0 h 17"/>
                  <a:gd name="T2" fmla="*/ 0 w 4"/>
                  <a:gd name="T3" fmla="*/ 17 h 17"/>
                  <a:gd name="T4" fmla="*/ 4 w 4"/>
                  <a:gd name="T5" fmla="*/ 0 h 17"/>
                </a:gdLst>
                <a:ahLst/>
                <a:cxnLst>
                  <a:cxn ang="0">
                    <a:pos x="T0" y="T1"/>
                  </a:cxn>
                  <a:cxn ang="0">
                    <a:pos x="T2" y="T3"/>
                  </a:cxn>
                  <a:cxn ang="0">
                    <a:pos x="T4" y="T5"/>
                  </a:cxn>
                </a:cxnLst>
                <a:rect l="0" t="0" r="r" b="b"/>
                <a:pathLst>
                  <a:path w="4" h="17">
                    <a:moveTo>
                      <a:pt x="4" y="0"/>
                    </a:moveTo>
                    <a:cubicBezTo>
                      <a:pt x="3" y="5"/>
                      <a:pt x="1" y="10"/>
                      <a:pt x="0" y="17"/>
                    </a:cubicBezTo>
                    <a:cubicBezTo>
                      <a:pt x="2" y="11"/>
                      <a:pt x="3" y="5"/>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2"/>
              <p:cNvSpPr/>
              <p:nvPr/>
            </p:nvSpPr>
            <p:spPr bwMode="auto">
              <a:xfrm>
                <a:off x="2967" y="716"/>
                <a:ext cx="29" cy="33"/>
              </a:xfrm>
              <a:custGeom>
                <a:avLst/>
                <a:gdLst>
                  <a:gd name="T0" fmla="*/ 18 w 18"/>
                  <a:gd name="T1" fmla="*/ 0 h 20"/>
                  <a:gd name="T2" fmla="*/ 0 w 18"/>
                  <a:gd name="T3" fmla="*/ 20 h 20"/>
                  <a:gd name="T4" fmla="*/ 18 w 18"/>
                  <a:gd name="T5" fmla="*/ 0 h 20"/>
                </a:gdLst>
                <a:ahLst/>
                <a:cxnLst>
                  <a:cxn ang="0">
                    <a:pos x="T0" y="T1"/>
                  </a:cxn>
                  <a:cxn ang="0">
                    <a:pos x="T2" y="T3"/>
                  </a:cxn>
                  <a:cxn ang="0">
                    <a:pos x="T4" y="T5"/>
                  </a:cxn>
                </a:cxnLst>
                <a:rect l="0" t="0" r="r" b="b"/>
                <a:pathLst>
                  <a:path w="18" h="20">
                    <a:moveTo>
                      <a:pt x="18" y="0"/>
                    </a:moveTo>
                    <a:cubicBezTo>
                      <a:pt x="12" y="7"/>
                      <a:pt x="6" y="13"/>
                      <a:pt x="0" y="20"/>
                    </a:cubicBezTo>
                    <a:cubicBezTo>
                      <a:pt x="5" y="14"/>
                      <a:pt x="11" y="7"/>
                      <a:pt x="1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43"/>
              <p:cNvSpPr/>
              <p:nvPr/>
            </p:nvSpPr>
            <p:spPr bwMode="auto">
              <a:xfrm>
                <a:off x="2489" y="1807"/>
                <a:ext cx="10" cy="106"/>
              </a:xfrm>
              <a:custGeom>
                <a:avLst/>
                <a:gdLst>
                  <a:gd name="T0" fmla="*/ 0 w 6"/>
                  <a:gd name="T1" fmla="*/ 49 h 64"/>
                  <a:gd name="T2" fmla="*/ 1 w 6"/>
                  <a:gd name="T3" fmla="*/ 64 h 64"/>
                  <a:gd name="T4" fmla="*/ 6 w 6"/>
                  <a:gd name="T5" fmla="*/ 6 h 64"/>
                  <a:gd name="T6" fmla="*/ 4 w 6"/>
                  <a:gd name="T7" fmla="*/ 2 h 64"/>
                  <a:gd name="T8" fmla="*/ 0 w 6"/>
                  <a:gd name="T9" fmla="*/ 49 h 64"/>
                </a:gdLst>
                <a:ahLst/>
                <a:cxnLst>
                  <a:cxn ang="0">
                    <a:pos x="T0" y="T1"/>
                  </a:cxn>
                  <a:cxn ang="0">
                    <a:pos x="T2" y="T3"/>
                  </a:cxn>
                  <a:cxn ang="0">
                    <a:pos x="T4" y="T5"/>
                  </a:cxn>
                  <a:cxn ang="0">
                    <a:pos x="T6" y="T7"/>
                  </a:cxn>
                  <a:cxn ang="0">
                    <a:pos x="T8" y="T9"/>
                  </a:cxn>
                </a:cxnLst>
                <a:rect l="0" t="0" r="r" b="b"/>
                <a:pathLst>
                  <a:path w="6" h="64">
                    <a:moveTo>
                      <a:pt x="0" y="49"/>
                    </a:moveTo>
                    <a:cubicBezTo>
                      <a:pt x="2" y="33"/>
                      <a:pt x="0" y="61"/>
                      <a:pt x="1" y="64"/>
                    </a:cubicBezTo>
                    <a:cubicBezTo>
                      <a:pt x="2" y="45"/>
                      <a:pt x="4" y="25"/>
                      <a:pt x="6" y="6"/>
                    </a:cubicBezTo>
                    <a:cubicBezTo>
                      <a:pt x="5" y="6"/>
                      <a:pt x="5" y="0"/>
                      <a:pt x="4" y="2"/>
                    </a:cubicBezTo>
                    <a:cubicBezTo>
                      <a:pt x="3" y="17"/>
                      <a:pt x="1" y="33"/>
                      <a:pt x="0" y="4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44"/>
              <p:cNvSpPr/>
              <p:nvPr/>
            </p:nvSpPr>
            <p:spPr bwMode="auto">
              <a:xfrm>
                <a:off x="2499" y="1766"/>
                <a:ext cx="7" cy="51"/>
              </a:xfrm>
              <a:custGeom>
                <a:avLst/>
                <a:gdLst>
                  <a:gd name="T0" fmla="*/ 4 w 4"/>
                  <a:gd name="T1" fmla="*/ 15 h 31"/>
                  <a:gd name="T2" fmla="*/ 4 w 4"/>
                  <a:gd name="T3" fmla="*/ 0 h 31"/>
                  <a:gd name="T4" fmla="*/ 0 w 4"/>
                  <a:gd name="T5" fmla="*/ 31 h 31"/>
                  <a:gd name="T6" fmla="*/ 4 w 4"/>
                  <a:gd name="T7" fmla="*/ 15 h 31"/>
                </a:gdLst>
                <a:ahLst/>
                <a:cxnLst>
                  <a:cxn ang="0">
                    <a:pos x="T0" y="T1"/>
                  </a:cxn>
                  <a:cxn ang="0">
                    <a:pos x="T2" y="T3"/>
                  </a:cxn>
                  <a:cxn ang="0">
                    <a:pos x="T4" y="T5"/>
                  </a:cxn>
                  <a:cxn ang="0">
                    <a:pos x="T6" y="T7"/>
                  </a:cxn>
                </a:cxnLst>
                <a:rect l="0" t="0" r="r" b="b"/>
                <a:pathLst>
                  <a:path w="4" h="31">
                    <a:moveTo>
                      <a:pt x="4" y="15"/>
                    </a:moveTo>
                    <a:cubicBezTo>
                      <a:pt x="3" y="13"/>
                      <a:pt x="4" y="6"/>
                      <a:pt x="4" y="0"/>
                    </a:cubicBezTo>
                    <a:cubicBezTo>
                      <a:pt x="0" y="31"/>
                      <a:pt x="0" y="31"/>
                      <a:pt x="0" y="31"/>
                    </a:cubicBezTo>
                    <a:cubicBezTo>
                      <a:pt x="1" y="31"/>
                      <a:pt x="2" y="27"/>
                      <a:pt x="4"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45"/>
              <p:cNvSpPr/>
              <p:nvPr/>
            </p:nvSpPr>
            <p:spPr bwMode="auto">
              <a:xfrm>
                <a:off x="2433" y="1748"/>
                <a:ext cx="5" cy="44"/>
              </a:xfrm>
              <a:custGeom>
                <a:avLst/>
                <a:gdLst>
                  <a:gd name="T0" fmla="*/ 0 w 5"/>
                  <a:gd name="T1" fmla="*/ 44 h 44"/>
                  <a:gd name="T2" fmla="*/ 2 w 5"/>
                  <a:gd name="T3" fmla="*/ 26 h 44"/>
                  <a:gd name="T4" fmla="*/ 5 w 5"/>
                  <a:gd name="T5" fmla="*/ 0 h 44"/>
                  <a:gd name="T6" fmla="*/ 0 w 5"/>
                  <a:gd name="T7" fmla="*/ 44 h 44"/>
                  <a:gd name="T8" fmla="*/ 0 w 5"/>
                  <a:gd name="T9" fmla="*/ 44 h 44"/>
                </a:gdLst>
                <a:ahLst/>
                <a:cxnLst>
                  <a:cxn ang="0">
                    <a:pos x="T0" y="T1"/>
                  </a:cxn>
                  <a:cxn ang="0">
                    <a:pos x="T2" y="T3"/>
                  </a:cxn>
                  <a:cxn ang="0">
                    <a:pos x="T4" y="T5"/>
                  </a:cxn>
                  <a:cxn ang="0">
                    <a:pos x="T6" y="T7"/>
                  </a:cxn>
                  <a:cxn ang="0">
                    <a:pos x="T8" y="T9"/>
                  </a:cxn>
                </a:cxnLst>
                <a:rect l="0" t="0" r="r" b="b"/>
                <a:pathLst>
                  <a:path w="5" h="44">
                    <a:moveTo>
                      <a:pt x="0" y="44"/>
                    </a:moveTo>
                    <a:lnTo>
                      <a:pt x="2" y="26"/>
                    </a:lnTo>
                    <a:lnTo>
                      <a:pt x="5" y="0"/>
                    </a:lnTo>
                    <a:lnTo>
                      <a:pt x="0" y="44"/>
                    </a:lnTo>
                    <a:lnTo>
                      <a:pt x="0" y="44"/>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46"/>
              <p:cNvSpPr/>
              <p:nvPr/>
            </p:nvSpPr>
            <p:spPr bwMode="auto">
              <a:xfrm>
                <a:off x="2471" y="1523"/>
                <a:ext cx="17" cy="73"/>
              </a:xfrm>
              <a:custGeom>
                <a:avLst/>
                <a:gdLst>
                  <a:gd name="T0" fmla="*/ 10 w 10"/>
                  <a:gd name="T1" fmla="*/ 0 h 44"/>
                  <a:gd name="T2" fmla="*/ 0 w 10"/>
                  <a:gd name="T3" fmla="*/ 44 h 44"/>
                  <a:gd name="T4" fmla="*/ 10 w 10"/>
                  <a:gd name="T5" fmla="*/ 0 h 44"/>
                </a:gdLst>
                <a:ahLst/>
                <a:cxnLst>
                  <a:cxn ang="0">
                    <a:pos x="T0" y="T1"/>
                  </a:cxn>
                  <a:cxn ang="0">
                    <a:pos x="T2" y="T3"/>
                  </a:cxn>
                  <a:cxn ang="0">
                    <a:pos x="T4" y="T5"/>
                  </a:cxn>
                </a:cxnLst>
                <a:rect l="0" t="0" r="r" b="b"/>
                <a:pathLst>
                  <a:path w="10" h="44">
                    <a:moveTo>
                      <a:pt x="10" y="0"/>
                    </a:moveTo>
                    <a:cubicBezTo>
                      <a:pt x="6" y="12"/>
                      <a:pt x="2" y="36"/>
                      <a:pt x="0" y="44"/>
                    </a:cubicBezTo>
                    <a:cubicBezTo>
                      <a:pt x="6" y="17"/>
                      <a:pt x="4" y="29"/>
                      <a:pt x="1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47"/>
              <p:cNvSpPr/>
              <p:nvPr/>
            </p:nvSpPr>
            <p:spPr bwMode="auto">
              <a:xfrm>
                <a:off x="2455" y="1530"/>
                <a:ext cx="8" cy="44"/>
              </a:xfrm>
              <a:custGeom>
                <a:avLst/>
                <a:gdLst>
                  <a:gd name="T0" fmla="*/ 0 w 5"/>
                  <a:gd name="T1" fmla="*/ 27 h 27"/>
                  <a:gd name="T2" fmla="*/ 5 w 5"/>
                  <a:gd name="T3" fmla="*/ 0 h 27"/>
                  <a:gd name="T4" fmla="*/ 4 w 5"/>
                  <a:gd name="T5" fmla="*/ 3 h 27"/>
                  <a:gd name="T6" fmla="*/ 0 w 5"/>
                  <a:gd name="T7" fmla="*/ 27 h 27"/>
                </a:gdLst>
                <a:ahLst/>
                <a:cxnLst>
                  <a:cxn ang="0">
                    <a:pos x="T0" y="T1"/>
                  </a:cxn>
                  <a:cxn ang="0">
                    <a:pos x="T2" y="T3"/>
                  </a:cxn>
                  <a:cxn ang="0">
                    <a:pos x="T4" y="T5"/>
                  </a:cxn>
                  <a:cxn ang="0">
                    <a:pos x="T6" y="T7"/>
                  </a:cxn>
                </a:cxnLst>
                <a:rect l="0" t="0" r="r" b="b"/>
                <a:pathLst>
                  <a:path w="5" h="27">
                    <a:moveTo>
                      <a:pt x="0" y="27"/>
                    </a:moveTo>
                    <a:cubicBezTo>
                      <a:pt x="1" y="18"/>
                      <a:pt x="3" y="9"/>
                      <a:pt x="5" y="0"/>
                    </a:cubicBezTo>
                    <a:cubicBezTo>
                      <a:pt x="4" y="3"/>
                      <a:pt x="4" y="3"/>
                      <a:pt x="4" y="3"/>
                    </a:cubicBezTo>
                    <a:cubicBezTo>
                      <a:pt x="3" y="11"/>
                      <a:pt x="1" y="19"/>
                      <a:pt x="0" y="2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48"/>
              <p:cNvSpPr/>
              <p:nvPr/>
            </p:nvSpPr>
            <p:spPr bwMode="auto">
              <a:xfrm>
                <a:off x="3239" y="492"/>
                <a:ext cx="17" cy="12"/>
              </a:xfrm>
              <a:custGeom>
                <a:avLst/>
                <a:gdLst>
                  <a:gd name="T0" fmla="*/ 0 w 10"/>
                  <a:gd name="T1" fmla="*/ 7 h 7"/>
                  <a:gd name="T2" fmla="*/ 10 w 10"/>
                  <a:gd name="T3" fmla="*/ 0 h 7"/>
                  <a:gd name="T4" fmla="*/ 0 w 10"/>
                  <a:gd name="T5" fmla="*/ 7 h 7"/>
                </a:gdLst>
                <a:ahLst/>
                <a:cxnLst>
                  <a:cxn ang="0">
                    <a:pos x="T0" y="T1"/>
                  </a:cxn>
                  <a:cxn ang="0">
                    <a:pos x="T2" y="T3"/>
                  </a:cxn>
                  <a:cxn ang="0">
                    <a:pos x="T4" y="T5"/>
                  </a:cxn>
                </a:cxnLst>
                <a:rect l="0" t="0" r="r" b="b"/>
                <a:pathLst>
                  <a:path w="10" h="7">
                    <a:moveTo>
                      <a:pt x="0" y="7"/>
                    </a:moveTo>
                    <a:cubicBezTo>
                      <a:pt x="3" y="5"/>
                      <a:pt x="7" y="3"/>
                      <a:pt x="10" y="0"/>
                    </a:cubicBezTo>
                    <a:cubicBezTo>
                      <a:pt x="5" y="3"/>
                      <a:pt x="2"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49"/>
              <p:cNvSpPr/>
              <p:nvPr/>
            </p:nvSpPr>
            <p:spPr bwMode="auto">
              <a:xfrm>
                <a:off x="2917" y="393"/>
                <a:ext cx="593" cy="396"/>
              </a:xfrm>
              <a:custGeom>
                <a:avLst/>
                <a:gdLst>
                  <a:gd name="T0" fmla="*/ 27 w 359"/>
                  <a:gd name="T1" fmla="*/ 210 h 240"/>
                  <a:gd name="T2" fmla="*/ 16 w 359"/>
                  <a:gd name="T3" fmla="*/ 228 h 240"/>
                  <a:gd name="T4" fmla="*/ 38 w 359"/>
                  <a:gd name="T5" fmla="*/ 203 h 240"/>
                  <a:gd name="T6" fmla="*/ 37 w 359"/>
                  <a:gd name="T7" fmla="*/ 206 h 240"/>
                  <a:gd name="T8" fmla="*/ 65 w 359"/>
                  <a:gd name="T9" fmla="*/ 177 h 240"/>
                  <a:gd name="T10" fmla="*/ 54 w 359"/>
                  <a:gd name="T11" fmla="*/ 184 h 240"/>
                  <a:gd name="T12" fmla="*/ 98 w 359"/>
                  <a:gd name="T13" fmla="*/ 148 h 240"/>
                  <a:gd name="T14" fmla="*/ 145 w 359"/>
                  <a:gd name="T15" fmla="*/ 109 h 240"/>
                  <a:gd name="T16" fmla="*/ 141 w 359"/>
                  <a:gd name="T17" fmla="*/ 113 h 240"/>
                  <a:gd name="T18" fmla="*/ 148 w 359"/>
                  <a:gd name="T19" fmla="*/ 107 h 240"/>
                  <a:gd name="T20" fmla="*/ 325 w 359"/>
                  <a:gd name="T21" fmla="*/ 12 h 240"/>
                  <a:gd name="T22" fmla="*/ 330 w 359"/>
                  <a:gd name="T23" fmla="*/ 5 h 240"/>
                  <a:gd name="T24" fmla="*/ 230 w 359"/>
                  <a:gd name="T25" fmla="*/ 49 h 240"/>
                  <a:gd name="T26" fmla="*/ 225 w 359"/>
                  <a:gd name="T27" fmla="*/ 50 h 240"/>
                  <a:gd name="T28" fmla="*/ 205 w 359"/>
                  <a:gd name="T29" fmla="*/ 65 h 240"/>
                  <a:gd name="T30" fmla="*/ 226 w 359"/>
                  <a:gd name="T31" fmla="*/ 53 h 240"/>
                  <a:gd name="T32" fmla="*/ 126 w 359"/>
                  <a:gd name="T33" fmla="*/ 121 h 240"/>
                  <a:gd name="T34" fmla="*/ 196 w 359"/>
                  <a:gd name="T35" fmla="*/ 69 h 240"/>
                  <a:gd name="T36" fmla="*/ 195 w 359"/>
                  <a:gd name="T37" fmla="*/ 67 h 240"/>
                  <a:gd name="T38" fmla="*/ 27 w 359"/>
                  <a:gd name="T3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0">
                    <a:moveTo>
                      <a:pt x="27" y="210"/>
                    </a:moveTo>
                    <a:cubicBezTo>
                      <a:pt x="70" y="166"/>
                      <a:pt x="0" y="240"/>
                      <a:pt x="16" y="228"/>
                    </a:cubicBezTo>
                    <a:cubicBezTo>
                      <a:pt x="23" y="220"/>
                      <a:pt x="31" y="212"/>
                      <a:pt x="38" y="203"/>
                    </a:cubicBezTo>
                    <a:cubicBezTo>
                      <a:pt x="37" y="206"/>
                      <a:pt x="37" y="206"/>
                      <a:pt x="37" y="206"/>
                    </a:cubicBezTo>
                    <a:cubicBezTo>
                      <a:pt x="46" y="196"/>
                      <a:pt x="55" y="186"/>
                      <a:pt x="65" y="177"/>
                    </a:cubicBezTo>
                    <a:cubicBezTo>
                      <a:pt x="58" y="181"/>
                      <a:pt x="54" y="186"/>
                      <a:pt x="54" y="184"/>
                    </a:cubicBezTo>
                    <a:cubicBezTo>
                      <a:pt x="94" y="146"/>
                      <a:pt x="67" y="173"/>
                      <a:pt x="98" y="148"/>
                    </a:cubicBezTo>
                    <a:cubicBezTo>
                      <a:pt x="113" y="134"/>
                      <a:pt x="129" y="121"/>
                      <a:pt x="145" y="109"/>
                    </a:cubicBezTo>
                    <a:cubicBezTo>
                      <a:pt x="141" y="113"/>
                      <a:pt x="141" y="113"/>
                      <a:pt x="141" y="113"/>
                    </a:cubicBezTo>
                    <a:cubicBezTo>
                      <a:pt x="145" y="110"/>
                      <a:pt x="147" y="108"/>
                      <a:pt x="148" y="107"/>
                    </a:cubicBezTo>
                    <a:cubicBezTo>
                      <a:pt x="202" y="66"/>
                      <a:pt x="262" y="33"/>
                      <a:pt x="325" y="12"/>
                    </a:cubicBezTo>
                    <a:cubicBezTo>
                      <a:pt x="359" y="0"/>
                      <a:pt x="304" y="15"/>
                      <a:pt x="330" y="5"/>
                    </a:cubicBezTo>
                    <a:cubicBezTo>
                      <a:pt x="289" y="16"/>
                      <a:pt x="231" y="44"/>
                      <a:pt x="230" y="49"/>
                    </a:cubicBezTo>
                    <a:cubicBezTo>
                      <a:pt x="231" y="48"/>
                      <a:pt x="233" y="46"/>
                      <a:pt x="225" y="50"/>
                    </a:cubicBezTo>
                    <a:cubicBezTo>
                      <a:pt x="218" y="55"/>
                      <a:pt x="212" y="60"/>
                      <a:pt x="205" y="65"/>
                    </a:cubicBezTo>
                    <a:cubicBezTo>
                      <a:pt x="212" y="61"/>
                      <a:pt x="219" y="57"/>
                      <a:pt x="226" y="53"/>
                    </a:cubicBezTo>
                    <a:cubicBezTo>
                      <a:pt x="204" y="66"/>
                      <a:pt x="138" y="112"/>
                      <a:pt x="126" y="121"/>
                    </a:cubicBezTo>
                    <a:cubicBezTo>
                      <a:pt x="162" y="92"/>
                      <a:pt x="142" y="103"/>
                      <a:pt x="196" y="69"/>
                    </a:cubicBezTo>
                    <a:cubicBezTo>
                      <a:pt x="193" y="70"/>
                      <a:pt x="183" y="75"/>
                      <a:pt x="195" y="67"/>
                    </a:cubicBezTo>
                    <a:cubicBezTo>
                      <a:pt x="131" y="108"/>
                      <a:pt x="78" y="151"/>
                      <a:pt x="27" y="2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50"/>
              <p:cNvSpPr/>
              <p:nvPr/>
            </p:nvSpPr>
            <p:spPr bwMode="auto">
              <a:xfrm>
                <a:off x="4089" y="388"/>
                <a:ext cx="4"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0" y="0"/>
                      <a:pt x="0" y="0"/>
                    </a:cubicBezTo>
                    <a:cubicBezTo>
                      <a:pt x="1" y="0"/>
                      <a:pt x="2"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51"/>
              <p:cNvSpPr/>
              <p:nvPr/>
            </p:nvSpPr>
            <p:spPr bwMode="auto">
              <a:xfrm>
                <a:off x="3987" y="377"/>
                <a:ext cx="102" cy="13"/>
              </a:xfrm>
              <a:custGeom>
                <a:avLst/>
                <a:gdLst>
                  <a:gd name="T0" fmla="*/ 37 w 62"/>
                  <a:gd name="T1" fmla="*/ 2 h 8"/>
                  <a:gd name="T2" fmla="*/ 0 w 62"/>
                  <a:gd name="T3" fmla="*/ 0 h 8"/>
                  <a:gd name="T4" fmla="*/ 57 w 62"/>
                  <a:gd name="T5" fmla="*/ 8 h 8"/>
                  <a:gd name="T6" fmla="*/ 62 w 62"/>
                  <a:gd name="T7" fmla="*/ 7 h 8"/>
                  <a:gd name="T8" fmla="*/ 29 w 62"/>
                  <a:gd name="T9" fmla="*/ 2 h 8"/>
                  <a:gd name="T10" fmla="*/ 37 w 62"/>
                  <a:gd name="T11" fmla="*/ 2 h 8"/>
                </a:gdLst>
                <a:ahLst/>
                <a:cxnLst>
                  <a:cxn ang="0">
                    <a:pos x="T0" y="T1"/>
                  </a:cxn>
                  <a:cxn ang="0">
                    <a:pos x="T2" y="T3"/>
                  </a:cxn>
                  <a:cxn ang="0">
                    <a:pos x="T4" y="T5"/>
                  </a:cxn>
                  <a:cxn ang="0">
                    <a:pos x="T6" y="T7"/>
                  </a:cxn>
                  <a:cxn ang="0">
                    <a:pos x="T8" y="T9"/>
                  </a:cxn>
                  <a:cxn ang="0">
                    <a:pos x="T10" y="T11"/>
                  </a:cxn>
                </a:cxnLst>
                <a:rect l="0" t="0" r="r" b="b"/>
                <a:pathLst>
                  <a:path w="62" h="8">
                    <a:moveTo>
                      <a:pt x="37" y="2"/>
                    </a:moveTo>
                    <a:cubicBezTo>
                      <a:pt x="25" y="1"/>
                      <a:pt x="12" y="1"/>
                      <a:pt x="0" y="0"/>
                    </a:cubicBezTo>
                    <a:cubicBezTo>
                      <a:pt x="19" y="2"/>
                      <a:pt x="38" y="5"/>
                      <a:pt x="57" y="8"/>
                    </a:cubicBezTo>
                    <a:cubicBezTo>
                      <a:pt x="62" y="7"/>
                      <a:pt x="62" y="7"/>
                      <a:pt x="62" y="7"/>
                    </a:cubicBezTo>
                    <a:cubicBezTo>
                      <a:pt x="56" y="6"/>
                      <a:pt x="36" y="4"/>
                      <a:pt x="29" y="2"/>
                    </a:cubicBezTo>
                    <a:cubicBezTo>
                      <a:pt x="37" y="2"/>
                      <a:pt x="37" y="2"/>
                      <a:pt x="3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52"/>
              <p:cNvSpPr/>
              <p:nvPr/>
            </p:nvSpPr>
            <p:spPr bwMode="auto">
              <a:xfrm>
                <a:off x="3916" y="363"/>
                <a:ext cx="74" cy="12"/>
              </a:xfrm>
              <a:custGeom>
                <a:avLst/>
                <a:gdLst>
                  <a:gd name="T0" fmla="*/ 0 w 45"/>
                  <a:gd name="T1" fmla="*/ 5 h 7"/>
                  <a:gd name="T2" fmla="*/ 12 w 45"/>
                  <a:gd name="T3" fmla="*/ 2 h 7"/>
                  <a:gd name="T4" fmla="*/ 45 w 45"/>
                  <a:gd name="T5" fmla="*/ 6 h 7"/>
                  <a:gd name="T6" fmla="*/ 4 w 45"/>
                  <a:gd name="T7" fmla="*/ 0 h 7"/>
                  <a:gd name="T8" fmla="*/ 0 w 45"/>
                  <a:gd name="T9" fmla="*/ 5 h 7"/>
                </a:gdLst>
                <a:ahLst/>
                <a:cxnLst>
                  <a:cxn ang="0">
                    <a:pos x="T0" y="T1"/>
                  </a:cxn>
                  <a:cxn ang="0">
                    <a:pos x="T2" y="T3"/>
                  </a:cxn>
                  <a:cxn ang="0">
                    <a:pos x="T4" y="T5"/>
                  </a:cxn>
                  <a:cxn ang="0">
                    <a:pos x="T6" y="T7"/>
                  </a:cxn>
                  <a:cxn ang="0">
                    <a:pos x="T8" y="T9"/>
                  </a:cxn>
                </a:cxnLst>
                <a:rect l="0" t="0" r="r" b="b"/>
                <a:pathLst>
                  <a:path w="45" h="7">
                    <a:moveTo>
                      <a:pt x="0" y="5"/>
                    </a:moveTo>
                    <a:cubicBezTo>
                      <a:pt x="30" y="7"/>
                      <a:pt x="28" y="5"/>
                      <a:pt x="12" y="2"/>
                    </a:cubicBezTo>
                    <a:cubicBezTo>
                      <a:pt x="40" y="4"/>
                      <a:pt x="26" y="6"/>
                      <a:pt x="45" y="6"/>
                    </a:cubicBezTo>
                    <a:cubicBezTo>
                      <a:pt x="45" y="4"/>
                      <a:pt x="11" y="1"/>
                      <a:pt x="4" y="0"/>
                    </a:cubicBezTo>
                    <a:cubicBezTo>
                      <a:pt x="0" y="5"/>
                      <a:pt x="0" y="5"/>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53"/>
              <p:cNvSpPr/>
              <p:nvPr/>
            </p:nvSpPr>
            <p:spPr bwMode="auto">
              <a:xfrm>
                <a:off x="3540" y="377"/>
                <a:ext cx="33" cy="6"/>
              </a:xfrm>
              <a:custGeom>
                <a:avLst/>
                <a:gdLst>
                  <a:gd name="T0" fmla="*/ 12 w 20"/>
                  <a:gd name="T1" fmla="*/ 3 h 4"/>
                  <a:gd name="T2" fmla="*/ 20 w 20"/>
                  <a:gd name="T3" fmla="*/ 0 h 4"/>
                  <a:gd name="T4" fmla="*/ 0 w 20"/>
                  <a:gd name="T5" fmla="*/ 4 h 4"/>
                  <a:gd name="T6" fmla="*/ 12 w 20"/>
                  <a:gd name="T7" fmla="*/ 3 h 4"/>
                </a:gdLst>
                <a:ahLst/>
                <a:cxnLst>
                  <a:cxn ang="0">
                    <a:pos x="T0" y="T1"/>
                  </a:cxn>
                  <a:cxn ang="0">
                    <a:pos x="T2" y="T3"/>
                  </a:cxn>
                  <a:cxn ang="0">
                    <a:pos x="T4" y="T5"/>
                  </a:cxn>
                  <a:cxn ang="0">
                    <a:pos x="T6" y="T7"/>
                  </a:cxn>
                </a:cxnLst>
                <a:rect l="0" t="0" r="r" b="b"/>
                <a:pathLst>
                  <a:path w="20" h="4">
                    <a:moveTo>
                      <a:pt x="12" y="3"/>
                    </a:moveTo>
                    <a:cubicBezTo>
                      <a:pt x="20" y="0"/>
                      <a:pt x="20" y="0"/>
                      <a:pt x="20" y="0"/>
                    </a:cubicBezTo>
                    <a:cubicBezTo>
                      <a:pt x="13" y="1"/>
                      <a:pt x="6" y="2"/>
                      <a:pt x="0" y="4"/>
                    </a:cubicBezTo>
                    <a:cubicBezTo>
                      <a:pt x="4" y="3"/>
                      <a:pt x="8" y="3"/>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54"/>
              <p:cNvSpPr/>
              <p:nvPr/>
            </p:nvSpPr>
            <p:spPr bwMode="auto">
              <a:xfrm>
                <a:off x="3573" y="370"/>
                <a:ext cx="33" cy="7"/>
              </a:xfrm>
              <a:custGeom>
                <a:avLst/>
                <a:gdLst>
                  <a:gd name="T0" fmla="*/ 0 w 20"/>
                  <a:gd name="T1" fmla="*/ 4 h 4"/>
                  <a:gd name="T2" fmla="*/ 20 w 20"/>
                  <a:gd name="T3" fmla="*/ 1 h 4"/>
                  <a:gd name="T4" fmla="*/ 13 w 20"/>
                  <a:gd name="T5" fmla="*/ 0 h 4"/>
                  <a:gd name="T6" fmla="*/ 0 w 20"/>
                  <a:gd name="T7" fmla="*/ 4 h 4"/>
                </a:gdLst>
                <a:ahLst/>
                <a:cxnLst>
                  <a:cxn ang="0">
                    <a:pos x="T0" y="T1"/>
                  </a:cxn>
                  <a:cxn ang="0">
                    <a:pos x="T2" y="T3"/>
                  </a:cxn>
                  <a:cxn ang="0">
                    <a:pos x="T4" y="T5"/>
                  </a:cxn>
                  <a:cxn ang="0">
                    <a:pos x="T6" y="T7"/>
                  </a:cxn>
                </a:cxnLst>
                <a:rect l="0" t="0" r="r" b="b"/>
                <a:pathLst>
                  <a:path w="20" h="4">
                    <a:moveTo>
                      <a:pt x="0" y="4"/>
                    </a:moveTo>
                    <a:cubicBezTo>
                      <a:pt x="20" y="1"/>
                      <a:pt x="20" y="1"/>
                      <a:pt x="20" y="1"/>
                    </a:cubicBezTo>
                    <a:cubicBezTo>
                      <a:pt x="18" y="1"/>
                      <a:pt x="17" y="0"/>
                      <a:pt x="13"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55"/>
              <p:cNvSpPr/>
              <p:nvPr/>
            </p:nvSpPr>
            <p:spPr bwMode="auto">
              <a:xfrm>
                <a:off x="3691" y="363"/>
                <a:ext cx="50" cy="2"/>
              </a:xfrm>
              <a:custGeom>
                <a:avLst/>
                <a:gdLst>
                  <a:gd name="T0" fmla="*/ 0 w 30"/>
                  <a:gd name="T1" fmla="*/ 1 h 1"/>
                  <a:gd name="T2" fmla="*/ 30 w 30"/>
                  <a:gd name="T3" fmla="*/ 0 h 1"/>
                  <a:gd name="T4" fmla="*/ 0 w 30"/>
                  <a:gd name="T5" fmla="*/ 1 h 1"/>
                </a:gdLst>
                <a:ahLst/>
                <a:cxnLst>
                  <a:cxn ang="0">
                    <a:pos x="T0" y="T1"/>
                  </a:cxn>
                  <a:cxn ang="0">
                    <a:pos x="T2" y="T3"/>
                  </a:cxn>
                  <a:cxn ang="0">
                    <a:pos x="T4" y="T5"/>
                  </a:cxn>
                </a:cxnLst>
                <a:rect l="0" t="0" r="r" b="b"/>
                <a:pathLst>
                  <a:path w="30" h="1">
                    <a:moveTo>
                      <a:pt x="0" y="1"/>
                    </a:moveTo>
                    <a:cubicBezTo>
                      <a:pt x="9" y="0"/>
                      <a:pt x="18" y="0"/>
                      <a:pt x="30" y="0"/>
                    </a:cubicBezTo>
                    <a:cubicBezTo>
                      <a:pt x="20" y="0"/>
                      <a:pt x="10"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56"/>
              <p:cNvSpPr/>
              <p:nvPr/>
            </p:nvSpPr>
            <p:spPr bwMode="auto">
              <a:xfrm>
                <a:off x="3653" y="365"/>
                <a:ext cx="38" cy="2"/>
              </a:xfrm>
              <a:custGeom>
                <a:avLst/>
                <a:gdLst>
                  <a:gd name="T0" fmla="*/ 0 w 23"/>
                  <a:gd name="T1" fmla="*/ 1 h 1"/>
                  <a:gd name="T2" fmla="*/ 1 w 23"/>
                  <a:gd name="T3" fmla="*/ 1 h 1"/>
                  <a:gd name="T4" fmla="*/ 23 w 23"/>
                  <a:gd name="T5" fmla="*/ 0 h 1"/>
                  <a:gd name="T6" fmla="*/ 0 w 23"/>
                  <a:gd name="T7" fmla="*/ 1 h 1"/>
                </a:gdLst>
                <a:ahLst/>
                <a:cxnLst>
                  <a:cxn ang="0">
                    <a:pos x="T0" y="T1"/>
                  </a:cxn>
                  <a:cxn ang="0">
                    <a:pos x="T2" y="T3"/>
                  </a:cxn>
                  <a:cxn ang="0">
                    <a:pos x="T4" y="T5"/>
                  </a:cxn>
                  <a:cxn ang="0">
                    <a:pos x="T6" y="T7"/>
                  </a:cxn>
                </a:cxnLst>
                <a:rect l="0" t="0" r="r" b="b"/>
                <a:pathLst>
                  <a:path w="23" h="1">
                    <a:moveTo>
                      <a:pt x="0" y="1"/>
                    </a:moveTo>
                    <a:cubicBezTo>
                      <a:pt x="1" y="1"/>
                      <a:pt x="1" y="1"/>
                      <a:pt x="1" y="1"/>
                    </a:cubicBezTo>
                    <a:cubicBezTo>
                      <a:pt x="23" y="0"/>
                      <a:pt x="23" y="0"/>
                      <a:pt x="23" y="0"/>
                    </a:cubicBezTo>
                    <a:cubicBezTo>
                      <a:pt x="15" y="0"/>
                      <a:pt x="8"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57"/>
              <p:cNvSpPr/>
              <p:nvPr/>
            </p:nvSpPr>
            <p:spPr bwMode="auto">
              <a:xfrm>
                <a:off x="3606" y="367"/>
                <a:ext cx="59" cy="10"/>
              </a:xfrm>
              <a:custGeom>
                <a:avLst/>
                <a:gdLst>
                  <a:gd name="T0" fmla="*/ 0 w 36"/>
                  <a:gd name="T1" fmla="*/ 3 h 6"/>
                  <a:gd name="T2" fmla="*/ 36 w 36"/>
                  <a:gd name="T3" fmla="*/ 2 h 6"/>
                  <a:gd name="T4" fmla="*/ 30 w 36"/>
                  <a:gd name="T5" fmla="*/ 0 h 6"/>
                  <a:gd name="T6" fmla="*/ 0 w 36"/>
                  <a:gd name="T7" fmla="*/ 3 h 6"/>
                </a:gdLst>
                <a:ahLst/>
                <a:cxnLst>
                  <a:cxn ang="0">
                    <a:pos x="T0" y="T1"/>
                  </a:cxn>
                  <a:cxn ang="0">
                    <a:pos x="T2" y="T3"/>
                  </a:cxn>
                  <a:cxn ang="0">
                    <a:pos x="T4" y="T5"/>
                  </a:cxn>
                  <a:cxn ang="0">
                    <a:pos x="T6" y="T7"/>
                  </a:cxn>
                </a:cxnLst>
                <a:rect l="0" t="0" r="r" b="b"/>
                <a:pathLst>
                  <a:path w="36" h="6">
                    <a:moveTo>
                      <a:pt x="0" y="3"/>
                    </a:moveTo>
                    <a:cubicBezTo>
                      <a:pt x="3" y="5"/>
                      <a:pt x="7" y="6"/>
                      <a:pt x="36" y="2"/>
                    </a:cubicBezTo>
                    <a:cubicBezTo>
                      <a:pt x="30" y="0"/>
                      <a:pt x="30" y="0"/>
                      <a:pt x="30" y="0"/>
                    </a:cubicBezTo>
                    <a:cubicBezTo>
                      <a:pt x="0" y="3"/>
                      <a:pt x="0" y="3"/>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58"/>
              <p:cNvSpPr/>
              <p:nvPr/>
            </p:nvSpPr>
            <p:spPr bwMode="auto">
              <a:xfrm>
                <a:off x="2550" y="1230"/>
                <a:ext cx="15" cy="41"/>
              </a:xfrm>
              <a:custGeom>
                <a:avLst/>
                <a:gdLst>
                  <a:gd name="T0" fmla="*/ 2 w 15"/>
                  <a:gd name="T1" fmla="*/ 38 h 41"/>
                  <a:gd name="T2" fmla="*/ 15 w 15"/>
                  <a:gd name="T3" fmla="*/ 0 h 41"/>
                  <a:gd name="T4" fmla="*/ 14 w 15"/>
                  <a:gd name="T5" fmla="*/ 3 h 41"/>
                  <a:gd name="T6" fmla="*/ 0 w 15"/>
                  <a:gd name="T7" fmla="*/ 41 h 41"/>
                  <a:gd name="T8" fmla="*/ 2 w 15"/>
                  <a:gd name="T9" fmla="*/ 38 h 41"/>
                  <a:gd name="T10" fmla="*/ 2 w 15"/>
                  <a:gd name="T11" fmla="*/ 38 h 41"/>
                </a:gdLst>
                <a:ahLst/>
                <a:cxnLst>
                  <a:cxn ang="0">
                    <a:pos x="T0" y="T1"/>
                  </a:cxn>
                  <a:cxn ang="0">
                    <a:pos x="T2" y="T3"/>
                  </a:cxn>
                  <a:cxn ang="0">
                    <a:pos x="T4" y="T5"/>
                  </a:cxn>
                  <a:cxn ang="0">
                    <a:pos x="T6" y="T7"/>
                  </a:cxn>
                  <a:cxn ang="0">
                    <a:pos x="T8" y="T9"/>
                  </a:cxn>
                  <a:cxn ang="0">
                    <a:pos x="T10" y="T11"/>
                  </a:cxn>
                </a:cxnLst>
                <a:rect l="0" t="0" r="r" b="b"/>
                <a:pathLst>
                  <a:path w="15" h="41">
                    <a:moveTo>
                      <a:pt x="2" y="38"/>
                    </a:moveTo>
                    <a:lnTo>
                      <a:pt x="15" y="0"/>
                    </a:lnTo>
                    <a:lnTo>
                      <a:pt x="14" y="3"/>
                    </a:lnTo>
                    <a:lnTo>
                      <a:pt x="0" y="41"/>
                    </a:lnTo>
                    <a:lnTo>
                      <a:pt x="2" y="38"/>
                    </a:lnTo>
                    <a:lnTo>
                      <a:pt x="2"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59"/>
              <p:cNvSpPr/>
              <p:nvPr/>
            </p:nvSpPr>
            <p:spPr bwMode="auto">
              <a:xfrm>
                <a:off x="2651" y="1037"/>
                <a:ext cx="10" cy="23"/>
              </a:xfrm>
              <a:custGeom>
                <a:avLst/>
                <a:gdLst>
                  <a:gd name="T0" fmla="*/ 0 w 6"/>
                  <a:gd name="T1" fmla="*/ 14 h 14"/>
                  <a:gd name="T2" fmla="*/ 6 w 6"/>
                  <a:gd name="T3" fmla="*/ 0 h 14"/>
                  <a:gd name="T4" fmla="*/ 0 w 6"/>
                  <a:gd name="T5" fmla="*/ 14 h 14"/>
                </a:gdLst>
                <a:ahLst/>
                <a:cxnLst>
                  <a:cxn ang="0">
                    <a:pos x="T0" y="T1"/>
                  </a:cxn>
                  <a:cxn ang="0">
                    <a:pos x="T2" y="T3"/>
                  </a:cxn>
                  <a:cxn ang="0">
                    <a:pos x="T4" y="T5"/>
                  </a:cxn>
                </a:cxnLst>
                <a:rect l="0" t="0" r="r" b="b"/>
                <a:pathLst>
                  <a:path w="6" h="14">
                    <a:moveTo>
                      <a:pt x="0" y="14"/>
                    </a:moveTo>
                    <a:cubicBezTo>
                      <a:pt x="3" y="8"/>
                      <a:pt x="5" y="4"/>
                      <a:pt x="6" y="0"/>
                    </a:cubicBezTo>
                    <a:cubicBezTo>
                      <a:pt x="3" y="6"/>
                      <a:pt x="1"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60"/>
              <p:cNvSpPr/>
              <p:nvPr/>
            </p:nvSpPr>
            <p:spPr bwMode="auto">
              <a:xfrm>
                <a:off x="2661" y="797"/>
                <a:ext cx="150" cy="240"/>
              </a:xfrm>
              <a:custGeom>
                <a:avLst/>
                <a:gdLst>
                  <a:gd name="T0" fmla="*/ 38 w 91"/>
                  <a:gd name="T1" fmla="*/ 63 h 145"/>
                  <a:gd name="T2" fmla="*/ 48 w 91"/>
                  <a:gd name="T3" fmla="*/ 53 h 145"/>
                  <a:gd name="T4" fmla="*/ 26 w 91"/>
                  <a:gd name="T5" fmla="*/ 93 h 145"/>
                  <a:gd name="T6" fmla="*/ 28 w 91"/>
                  <a:gd name="T7" fmla="*/ 84 h 145"/>
                  <a:gd name="T8" fmla="*/ 22 w 91"/>
                  <a:gd name="T9" fmla="*/ 100 h 145"/>
                  <a:gd name="T10" fmla="*/ 0 w 91"/>
                  <a:gd name="T11" fmla="*/ 145 h 145"/>
                  <a:gd name="T12" fmla="*/ 79 w 91"/>
                  <a:gd name="T13" fmla="*/ 21 h 145"/>
                  <a:gd name="T14" fmla="*/ 76 w 91"/>
                  <a:gd name="T15" fmla="*/ 7 h 145"/>
                  <a:gd name="T16" fmla="*/ 38 w 91"/>
                  <a:gd name="T17" fmla="*/ 6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45">
                    <a:moveTo>
                      <a:pt x="38" y="63"/>
                    </a:moveTo>
                    <a:cubicBezTo>
                      <a:pt x="55" y="40"/>
                      <a:pt x="18" y="97"/>
                      <a:pt x="48" y="53"/>
                    </a:cubicBezTo>
                    <a:cubicBezTo>
                      <a:pt x="52" y="50"/>
                      <a:pt x="40" y="72"/>
                      <a:pt x="26" y="93"/>
                    </a:cubicBezTo>
                    <a:cubicBezTo>
                      <a:pt x="25" y="90"/>
                      <a:pt x="38" y="72"/>
                      <a:pt x="28" y="84"/>
                    </a:cubicBezTo>
                    <a:cubicBezTo>
                      <a:pt x="21" y="99"/>
                      <a:pt x="17" y="104"/>
                      <a:pt x="22" y="100"/>
                    </a:cubicBezTo>
                    <a:cubicBezTo>
                      <a:pt x="8" y="124"/>
                      <a:pt x="9" y="128"/>
                      <a:pt x="0" y="145"/>
                    </a:cubicBezTo>
                    <a:cubicBezTo>
                      <a:pt x="15" y="115"/>
                      <a:pt x="55" y="57"/>
                      <a:pt x="79" y="21"/>
                    </a:cubicBezTo>
                    <a:cubicBezTo>
                      <a:pt x="91" y="0"/>
                      <a:pt x="79" y="10"/>
                      <a:pt x="76" y="7"/>
                    </a:cubicBezTo>
                    <a:cubicBezTo>
                      <a:pt x="73" y="9"/>
                      <a:pt x="37" y="59"/>
                      <a:pt x="38" y="6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61"/>
              <p:cNvSpPr/>
              <p:nvPr/>
            </p:nvSpPr>
            <p:spPr bwMode="auto">
              <a:xfrm>
                <a:off x="2658" y="961"/>
                <a:ext cx="21" cy="38"/>
              </a:xfrm>
              <a:custGeom>
                <a:avLst/>
                <a:gdLst>
                  <a:gd name="T0" fmla="*/ 13 w 13"/>
                  <a:gd name="T1" fmla="*/ 0 h 23"/>
                  <a:gd name="T2" fmla="*/ 0 w 13"/>
                  <a:gd name="T3" fmla="*/ 23 h 23"/>
                  <a:gd name="T4" fmla="*/ 13 w 13"/>
                  <a:gd name="T5" fmla="*/ 0 h 23"/>
                </a:gdLst>
                <a:ahLst/>
                <a:cxnLst>
                  <a:cxn ang="0">
                    <a:pos x="T0" y="T1"/>
                  </a:cxn>
                  <a:cxn ang="0">
                    <a:pos x="T2" y="T3"/>
                  </a:cxn>
                  <a:cxn ang="0">
                    <a:pos x="T4" y="T5"/>
                  </a:cxn>
                </a:cxnLst>
                <a:rect l="0" t="0" r="r" b="b"/>
                <a:pathLst>
                  <a:path w="13" h="23">
                    <a:moveTo>
                      <a:pt x="13" y="0"/>
                    </a:moveTo>
                    <a:cubicBezTo>
                      <a:pt x="5" y="12"/>
                      <a:pt x="4" y="15"/>
                      <a:pt x="0" y="23"/>
                    </a:cubicBezTo>
                    <a:cubicBezTo>
                      <a:pt x="2" y="21"/>
                      <a:pt x="7" y="10"/>
                      <a:pt x="1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62"/>
              <p:cNvSpPr/>
              <p:nvPr/>
            </p:nvSpPr>
            <p:spPr bwMode="auto">
              <a:xfrm>
                <a:off x="3013" y="576"/>
                <a:ext cx="51" cy="45"/>
              </a:xfrm>
              <a:custGeom>
                <a:avLst/>
                <a:gdLst>
                  <a:gd name="T0" fmla="*/ 12 w 31"/>
                  <a:gd name="T1" fmla="*/ 18 h 27"/>
                  <a:gd name="T2" fmla="*/ 27 w 31"/>
                  <a:gd name="T3" fmla="*/ 3 h 27"/>
                  <a:gd name="T4" fmla="*/ 0 w 31"/>
                  <a:gd name="T5" fmla="*/ 27 h 27"/>
                  <a:gd name="T6" fmla="*/ 12 w 31"/>
                  <a:gd name="T7" fmla="*/ 18 h 27"/>
                </a:gdLst>
                <a:ahLst/>
                <a:cxnLst>
                  <a:cxn ang="0">
                    <a:pos x="T0" y="T1"/>
                  </a:cxn>
                  <a:cxn ang="0">
                    <a:pos x="T2" y="T3"/>
                  </a:cxn>
                  <a:cxn ang="0">
                    <a:pos x="T4" y="T5"/>
                  </a:cxn>
                  <a:cxn ang="0">
                    <a:pos x="T6" y="T7"/>
                  </a:cxn>
                </a:cxnLst>
                <a:rect l="0" t="0" r="r" b="b"/>
                <a:pathLst>
                  <a:path w="31" h="27">
                    <a:moveTo>
                      <a:pt x="12" y="18"/>
                    </a:moveTo>
                    <a:cubicBezTo>
                      <a:pt x="14" y="16"/>
                      <a:pt x="31" y="0"/>
                      <a:pt x="27" y="3"/>
                    </a:cubicBezTo>
                    <a:cubicBezTo>
                      <a:pt x="18" y="10"/>
                      <a:pt x="9" y="19"/>
                      <a:pt x="0" y="27"/>
                    </a:cubicBezTo>
                    <a:cubicBezTo>
                      <a:pt x="7" y="21"/>
                      <a:pt x="9" y="20"/>
                      <a:pt x="12"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63"/>
              <p:cNvSpPr/>
              <p:nvPr/>
            </p:nvSpPr>
            <p:spPr bwMode="auto">
              <a:xfrm>
                <a:off x="2995" y="621"/>
                <a:ext cx="18" cy="18"/>
              </a:xfrm>
              <a:custGeom>
                <a:avLst/>
                <a:gdLst>
                  <a:gd name="T0" fmla="*/ 0 w 11"/>
                  <a:gd name="T1" fmla="*/ 11 h 11"/>
                  <a:gd name="T2" fmla="*/ 11 w 11"/>
                  <a:gd name="T3" fmla="*/ 0 h 11"/>
                  <a:gd name="T4" fmla="*/ 0 w 11"/>
                  <a:gd name="T5" fmla="*/ 11 h 11"/>
                </a:gdLst>
                <a:ahLst/>
                <a:cxnLst>
                  <a:cxn ang="0">
                    <a:pos x="T0" y="T1"/>
                  </a:cxn>
                  <a:cxn ang="0">
                    <a:pos x="T2" y="T3"/>
                  </a:cxn>
                  <a:cxn ang="0">
                    <a:pos x="T4" y="T5"/>
                  </a:cxn>
                </a:cxnLst>
                <a:rect l="0" t="0" r="r" b="b"/>
                <a:pathLst>
                  <a:path w="11" h="11">
                    <a:moveTo>
                      <a:pt x="0" y="11"/>
                    </a:moveTo>
                    <a:cubicBezTo>
                      <a:pt x="11" y="0"/>
                      <a:pt x="11" y="0"/>
                      <a:pt x="11" y="0"/>
                    </a:cubicBezTo>
                    <a:cubicBezTo>
                      <a:pt x="8" y="2"/>
                      <a:pt x="5"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64"/>
              <p:cNvSpPr/>
              <p:nvPr/>
            </p:nvSpPr>
            <p:spPr bwMode="auto">
              <a:xfrm>
                <a:off x="3033" y="604"/>
                <a:ext cx="3"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0" y="1"/>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65"/>
              <p:cNvSpPr/>
              <p:nvPr/>
            </p:nvSpPr>
            <p:spPr bwMode="auto">
              <a:xfrm>
                <a:off x="3830" y="365"/>
                <a:ext cx="38" cy="2"/>
              </a:xfrm>
              <a:custGeom>
                <a:avLst/>
                <a:gdLst>
                  <a:gd name="T0" fmla="*/ 0 w 23"/>
                  <a:gd name="T1" fmla="*/ 0 h 1"/>
                  <a:gd name="T2" fmla="*/ 23 w 23"/>
                  <a:gd name="T3" fmla="*/ 1 h 1"/>
                  <a:gd name="T4" fmla="*/ 0 w 23"/>
                  <a:gd name="T5" fmla="*/ 0 h 1"/>
                </a:gdLst>
                <a:ahLst/>
                <a:cxnLst>
                  <a:cxn ang="0">
                    <a:pos x="T0" y="T1"/>
                  </a:cxn>
                  <a:cxn ang="0">
                    <a:pos x="T2" y="T3"/>
                  </a:cxn>
                  <a:cxn ang="0">
                    <a:pos x="T4" y="T5"/>
                  </a:cxn>
                </a:cxnLst>
                <a:rect l="0" t="0" r="r" b="b"/>
                <a:pathLst>
                  <a:path w="23" h="1">
                    <a:moveTo>
                      <a:pt x="0" y="0"/>
                    </a:moveTo>
                    <a:cubicBezTo>
                      <a:pt x="0" y="1"/>
                      <a:pt x="15" y="1"/>
                      <a:pt x="23" y="1"/>
                    </a:cubicBezTo>
                    <a:cubicBezTo>
                      <a:pt x="17" y="1"/>
                      <a:pt x="8"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66"/>
              <p:cNvSpPr/>
              <p:nvPr/>
            </p:nvSpPr>
            <p:spPr bwMode="auto">
              <a:xfrm>
                <a:off x="4720" y="670"/>
                <a:ext cx="15" cy="17"/>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9" y="10"/>
                      <a:pt x="9" y="10"/>
                      <a:pt x="9" y="10"/>
                    </a:cubicBezTo>
                    <a:cubicBezTo>
                      <a:pt x="6" y="6"/>
                      <a:pt x="4"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67"/>
              <p:cNvSpPr/>
              <p:nvPr/>
            </p:nvSpPr>
            <p:spPr bwMode="auto">
              <a:xfrm>
                <a:off x="4976" y="916"/>
                <a:ext cx="3" cy="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1" y="1"/>
                      <a:pt x="2" y="2"/>
                    </a:cubicBezTo>
                    <a:cubicBezTo>
                      <a:pt x="1" y="1"/>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68"/>
              <p:cNvSpPr/>
              <p:nvPr/>
            </p:nvSpPr>
            <p:spPr bwMode="auto">
              <a:xfrm>
                <a:off x="4979" y="919"/>
                <a:ext cx="56" cy="99"/>
              </a:xfrm>
              <a:custGeom>
                <a:avLst/>
                <a:gdLst>
                  <a:gd name="T0" fmla="*/ 0 w 34"/>
                  <a:gd name="T1" fmla="*/ 0 h 60"/>
                  <a:gd name="T2" fmla="*/ 25 w 34"/>
                  <a:gd name="T3" fmla="*/ 44 h 60"/>
                  <a:gd name="T4" fmla="*/ 24 w 34"/>
                  <a:gd name="T5" fmla="*/ 43 h 60"/>
                  <a:gd name="T6" fmla="*/ 34 w 34"/>
                  <a:gd name="T7" fmla="*/ 60 h 60"/>
                  <a:gd name="T8" fmla="*/ 0 w 34"/>
                  <a:gd name="T9" fmla="*/ 0 h 60"/>
                </a:gdLst>
                <a:ahLst/>
                <a:cxnLst>
                  <a:cxn ang="0">
                    <a:pos x="T0" y="T1"/>
                  </a:cxn>
                  <a:cxn ang="0">
                    <a:pos x="T2" y="T3"/>
                  </a:cxn>
                  <a:cxn ang="0">
                    <a:pos x="T4" y="T5"/>
                  </a:cxn>
                  <a:cxn ang="0">
                    <a:pos x="T6" y="T7"/>
                  </a:cxn>
                  <a:cxn ang="0">
                    <a:pos x="T8" y="T9"/>
                  </a:cxn>
                </a:cxnLst>
                <a:rect l="0" t="0" r="r" b="b"/>
                <a:pathLst>
                  <a:path w="34" h="60">
                    <a:moveTo>
                      <a:pt x="0" y="0"/>
                    </a:moveTo>
                    <a:cubicBezTo>
                      <a:pt x="5" y="8"/>
                      <a:pt x="19" y="35"/>
                      <a:pt x="25" y="44"/>
                    </a:cubicBezTo>
                    <a:cubicBezTo>
                      <a:pt x="24" y="43"/>
                      <a:pt x="24" y="43"/>
                      <a:pt x="24" y="43"/>
                    </a:cubicBezTo>
                    <a:cubicBezTo>
                      <a:pt x="27" y="48"/>
                      <a:pt x="31" y="54"/>
                      <a:pt x="34" y="60"/>
                    </a:cubicBezTo>
                    <a:cubicBezTo>
                      <a:pt x="25" y="43"/>
                      <a:pt x="6"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69"/>
              <p:cNvSpPr/>
              <p:nvPr/>
            </p:nvSpPr>
            <p:spPr bwMode="auto">
              <a:xfrm>
                <a:off x="4398" y="3772"/>
                <a:ext cx="233" cy="148"/>
              </a:xfrm>
              <a:custGeom>
                <a:avLst/>
                <a:gdLst>
                  <a:gd name="T0" fmla="*/ 13 w 141"/>
                  <a:gd name="T1" fmla="*/ 84 h 90"/>
                  <a:gd name="T2" fmla="*/ 32 w 141"/>
                  <a:gd name="T3" fmla="*/ 75 h 90"/>
                  <a:gd name="T4" fmla="*/ 60 w 141"/>
                  <a:gd name="T5" fmla="*/ 57 h 90"/>
                  <a:gd name="T6" fmla="*/ 75 w 141"/>
                  <a:gd name="T7" fmla="*/ 49 h 90"/>
                  <a:gd name="T8" fmla="*/ 119 w 141"/>
                  <a:gd name="T9" fmla="*/ 19 h 90"/>
                  <a:gd name="T10" fmla="*/ 92 w 141"/>
                  <a:gd name="T11" fmla="*/ 36 h 90"/>
                  <a:gd name="T12" fmla="*/ 141 w 141"/>
                  <a:gd name="T13" fmla="*/ 0 h 90"/>
                  <a:gd name="T14" fmla="*/ 94 w 141"/>
                  <a:gd name="T15" fmla="*/ 33 h 90"/>
                  <a:gd name="T16" fmla="*/ 96 w 141"/>
                  <a:gd name="T17" fmla="*/ 31 h 90"/>
                  <a:gd name="T18" fmla="*/ 56 w 141"/>
                  <a:gd name="T19" fmla="*/ 56 h 90"/>
                  <a:gd name="T20" fmla="*/ 64 w 141"/>
                  <a:gd name="T21" fmla="*/ 49 h 90"/>
                  <a:gd name="T22" fmla="*/ 0 w 141"/>
                  <a:gd name="T23" fmla="*/ 90 h 90"/>
                  <a:gd name="T24" fmla="*/ 13 w 141"/>
                  <a:gd name="T25"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90">
                    <a:moveTo>
                      <a:pt x="13" y="84"/>
                    </a:moveTo>
                    <a:cubicBezTo>
                      <a:pt x="25" y="77"/>
                      <a:pt x="37" y="72"/>
                      <a:pt x="32" y="75"/>
                    </a:cubicBezTo>
                    <a:cubicBezTo>
                      <a:pt x="57" y="61"/>
                      <a:pt x="58" y="61"/>
                      <a:pt x="60" y="57"/>
                    </a:cubicBezTo>
                    <a:cubicBezTo>
                      <a:pt x="75" y="46"/>
                      <a:pt x="93" y="37"/>
                      <a:pt x="75" y="49"/>
                    </a:cubicBezTo>
                    <a:cubicBezTo>
                      <a:pt x="90" y="40"/>
                      <a:pt x="105" y="30"/>
                      <a:pt x="119" y="19"/>
                    </a:cubicBezTo>
                    <a:cubicBezTo>
                      <a:pt x="110" y="24"/>
                      <a:pt x="102" y="31"/>
                      <a:pt x="92" y="36"/>
                    </a:cubicBezTo>
                    <a:cubicBezTo>
                      <a:pt x="99" y="30"/>
                      <a:pt x="134" y="8"/>
                      <a:pt x="141" y="0"/>
                    </a:cubicBezTo>
                    <a:cubicBezTo>
                      <a:pt x="94" y="33"/>
                      <a:pt x="94" y="33"/>
                      <a:pt x="94" y="33"/>
                    </a:cubicBezTo>
                    <a:cubicBezTo>
                      <a:pt x="96" y="31"/>
                      <a:pt x="96" y="31"/>
                      <a:pt x="96" y="31"/>
                    </a:cubicBezTo>
                    <a:cubicBezTo>
                      <a:pt x="86" y="39"/>
                      <a:pt x="64" y="51"/>
                      <a:pt x="56" y="56"/>
                    </a:cubicBezTo>
                    <a:cubicBezTo>
                      <a:pt x="57" y="55"/>
                      <a:pt x="56" y="54"/>
                      <a:pt x="64" y="49"/>
                    </a:cubicBezTo>
                    <a:cubicBezTo>
                      <a:pt x="4" y="84"/>
                      <a:pt x="50" y="62"/>
                      <a:pt x="0" y="90"/>
                    </a:cubicBezTo>
                    <a:cubicBezTo>
                      <a:pt x="3" y="88"/>
                      <a:pt x="7" y="86"/>
                      <a:pt x="13" y="8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70"/>
              <p:cNvSpPr/>
              <p:nvPr/>
            </p:nvSpPr>
            <p:spPr bwMode="auto">
              <a:xfrm>
                <a:off x="4157" y="3904"/>
                <a:ext cx="249" cy="106"/>
              </a:xfrm>
              <a:custGeom>
                <a:avLst/>
                <a:gdLst>
                  <a:gd name="T0" fmla="*/ 103 w 151"/>
                  <a:gd name="T1" fmla="*/ 23 h 64"/>
                  <a:gd name="T2" fmla="*/ 81 w 151"/>
                  <a:gd name="T3" fmla="*/ 36 h 64"/>
                  <a:gd name="T4" fmla="*/ 43 w 151"/>
                  <a:gd name="T5" fmla="*/ 48 h 64"/>
                  <a:gd name="T6" fmla="*/ 34 w 151"/>
                  <a:gd name="T7" fmla="*/ 54 h 64"/>
                  <a:gd name="T8" fmla="*/ 51 w 151"/>
                  <a:gd name="T9" fmla="*/ 48 h 64"/>
                  <a:gd name="T10" fmla="*/ 12 w 151"/>
                  <a:gd name="T11" fmla="*/ 63 h 64"/>
                  <a:gd name="T12" fmla="*/ 66 w 151"/>
                  <a:gd name="T13" fmla="*/ 45 h 64"/>
                  <a:gd name="T14" fmla="*/ 126 w 151"/>
                  <a:gd name="T15" fmla="*/ 21 h 64"/>
                  <a:gd name="T16" fmla="*/ 145 w 151"/>
                  <a:gd name="T17" fmla="*/ 11 h 64"/>
                  <a:gd name="T18" fmla="*/ 138 w 151"/>
                  <a:gd name="T19" fmla="*/ 14 h 64"/>
                  <a:gd name="T20" fmla="*/ 135 w 151"/>
                  <a:gd name="T21" fmla="*/ 11 h 64"/>
                  <a:gd name="T22" fmla="*/ 110 w 151"/>
                  <a:gd name="T23" fmla="*/ 23 h 64"/>
                  <a:gd name="T24" fmla="*/ 151 w 151"/>
                  <a:gd name="T25" fmla="*/ 0 h 64"/>
                  <a:gd name="T26" fmla="*/ 77 w 151"/>
                  <a:gd name="T27" fmla="*/ 30 h 64"/>
                  <a:gd name="T28" fmla="*/ 103 w 151"/>
                  <a:gd name="T2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64">
                    <a:moveTo>
                      <a:pt x="103" y="23"/>
                    </a:moveTo>
                    <a:cubicBezTo>
                      <a:pt x="96" y="27"/>
                      <a:pt x="89" y="32"/>
                      <a:pt x="81" y="36"/>
                    </a:cubicBezTo>
                    <a:cubicBezTo>
                      <a:pt x="69" y="40"/>
                      <a:pt x="56" y="44"/>
                      <a:pt x="43" y="48"/>
                    </a:cubicBezTo>
                    <a:cubicBezTo>
                      <a:pt x="43" y="50"/>
                      <a:pt x="15" y="58"/>
                      <a:pt x="34" y="54"/>
                    </a:cubicBezTo>
                    <a:cubicBezTo>
                      <a:pt x="38" y="53"/>
                      <a:pt x="46" y="50"/>
                      <a:pt x="51" y="48"/>
                    </a:cubicBezTo>
                    <a:cubicBezTo>
                      <a:pt x="48" y="53"/>
                      <a:pt x="0" y="64"/>
                      <a:pt x="12" y="63"/>
                    </a:cubicBezTo>
                    <a:cubicBezTo>
                      <a:pt x="43" y="54"/>
                      <a:pt x="48" y="53"/>
                      <a:pt x="66" y="45"/>
                    </a:cubicBezTo>
                    <a:cubicBezTo>
                      <a:pt x="94" y="35"/>
                      <a:pt x="113" y="26"/>
                      <a:pt x="126" y="21"/>
                    </a:cubicBezTo>
                    <a:cubicBezTo>
                      <a:pt x="134" y="17"/>
                      <a:pt x="135" y="16"/>
                      <a:pt x="145" y="11"/>
                    </a:cubicBezTo>
                    <a:cubicBezTo>
                      <a:pt x="143" y="12"/>
                      <a:pt x="141" y="13"/>
                      <a:pt x="138" y="14"/>
                    </a:cubicBezTo>
                    <a:cubicBezTo>
                      <a:pt x="135" y="11"/>
                      <a:pt x="135" y="11"/>
                      <a:pt x="135" y="11"/>
                    </a:cubicBezTo>
                    <a:cubicBezTo>
                      <a:pt x="127" y="16"/>
                      <a:pt x="119" y="19"/>
                      <a:pt x="110" y="23"/>
                    </a:cubicBezTo>
                    <a:cubicBezTo>
                      <a:pt x="124" y="15"/>
                      <a:pt x="138" y="9"/>
                      <a:pt x="151" y="0"/>
                    </a:cubicBezTo>
                    <a:cubicBezTo>
                      <a:pt x="136" y="4"/>
                      <a:pt x="94" y="24"/>
                      <a:pt x="77" y="30"/>
                    </a:cubicBezTo>
                    <a:cubicBezTo>
                      <a:pt x="99" y="24"/>
                      <a:pt x="60" y="39"/>
                      <a:pt x="103"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71"/>
              <p:cNvSpPr/>
              <p:nvPr/>
            </p:nvSpPr>
            <p:spPr bwMode="auto">
              <a:xfrm>
                <a:off x="4396" y="3920"/>
                <a:ext cx="2" cy="2"/>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72"/>
              <p:cNvSpPr/>
              <p:nvPr/>
            </p:nvSpPr>
            <p:spPr bwMode="auto">
              <a:xfrm>
                <a:off x="3883" y="294"/>
                <a:ext cx="258" cy="22"/>
              </a:xfrm>
              <a:custGeom>
                <a:avLst/>
                <a:gdLst>
                  <a:gd name="T0" fmla="*/ 102 w 156"/>
                  <a:gd name="T1" fmla="*/ 7 h 13"/>
                  <a:gd name="T2" fmla="*/ 117 w 156"/>
                  <a:gd name="T3" fmla="*/ 8 h 13"/>
                  <a:gd name="T4" fmla="*/ 0 w 156"/>
                  <a:gd name="T5" fmla="*/ 2 h 13"/>
                  <a:gd name="T6" fmla="*/ 15 w 156"/>
                  <a:gd name="T7" fmla="*/ 4 h 13"/>
                  <a:gd name="T8" fmla="*/ 60 w 156"/>
                  <a:gd name="T9" fmla="*/ 4 h 13"/>
                  <a:gd name="T10" fmla="*/ 51 w 156"/>
                  <a:gd name="T11" fmla="*/ 5 h 13"/>
                  <a:gd name="T12" fmla="*/ 79 w 156"/>
                  <a:gd name="T13" fmla="*/ 9 h 13"/>
                  <a:gd name="T14" fmla="*/ 81 w 156"/>
                  <a:gd name="T15" fmla="*/ 9 h 13"/>
                  <a:gd name="T16" fmla="*/ 156 w 156"/>
                  <a:gd name="T17" fmla="*/ 13 h 13"/>
                  <a:gd name="T18" fmla="*/ 102 w 156"/>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3">
                    <a:moveTo>
                      <a:pt x="102" y="7"/>
                    </a:moveTo>
                    <a:cubicBezTo>
                      <a:pt x="112" y="8"/>
                      <a:pt x="116" y="8"/>
                      <a:pt x="117" y="8"/>
                    </a:cubicBezTo>
                    <a:cubicBezTo>
                      <a:pt x="78" y="2"/>
                      <a:pt x="39" y="0"/>
                      <a:pt x="0" y="2"/>
                    </a:cubicBezTo>
                    <a:cubicBezTo>
                      <a:pt x="3" y="3"/>
                      <a:pt x="37" y="3"/>
                      <a:pt x="15" y="4"/>
                    </a:cubicBezTo>
                    <a:cubicBezTo>
                      <a:pt x="25" y="4"/>
                      <a:pt x="55" y="5"/>
                      <a:pt x="60" y="4"/>
                    </a:cubicBezTo>
                    <a:cubicBezTo>
                      <a:pt x="51" y="5"/>
                      <a:pt x="51" y="5"/>
                      <a:pt x="51" y="5"/>
                    </a:cubicBezTo>
                    <a:cubicBezTo>
                      <a:pt x="78" y="4"/>
                      <a:pt x="96" y="10"/>
                      <a:pt x="79" y="9"/>
                    </a:cubicBezTo>
                    <a:cubicBezTo>
                      <a:pt x="81" y="9"/>
                      <a:pt x="81" y="9"/>
                      <a:pt x="81" y="9"/>
                    </a:cubicBezTo>
                    <a:cubicBezTo>
                      <a:pt x="106" y="9"/>
                      <a:pt x="131" y="10"/>
                      <a:pt x="156" y="13"/>
                    </a:cubicBezTo>
                    <a:cubicBezTo>
                      <a:pt x="129" y="8"/>
                      <a:pt x="135" y="11"/>
                      <a:pt x="102"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73"/>
              <p:cNvSpPr/>
              <p:nvPr/>
            </p:nvSpPr>
            <p:spPr bwMode="auto">
              <a:xfrm>
                <a:off x="4855" y="3582"/>
                <a:ext cx="17" cy="23"/>
              </a:xfrm>
              <a:custGeom>
                <a:avLst/>
                <a:gdLst>
                  <a:gd name="T0" fmla="*/ 0 w 10"/>
                  <a:gd name="T1" fmla="*/ 14 h 14"/>
                  <a:gd name="T2" fmla="*/ 8 w 10"/>
                  <a:gd name="T3" fmla="*/ 1 h 14"/>
                  <a:gd name="T4" fmla="*/ 0 w 10"/>
                  <a:gd name="T5" fmla="*/ 14 h 14"/>
                </a:gdLst>
                <a:ahLst/>
                <a:cxnLst>
                  <a:cxn ang="0">
                    <a:pos x="T0" y="T1"/>
                  </a:cxn>
                  <a:cxn ang="0">
                    <a:pos x="T2" y="T3"/>
                  </a:cxn>
                  <a:cxn ang="0">
                    <a:pos x="T4" y="T5"/>
                  </a:cxn>
                </a:cxnLst>
                <a:rect l="0" t="0" r="r" b="b"/>
                <a:pathLst>
                  <a:path w="10" h="14">
                    <a:moveTo>
                      <a:pt x="0" y="14"/>
                    </a:moveTo>
                    <a:cubicBezTo>
                      <a:pt x="9" y="2"/>
                      <a:pt x="10" y="0"/>
                      <a:pt x="8" y="1"/>
                    </a:cubicBezTo>
                    <a:cubicBezTo>
                      <a:pt x="5" y="5"/>
                      <a:pt x="2"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74"/>
              <p:cNvSpPr/>
              <p:nvPr/>
            </p:nvSpPr>
            <p:spPr bwMode="auto">
              <a:xfrm>
                <a:off x="4170" y="319"/>
                <a:ext cx="38" cy="6"/>
              </a:xfrm>
              <a:custGeom>
                <a:avLst/>
                <a:gdLst>
                  <a:gd name="T0" fmla="*/ 0 w 23"/>
                  <a:gd name="T1" fmla="*/ 0 h 4"/>
                  <a:gd name="T2" fmla="*/ 23 w 23"/>
                  <a:gd name="T3" fmla="*/ 4 h 4"/>
                  <a:gd name="T4" fmla="*/ 0 w 23"/>
                  <a:gd name="T5" fmla="*/ 0 h 4"/>
                </a:gdLst>
                <a:ahLst/>
                <a:cxnLst>
                  <a:cxn ang="0">
                    <a:pos x="T0" y="T1"/>
                  </a:cxn>
                  <a:cxn ang="0">
                    <a:pos x="T2" y="T3"/>
                  </a:cxn>
                  <a:cxn ang="0">
                    <a:pos x="T4" y="T5"/>
                  </a:cxn>
                </a:cxnLst>
                <a:rect l="0" t="0" r="r" b="b"/>
                <a:pathLst>
                  <a:path w="23" h="4">
                    <a:moveTo>
                      <a:pt x="0" y="0"/>
                    </a:moveTo>
                    <a:cubicBezTo>
                      <a:pt x="8" y="1"/>
                      <a:pt x="15" y="3"/>
                      <a:pt x="23" y="4"/>
                    </a:cubicBezTo>
                    <a:cubicBezTo>
                      <a:pt x="14" y="2"/>
                      <a:pt x="6"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75"/>
              <p:cNvSpPr/>
              <p:nvPr/>
            </p:nvSpPr>
            <p:spPr bwMode="auto">
              <a:xfrm>
                <a:off x="3903" y="344"/>
                <a:ext cx="16" cy="1"/>
              </a:xfrm>
              <a:custGeom>
                <a:avLst/>
                <a:gdLst>
                  <a:gd name="T0" fmla="*/ 0 w 10"/>
                  <a:gd name="T1" fmla="*/ 1 h 1"/>
                  <a:gd name="T2" fmla="*/ 0 w 10"/>
                  <a:gd name="T3" fmla="*/ 1 h 1"/>
                  <a:gd name="T4" fmla="*/ 10 w 10"/>
                  <a:gd name="T5" fmla="*/ 0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1"/>
                      <a:pt x="0" y="1"/>
                    </a:cubicBezTo>
                    <a:cubicBezTo>
                      <a:pt x="10" y="0"/>
                      <a:pt x="10" y="0"/>
                      <a:pt x="10" y="0"/>
                    </a:cubicBezTo>
                    <a:cubicBezTo>
                      <a:pt x="10" y="0"/>
                      <a:pt x="10" y="0"/>
                      <a:pt x="10" y="0"/>
                    </a:cubicBezTo>
                    <a:cubicBezTo>
                      <a:pt x="7" y="0"/>
                      <a:pt x="3"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76"/>
              <p:cNvSpPr/>
              <p:nvPr/>
            </p:nvSpPr>
            <p:spPr bwMode="auto">
              <a:xfrm>
                <a:off x="4888" y="807"/>
                <a:ext cx="9" cy="1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1" y="2"/>
                      <a:pt x="3" y="4"/>
                      <a:pt x="5" y="6"/>
                    </a:cubicBezTo>
                    <a:cubicBezTo>
                      <a:pt x="3" y="4"/>
                      <a:pt x="1"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77"/>
              <p:cNvSpPr/>
              <p:nvPr/>
            </p:nvSpPr>
            <p:spPr bwMode="auto">
              <a:xfrm>
                <a:off x="3419" y="401"/>
                <a:ext cx="180" cy="75"/>
              </a:xfrm>
              <a:custGeom>
                <a:avLst/>
                <a:gdLst>
                  <a:gd name="T0" fmla="*/ 0 w 109"/>
                  <a:gd name="T1" fmla="*/ 45 h 45"/>
                  <a:gd name="T2" fmla="*/ 46 w 109"/>
                  <a:gd name="T3" fmla="*/ 25 h 45"/>
                  <a:gd name="T4" fmla="*/ 53 w 109"/>
                  <a:gd name="T5" fmla="*/ 25 h 45"/>
                  <a:gd name="T6" fmla="*/ 69 w 109"/>
                  <a:gd name="T7" fmla="*/ 18 h 45"/>
                  <a:gd name="T8" fmla="*/ 59 w 109"/>
                  <a:gd name="T9" fmla="*/ 21 h 45"/>
                  <a:gd name="T10" fmla="*/ 109 w 109"/>
                  <a:gd name="T11" fmla="*/ 0 h 45"/>
                  <a:gd name="T12" fmla="*/ 58 w 109"/>
                  <a:gd name="T13" fmla="*/ 17 h 45"/>
                  <a:gd name="T14" fmla="*/ 46 w 109"/>
                  <a:gd name="T15" fmla="*/ 21 h 45"/>
                  <a:gd name="T16" fmla="*/ 8 w 109"/>
                  <a:gd name="T17" fmla="*/ 39 h 45"/>
                  <a:gd name="T18" fmla="*/ 0 w 109"/>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45">
                    <a:moveTo>
                      <a:pt x="0" y="45"/>
                    </a:moveTo>
                    <a:cubicBezTo>
                      <a:pt x="15" y="38"/>
                      <a:pt x="30" y="31"/>
                      <a:pt x="46" y="25"/>
                    </a:cubicBezTo>
                    <a:cubicBezTo>
                      <a:pt x="40" y="28"/>
                      <a:pt x="63" y="20"/>
                      <a:pt x="53" y="25"/>
                    </a:cubicBezTo>
                    <a:cubicBezTo>
                      <a:pt x="57" y="23"/>
                      <a:pt x="73" y="17"/>
                      <a:pt x="69" y="18"/>
                    </a:cubicBezTo>
                    <a:cubicBezTo>
                      <a:pt x="59" y="21"/>
                      <a:pt x="59" y="21"/>
                      <a:pt x="59" y="21"/>
                    </a:cubicBezTo>
                    <a:cubicBezTo>
                      <a:pt x="83" y="10"/>
                      <a:pt x="68" y="15"/>
                      <a:pt x="109" y="0"/>
                    </a:cubicBezTo>
                    <a:cubicBezTo>
                      <a:pt x="83" y="6"/>
                      <a:pt x="71" y="11"/>
                      <a:pt x="58" y="17"/>
                    </a:cubicBezTo>
                    <a:cubicBezTo>
                      <a:pt x="54" y="18"/>
                      <a:pt x="50" y="20"/>
                      <a:pt x="46" y="21"/>
                    </a:cubicBezTo>
                    <a:cubicBezTo>
                      <a:pt x="33" y="27"/>
                      <a:pt x="21" y="33"/>
                      <a:pt x="8" y="39"/>
                    </a:cubicBezTo>
                    <a:cubicBezTo>
                      <a:pt x="0" y="45"/>
                      <a:pt x="0" y="45"/>
                      <a:pt x="0" y="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78"/>
              <p:cNvSpPr/>
              <p:nvPr/>
            </p:nvSpPr>
            <p:spPr bwMode="auto">
              <a:xfrm>
                <a:off x="5212" y="24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79"/>
              <p:cNvSpPr/>
              <p:nvPr/>
            </p:nvSpPr>
            <p:spPr bwMode="auto">
              <a:xfrm>
                <a:off x="5210" y="2474"/>
                <a:ext cx="2" cy="23"/>
              </a:xfrm>
              <a:custGeom>
                <a:avLst/>
                <a:gdLst>
                  <a:gd name="T0" fmla="*/ 0 w 1"/>
                  <a:gd name="T1" fmla="*/ 11 h 14"/>
                  <a:gd name="T2" fmla="*/ 1 w 1"/>
                  <a:gd name="T3" fmla="*/ 14 h 14"/>
                  <a:gd name="T4" fmla="*/ 0 w 1"/>
                  <a:gd name="T5" fmla="*/ 11 h 14"/>
                </a:gdLst>
                <a:ahLst/>
                <a:cxnLst>
                  <a:cxn ang="0">
                    <a:pos x="T0" y="T1"/>
                  </a:cxn>
                  <a:cxn ang="0">
                    <a:pos x="T2" y="T3"/>
                  </a:cxn>
                  <a:cxn ang="0">
                    <a:pos x="T4" y="T5"/>
                  </a:cxn>
                </a:cxnLst>
                <a:rect l="0" t="0" r="r" b="b"/>
                <a:pathLst>
                  <a:path w="1" h="14">
                    <a:moveTo>
                      <a:pt x="0" y="11"/>
                    </a:moveTo>
                    <a:cubicBezTo>
                      <a:pt x="1" y="14"/>
                      <a:pt x="1" y="14"/>
                      <a:pt x="1" y="14"/>
                    </a:cubicBezTo>
                    <a:cubicBezTo>
                      <a:pt x="0" y="11"/>
                      <a:pt x="1" y="0"/>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80"/>
              <p:cNvSpPr/>
              <p:nvPr/>
            </p:nvSpPr>
            <p:spPr bwMode="auto">
              <a:xfrm>
                <a:off x="4141" y="316"/>
                <a:ext cx="29" cy="3"/>
              </a:xfrm>
              <a:custGeom>
                <a:avLst/>
                <a:gdLst>
                  <a:gd name="T0" fmla="*/ 9 w 18"/>
                  <a:gd name="T1" fmla="*/ 2 h 2"/>
                  <a:gd name="T2" fmla="*/ 18 w 18"/>
                  <a:gd name="T3" fmla="*/ 2 h 2"/>
                  <a:gd name="T4" fmla="*/ 0 w 18"/>
                  <a:gd name="T5" fmla="*/ 0 h 2"/>
                  <a:gd name="T6" fmla="*/ 9 w 18"/>
                  <a:gd name="T7" fmla="*/ 2 h 2"/>
                </a:gdLst>
                <a:ahLst/>
                <a:cxnLst>
                  <a:cxn ang="0">
                    <a:pos x="T0" y="T1"/>
                  </a:cxn>
                  <a:cxn ang="0">
                    <a:pos x="T2" y="T3"/>
                  </a:cxn>
                  <a:cxn ang="0">
                    <a:pos x="T4" y="T5"/>
                  </a:cxn>
                  <a:cxn ang="0">
                    <a:pos x="T6" y="T7"/>
                  </a:cxn>
                </a:cxnLst>
                <a:rect l="0" t="0" r="r" b="b"/>
                <a:pathLst>
                  <a:path w="18" h="2">
                    <a:moveTo>
                      <a:pt x="9" y="2"/>
                    </a:moveTo>
                    <a:cubicBezTo>
                      <a:pt x="10" y="2"/>
                      <a:pt x="13" y="2"/>
                      <a:pt x="18" y="2"/>
                    </a:cubicBezTo>
                    <a:cubicBezTo>
                      <a:pt x="0" y="0"/>
                      <a:pt x="0" y="0"/>
                      <a:pt x="0" y="0"/>
                    </a:cubicBezTo>
                    <a:cubicBezTo>
                      <a:pt x="3" y="1"/>
                      <a:pt x="6" y="1"/>
                      <a:pt x="9"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81"/>
              <p:cNvSpPr/>
              <p:nvPr/>
            </p:nvSpPr>
            <p:spPr bwMode="auto">
              <a:xfrm>
                <a:off x="3990" y="309"/>
                <a:ext cx="99" cy="8"/>
              </a:xfrm>
              <a:custGeom>
                <a:avLst/>
                <a:gdLst>
                  <a:gd name="T0" fmla="*/ 60 w 60"/>
                  <a:gd name="T1" fmla="*/ 5 h 5"/>
                  <a:gd name="T2" fmla="*/ 16 w 60"/>
                  <a:gd name="T3" fmla="*/ 0 h 5"/>
                  <a:gd name="T4" fmla="*/ 0 w 60"/>
                  <a:gd name="T5" fmla="*/ 0 h 5"/>
                  <a:gd name="T6" fmla="*/ 60 w 60"/>
                  <a:gd name="T7" fmla="*/ 5 h 5"/>
                </a:gdLst>
                <a:ahLst/>
                <a:cxnLst>
                  <a:cxn ang="0">
                    <a:pos x="T0" y="T1"/>
                  </a:cxn>
                  <a:cxn ang="0">
                    <a:pos x="T2" y="T3"/>
                  </a:cxn>
                  <a:cxn ang="0">
                    <a:pos x="T4" y="T5"/>
                  </a:cxn>
                  <a:cxn ang="0">
                    <a:pos x="T6" y="T7"/>
                  </a:cxn>
                </a:cxnLst>
                <a:rect l="0" t="0" r="r" b="b"/>
                <a:pathLst>
                  <a:path w="60" h="5">
                    <a:moveTo>
                      <a:pt x="60" y="5"/>
                    </a:moveTo>
                    <a:cubicBezTo>
                      <a:pt x="45" y="3"/>
                      <a:pt x="31" y="1"/>
                      <a:pt x="16" y="0"/>
                    </a:cubicBezTo>
                    <a:cubicBezTo>
                      <a:pt x="0" y="0"/>
                      <a:pt x="0" y="0"/>
                      <a:pt x="0" y="0"/>
                    </a:cubicBezTo>
                    <a:cubicBezTo>
                      <a:pt x="17" y="1"/>
                      <a:pt x="36" y="2"/>
                      <a:pt x="6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82"/>
              <p:cNvSpPr/>
              <p:nvPr/>
            </p:nvSpPr>
            <p:spPr bwMode="auto">
              <a:xfrm>
                <a:off x="4208" y="325"/>
                <a:ext cx="867" cy="749"/>
              </a:xfrm>
              <a:custGeom>
                <a:avLst/>
                <a:gdLst>
                  <a:gd name="T0" fmla="*/ 369 w 525"/>
                  <a:gd name="T1" fmla="*/ 236 h 454"/>
                  <a:gd name="T2" fmla="*/ 379 w 525"/>
                  <a:gd name="T3" fmla="*/ 254 h 454"/>
                  <a:gd name="T4" fmla="*/ 412 w 525"/>
                  <a:gd name="T5" fmla="*/ 292 h 454"/>
                  <a:gd name="T6" fmla="*/ 376 w 525"/>
                  <a:gd name="T7" fmla="*/ 239 h 454"/>
                  <a:gd name="T8" fmla="*/ 426 w 525"/>
                  <a:gd name="T9" fmla="*/ 299 h 454"/>
                  <a:gd name="T10" fmla="*/ 403 w 525"/>
                  <a:gd name="T11" fmla="*/ 277 h 454"/>
                  <a:gd name="T12" fmla="*/ 427 w 525"/>
                  <a:gd name="T13" fmla="*/ 305 h 454"/>
                  <a:gd name="T14" fmla="*/ 494 w 525"/>
                  <a:gd name="T15" fmla="*/ 409 h 454"/>
                  <a:gd name="T16" fmla="*/ 521 w 525"/>
                  <a:gd name="T17" fmla="*/ 452 h 454"/>
                  <a:gd name="T18" fmla="*/ 494 w 525"/>
                  <a:gd name="T19" fmla="*/ 396 h 454"/>
                  <a:gd name="T20" fmla="*/ 496 w 525"/>
                  <a:gd name="T21" fmla="*/ 402 h 454"/>
                  <a:gd name="T22" fmla="*/ 482 w 525"/>
                  <a:gd name="T23" fmla="*/ 376 h 454"/>
                  <a:gd name="T24" fmla="*/ 469 w 525"/>
                  <a:gd name="T25" fmla="*/ 362 h 454"/>
                  <a:gd name="T26" fmla="*/ 454 w 525"/>
                  <a:gd name="T27" fmla="*/ 337 h 454"/>
                  <a:gd name="T28" fmla="*/ 463 w 525"/>
                  <a:gd name="T29" fmla="*/ 351 h 454"/>
                  <a:gd name="T30" fmla="*/ 424 w 525"/>
                  <a:gd name="T31" fmla="*/ 295 h 454"/>
                  <a:gd name="T32" fmla="*/ 430 w 525"/>
                  <a:gd name="T33" fmla="*/ 301 h 454"/>
                  <a:gd name="T34" fmla="*/ 375 w 525"/>
                  <a:gd name="T35" fmla="*/ 236 h 454"/>
                  <a:gd name="T36" fmla="*/ 391 w 525"/>
                  <a:gd name="T37" fmla="*/ 250 h 454"/>
                  <a:gd name="T38" fmla="*/ 292 w 525"/>
                  <a:gd name="T39" fmla="*/ 148 h 454"/>
                  <a:gd name="T40" fmla="*/ 298 w 525"/>
                  <a:gd name="T41" fmla="*/ 155 h 454"/>
                  <a:gd name="T42" fmla="*/ 273 w 525"/>
                  <a:gd name="T43" fmla="*/ 129 h 454"/>
                  <a:gd name="T44" fmla="*/ 159 w 525"/>
                  <a:gd name="T45" fmla="*/ 51 h 454"/>
                  <a:gd name="T46" fmla="*/ 0 w 525"/>
                  <a:gd name="T47" fmla="*/ 0 h 454"/>
                  <a:gd name="T48" fmla="*/ 19 w 525"/>
                  <a:gd name="T49" fmla="*/ 5 h 454"/>
                  <a:gd name="T50" fmla="*/ 15 w 525"/>
                  <a:gd name="T51" fmla="*/ 8 h 454"/>
                  <a:gd name="T52" fmla="*/ 67 w 525"/>
                  <a:gd name="T53" fmla="*/ 23 h 454"/>
                  <a:gd name="T54" fmla="*/ 82 w 525"/>
                  <a:gd name="T55" fmla="*/ 34 h 454"/>
                  <a:gd name="T56" fmla="*/ 290 w 525"/>
                  <a:gd name="T57" fmla="*/ 154 h 454"/>
                  <a:gd name="T58" fmla="*/ 362 w 525"/>
                  <a:gd name="T59" fmla="*/ 230 h 454"/>
                  <a:gd name="T60" fmla="*/ 317 w 525"/>
                  <a:gd name="T61" fmla="*/ 186 h 454"/>
                  <a:gd name="T62" fmla="*/ 361 w 525"/>
                  <a:gd name="T63" fmla="*/ 233 h 454"/>
                  <a:gd name="T64" fmla="*/ 369 w 525"/>
                  <a:gd name="T65" fmla="*/ 2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 h="454">
                    <a:moveTo>
                      <a:pt x="369" y="236"/>
                    </a:moveTo>
                    <a:cubicBezTo>
                      <a:pt x="428" y="307"/>
                      <a:pt x="353" y="221"/>
                      <a:pt x="379" y="254"/>
                    </a:cubicBezTo>
                    <a:cubicBezTo>
                      <a:pt x="395" y="273"/>
                      <a:pt x="402" y="280"/>
                      <a:pt x="412" y="292"/>
                    </a:cubicBezTo>
                    <a:cubicBezTo>
                      <a:pt x="366" y="235"/>
                      <a:pt x="423" y="296"/>
                      <a:pt x="376" y="239"/>
                    </a:cubicBezTo>
                    <a:cubicBezTo>
                      <a:pt x="385" y="245"/>
                      <a:pt x="412" y="279"/>
                      <a:pt x="426" y="299"/>
                    </a:cubicBezTo>
                    <a:cubicBezTo>
                      <a:pt x="440" y="324"/>
                      <a:pt x="410" y="281"/>
                      <a:pt x="403" y="277"/>
                    </a:cubicBezTo>
                    <a:cubicBezTo>
                      <a:pt x="422" y="300"/>
                      <a:pt x="419" y="296"/>
                      <a:pt x="427" y="305"/>
                    </a:cubicBezTo>
                    <a:cubicBezTo>
                      <a:pt x="454" y="343"/>
                      <a:pt x="483" y="383"/>
                      <a:pt x="494" y="409"/>
                    </a:cubicBezTo>
                    <a:cubicBezTo>
                      <a:pt x="510" y="438"/>
                      <a:pt x="510" y="436"/>
                      <a:pt x="521" y="452"/>
                    </a:cubicBezTo>
                    <a:cubicBezTo>
                      <a:pt x="525" y="454"/>
                      <a:pt x="499" y="407"/>
                      <a:pt x="494" y="396"/>
                    </a:cubicBezTo>
                    <a:cubicBezTo>
                      <a:pt x="495" y="398"/>
                      <a:pt x="497" y="403"/>
                      <a:pt x="496" y="402"/>
                    </a:cubicBezTo>
                    <a:cubicBezTo>
                      <a:pt x="491" y="393"/>
                      <a:pt x="487" y="385"/>
                      <a:pt x="482" y="376"/>
                    </a:cubicBezTo>
                    <a:cubicBezTo>
                      <a:pt x="495" y="400"/>
                      <a:pt x="477" y="374"/>
                      <a:pt x="469" y="362"/>
                    </a:cubicBezTo>
                    <a:cubicBezTo>
                      <a:pt x="463" y="353"/>
                      <a:pt x="452" y="335"/>
                      <a:pt x="454" y="337"/>
                    </a:cubicBezTo>
                    <a:cubicBezTo>
                      <a:pt x="463" y="351"/>
                      <a:pt x="463" y="351"/>
                      <a:pt x="463" y="351"/>
                    </a:cubicBezTo>
                    <a:cubicBezTo>
                      <a:pt x="453" y="332"/>
                      <a:pt x="436" y="313"/>
                      <a:pt x="424" y="295"/>
                    </a:cubicBezTo>
                    <a:cubicBezTo>
                      <a:pt x="424" y="293"/>
                      <a:pt x="429" y="300"/>
                      <a:pt x="430" y="301"/>
                    </a:cubicBezTo>
                    <a:cubicBezTo>
                      <a:pt x="414" y="282"/>
                      <a:pt x="400" y="263"/>
                      <a:pt x="375" y="236"/>
                    </a:cubicBezTo>
                    <a:cubicBezTo>
                      <a:pt x="380" y="240"/>
                      <a:pt x="385" y="245"/>
                      <a:pt x="391" y="250"/>
                    </a:cubicBezTo>
                    <a:cubicBezTo>
                      <a:pt x="370" y="229"/>
                      <a:pt x="326" y="179"/>
                      <a:pt x="292" y="148"/>
                    </a:cubicBezTo>
                    <a:cubicBezTo>
                      <a:pt x="296" y="151"/>
                      <a:pt x="302" y="158"/>
                      <a:pt x="298" y="155"/>
                    </a:cubicBezTo>
                    <a:cubicBezTo>
                      <a:pt x="277" y="137"/>
                      <a:pt x="262" y="122"/>
                      <a:pt x="273" y="129"/>
                    </a:cubicBezTo>
                    <a:cubicBezTo>
                      <a:pt x="252" y="113"/>
                      <a:pt x="193" y="66"/>
                      <a:pt x="159" y="51"/>
                    </a:cubicBezTo>
                    <a:cubicBezTo>
                      <a:pt x="108" y="27"/>
                      <a:pt x="55" y="10"/>
                      <a:pt x="0" y="0"/>
                    </a:cubicBezTo>
                    <a:cubicBezTo>
                      <a:pt x="6" y="1"/>
                      <a:pt x="13" y="3"/>
                      <a:pt x="19" y="5"/>
                    </a:cubicBezTo>
                    <a:cubicBezTo>
                      <a:pt x="33" y="12"/>
                      <a:pt x="40" y="14"/>
                      <a:pt x="15" y="8"/>
                    </a:cubicBezTo>
                    <a:cubicBezTo>
                      <a:pt x="40" y="15"/>
                      <a:pt x="31" y="9"/>
                      <a:pt x="67" y="23"/>
                    </a:cubicBezTo>
                    <a:cubicBezTo>
                      <a:pt x="53" y="19"/>
                      <a:pt x="48" y="20"/>
                      <a:pt x="82" y="34"/>
                    </a:cubicBezTo>
                    <a:cubicBezTo>
                      <a:pt x="167" y="70"/>
                      <a:pt x="222" y="100"/>
                      <a:pt x="290" y="154"/>
                    </a:cubicBezTo>
                    <a:cubicBezTo>
                      <a:pt x="292" y="157"/>
                      <a:pt x="341" y="204"/>
                      <a:pt x="362" y="230"/>
                    </a:cubicBezTo>
                    <a:cubicBezTo>
                      <a:pt x="353" y="221"/>
                      <a:pt x="336" y="204"/>
                      <a:pt x="317" y="186"/>
                    </a:cubicBezTo>
                    <a:cubicBezTo>
                      <a:pt x="328" y="198"/>
                      <a:pt x="347" y="217"/>
                      <a:pt x="361" y="233"/>
                    </a:cubicBezTo>
                    <a:cubicBezTo>
                      <a:pt x="369" y="236"/>
                      <a:pt x="369" y="236"/>
                      <a:pt x="369" y="23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83"/>
              <p:cNvSpPr/>
              <p:nvPr/>
            </p:nvSpPr>
            <p:spPr bwMode="auto">
              <a:xfrm>
                <a:off x="4548" y="486"/>
                <a:ext cx="10" cy="6"/>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6" y="4"/>
                      <a:pt x="6" y="4"/>
                      <a:pt x="6" y="4"/>
                    </a:cubicBezTo>
                    <a:cubicBezTo>
                      <a:pt x="5" y="3"/>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84"/>
              <p:cNvSpPr/>
              <p:nvPr/>
            </p:nvSpPr>
            <p:spPr bwMode="auto">
              <a:xfrm>
                <a:off x="4722" y="624"/>
                <a:ext cx="10" cy="8"/>
              </a:xfrm>
              <a:custGeom>
                <a:avLst/>
                <a:gdLst>
                  <a:gd name="T0" fmla="*/ 1 w 6"/>
                  <a:gd name="T1" fmla="*/ 0 h 5"/>
                  <a:gd name="T2" fmla="*/ 0 w 6"/>
                  <a:gd name="T3" fmla="*/ 0 h 5"/>
                  <a:gd name="T4" fmla="*/ 6 w 6"/>
                  <a:gd name="T5" fmla="*/ 5 h 5"/>
                  <a:gd name="T6" fmla="*/ 1 w 6"/>
                  <a:gd name="T7" fmla="*/ 0 h 5"/>
                </a:gdLst>
                <a:ahLst/>
                <a:cxnLst>
                  <a:cxn ang="0">
                    <a:pos x="T0" y="T1"/>
                  </a:cxn>
                  <a:cxn ang="0">
                    <a:pos x="T2" y="T3"/>
                  </a:cxn>
                  <a:cxn ang="0">
                    <a:pos x="T4" y="T5"/>
                  </a:cxn>
                  <a:cxn ang="0">
                    <a:pos x="T6" y="T7"/>
                  </a:cxn>
                </a:cxnLst>
                <a:rect l="0" t="0" r="r" b="b"/>
                <a:pathLst>
                  <a:path w="6" h="5">
                    <a:moveTo>
                      <a:pt x="1" y="0"/>
                    </a:moveTo>
                    <a:cubicBezTo>
                      <a:pt x="0" y="0"/>
                      <a:pt x="0" y="0"/>
                      <a:pt x="0" y="0"/>
                    </a:cubicBezTo>
                    <a:cubicBezTo>
                      <a:pt x="6" y="5"/>
                      <a:pt x="6" y="5"/>
                      <a:pt x="6" y="5"/>
                    </a:cubicBezTo>
                    <a:cubicBezTo>
                      <a:pt x="4" y="3"/>
                      <a:pt x="2" y="1"/>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85"/>
              <p:cNvSpPr/>
              <p:nvPr/>
            </p:nvSpPr>
            <p:spPr bwMode="auto">
              <a:xfrm>
                <a:off x="4164" y="330"/>
                <a:ext cx="28" cy="5"/>
              </a:xfrm>
              <a:custGeom>
                <a:avLst/>
                <a:gdLst>
                  <a:gd name="T0" fmla="*/ 15 w 17"/>
                  <a:gd name="T1" fmla="*/ 2 h 3"/>
                  <a:gd name="T2" fmla="*/ 0 w 17"/>
                  <a:gd name="T3" fmla="*/ 0 h 3"/>
                  <a:gd name="T4" fmla="*/ 11 w 17"/>
                  <a:gd name="T5" fmla="*/ 2 h 3"/>
                  <a:gd name="T6" fmla="*/ 15 w 17"/>
                  <a:gd name="T7" fmla="*/ 2 h 3"/>
                </a:gdLst>
                <a:ahLst/>
                <a:cxnLst>
                  <a:cxn ang="0">
                    <a:pos x="T0" y="T1"/>
                  </a:cxn>
                  <a:cxn ang="0">
                    <a:pos x="T2" y="T3"/>
                  </a:cxn>
                  <a:cxn ang="0">
                    <a:pos x="T4" y="T5"/>
                  </a:cxn>
                  <a:cxn ang="0">
                    <a:pos x="T6" y="T7"/>
                  </a:cxn>
                </a:cxnLst>
                <a:rect l="0" t="0" r="r" b="b"/>
                <a:pathLst>
                  <a:path w="17" h="3">
                    <a:moveTo>
                      <a:pt x="15" y="2"/>
                    </a:moveTo>
                    <a:cubicBezTo>
                      <a:pt x="9" y="1"/>
                      <a:pt x="5" y="1"/>
                      <a:pt x="0" y="0"/>
                    </a:cubicBezTo>
                    <a:cubicBezTo>
                      <a:pt x="3" y="1"/>
                      <a:pt x="7" y="2"/>
                      <a:pt x="11" y="2"/>
                    </a:cubicBezTo>
                    <a:cubicBezTo>
                      <a:pt x="15" y="3"/>
                      <a:pt x="17" y="3"/>
                      <a:pt x="15"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86"/>
              <p:cNvSpPr/>
              <p:nvPr/>
            </p:nvSpPr>
            <p:spPr bwMode="auto">
              <a:xfrm>
                <a:off x="4154" y="319"/>
                <a:ext cx="11" cy="3"/>
              </a:xfrm>
              <a:custGeom>
                <a:avLst/>
                <a:gdLst>
                  <a:gd name="T0" fmla="*/ 4 w 7"/>
                  <a:gd name="T1" fmla="*/ 2 h 2"/>
                  <a:gd name="T2" fmla="*/ 7 w 7"/>
                  <a:gd name="T3" fmla="*/ 2 h 2"/>
                  <a:gd name="T4" fmla="*/ 1 w 7"/>
                  <a:gd name="T5" fmla="*/ 0 h 2"/>
                  <a:gd name="T6" fmla="*/ 4 w 7"/>
                  <a:gd name="T7" fmla="*/ 2 h 2"/>
                </a:gdLst>
                <a:ahLst/>
                <a:cxnLst>
                  <a:cxn ang="0">
                    <a:pos x="T0" y="T1"/>
                  </a:cxn>
                  <a:cxn ang="0">
                    <a:pos x="T2" y="T3"/>
                  </a:cxn>
                  <a:cxn ang="0">
                    <a:pos x="T4" y="T5"/>
                  </a:cxn>
                  <a:cxn ang="0">
                    <a:pos x="T6" y="T7"/>
                  </a:cxn>
                </a:cxnLst>
                <a:rect l="0" t="0" r="r" b="b"/>
                <a:pathLst>
                  <a:path w="7" h="2">
                    <a:moveTo>
                      <a:pt x="4" y="2"/>
                    </a:moveTo>
                    <a:cubicBezTo>
                      <a:pt x="7" y="2"/>
                      <a:pt x="7" y="2"/>
                      <a:pt x="7" y="2"/>
                    </a:cubicBezTo>
                    <a:cubicBezTo>
                      <a:pt x="4" y="1"/>
                      <a:pt x="3" y="1"/>
                      <a:pt x="1" y="0"/>
                    </a:cubicBezTo>
                    <a:cubicBezTo>
                      <a:pt x="0" y="1"/>
                      <a:pt x="1" y="1"/>
                      <a:pt x="4"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87"/>
              <p:cNvSpPr/>
              <p:nvPr/>
            </p:nvSpPr>
            <p:spPr bwMode="auto">
              <a:xfrm>
                <a:off x="5093" y="1216"/>
                <a:ext cx="7" cy="14"/>
              </a:xfrm>
              <a:custGeom>
                <a:avLst/>
                <a:gdLst>
                  <a:gd name="T0" fmla="*/ 0 w 4"/>
                  <a:gd name="T1" fmla="*/ 0 h 8"/>
                  <a:gd name="T2" fmla="*/ 4 w 4"/>
                  <a:gd name="T3" fmla="*/ 8 h 8"/>
                  <a:gd name="T4" fmla="*/ 0 w 4"/>
                  <a:gd name="T5" fmla="*/ 0 h 8"/>
                </a:gdLst>
                <a:ahLst/>
                <a:cxnLst>
                  <a:cxn ang="0">
                    <a:pos x="T0" y="T1"/>
                  </a:cxn>
                  <a:cxn ang="0">
                    <a:pos x="T2" y="T3"/>
                  </a:cxn>
                  <a:cxn ang="0">
                    <a:pos x="T4" y="T5"/>
                  </a:cxn>
                </a:cxnLst>
                <a:rect l="0" t="0" r="r" b="b"/>
                <a:pathLst>
                  <a:path w="4" h="8">
                    <a:moveTo>
                      <a:pt x="0" y="0"/>
                    </a:moveTo>
                    <a:cubicBezTo>
                      <a:pt x="4" y="8"/>
                      <a:pt x="4" y="8"/>
                      <a:pt x="4" y="8"/>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88"/>
              <p:cNvSpPr/>
              <p:nvPr/>
            </p:nvSpPr>
            <p:spPr bwMode="auto">
              <a:xfrm>
                <a:off x="4515" y="469"/>
                <a:ext cx="454" cy="472"/>
              </a:xfrm>
              <a:custGeom>
                <a:avLst/>
                <a:gdLst>
                  <a:gd name="T0" fmla="*/ 244 w 275"/>
                  <a:gd name="T1" fmla="*/ 232 h 286"/>
                  <a:gd name="T2" fmla="*/ 212 w 275"/>
                  <a:gd name="T3" fmla="*/ 194 h 286"/>
                  <a:gd name="T4" fmla="*/ 220 w 275"/>
                  <a:gd name="T5" fmla="*/ 205 h 286"/>
                  <a:gd name="T6" fmla="*/ 136 w 275"/>
                  <a:gd name="T7" fmla="*/ 109 h 286"/>
                  <a:gd name="T8" fmla="*/ 125 w 275"/>
                  <a:gd name="T9" fmla="*/ 94 h 286"/>
                  <a:gd name="T10" fmla="*/ 75 w 275"/>
                  <a:gd name="T11" fmla="*/ 52 h 286"/>
                  <a:gd name="T12" fmla="*/ 26 w 275"/>
                  <a:gd name="T13" fmla="*/ 14 h 286"/>
                  <a:gd name="T14" fmla="*/ 41 w 275"/>
                  <a:gd name="T15" fmla="*/ 28 h 286"/>
                  <a:gd name="T16" fmla="*/ 36 w 275"/>
                  <a:gd name="T17" fmla="*/ 26 h 286"/>
                  <a:gd name="T18" fmla="*/ 94 w 275"/>
                  <a:gd name="T19" fmla="*/ 71 h 286"/>
                  <a:gd name="T20" fmla="*/ 84 w 275"/>
                  <a:gd name="T21" fmla="*/ 65 h 286"/>
                  <a:gd name="T22" fmla="*/ 162 w 275"/>
                  <a:gd name="T23" fmla="*/ 137 h 286"/>
                  <a:gd name="T24" fmla="*/ 185 w 275"/>
                  <a:gd name="T25" fmla="*/ 166 h 286"/>
                  <a:gd name="T26" fmla="*/ 275 w 275"/>
                  <a:gd name="T27" fmla="*/ 283 h 286"/>
                  <a:gd name="T28" fmla="*/ 240 w 275"/>
                  <a:gd name="T29" fmla="*/ 234 h 286"/>
                  <a:gd name="T30" fmla="*/ 244 w 275"/>
                  <a:gd name="T31"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244" y="232"/>
                    </a:moveTo>
                    <a:cubicBezTo>
                      <a:pt x="225" y="206"/>
                      <a:pt x="239" y="230"/>
                      <a:pt x="212" y="194"/>
                    </a:cubicBezTo>
                    <a:cubicBezTo>
                      <a:pt x="220" y="205"/>
                      <a:pt x="220" y="205"/>
                      <a:pt x="220" y="205"/>
                    </a:cubicBezTo>
                    <a:cubicBezTo>
                      <a:pt x="200" y="180"/>
                      <a:pt x="164" y="136"/>
                      <a:pt x="136" y="109"/>
                    </a:cubicBezTo>
                    <a:cubicBezTo>
                      <a:pt x="140" y="112"/>
                      <a:pt x="121" y="92"/>
                      <a:pt x="125" y="94"/>
                    </a:cubicBezTo>
                    <a:cubicBezTo>
                      <a:pt x="106" y="76"/>
                      <a:pt x="86" y="59"/>
                      <a:pt x="75" y="52"/>
                    </a:cubicBezTo>
                    <a:cubicBezTo>
                      <a:pt x="63" y="41"/>
                      <a:pt x="42" y="27"/>
                      <a:pt x="26" y="14"/>
                    </a:cubicBezTo>
                    <a:cubicBezTo>
                      <a:pt x="32" y="20"/>
                      <a:pt x="0" y="0"/>
                      <a:pt x="41" y="28"/>
                    </a:cubicBezTo>
                    <a:cubicBezTo>
                      <a:pt x="38" y="26"/>
                      <a:pt x="40" y="28"/>
                      <a:pt x="36" y="26"/>
                    </a:cubicBezTo>
                    <a:cubicBezTo>
                      <a:pt x="61" y="46"/>
                      <a:pt x="73" y="52"/>
                      <a:pt x="94" y="71"/>
                    </a:cubicBezTo>
                    <a:cubicBezTo>
                      <a:pt x="106" y="83"/>
                      <a:pt x="72" y="54"/>
                      <a:pt x="84" y="65"/>
                    </a:cubicBezTo>
                    <a:cubicBezTo>
                      <a:pt x="111" y="86"/>
                      <a:pt x="161" y="142"/>
                      <a:pt x="162" y="137"/>
                    </a:cubicBezTo>
                    <a:cubicBezTo>
                      <a:pt x="179" y="156"/>
                      <a:pt x="180" y="159"/>
                      <a:pt x="185" y="166"/>
                    </a:cubicBezTo>
                    <a:cubicBezTo>
                      <a:pt x="215" y="192"/>
                      <a:pt x="271" y="286"/>
                      <a:pt x="275" y="283"/>
                    </a:cubicBezTo>
                    <a:cubicBezTo>
                      <a:pt x="267" y="271"/>
                      <a:pt x="254" y="251"/>
                      <a:pt x="240" y="234"/>
                    </a:cubicBezTo>
                    <a:cubicBezTo>
                      <a:pt x="244" y="232"/>
                      <a:pt x="244" y="232"/>
                      <a:pt x="244" y="2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89"/>
              <p:cNvSpPr/>
              <p:nvPr/>
            </p:nvSpPr>
            <p:spPr bwMode="auto">
              <a:xfrm>
                <a:off x="4273" y="358"/>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4" y="2"/>
                      <a:pt x="5" y="3"/>
                    </a:cubicBezTo>
                    <a:cubicBezTo>
                      <a:pt x="4" y="2"/>
                      <a:pt x="2"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90"/>
              <p:cNvSpPr>
                <a:spLocks noEditPoints="1"/>
              </p:cNvSpPr>
              <p:nvPr/>
            </p:nvSpPr>
            <p:spPr bwMode="auto">
              <a:xfrm>
                <a:off x="3619" y="266"/>
                <a:ext cx="645" cy="68"/>
              </a:xfrm>
              <a:custGeom>
                <a:avLst/>
                <a:gdLst>
                  <a:gd name="T0" fmla="*/ 28 w 391"/>
                  <a:gd name="T1" fmla="*/ 24 h 41"/>
                  <a:gd name="T2" fmla="*/ 40 w 391"/>
                  <a:gd name="T3" fmla="*/ 23 h 41"/>
                  <a:gd name="T4" fmla="*/ 122 w 391"/>
                  <a:gd name="T5" fmla="*/ 9 h 41"/>
                  <a:gd name="T6" fmla="*/ 113 w 391"/>
                  <a:gd name="T7" fmla="*/ 10 h 41"/>
                  <a:gd name="T8" fmla="*/ 191 w 391"/>
                  <a:gd name="T9" fmla="*/ 4 h 41"/>
                  <a:gd name="T10" fmla="*/ 157 w 391"/>
                  <a:gd name="T11" fmla="*/ 8 h 41"/>
                  <a:gd name="T12" fmla="*/ 69 w 391"/>
                  <a:gd name="T13" fmla="*/ 20 h 41"/>
                  <a:gd name="T14" fmla="*/ 125 w 391"/>
                  <a:gd name="T15" fmla="*/ 18 h 41"/>
                  <a:gd name="T16" fmla="*/ 192 w 391"/>
                  <a:gd name="T17" fmla="*/ 7 h 41"/>
                  <a:gd name="T18" fmla="*/ 239 w 391"/>
                  <a:gd name="T19" fmla="*/ 9 h 41"/>
                  <a:gd name="T20" fmla="*/ 255 w 391"/>
                  <a:gd name="T21" fmla="*/ 7 h 41"/>
                  <a:gd name="T22" fmla="*/ 281 w 391"/>
                  <a:gd name="T23" fmla="*/ 13 h 41"/>
                  <a:gd name="T24" fmla="*/ 328 w 391"/>
                  <a:gd name="T25" fmla="*/ 21 h 41"/>
                  <a:gd name="T26" fmla="*/ 348 w 391"/>
                  <a:gd name="T27" fmla="*/ 27 h 41"/>
                  <a:gd name="T28" fmla="*/ 365 w 391"/>
                  <a:gd name="T29" fmla="*/ 30 h 41"/>
                  <a:gd name="T30" fmla="*/ 340 w 391"/>
                  <a:gd name="T31" fmla="*/ 27 h 41"/>
                  <a:gd name="T32" fmla="*/ 381 w 391"/>
                  <a:gd name="T33" fmla="*/ 34 h 41"/>
                  <a:gd name="T34" fmla="*/ 370 w 391"/>
                  <a:gd name="T35" fmla="*/ 31 h 41"/>
                  <a:gd name="T36" fmla="*/ 389 w 391"/>
                  <a:gd name="T37" fmla="*/ 35 h 41"/>
                  <a:gd name="T38" fmla="*/ 366 w 391"/>
                  <a:gd name="T39" fmla="*/ 28 h 41"/>
                  <a:gd name="T40" fmla="*/ 327 w 391"/>
                  <a:gd name="T41" fmla="*/ 17 h 41"/>
                  <a:gd name="T42" fmla="*/ 175 w 391"/>
                  <a:gd name="T43" fmla="*/ 3 h 41"/>
                  <a:gd name="T44" fmla="*/ 182 w 391"/>
                  <a:gd name="T45" fmla="*/ 2 h 41"/>
                  <a:gd name="T46" fmla="*/ 12 w 391"/>
                  <a:gd name="T47" fmla="*/ 24 h 41"/>
                  <a:gd name="T48" fmla="*/ 0 w 391"/>
                  <a:gd name="T49" fmla="*/ 31 h 41"/>
                  <a:gd name="T50" fmla="*/ 28 w 391"/>
                  <a:gd name="T51" fmla="*/ 24 h 41"/>
                  <a:gd name="T52" fmla="*/ 62 w 391"/>
                  <a:gd name="T53" fmla="*/ 17 h 41"/>
                  <a:gd name="T54" fmla="*/ 38 w 391"/>
                  <a:gd name="T55" fmla="*/ 21 h 41"/>
                  <a:gd name="T56" fmla="*/ 62 w 39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41">
                    <a:moveTo>
                      <a:pt x="28" y="24"/>
                    </a:moveTo>
                    <a:cubicBezTo>
                      <a:pt x="25" y="25"/>
                      <a:pt x="22" y="26"/>
                      <a:pt x="40" y="23"/>
                    </a:cubicBezTo>
                    <a:cubicBezTo>
                      <a:pt x="76" y="17"/>
                      <a:pt x="95" y="11"/>
                      <a:pt x="122" y="9"/>
                    </a:cubicBezTo>
                    <a:cubicBezTo>
                      <a:pt x="113" y="10"/>
                      <a:pt x="113" y="10"/>
                      <a:pt x="113" y="10"/>
                    </a:cubicBezTo>
                    <a:cubicBezTo>
                      <a:pt x="138" y="7"/>
                      <a:pt x="171" y="6"/>
                      <a:pt x="191" y="4"/>
                    </a:cubicBezTo>
                    <a:cubicBezTo>
                      <a:pt x="211" y="6"/>
                      <a:pt x="117" y="8"/>
                      <a:pt x="157" y="8"/>
                    </a:cubicBezTo>
                    <a:cubicBezTo>
                      <a:pt x="129" y="9"/>
                      <a:pt x="90" y="16"/>
                      <a:pt x="69" y="20"/>
                    </a:cubicBezTo>
                    <a:cubicBezTo>
                      <a:pt x="104" y="15"/>
                      <a:pt x="135" y="15"/>
                      <a:pt x="125" y="18"/>
                    </a:cubicBezTo>
                    <a:cubicBezTo>
                      <a:pt x="202" y="10"/>
                      <a:pt x="125" y="10"/>
                      <a:pt x="192" y="7"/>
                    </a:cubicBezTo>
                    <a:cubicBezTo>
                      <a:pt x="208" y="7"/>
                      <a:pt x="223" y="8"/>
                      <a:pt x="239" y="9"/>
                    </a:cubicBezTo>
                    <a:cubicBezTo>
                      <a:pt x="244" y="9"/>
                      <a:pt x="250" y="8"/>
                      <a:pt x="255" y="7"/>
                    </a:cubicBezTo>
                    <a:cubicBezTo>
                      <a:pt x="283" y="11"/>
                      <a:pt x="238" y="8"/>
                      <a:pt x="281" y="13"/>
                    </a:cubicBezTo>
                    <a:cubicBezTo>
                      <a:pt x="293" y="13"/>
                      <a:pt x="320" y="19"/>
                      <a:pt x="328" y="21"/>
                    </a:cubicBezTo>
                    <a:cubicBezTo>
                      <a:pt x="327" y="21"/>
                      <a:pt x="326" y="22"/>
                      <a:pt x="348" y="27"/>
                    </a:cubicBezTo>
                    <a:cubicBezTo>
                      <a:pt x="349" y="27"/>
                      <a:pt x="348" y="25"/>
                      <a:pt x="365" y="30"/>
                    </a:cubicBezTo>
                    <a:cubicBezTo>
                      <a:pt x="375" y="36"/>
                      <a:pt x="321" y="19"/>
                      <a:pt x="340" y="27"/>
                    </a:cubicBezTo>
                    <a:cubicBezTo>
                      <a:pt x="391" y="41"/>
                      <a:pt x="369" y="32"/>
                      <a:pt x="381" y="34"/>
                    </a:cubicBezTo>
                    <a:cubicBezTo>
                      <a:pt x="379" y="34"/>
                      <a:pt x="377" y="32"/>
                      <a:pt x="370" y="31"/>
                    </a:cubicBezTo>
                    <a:cubicBezTo>
                      <a:pt x="371" y="29"/>
                      <a:pt x="391" y="37"/>
                      <a:pt x="389" y="35"/>
                    </a:cubicBezTo>
                    <a:cubicBezTo>
                      <a:pt x="381" y="32"/>
                      <a:pt x="373" y="30"/>
                      <a:pt x="366" y="28"/>
                    </a:cubicBezTo>
                    <a:cubicBezTo>
                      <a:pt x="381" y="32"/>
                      <a:pt x="342" y="19"/>
                      <a:pt x="327" y="17"/>
                    </a:cubicBezTo>
                    <a:cubicBezTo>
                      <a:pt x="293" y="10"/>
                      <a:pt x="223" y="0"/>
                      <a:pt x="175" y="3"/>
                    </a:cubicBezTo>
                    <a:cubicBezTo>
                      <a:pt x="179" y="3"/>
                      <a:pt x="187" y="2"/>
                      <a:pt x="182" y="2"/>
                    </a:cubicBezTo>
                    <a:cubicBezTo>
                      <a:pt x="114" y="4"/>
                      <a:pt x="87" y="8"/>
                      <a:pt x="12" y="24"/>
                    </a:cubicBezTo>
                    <a:cubicBezTo>
                      <a:pt x="0" y="31"/>
                      <a:pt x="0" y="31"/>
                      <a:pt x="0" y="31"/>
                    </a:cubicBezTo>
                    <a:cubicBezTo>
                      <a:pt x="0" y="32"/>
                      <a:pt x="13" y="28"/>
                      <a:pt x="28" y="24"/>
                    </a:cubicBezTo>
                    <a:close/>
                    <a:moveTo>
                      <a:pt x="62" y="17"/>
                    </a:moveTo>
                    <a:cubicBezTo>
                      <a:pt x="38" y="21"/>
                      <a:pt x="38" y="21"/>
                      <a:pt x="38" y="21"/>
                    </a:cubicBezTo>
                    <a:cubicBezTo>
                      <a:pt x="47" y="19"/>
                      <a:pt x="56" y="18"/>
                      <a:pt x="62"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91"/>
              <p:cNvSpPr/>
              <p:nvPr/>
            </p:nvSpPr>
            <p:spPr bwMode="auto">
              <a:xfrm>
                <a:off x="3804" y="4013"/>
                <a:ext cx="11" cy="2"/>
              </a:xfrm>
              <a:custGeom>
                <a:avLst/>
                <a:gdLst>
                  <a:gd name="T0" fmla="*/ 0 w 7"/>
                  <a:gd name="T1" fmla="*/ 0 h 1"/>
                  <a:gd name="T2" fmla="*/ 7 w 7"/>
                  <a:gd name="T3" fmla="*/ 1 h 1"/>
                  <a:gd name="T4" fmla="*/ 0 w 7"/>
                  <a:gd name="T5" fmla="*/ 0 h 1"/>
                </a:gdLst>
                <a:ahLst/>
                <a:cxnLst>
                  <a:cxn ang="0">
                    <a:pos x="T0" y="T1"/>
                  </a:cxn>
                  <a:cxn ang="0">
                    <a:pos x="T2" y="T3"/>
                  </a:cxn>
                  <a:cxn ang="0">
                    <a:pos x="T4" y="T5"/>
                  </a:cxn>
                </a:cxnLst>
                <a:rect l="0" t="0" r="r" b="b"/>
                <a:pathLst>
                  <a:path w="7" h="1">
                    <a:moveTo>
                      <a:pt x="0" y="0"/>
                    </a:moveTo>
                    <a:cubicBezTo>
                      <a:pt x="2" y="0"/>
                      <a:pt x="5" y="0"/>
                      <a:pt x="7" y="1"/>
                    </a:cubicBezTo>
                    <a:cubicBezTo>
                      <a:pt x="5"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92"/>
              <p:cNvSpPr/>
              <p:nvPr/>
            </p:nvSpPr>
            <p:spPr bwMode="auto">
              <a:xfrm>
                <a:off x="2613" y="1269"/>
                <a:ext cx="7" cy="22"/>
              </a:xfrm>
              <a:custGeom>
                <a:avLst/>
                <a:gdLst>
                  <a:gd name="T0" fmla="*/ 4 w 4"/>
                  <a:gd name="T1" fmla="*/ 0 h 13"/>
                  <a:gd name="T2" fmla="*/ 0 w 4"/>
                  <a:gd name="T3" fmla="*/ 13 h 13"/>
                  <a:gd name="T4" fmla="*/ 4 w 4"/>
                  <a:gd name="T5" fmla="*/ 0 h 13"/>
                </a:gdLst>
                <a:ahLst/>
                <a:cxnLst>
                  <a:cxn ang="0">
                    <a:pos x="T0" y="T1"/>
                  </a:cxn>
                  <a:cxn ang="0">
                    <a:pos x="T2" y="T3"/>
                  </a:cxn>
                  <a:cxn ang="0">
                    <a:pos x="T4" y="T5"/>
                  </a:cxn>
                </a:cxnLst>
                <a:rect l="0" t="0" r="r" b="b"/>
                <a:pathLst>
                  <a:path w="4" h="13">
                    <a:moveTo>
                      <a:pt x="4" y="0"/>
                    </a:moveTo>
                    <a:cubicBezTo>
                      <a:pt x="0" y="13"/>
                      <a:pt x="0" y="13"/>
                      <a:pt x="0" y="13"/>
                    </a:cubicBezTo>
                    <a:cubicBezTo>
                      <a:pt x="2" y="8"/>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93"/>
              <p:cNvSpPr/>
              <p:nvPr/>
            </p:nvSpPr>
            <p:spPr bwMode="auto">
              <a:xfrm>
                <a:off x="2527" y="1762"/>
                <a:ext cx="2" cy="33"/>
              </a:xfrm>
              <a:custGeom>
                <a:avLst/>
                <a:gdLst>
                  <a:gd name="T0" fmla="*/ 1 w 1"/>
                  <a:gd name="T1" fmla="*/ 0 h 20"/>
                  <a:gd name="T2" fmla="*/ 0 w 1"/>
                  <a:gd name="T3" fmla="*/ 20 h 20"/>
                  <a:gd name="T4" fmla="*/ 1 w 1"/>
                  <a:gd name="T5" fmla="*/ 0 h 20"/>
                </a:gdLst>
                <a:ahLst/>
                <a:cxnLst>
                  <a:cxn ang="0">
                    <a:pos x="T0" y="T1"/>
                  </a:cxn>
                  <a:cxn ang="0">
                    <a:pos x="T2" y="T3"/>
                  </a:cxn>
                  <a:cxn ang="0">
                    <a:pos x="T4" y="T5"/>
                  </a:cxn>
                </a:cxnLst>
                <a:rect l="0" t="0" r="r" b="b"/>
                <a:pathLst>
                  <a:path w="1" h="20">
                    <a:moveTo>
                      <a:pt x="1" y="0"/>
                    </a:moveTo>
                    <a:cubicBezTo>
                      <a:pt x="0" y="20"/>
                      <a:pt x="0" y="20"/>
                      <a:pt x="0" y="20"/>
                    </a:cubicBezTo>
                    <a:cubicBezTo>
                      <a:pt x="1" y="12"/>
                      <a:pt x="1" y="6"/>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94"/>
              <p:cNvSpPr/>
              <p:nvPr/>
            </p:nvSpPr>
            <p:spPr bwMode="auto">
              <a:xfrm>
                <a:off x="3540" y="3950"/>
                <a:ext cx="4" cy="2"/>
              </a:xfrm>
              <a:custGeom>
                <a:avLst/>
                <a:gdLst>
                  <a:gd name="T0" fmla="*/ 4 w 4"/>
                  <a:gd name="T1" fmla="*/ 2 h 2"/>
                  <a:gd name="T2" fmla="*/ 4 w 4"/>
                  <a:gd name="T3" fmla="*/ 2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4" y="2"/>
                    </a:lnTo>
                    <a:lnTo>
                      <a:pt x="0" y="0"/>
                    </a:lnTo>
                    <a:lnTo>
                      <a:pt x="4" y="2"/>
                    </a:lnTo>
                    <a:lnTo>
                      <a:pt x="4"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95"/>
              <p:cNvSpPr/>
              <p:nvPr/>
            </p:nvSpPr>
            <p:spPr bwMode="auto">
              <a:xfrm>
                <a:off x="2532" y="2767"/>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3"/>
                      <a:pt x="1" y="7"/>
                      <a:pt x="1" y="11"/>
                    </a:cubicBezTo>
                    <a:cubicBezTo>
                      <a:pt x="1" y="11"/>
                      <a:pt x="1" y="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96"/>
              <p:cNvSpPr/>
              <p:nvPr/>
            </p:nvSpPr>
            <p:spPr bwMode="auto">
              <a:xfrm>
                <a:off x="2529" y="1758"/>
                <a:ext cx="2" cy="4"/>
              </a:xfrm>
              <a:custGeom>
                <a:avLst/>
                <a:gdLst>
                  <a:gd name="T0" fmla="*/ 2 w 2"/>
                  <a:gd name="T1" fmla="*/ 0 h 4"/>
                  <a:gd name="T2" fmla="*/ 2 w 2"/>
                  <a:gd name="T3" fmla="*/ 1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1"/>
                    </a:lnTo>
                    <a:lnTo>
                      <a:pt x="0" y="4"/>
                    </a:lnTo>
                    <a:lnTo>
                      <a:pt x="2" y="0"/>
                    </a:lnTo>
                    <a:lnTo>
                      <a:pt x="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97"/>
              <p:cNvSpPr/>
              <p:nvPr/>
            </p:nvSpPr>
            <p:spPr bwMode="auto">
              <a:xfrm>
                <a:off x="2724" y="1065"/>
                <a:ext cx="6" cy="11"/>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1" y="5"/>
                      <a:pt x="3" y="3"/>
                      <a:pt x="4" y="0"/>
                    </a:cubicBezTo>
                    <a:cubicBezTo>
                      <a:pt x="2" y="3"/>
                      <a:pt x="1" y="6"/>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98"/>
              <p:cNvSpPr/>
              <p:nvPr/>
            </p:nvSpPr>
            <p:spPr bwMode="auto">
              <a:xfrm>
                <a:off x="2696" y="1084"/>
                <a:ext cx="5" cy="14"/>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2" y="2"/>
                      <a:pt x="3" y="0"/>
                    </a:cubicBezTo>
                    <a:cubicBezTo>
                      <a:pt x="0" y="8"/>
                      <a:pt x="0" y="8"/>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99"/>
              <p:cNvSpPr/>
              <p:nvPr/>
            </p:nvSpPr>
            <p:spPr bwMode="auto">
              <a:xfrm>
                <a:off x="3226" y="543"/>
                <a:ext cx="26" cy="15"/>
              </a:xfrm>
              <a:custGeom>
                <a:avLst/>
                <a:gdLst>
                  <a:gd name="T0" fmla="*/ 0 w 16"/>
                  <a:gd name="T1" fmla="*/ 9 h 9"/>
                  <a:gd name="T2" fmla="*/ 16 w 16"/>
                  <a:gd name="T3" fmla="*/ 0 h 9"/>
                  <a:gd name="T4" fmla="*/ 0 w 16"/>
                  <a:gd name="T5" fmla="*/ 9 h 9"/>
                </a:gdLst>
                <a:ahLst/>
                <a:cxnLst>
                  <a:cxn ang="0">
                    <a:pos x="T0" y="T1"/>
                  </a:cxn>
                  <a:cxn ang="0">
                    <a:pos x="T2" y="T3"/>
                  </a:cxn>
                  <a:cxn ang="0">
                    <a:pos x="T4" y="T5"/>
                  </a:cxn>
                </a:cxnLst>
                <a:rect l="0" t="0" r="r" b="b"/>
                <a:pathLst>
                  <a:path w="16" h="9">
                    <a:moveTo>
                      <a:pt x="0" y="9"/>
                    </a:moveTo>
                    <a:cubicBezTo>
                      <a:pt x="5" y="6"/>
                      <a:pt x="10" y="3"/>
                      <a:pt x="16" y="0"/>
                    </a:cubicBezTo>
                    <a:cubicBezTo>
                      <a:pt x="8" y="4"/>
                      <a:pt x="3" y="7"/>
                      <a:pt x="0"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00"/>
              <p:cNvSpPr/>
              <p:nvPr/>
            </p:nvSpPr>
            <p:spPr bwMode="auto">
              <a:xfrm>
                <a:off x="2735" y="1025"/>
                <a:ext cx="4" cy="5"/>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2" y="0"/>
                    </a:cubicBezTo>
                    <a:cubicBezTo>
                      <a:pt x="1" y="2"/>
                      <a:pt x="0"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01"/>
              <p:cNvSpPr/>
              <p:nvPr/>
            </p:nvSpPr>
            <p:spPr bwMode="auto">
              <a:xfrm>
                <a:off x="3990" y="4038"/>
                <a:ext cx="4" cy="0"/>
              </a:xfrm>
              <a:custGeom>
                <a:avLst/>
                <a:gdLst>
                  <a:gd name="T0" fmla="*/ 4 w 4"/>
                  <a:gd name="T1" fmla="*/ 2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4" y="0"/>
                    </a:lnTo>
                    <a:lnTo>
                      <a:pt x="4"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02"/>
              <p:cNvSpPr/>
              <p:nvPr/>
            </p:nvSpPr>
            <p:spPr bwMode="auto">
              <a:xfrm>
                <a:off x="4066" y="4019"/>
                <a:ext cx="27" cy="4"/>
              </a:xfrm>
              <a:custGeom>
                <a:avLst/>
                <a:gdLst>
                  <a:gd name="T0" fmla="*/ 0 w 16"/>
                  <a:gd name="T1" fmla="*/ 2 h 2"/>
                  <a:gd name="T2" fmla="*/ 16 w 16"/>
                  <a:gd name="T3" fmla="*/ 0 h 2"/>
                  <a:gd name="T4" fmla="*/ 0 w 16"/>
                  <a:gd name="T5" fmla="*/ 2 h 2"/>
                </a:gdLst>
                <a:ahLst/>
                <a:cxnLst>
                  <a:cxn ang="0">
                    <a:pos x="T0" y="T1"/>
                  </a:cxn>
                  <a:cxn ang="0">
                    <a:pos x="T2" y="T3"/>
                  </a:cxn>
                  <a:cxn ang="0">
                    <a:pos x="T4" y="T5"/>
                  </a:cxn>
                </a:cxnLst>
                <a:rect l="0" t="0" r="r" b="b"/>
                <a:pathLst>
                  <a:path w="16" h="2">
                    <a:moveTo>
                      <a:pt x="0" y="2"/>
                    </a:moveTo>
                    <a:cubicBezTo>
                      <a:pt x="5" y="2"/>
                      <a:pt x="10" y="1"/>
                      <a:pt x="16" y="0"/>
                    </a:cubicBezTo>
                    <a:cubicBezTo>
                      <a:pt x="10" y="1"/>
                      <a:pt x="4"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03"/>
              <p:cNvSpPr/>
              <p:nvPr/>
            </p:nvSpPr>
            <p:spPr bwMode="auto">
              <a:xfrm>
                <a:off x="2651" y="3188"/>
                <a:ext cx="15" cy="30"/>
              </a:xfrm>
              <a:custGeom>
                <a:avLst/>
                <a:gdLst>
                  <a:gd name="T0" fmla="*/ 0 w 9"/>
                  <a:gd name="T1" fmla="*/ 0 h 18"/>
                  <a:gd name="T2" fmla="*/ 3 w 9"/>
                  <a:gd name="T3" fmla="*/ 10 h 18"/>
                  <a:gd name="T4" fmla="*/ 0 w 9"/>
                  <a:gd name="T5" fmla="*/ 0 h 18"/>
                </a:gdLst>
                <a:ahLst/>
                <a:cxnLst>
                  <a:cxn ang="0">
                    <a:pos x="T0" y="T1"/>
                  </a:cxn>
                  <a:cxn ang="0">
                    <a:pos x="T2" y="T3"/>
                  </a:cxn>
                  <a:cxn ang="0">
                    <a:pos x="T4" y="T5"/>
                  </a:cxn>
                </a:cxnLst>
                <a:rect l="0" t="0" r="r" b="b"/>
                <a:pathLst>
                  <a:path w="9" h="18">
                    <a:moveTo>
                      <a:pt x="0" y="0"/>
                    </a:moveTo>
                    <a:cubicBezTo>
                      <a:pt x="1" y="4"/>
                      <a:pt x="5" y="15"/>
                      <a:pt x="3" y="10"/>
                    </a:cubicBezTo>
                    <a:cubicBezTo>
                      <a:pt x="7" y="18"/>
                      <a:pt x="9" y="1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04"/>
              <p:cNvSpPr/>
              <p:nvPr/>
            </p:nvSpPr>
            <p:spPr bwMode="auto">
              <a:xfrm>
                <a:off x="3838" y="4067"/>
                <a:ext cx="22" cy="2"/>
              </a:xfrm>
              <a:custGeom>
                <a:avLst/>
                <a:gdLst>
                  <a:gd name="T0" fmla="*/ 3 w 13"/>
                  <a:gd name="T1" fmla="*/ 1 h 1"/>
                  <a:gd name="T2" fmla="*/ 13 w 13"/>
                  <a:gd name="T3" fmla="*/ 0 h 1"/>
                  <a:gd name="T4" fmla="*/ 3 w 13"/>
                  <a:gd name="T5" fmla="*/ 1 h 1"/>
                </a:gdLst>
                <a:ahLst/>
                <a:cxnLst>
                  <a:cxn ang="0">
                    <a:pos x="T0" y="T1"/>
                  </a:cxn>
                  <a:cxn ang="0">
                    <a:pos x="T2" y="T3"/>
                  </a:cxn>
                  <a:cxn ang="0">
                    <a:pos x="T4" y="T5"/>
                  </a:cxn>
                </a:cxnLst>
                <a:rect l="0" t="0" r="r" b="b"/>
                <a:pathLst>
                  <a:path w="13" h="1">
                    <a:moveTo>
                      <a:pt x="3" y="1"/>
                    </a:moveTo>
                    <a:cubicBezTo>
                      <a:pt x="6" y="1"/>
                      <a:pt x="9" y="1"/>
                      <a:pt x="13" y="0"/>
                    </a:cubicBezTo>
                    <a:cubicBezTo>
                      <a:pt x="6" y="0"/>
                      <a:pt x="0" y="0"/>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05"/>
              <p:cNvSpPr/>
              <p:nvPr/>
            </p:nvSpPr>
            <p:spPr bwMode="auto">
              <a:xfrm>
                <a:off x="3860" y="4067"/>
                <a:ext cx="16" cy="2"/>
              </a:xfrm>
              <a:custGeom>
                <a:avLst/>
                <a:gdLst>
                  <a:gd name="T0" fmla="*/ 0 w 10"/>
                  <a:gd name="T1" fmla="*/ 0 h 1"/>
                  <a:gd name="T2" fmla="*/ 10 w 10"/>
                  <a:gd name="T3" fmla="*/ 1 h 1"/>
                  <a:gd name="T4" fmla="*/ 0 w 10"/>
                  <a:gd name="T5" fmla="*/ 0 h 1"/>
                </a:gdLst>
                <a:ahLst/>
                <a:cxnLst>
                  <a:cxn ang="0">
                    <a:pos x="T0" y="T1"/>
                  </a:cxn>
                  <a:cxn ang="0">
                    <a:pos x="T2" y="T3"/>
                  </a:cxn>
                  <a:cxn ang="0">
                    <a:pos x="T4" y="T5"/>
                  </a:cxn>
                </a:cxnLst>
                <a:rect l="0" t="0" r="r" b="b"/>
                <a:pathLst>
                  <a:path w="10" h="1">
                    <a:moveTo>
                      <a:pt x="0" y="0"/>
                    </a:moveTo>
                    <a:cubicBezTo>
                      <a:pt x="4" y="1"/>
                      <a:pt x="7" y="1"/>
                      <a:pt x="10" y="1"/>
                    </a:cubicBezTo>
                    <a:cubicBezTo>
                      <a:pt x="7"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06"/>
              <p:cNvSpPr/>
              <p:nvPr/>
            </p:nvSpPr>
            <p:spPr bwMode="auto">
              <a:xfrm>
                <a:off x="2532" y="3003"/>
                <a:ext cx="4" cy="8"/>
              </a:xfrm>
              <a:custGeom>
                <a:avLst/>
                <a:gdLst>
                  <a:gd name="T0" fmla="*/ 2 w 2"/>
                  <a:gd name="T1" fmla="*/ 5 h 5"/>
                  <a:gd name="T2" fmla="*/ 0 w 2"/>
                  <a:gd name="T3" fmla="*/ 0 h 5"/>
                  <a:gd name="T4" fmla="*/ 2 w 2"/>
                  <a:gd name="T5" fmla="*/ 5 h 5"/>
                </a:gdLst>
                <a:ahLst/>
                <a:cxnLst>
                  <a:cxn ang="0">
                    <a:pos x="T0" y="T1"/>
                  </a:cxn>
                  <a:cxn ang="0">
                    <a:pos x="T2" y="T3"/>
                  </a:cxn>
                  <a:cxn ang="0">
                    <a:pos x="T4" y="T5"/>
                  </a:cxn>
                </a:cxnLst>
                <a:rect l="0" t="0" r="r" b="b"/>
                <a:pathLst>
                  <a:path w="2" h="5">
                    <a:moveTo>
                      <a:pt x="2" y="5"/>
                    </a:moveTo>
                    <a:cubicBezTo>
                      <a:pt x="1" y="4"/>
                      <a:pt x="1" y="2"/>
                      <a:pt x="0" y="0"/>
                    </a:cubicBezTo>
                    <a:cubicBezTo>
                      <a:pt x="0" y="0"/>
                      <a:pt x="1" y="2"/>
                      <a:pt x="2"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07"/>
              <p:cNvSpPr/>
              <p:nvPr/>
            </p:nvSpPr>
            <p:spPr bwMode="auto">
              <a:xfrm>
                <a:off x="3997" y="3965"/>
                <a:ext cx="257" cy="56"/>
              </a:xfrm>
              <a:custGeom>
                <a:avLst/>
                <a:gdLst>
                  <a:gd name="T0" fmla="*/ 71 w 156"/>
                  <a:gd name="T1" fmla="*/ 32 h 34"/>
                  <a:gd name="T2" fmla="*/ 84 w 156"/>
                  <a:gd name="T3" fmla="*/ 26 h 34"/>
                  <a:gd name="T4" fmla="*/ 134 w 156"/>
                  <a:gd name="T5" fmla="*/ 12 h 34"/>
                  <a:gd name="T6" fmla="*/ 136 w 156"/>
                  <a:gd name="T7" fmla="*/ 9 h 34"/>
                  <a:gd name="T8" fmla="*/ 108 w 156"/>
                  <a:gd name="T9" fmla="*/ 17 h 34"/>
                  <a:gd name="T10" fmla="*/ 135 w 156"/>
                  <a:gd name="T11" fmla="*/ 8 h 34"/>
                  <a:gd name="T12" fmla="*/ 131 w 156"/>
                  <a:gd name="T13" fmla="*/ 6 h 34"/>
                  <a:gd name="T14" fmla="*/ 0 w 156"/>
                  <a:gd name="T15" fmla="*/ 34 h 34"/>
                  <a:gd name="T16" fmla="*/ 93 w 156"/>
                  <a:gd name="T17" fmla="*/ 21 h 34"/>
                  <a:gd name="T18" fmla="*/ 82 w 156"/>
                  <a:gd name="T19" fmla="*/ 26 h 34"/>
                  <a:gd name="T20" fmla="*/ 6 w 156"/>
                  <a:gd name="T21" fmla="*/ 34 h 34"/>
                  <a:gd name="T22" fmla="*/ 71 w 156"/>
                  <a:gd name="T23" fmla="*/ 28 h 34"/>
                  <a:gd name="T24" fmla="*/ 58 w 156"/>
                  <a:gd name="T25" fmla="*/ 33 h 34"/>
                  <a:gd name="T26" fmla="*/ 71 w 156"/>
                  <a:gd name="T2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34">
                    <a:moveTo>
                      <a:pt x="71" y="32"/>
                    </a:moveTo>
                    <a:cubicBezTo>
                      <a:pt x="73" y="31"/>
                      <a:pt x="141" y="14"/>
                      <a:pt x="84" y="26"/>
                    </a:cubicBezTo>
                    <a:cubicBezTo>
                      <a:pt x="85" y="24"/>
                      <a:pt x="120" y="17"/>
                      <a:pt x="134" y="12"/>
                    </a:cubicBezTo>
                    <a:cubicBezTo>
                      <a:pt x="123" y="14"/>
                      <a:pt x="139" y="9"/>
                      <a:pt x="136" y="9"/>
                    </a:cubicBezTo>
                    <a:cubicBezTo>
                      <a:pt x="128" y="11"/>
                      <a:pt x="120" y="15"/>
                      <a:pt x="108" y="17"/>
                    </a:cubicBezTo>
                    <a:cubicBezTo>
                      <a:pt x="102" y="18"/>
                      <a:pt x="120" y="12"/>
                      <a:pt x="135" y="8"/>
                    </a:cubicBezTo>
                    <a:cubicBezTo>
                      <a:pt x="117" y="12"/>
                      <a:pt x="156" y="0"/>
                      <a:pt x="131" y="6"/>
                    </a:cubicBezTo>
                    <a:cubicBezTo>
                      <a:pt x="78" y="23"/>
                      <a:pt x="39" y="28"/>
                      <a:pt x="0" y="34"/>
                    </a:cubicBezTo>
                    <a:cubicBezTo>
                      <a:pt x="32" y="32"/>
                      <a:pt x="67" y="26"/>
                      <a:pt x="93" y="21"/>
                    </a:cubicBezTo>
                    <a:cubicBezTo>
                      <a:pt x="82" y="26"/>
                      <a:pt x="82" y="26"/>
                      <a:pt x="82" y="26"/>
                    </a:cubicBezTo>
                    <a:cubicBezTo>
                      <a:pt x="53" y="29"/>
                      <a:pt x="35" y="33"/>
                      <a:pt x="6" y="34"/>
                    </a:cubicBezTo>
                    <a:cubicBezTo>
                      <a:pt x="28" y="34"/>
                      <a:pt x="50" y="31"/>
                      <a:pt x="71" y="28"/>
                    </a:cubicBezTo>
                    <a:cubicBezTo>
                      <a:pt x="102" y="24"/>
                      <a:pt x="82" y="29"/>
                      <a:pt x="58" y="33"/>
                    </a:cubicBezTo>
                    <a:cubicBezTo>
                      <a:pt x="64" y="32"/>
                      <a:pt x="69" y="31"/>
                      <a:pt x="71"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08"/>
              <p:cNvSpPr/>
              <p:nvPr/>
            </p:nvSpPr>
            <p:spPr bwMode="auto">
              <a:xfrm>
                <a:off x="4043" y="4057"/>
                <a:ext cx="7" cy="0"/>
              </a:xfrm>
              <a:custGeom>
                <a:avLst/>
                <a:gdLst>
                  <a:gd name="T0" fmla="*/ 0 w 4"/>
                  <a:gd name="T1" fmla="*/ 1 w 4"/>
                  <a:gd name="T2" fmla="*/ 4 w 4"/>
                  <a:gd name="T3" fmla="*/ 0 w 4"/>
                </a:gdLst>
                <a:ahLst/>
                <a:cxnLst>
                  <a:cxn ang="0">
                    <a:pos x="T0" y="0"/>
                  </a:cxn>
                  <a:cxn ang="0">
                    <a:pos x="T1" y="0"/>
                  </a:cxn>
                  <a:cxn ang="0">
                    <a:pos x="T2" y="0"/>
                  </a:cxn>
                  <a:cxn ang="0">
                    <a:pos x="T3" y="0"/>
                  </a:cxn>
                </a:cxnLst>
                <a:rect l="0" t="0" r="r" b="b"/>
                <a:pathLst>
                  <a:path w="4">
                    <a:moveTo>
                      <a:pt x="0" y="0"/>
                    </a:moveTo>
                    <a:cubicBezTo>
                      <a:pt x="1" y="0"/>
                      <a:pt x="1" y="0"/>
                      <a:pt x="1" y="0"/>
                    </a:cubicBezTo>
                    <a:cubicBezTo>
                      <a:pt x="2" y="0"/>
                      <a:pt x="4" y="0"/>
                      <a:pt x="4"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09"/>
              <p:cNvSpPr/>
              <p:nvPr/>
            </p:nvSpPr>
            <p:spPr bwMode="auto">
              <a:xfrm>
                <a:off x="3183" y="492"/>
                <a:ext cx="8" cy="7"/>
              </a:xfrm>
              <a:custGeom>
                <a:avLst/>
                <a:gdLst>
                  <a:gd name="T0" fmla="*/ 1 w 5"/>
                  <a:gd name="T1" fmla="*/ 4 h 4"/>
                  <a:gd name="T2" fmla="*/ 5 w 5"/>
                  <a:gd name="T3" fmla="*/ 0 h 4"/>
                  <a:gd name="T4" fmla="*/ 1 w 5"/>
                  <a:gd name="T5" fmla="*/ 4 h 4"/>
                </a:gdLst>
                <a:ahLst/>
                <a:cxnLst>
                  <a:cxn ang="0">
                    <a:pos x="T0" y="T1"/>
                  </a:cxn>
                  <a:cxn ang="0">
                    <a:pos x="T2" y="T3"/>
                  </a:cxn>
                  <a:cxn ang="0">
                    <a:pos x="T4" y="T5"/>
                  </a:cxn>
                </a:cxnLst>
                <a:rect l="0" t="0" r="r" b="b"/>
                <a:pathLst>
                  <a:path w="5" h="4">
                    <a:moveTo>
                      <a:pt x="1" y="4"/>
                    </a:moveTo>
                    <a:cubicBezTo>
                      <a:pt x="5" y="0"/>
                      <a:pt x="5" y="0"/>
                      <a:pt x="5" y="0"/>
                    </a:cubicBezTo>
                    <a:cubicBezTo>
                      <a:pt x="1" y="3"/>
                      <a:pt x="0" y="4"/>
                      <a:pt x="1"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10"/>
              <p:cNvSpPr/>
              <p:nvPr/>
            </p:nvSpPr>
            <p:spPr bwMode="auto">
              <a:xfrm>
                <a:off x="3975" y="40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11"/>
              <p:cNvSpPr/>
              <p:nvPr/>
            </p:nvSpPr>
            <p:spPr bwMode="auto">
              <a:xfrm>
                <a:off x="2986" y="6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12"/>
              <p:cNvSpPr/>
              <p:nvPr/>
            </p:nvSpPr>
            <p:spPr bwMode="auto">
              <a:xfrm>
                <a:off x="2990" y="733"/>
                <a:ext cx="5" cy="5"/>
              </a:xfrm>
              <a:custGeom>
                <a:avLst/>
                <a:gdLst>
                  <a:gd name="T0" fmla="*/ 0 w 3"/>
                  <a:gd name="T1" fmla="*/ 3 h 3"/>
                  <a:gd name="T2" fmla="*/ 1 w 3"/>
                  <a:gd name="T3" fmla="*/ 2 h 3"/>
                  <a:gd name="T4" fmla="*/ 0 w 3"/>
                  <a:gd name="T5" fmla="*/ 3 h 3"/>
                </a:gdLst>
                <a:ahLst/>
                <a:cxnLst>
                  <a:cxn ang="0">
                    <a:pos x="T0" y="T1"/>
                  </a:cxn>
                  <a:cxn ang="0">
                    <a:pos x="T2" y="T3"/>
                  </a:cxn>
                  <a:cxn ang="0">
                    <a:pos x="T4" y="T5"/>
                  </a:cxn>
                </a:cxnLst>
                <a:rect l="0" t="0" r="r" b="b"/>
                <a:pathLst>
                  <a:path w="3" h="3">
                    <a:moveTo>
                      <a:pt x="0" y="3"/>
                    </a:moveTo>
                    <a:cubicBezTo>
                      <a:pt x="1" y="3"/>
                      <a:pt x="1" y="3"/>
                      <a:pt x="1" y="2"/>
                    </a:cubicBezTo>
                    <a:cubicBezTo>
                      <a:pt x="3" y="0"/>
                      <a:pt x="2" y="1"/>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Rectangle 213"/>
              <p:cNvSpPr>
                <a:spLocks noChangeArrowheads="1"/>
              </p:cNvSpPr>
              <p:nvPr/>
            </p:nvSpPr>
            <p:spPr bwMode="auto">
              <a:xfrm>
                <a:off x="2986" y="63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 name="Freeform 214"/>
              <p:cNvSpPr/>
              <p:nvPr/>
            </p:nvSpPr>
            <p:spPr bwMode="auto">
              <a:xfrm>
                <a:off x="2478" y="1649"/>
                <a:ext cx="3" cy="11"/>
              </a:xfrm>
              <a:custGeom>
                <a:avLst/>
                <a:gdLst>
                  <a:gd name="T0" fmla="*/ 0 w 2"/>
                  <a:gd name="T1" fmla="*/ 7 h 7"/>
                  <a:gd name="T2" fmla="*/ 2 w 2"/>
                  <a:gd name="T3" fmla="*/ 2 h 7"/>
                  <a:gd name="T4" fmla="*/ 0 w 2"/>
                  <a:gd name="T5" fmla="*/ 7 h 7"/>
                </a:gdLst>
                <a:ahLst/>
                <a:cxnLst>
                  <a:cxn ang="0">
                    <a:pos x="T0" y="T1"/>
                  </a:cxn>
                  <a:cxn ang="0">
                    <a:pos x="T2" y="T3"/>
                  </a:cxn>
                  <a:cxn ang="0">
                    <a:pos x="T4" y="T5"/>
                  </a:cxn>
                </a:cxnLst>
                <a:rect l="0" t="0" r="r" b="b"/>
                <a:pathLst>
                  <a:path w="2" h="7">
                    <a:moveTo>
                      <a:pt x="0" y="7"/>
                    </a:moveTo>
                    <a:cubicBezTo>
                      <a:pt x="0" y="7"/>
                      <a:pt x="1" y="5"/>
                      <a:pt x="2" y="2"/>
                    </a:cubicBezTo>
                    <a:cubicBezTo>
                      <a:pt x="2" y="0"/>
                      <a:pt x="1" y="1"/>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15"/>
              <p:cNvSpPr/>
              <p:nvPr/>
            </p:nvSpPr>
            <p:spPr bwMode="auto">
              <a:xfrm>
                <a:off x="2529" y="1434"/>
                <a:ext cx="0" cy="3"/>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1"/>
                      <a:pt x="0" y="0"/>
                    </a:cubicBezTo>
                    <a:cubicBezTo>
                      <a:pt x="0" y="2"/>
                      <a:pt x="0"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16"/>
              <p:cNvSpPr/>
              <p:nvPr/>
            </p:nvSpPr>
            <p:spPr bwMode="auto">
              <a:xfrm>
                <a:off x="2635" y="3109"/>
                <a:ext cx="10" cy="24"/>
              </a:xfrm>
              <a:custGeom>
                <a:avLst/>
                <a:gdLst>
                  <a:gd name="T0" fmla="*/ 6 w 6"/>
                  <a:gd name="T1" fmla="*/ 15 h 15"/>
                  <a:gd name="T2" fmla="*/ 0 w 6"/>
                  <a:gd name="T3" fmla="*/ 0 h 15"/>
                  <a:gd name="T4" fmla="*/ 6 w 6"/>
                  <a:gd name="T5" fmla="*/ 15 h 15"/>
                </a:gdLst>
                <a:ahLst/>
                <a:cxnLst>
                  <a:cxn ang="0">
                    <a:pos x="T0" y="T1"/>
                  </a:cxn>
                  <a:cxn ang="0">
                    <a:pos x="T2" y="T3"/>
                  </a:cxn>
                  <a:cxn ang="0">
                    <a:pos x="T4" y="T5"/>
                  </a:cxn>
                </a:cxnLst>
                <a:rect l="0" t="0" r="r" b="b"/>
                <a:pathLst>
                  <a:path w="6" h="15">
                    <a:moveTo>
                      <a:pt x="6" y="15"/>
                    </a:moveTo>
                    <a:cubicBezTo>
                      <a:pt x="3" y="9"/>
                      <a:pt x="1" y="4"/>
                      <a:pt x="0" y="0"/>
                    </a:cubicBezTo>
                    <a:cubicBezTo>
                      <a:pt x="1" y="5"/>
                      <a:pt x="3" y="10"/>
                      <a:pt x="6"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17"/>
              <p:cNvSpPr/>
              <p:nvPr/>
            </p:nvSpPr>
            <p:spPr bwMode="auto">
              <a:xfrm>
                <a:off x="2988" y="629"/>
                <a:ext cx="8" cy="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1" y="3"/>
                      <a:pt x="2" y="2"/>
                      <a:pt x="5" y="0"/>
                    </a:cubicBezTo>
                    <a:cubicBezTo>
                      <a:pt x="2" y="2"/>
                      <a:pt x="0" y="4"/>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18"/>
              <p:cNvSpPr/>
              <p:nvPr/>
            </p:nvSpPr>
            <p:spPr bwMode="auto">
              <a:xfrm>
                <a:off x="2456" y="2000"/>
                <a:ext cx="0" cy="7"/>
              </a:xfrm>
              <a:custGeom>
                <a:avLst/>
                <a:gdLst>
                  <a:gd name="T0" fmla="*/ 7 h 7"/>
                  <a:gd name="T1" fmla="*/ 0 h 7"/>
                  <a:gd name="T2" fmla="*/ 5 h 7"/>
                  <a:gd name="T3" fmla="*/ 7 h 7"/>
                  <a:gd name="T4" fmla="*/ 7 h 7"/>
                </a:gdLst>
                <a:ahLst/>
                <a:cxnLst>
                  <a:cxn ang="0">
                    <a:pos x="0" y="T0"/>
                  </a:cxn>
                  <a:cxn ang="0">
                    <a:pos x="0" y="T1"/>
                  </a:cxn>
                  <a:cxn ang="0">
                    <a:pos x="0" y="T2"/>
                  </a:cxn>
                  <a:cxn ang="0">
                    <a:pos x="0" y="T3"/>
                  </a:cxn>
                  <a:cxn ang="0">
                    <a:pos x="0" y="T4"/>
                  </a:cxn>
                </a:cxnLst>
                <a:rect l="0" t="0" r="r" b="b"/>
                <a:pathLst>
                  <a:path h="7">
                    <a:moveTo>
                      <a:pt x="0" y="7"/>
                    </a:moveTo>
                    <a:lnTo>
                      <a:pt x="0" y="0"/>
                    </a:lnTo>
                    <a:lnTo>
                      <a:pt x="0" y="5"/>
                    </a:lnTo>
                    <a:lnTo>
                      <a:pt x="0" y="7"/>
                    </a:lnTo>
                    <a:lnTo>
                      <a:pt x="0" y="7"/>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19"/>
              <p:cNvSpPr/>
              <p:nvPr/>
            </p:nvSpPr>
            <p:spPr bwMode="auto">
              <a:xfrm>
                <a:off x="2445" y="1965"/>
                <a:ext cx="18" cy="281"/>
              </a:xfrm>
              <a:custGeom>
                <a:avLst/>
                <a:gdLst>
                  <a:gd name="T0" fmla="*/ 2 w 11"/>
                  <a:gd name="T1" fmla="*/ 97 h 170"/>
                  <a:gd name="T2" fmla="*/ 1 w 11"/>
                  <a:gd name="T3" fmla="*/ 92 h 170"/>
                  <a:gd name="T4" fmla="*/ 3 w 11"/>
                  <a:gd name="T5" fmla="*/ 170 h 170"/>
                  <a:gd name="T6" fmla="*/ 5 w 11"/>
                  <a:gd name="T7" fmla="*/ 124 h 170"/>
                  <a:gd name="T8" fmla="*/ 8 w 11"/>
                  <a:gd name="T9" fmla="*/ 71 h 170"/>
                  <a:gd name="T10" fmla="*/ 6 w 11"/>
                  <a:gd name="T11" fmla="*/ 54 h 170"/>
                  <a:gd name="T12" fmla="*/ 9 w 11"/>
                  <a:gd name="T13" fmla="*/ 42 h 170"/>
                  <a:gd name="T14" fmla="*/ 11 w 11"/>
                  <a:gd name="T15" fmla="*/ 0 h 170"/>
                  <a:gd name="T16" fmla="*/ 9 w 11"/>
                  <a:gd name="T17" fmla="*/ 36 h 170"/>
                  <a:gd name="T18" fmla="*/ 7 w 11"/>
                  <a:gd name="T19" fmla="*/ 25 h 170"/>
                  <a:gd name="T20" fmla="*/ 7 w 11"/>
                  <a:gd name="T21" fmla="*/ 29 h 170"/>
                  <a:gd name="T22" fmla="*/ 2 w 11"/>
                  <a:gd name="T23" fmla="*/ 9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70">
                    <a:moveTo>
                      <a:pt x="2" y="97"/>
                    </a:moveTo>
                    <a:cubicBezTo>
                      <a:pt x="2" y="95"/>
                      <a:pt x="2" y="93"/>
                      <a:pt x="1" y="92"/>
                    </a:cubicBezTo>
                    <a:cubicBezTo>
                      <a:pt x="1" y="118"/>
                      <a:pt x="0" y="165"/>
                      <a:pt x="3" y="170"/>
                    </a:cubicBezTo>
                    <a:cubicBezTo>
                      <a:pt x="2" y="162"/>
                      <a:pt x="4" y="117"/>
                      <a:pt x="5" y="124"/>
                    </a:cubicBezTo>
                    <a:cubicBezTo>
                      <a:pt x="5" y="106"/>
                      <a:pt x="8" y="80"/>
                      <a:pt x="8" y="71"/>
                    </a:cubicBezTo>
                    <a:cubicBezTo>
                      <a:pt x="6" y="100"/>
                      <a:pt x="5" y="74"/>
                      <a:pt x="6" y="54"/>
                    </a:cubicBezTo>
                    <a:cubicBezTo>
                      <a:pt x="8" y="36"/>
                      <a:pt x="7" y="57"/>
                      <a:pt x="9" y="42"/>
                    </a:cubicBezTo>
                    <a:cubicBezTo>
                      <a:pt x="11" y="0"/>
                      <a:pt x="11" y="0"/>
                      <a:pt x="11" y="0"/>
                    </a:cubicBezTo>
                    <a:cubicBezTo>
                      <a:pt x="9" y="36"/>
                      <a:pt x="9" y="36"/>
                      <a:pt x="9" y="36"/>
                    </a:cubicBezTo>
                    <a:cubicBezTo>
                      <a:pt x="7" y="25"/>
                      <a:pt x="7" y="25"/>
                      <a:pt x="7" y="25"/>
                    </a:cubicBezTo>
                    <a:cubicBezTo>
                      <a:pt x="7" y="27"/>
                      <a:pt x="7" y="28"/>
                      <a:pt x="7" y="29"/>
                    </a:cubicBezTo>
                    <a:cubicBezTo>
                      <a:pt x="4" y="90"/>
                      <a:pt x="3" y="34"/>
                      <a:pt x="2" y="9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20"/>
              <p:cNvSpPr/>
              <p:nvPr/>
            </p:nvSpPr>
            <p:spPr bwMode="auto">
              <a:xfrm>
                <a:off x="2446" y="2101"/>
                <a:ext cx="0" cy="16"/>
              </a:xfrm>
              <a:custGeom>
                <a:avLst/>
                <a:gdLst>
                  <a:gd name="T0" fmla="*/ 10 h 10"/>
                  <a:gd name="T1" fmla="*/ 0 h 10"/>
                  <a:gd name="T2" fmla="*/ 10 h 10"/>
                </a:gdLst>
                <a:ahLst/>
                <a:cxnLst>
                  <a:cxn ang="0">
                    <a:pos x="0" y="T0"/>
                  </a:cxn>
                  <a:cxn ang="0">
                    <a:pos x="0" y="T1"/>
                  </a:cxn>
                  <a:cxn ang="0">
                    <a:pos x="0" y="T2"/>
                  </a:cxn>
                </a:cxnLst>
                <a:rect l="0" t="0" r="r" b="b"/>
                <a:pathLst>
                  <a:path h="10">
                    <a:moveTo>
                      <a:pt x="0" y="10"/>
                    </a:moveTo>
                    <a:cubicBezTo>
                      <a:pt x="0" y="6"/>
                      <a:pt x="0" y="3"/>
                      <a:pt x="0" y="0"/>
                    </a:cubicBezTo>
                    <a:cubicBezTo>
                      <a:pt x="0" y="6"/>
                      <a:pt x="0" y="8"/>
                      <a:pt x="0"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21"/>
              <p:cNvSpPr/>
              <p:nvPr/>
            </p:nvSpPr>
            <p:spPr bwMode="auto">
              <a:xfrm>
                <a:off x="2453" y="2531"/>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4"/>
                      <a:pt x="1" y="7"/>
                      <a:pt x="1" y="11"/>
                    </a:cubicBezTo>
                    <a:cubicBezTo>
                      <a:pt x="1" y="9"/>
                      <a:pt x="1"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22"/>
              <p:cNvSpPr/>
              <p:nvPr/>
            </p:nvSpPr>
            <p:spPr bwMode="auto">
              <a:xfrm>
                <a:off x="3878" y="306"/>
                <a:ext cx="61" cy="1"/>
              </a:xfrm>
              <a:custGeom>
                <a:avLst/>
                <a:gdLst>
                  <a:gd name="T0" fmla="*/ 37 w 37"/>
                  <a:gd name="T1" fmla="*/ 1 h 1"/>
                  <a:gd name="T2" fmla="*/ 1 w 37"/>
                  <a:gd name="T3" fmla="*/ 1 h 1"/>
                  <a:gd name="T4" fmla="*/ 33 w 37"/>
                  <a:gd name="T5" fmla="*/ 1 h 1"/>
                  <a:gd name="T6" fmla="*/ 37 w 37"/>
                  <a:gd name="T7" fmla="*/ 1 h 1"/>
                </a:gdLst>
                <a:ahLst/>
                <a:cxnLst>
                  <a:cxn ang="0">
                    <a:pos x="T0" y="T1"/>
                  </a:cxn>
                  <a:cxn ang="0">
                    <a:pos x="T2" y="T3"/>
                  </a:cxn>
                  <a:cxn ang="0">
                    <a:pos x="T4" y="T5"/>
                  </a:cxn>
                  <a:cxn ang="0">
                    <a:pos x="T6" y="T7"/>
                  </a:cxn>
                </a:cxnLst>
                <a:rect l="0" t="0" r="r" b="b"/>
                <a:pathLst>
                  <a:path w="37" h="1">
                    <a:moveTo>
                      <a:pt x="37" y="1"/>
                    </a:moveTo>
                    <a:cubicBezTo>
                      <a:pt x="36" y="0"/>
                      <a:pt x="0" y="0"/>
                      <a:pt x="1" y="1"/>
                    </a:cubicBezTo>
                    <a:cubicBezTo>
                      <a:pt x="11" y="1"/>
                      <a:pt x="22" y="1"/>
                      <a:pt x="33" y="1"/>
                    </a:cubicBezTo>
                    <a:cubicBezTo>
                      <a:pt x="37" y="1"/>
                      <a:pt x="37" y="1"/>
                      <a:pt x="37"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23"/>
              <p:cNvSpPr/>
              <p:nvPr/>
            </p:nvSpPr>
            <p:spPr bwMode="auto">
              <a:xfrm>
                <a:off x="2856" y="3541"/>
                <a:ext cx="16" cy="18"/>
              </a:xfrm>
              <a:custGeom>
                <a:avLst/>
                <a:gdLst>
                  <a:gd name="T0" fmla="*/ 10 w 10"/>
                  <a:gd name="T1" fmla="*/ 11 h 11"/>
                  <a:gd name="T2" fmla="*/ 2 w 10"/>
                  <a:gd name="T3" fmla="*/ 2 h 11"/>
                  <a:gd name="T4" fmla="*/ 0 w 10"/>
                  <a:gd name="T5" fmla="*/ 0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2" y="2"/>
                      <a:pt x="2" y="2"/>
                      <a:pt x="2" y="2"/>
                    </a:cubicBezTo>
                    <a:cubicBezTo>
                      <a:pt x="0" y="0"/>
                      <a:pt x="0" y="0"/>
                      <a:pt x="0" y="0"/>
                    </a:cubicBezTo>
                    <a:cubicBezTo>
                      <a:pt x="1" y="2"/>
                      <a:pt x="7" y="8"/>
                      <a:pt x="1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24"/>
              <p:cNvSpPr/>
              <p:nvPr/>
            </p:nvSpPr>
            <p:spPr bwMode="auto">
              <a:xfrm>
                <a:off x="2453" y="2170"/>
                <a:ext cx="2" cy="18"/>
              </a:xfrm>
              <a:custGeom>
                <a:avLst/>
                <a:gdLst>
                  <a:gd name="T0" fmla="*/ 1 w 1"/>
                  <a:gd name="T1" fmla="*/ 11 h 11"/>
                  <a:gd name="T2" fmla="*/ 0 w 1"/>
                  <a:gd name="T3" fmla="*/ 0 h 11"/>
                  <a:gd name="T4" fmla="*/ 1 w 1"/>
                  <a:gd name="T5" fmla="*/ 11 h 11"/>
                </a:gdLst>
                <a:ahLst/>
                <a:cxnLst>
                  <a:cxn ang="0">
                    <a:pos x="T0" y="T1"/>
                  </a:cxn>
                  <a:cxn ang="0">
                    <a:pos x="T2" y="T3"/>
                  </a:cxn>
                  <a:cxn ang="0">
                    <a:pos x="T4" y="T5"/>
                  </a:cxn>
                </a:cxnLst>
                <a:rect l="0" t="0" r="r" b="b"/>
                <a:pathLst>
                  <a:path w="1" h="11">
                    <a:moveTo>
                      <a:pt x="1" y="11"/>
                    </a:moveTo>
                    <a:cubicBezTo>
                      <a:pt x="1" y="5"/>
                      <a:pt x="1" y="2"/>
                      <a:pt x="0" y="0"/>
                    </a:cubicBezTo>
                    <a:cubicBezTo>
                      <a:pt x="0" y="5"/>
                      <a:pt x="1" y="8"/>
                      <a:pt x="1"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25"/>
              <p:cNvSpPr/>
              <p:nvPr/>
            </p:nvSpPr>
            <p:spPr bwMode="auto">
              <a:xfrm>
                <a:off x="2869" y="3566"/>
                <a:ext cx="48" cy="51"/>
              </a:xfrm>
              <a:custGeom>
                <a:avLst/>
                <a:gdLst>
                  <a:gd name="T0" fmla="*/ 0 w 29"/>
                  <a:gd name="T1" fmla="*/ 0 h 31"/>
                  <a:gd name="T2" fmla="*/ 8 w 29"/>
                  <a:gd name="T3" fmla="*/ 11 h 31"/>
                  <a:gd name="T4" fmla="*/ 29 w 29"/>
                  <a:gd name="T5" fmla="*/ 31 h 31"/>
                  <a:gd name="T6" fmla="*/ 0 w 29"/>
                  <a:gd name="T7" fmla="*/ 0 h 31"/>
                </a:gdLst>
                <a:ahLst/>
                <a:cxnLst>
                  <a:cxn ang="0">
                    <a:pos x="T0" y="T1"/>
                  </a:cxn>
                  <a:cxn ang="0">
                    <a:pos x="T2" y="T3"/>
                  </a:cxn>
                  <a:cxn ang="0">
                    <a:pos x="T4" y="T5"/>
                  </a:cxn>
                  <a:cxn ang="0">
                    <a:pos x="T6" y="T7"/>
                  </a:cxn>
                </a:cxnLst>
                <a:rect l="0" t="0" r="r" b="b"/>
                <a:pathLst>
                  <a:path w="29" h="31">
                    <a:moveTo>
                      <a:pt x="0" y="0"/>
                    </a:moveTo>
                    <a:cubicBezTo>
                      <a:pt x="3" y="4"/>
                      <a:pt x="8" y="10"/>
                      <a:pt x="8" y="11"/>
                    </a:cubicBezTo>
                    <a:cubicBezTo>
                      <a:pt x="15" y="19"/>
                      <a:pt x="21" y="24"/>
                      <a:pt x="29" y="31"/>
                    </a:cubicBezTo>
                    <a:cubicBezTo>
                      <a:pt x="20" y="22"/>
                      <a:pt x="11"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Rectangle 226"/>
              <p:cNvSpPr>
                <a:spLocks noChangeArrowheads="1"/>
              </p:cNvSpPr>
              <p:nvPr/>
            </p:nvSpPr>
            <p:spPr bwMode="auto">
              <a:xfrm>
                <a:off x="2917" y="361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3" name="Freeform 227"/>
              <p:cNvSpPr>
                <a:spLocks noEditPoints="1"/>
              </p:cNvSpPr>
              <p:nvPr/>
            </p:nvSpPr>
            <p:spPr bwMode="auto">
              <a:xfrm>
                <a:off x="2412" y="307"/>
                <a:ext cx="2850" cy="3762"/>
              </a:xfrm>
              <a:custGeom>
                <a:avLst/>
                <a:gdLst>
                  <a:gd name="T0" fmla="*/ 839 w 1726"/>
                  <a:gd name="T1" fmla="*/ 10 h 2280"/>
                  <a:gd name="T2" fmla="*/ 535 w 1726"/>
                  <a:gd name="T3" fmla="*/ 84 h 2280"/>
                  <a:gd name="T4" fmla="*/ 499 w 1726"/>
                  <a:gd name="T5" fmla="*/ 107 h 2280"/>
                  <a:gd name="T6" fmla="*/ 217 w 1726"/>
                  <a:gd name="T7" fmla="*/ 336 h 2280"/>
                  <a:gd name="T8" fmla="*/ 81 w 1726"/>
                  <a:gd name="T9" fmla="*/ 655 h 2280"/>
                  <a:gd name="T10" fmla="*/ 38 w 1726"/>
                  <a:gd name="T11" fmla="*/ 821 h 2280"/>
                  <a:gd name="T12" fmla="*/ 42 w 1726"/>
                  <a:gd name="T13" fmla="*/ 1531 h 2280"/>
                  <a:gd name="T14" fmla="*/ 235 w 1726"/>
                  <a:gd name="T15" fmla="*/ 1942 h 2280"/>
                  <a:gd name="T16" fmla="*/ 420 w 1726"/>
                  <a:gd name="T17" fmla="*/ 2121 h 2280"/>
                  <a:gd name="T18" fmla="*/ 680 w 1726"/>
                  <a:gd name="T19" fmla="*/ 2241 h 2280"/>
                  <a:gd name="T20" fmla="*/ 1000 w 1726"/>
                  <a:gd name="T21" fmla="*/ 2273 h 2280"/>
                  <a:gd name="T22" fmla="*/ 746 w 1726"/>
                  <a:gd name="T23" fmla="*/ 2251 h 2280"/>
                  <a:gd name="T24" fmla="*/ 767 w 1726"/>
                  <a:gd name="T25" fmla="*/ 2247 h 2280"/>
                  <a:gd name="T26" fmla="*/ 1002 w 1726"/>
                  <a:gd name="T27" fmla="*/ 2252 h 2280"/>
                  <a:gd name="T28" fmla="*/ 686 w 1726"/>
                  <a:gd name="T29" fmla="*/ 2209 h 2280"/>
                  <a:gd name="T30" fmla="*/ 669 w 1726"/>
                  <a:gd name="T31" fmla="*/ 2198 h 2280"/>
                  <a:gd name="T32" fmla="*/ 527 w 1726"/>
                  <a:gd name="T33" fmla="*/ 2139 h 2280"/>
                  <a:gd name="T34" fmla="*/ 148 w 1726"/>
                  <a:gd name="T35" fmla="*/ 1756 h 2280"/>
                  <a:gd name="T36" fmla="*/ 111 w 1726"/>
                  <a:gd name="T37" fmla="*/ 1639 h 2280"/>
                  <a:gd name="T38" fmla="*/ 61 w 1726"/>
                  <a:gd name="T39" fmla="*/ 1429 h 2280"/>
                  <a:gd name="T40" fmla="*/ 56 w 1726"/>
                  <a:gd name="T41" fmla="*/ 1324 h 2280"/>
                  <a:gd name="T42" fmla="*/ 45 w 1726"/>
                  <a:gd name="T43" fmla="*/ 1064 h 2280"/>
                  <a:gd name="T44" fmla="*/ 52 w 1726"/>
                  <a:gd name="T45" fmla="*/ 1175 h 2280"/>
                  <a:gd name="T46" fmla="*/ 62 w 1726"/>
                  <a:gd name="T47" fmla="*/ 945 h 2280"/>
                  <a:gd name="T48" fmla="*/ 89 w 1726"/>
                  <a:gd name="T49" fmla="*/ 743 h 2280"/>
                  <a:gd name="T50" fmla="*/ 122 w 1726"/>
                  <a:gd name="T51" fmla="*/ 596 h 2280"/>
                  <a:gd name="T52" fmla="*/ 233 w 1726"/>
                  <a:gd name="T53" fmla="*/ 393 h 2280"/>
                  <a:gd name="T54" fmla="*/ 104 w 1726"/>
                  <a:gd name="T55" fmla="*/ 683 h 2280"/>
                  <a:gd name="T56" fmla="*/ 466 w 1726"/>
                  <a:gd name="T57" fmla="*/ 177 h 2280"/>
                  <a:gd name="T58" fmla="*/ 420 w 1726"/>
                  <a:gd name="T59" fmla="*/ 200 h 2280"/>
                  <a:gd name="T60" fmla="*/ 560 w 1726"/>
                  <a:gd name="T61" fmla="*/ 114 h 2280"/>
                  <a:gd name="T62" fmla="*/ 772 w 1726"/>
                  <a:gd name="T63" fmla="*/ 45 h 2280"/>
                  <a:gd name="T64" fmla="*/ 985 w 1726"/>
                  <a:gd name="T65" fmla="*/ 41 h 2280"/>
                  <a:gd name="T66" fmla="*/ 1165 w 1726"/>
                  <a:gd name="T67" fmla="*/ 76 h 2280"/>
                  <a:gd name="T68" fmla="*/ 804 w 1726"/>
                  <a:gd name="T69" fmla="*/ 42 h 2280"/>
                  <a:gd name="T70" fmla="*/ 1125 w 1726"/>
                  <a:gd name="T71" fmla="*/ 60 h 2280"/>
                  <a:gd name="T72" fmla="*/ 1590 w 1726"/>
                  <a:gd name="T73" fmla="*/ 516 h 2280"/>
                  <a:gd name="T74" fmla="*/ 1683 w 1726"/>
                  <a:gd name="T75" fmla="*/ 797 h 2280"/>
                  <a:gd name="T76" fmla="*/ 1696 w 1726"/>
                  <a:gd name="T77" fmla="*/ 1286 h 2280"/>
                  <a:gd name="T78" fmla="*/ 1651 w 1726"/>
                  <a:gd name="T79" fmla="*/ 1605 h 2280"/>
                  <a:gd name="T80" fmla="*/ 1401 w 1726"/>
                  <a:gd name="T81" fmla="*/ 2067 h 2280"/>
                  <a:gd name="T82" fmla="*/ 1660 w 1726"/>
                  <a:gd name="T83" fmla="*/ 1620 h 2280"/>
                  <a:gd name="T84" fmla="*/ 1708 w 1726"/>
                  <a:gd name="T85" fmla="*/ 885 h 2280"/>
                  <a:gd name="T86" fmla="*/ 1611 w 1726"/>
                  <a:gd name="T87" fmla="*/ 525 h 2280"/>
                  <a:gd name="T88" fmla="*/ 1304 w 1726"/>
                  <a:gd name="T89" fmla="*/ 135 h 2280"/>
                  <a:gd name="T90" fmla="*/ 976 w 1726"/>
                  <a:gd name="T91" fmla="*/ 4 h 2280"/>
                  <a:gd name="T92" fmla="*/ 412 w 1726"/>
                  <a:gd name="T93" fmla="*/ 174 h 2280"/>
                  <a:gd name="T94" fmla="*/ 731 w 1726"/>
                  <a:gd name="T95" fmla="*/ 31 h 2280"/>
                  <a:gd name="T96" fmla="*/ 465 w 1726"/>
                  <a:gd name="T97" fmla="*/ 139 h 2280"/>
                  <a:gd name="T98" fmla="*/ 230 w 1726"/>
                  <a:gd name="T99" fmla="*/ 1913 h 2280"/>
                  <a:gd name="T100" fmla="*/ 251 w 1726"/>
                  <a:gd name="T101" fmla="*/ 1956 h 2280"/>
                  <a:gd name="T102" fmla="*/ 109 w 1726"/>
                  <a:gd name="T103" fmla="*/ 1718 h 2280"/>
                  <a:gd name="T104" fmla="*/ 37 w 1726"/>
                  <a:gd name="T105" fmla="*/ 994 h 2280"/>
                  <a:gd name="T106" fmla="*/ 36 w 1726"/>
                  <a:gd name="T107" fmla="*/ 1323 h 2280"/>
                  <a:gd name="T108" fmla="*/ 67 w 1726"/>
                  <a:gd name="T109" fmla="*/ 1557 h 2280"/>
                  <a:gd name="T110" fmla="*/ 22 w 1726"/>
                  <a:gd name="T111" fmla="*/ 1270 h 2280"/>
                  <a:gd name="T112" fmla="*/ 11 w 1726"/>
                  <a:gd name="T113" fmla="*/ 1044 h 2280"/>
                  <a:gd name="T114" fmla="*/ 27 w 1726"/>
                  <a:gd name="T115" fmla="*/ 965 h 2280"/>
                  <a:gd name="T116" fmla="*/ 158 w 1726"/>
                  <a:gd name="T117" fmla="*/ 449 h 2280"/>
                  <a:gd name="T118" fmla="*/ 213 w 1726"/>
                  <a:gd name="T119" fmla="*/ 369 h 2280"/>
                  <a:gd name="T120" fmla="*/ 105 w 1726"/>
                  <a:gd name="T121" fmla="*/ 604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6" h="2280">
                    <a:moveTo>
                      <a:pt x="921" y="0"/>
                    </a:moveTo>
                    <a:cubicBezTo>
                      <a:pt x="908" y="1"/>
                      <a:pt x="908" y="1"/>
                      <a:pt x="908" y="1"/>
                    </a:cubicBezTo>
                    <a:cubicBezTo>
                      <a:pt x="914" y="1"/>
                      <a:pt x="914" y="1"/>
                      <a:pt x="914" y="1"/>
                    </a:cubicBezTo>
                    <a:cubicBezTo>
                      <a:pt x="912" y="4"/>
                      <a:pt x="881" y="5"/>
                      <a:pt x="845" y="10"/>
                    </a:cubicBezTo>
                    <a:cubicBezTo>
                      <a:pt x="848" y="10"/>
                      <a:pt x="867" y="7"/>
                      <a:pt x="894" y="6"/>
                    </a:cubicBezTo>
                    <a:cubicBezTo>
                      <a:pt x="891" y="7"/>
                      <a:pt x="888" y="7"/>
                      <a:pt x="885" y="8"/>
                    </a:cubicBezTo>
                    <a:cubicBezTo>
                      <a:pt x="844" y="10"/>
                      <a:pt x="807" y="16"/>
                      <a:pt x="772" y="22"/>
                    </a:cubicBezTo>
                    <a:cubicBezTo>
                      <a:pt x="784" y="19"/>
                      <a:pt x="798" y="16"/>
                      <a:pt x="813" y="14"/>
                    </a:cubicBezTo>
                    <a:cubicBezTo>
                      <a:pt x="775" y="17"/>
                      <a:pt x="719" y="34"/>
                      <a:pt x="701" y="37"/>
                    </a:cubicBezTo>
                    <a:cubicBezTo>
                      <a:pt x="757" y="19"/>
                      <a:pt x="784" y="14"/>
                      <a:pt x="845" y="5"/>
                    </a:cubicBezTo>
                    <a:cubicBezTo>
                      <a:pt x="877" y="4"/>
                      <a:pt x="806" y="11"/>
                      <a:pt x="805" y="14"/>
                    </a:cubicBezTo>
                    <a:cubicBezTo>
                      <a:pt x="816" y="12"/>
                      <a:pt x="828" y="11"/>
                      <a:pt x="839" y="10"/>
                    </a:cubicBezTo>
                    <a:cubicBezTo>
                      <a:pt x="834" y="8"/>
                      <a:pt x="907" y="2"/>
                      <a:pt x="889" y="0"/>
                    </a:cubicBezTo>
                    <a:cubicBezTo>
                      <a:pt x="812" y="5"/>
                      <a:pt x="736" y="20"/>
                      <a:pt x="673" y="40"/>
                    </a:cubicBezTo>
                    <a:cubicBezTo>
                      <a:pt x="692" y="28"/>
                      <a:pt x="711" y="16"/>
                      <a:pt x="731" y="6"/>
                    </a:cubicBezTo>
                    <a:cubicBezTo>
                      <a:pt x="731" y="6"/>
                      <a:pt x="732" y="5"/>
                      <a:pt x="735" y="4"/>
                    </a:cubicBezTo>
                    <a:cubicBezTo>
                      <a:pt x="670" y="20"/>
                      <a:pt x="705" y="18"/>
                      <a:pt x="690" y="23"/>
                    </a:cubicBezTo>
                    <a:cubicBezTo>
                      <a:pt x="676" y="28"/>
                      <a:pt x="664" y="32"/>
                      <a:pt x="652" y="35"/>
                    </a:cubicBezTo>
                    <a:cubicBezTo>
                      <a:pt x="658" y="32"/>
                      <a:pt x="658" y="32"/>
                      <a:pt x="658" y="32"/>
                    </a:cubicBezTo>
                    <a:cubicBezTo>
                      <a:pt x="620" y="47"/>
                      <a:pt x="647" y="39"/>
                      <a:pt x="612" y="51"/>
                    </a:cubicBezTo>
                    <a:cubicBezTo>
                      <a:pt x="585" y="63"/>
                      <a:pt x="637" y="42"/>
                      <a:pt x="620" y="50"/>
                    </a:cubicBezTo>
                    <a:cubicBezTo>
                      <a:pt x="583" y="65"/>
                      <a:pt x="598" y="62"/>
                      <a:pt x="542" y="86"/>
                    </a:cubicBezTo>
                    <a:cubicBezTo>
                      <a:pt x="545" y="84"/>
                      <a:pt x="535" y="87"/>
                      <a:pt x="567" y="71"/>
                    </a:cubicBezTo>
                    <a:cubicBezTo>
                      <a:pt x="535" y="84"/>
                      <a:pt x="535" y="84"/>
                      <a:pt x="535" y="84"/>
                    </a:cubicBezTo>
                    <a:cubicBezTo>
                      <a:pt x="572" y="66"/>
                      <a:pt x="549" y="76"/>
                      <a:pt x="588" y="60"/>
                    </a:cubicBezTo>
                    <a:cubicBezTo>
                      <a:pt x="605" y="50"/>
                      <a:pt x="600" y="50"/>
                      <a:pt x="616" y="41"/>
                    </a:cubicBezTo>
                    <a:cubicBezTo>
                      <a:pt x="601" y="48"/>
                      <a:pt x="605" y="49"/>
                      <a:pt x="583" y="58"/>
                    </a:cubicBezTo>
                    <a:cubicBezTo>
                      <a:pt x="556" y="68"/>
                      <a:pt x="587" y="55"/>
                      <a:pt x="589" y="53"/>
                    </a:cubicBezTo>
                    <a:cubicBezTo>
                      <a:pt x="554" y="70"/>
                      <a:pt x="549" y="68"/>
                      <a:pt x="519" y="85"/>
                    </a:cubicBezTo>
                    <a:cubicBezTo>
                      <a:pt x="526" y="85"/>
                      <a:pt x="520" y="87"/>
                      <a:pt x="543" y="79"/>
                    </a:cubicBezTo>
                    <a:cubicBezTo>
                      <a:pt x="521" y="89"/>
                      <a:pt x="494" y="103"/>
                      <a:pt x="494" y="100"/>
                    </a:cubicBezTo>
                    <a:cubicBezTo>
                      <a:pt x="491" y="104"/>
                      <a:pt x="491" y="104"/>
                      <a:pt x="491" y="104"/>
                    </a:cubicBezTo>
                    <a:cubicBezTo>
                      <a:pt x="486" y="106"/>
                      <a:pt x="469" y="115"/>
                      <a:pt x="468" y="116"/>
                    </a:cubicBezTo>
                    <a:cubicBezTo>
                      <a:pt x="461" y="121"/>
                      <a:pt x="461" y="121"/>
                      <a:pt x="461" y="121"/>
                    </a:cubicBezTo>
                    <a:cubicBezTo>
                      <a:pt x="477" y="113"/>
                      <a:pt x="491" y="107"/>
                      <a:pt x="517" y="92"/>
                    </a:cubicBezTo>
                    <a:cubicBezTo>
                      <a:pt x="507" y="99"/>
                      <a:pt x="534" y="87"/>
                      <a:pt x="499" y="107"/>
                    </a:cubicBezTo>
                    <a:cubicBezTo>
                      <a:pt x="484" y="115"/>
                      <a:pt x="497" y="106"/>
                      <a:pt x="495" y="106"/>
                    </a:cubicBezTo>
                    <a:cubicBezTo>
                      <a:pt x="419" y="153"/>
                      <a:pt x="416" y="149"/>
                      <a:pt x="361" y="194"/>
                    </a:cubicBezTo>
                    <a:cubicBezTo>
                      <a:pt x="374" y="181"/>
                      <a:pt x="409" y="157"/>
                      <a:pt x="437" y="137"/>
                    </a:cubicBezTo>
                    <a:cubicBezTo>
                      <a:pt x="419" y="146"/>
                      <a:pt x="401" y="162"/>
                      <a:pt x="385" y="174"/>
                    </a:cubicBezTo>
                    <a:cubicBezTo>
                      <a:pt x="398" y="163"/>
                      <a:pt x="400" y="160"/>
                      <a:pt x="383" y="172"/>
                    </a:cubicBezTo>
                    <a:cubicBezTo>
                      <a:pt x="377" y="178"/>
                      <a:pt x="377" y="178"/>
                      <a:pt x="377" y="178"/>
                    </a:cubicBezTo>
                    <a:cubicBezTo>
                      <a:pt x="367" y="186"/>
                      <a:pt x="350" y="200"/>
                      <a:pt x="348" y="200"/>
                    </a:cubicBezTo>
                    <a:cubicBezTo>
                      <a:pt x="348" y="201"/>
                      <a:pt x="352" y="198"/>
                      <a:pt x="362" y="191"/>
                    </a:cubicBezTo>
                    <a:cubicBezTo>
                      <a:pt x="338" y="212"/>
                      <a:pt x="295" y="252"/>
                      <a:pt x="258" y="293"/>
                    </a:cubicBezTo>
                    <a:cubicBezTo>
                      <a:pt x="257" y="287"/>
                      <a:pt x="311" y="235"/>
                      <a:pt x="281" y="262"/>
                    </a:cubicBezTo>
                    <a:cubicBezTo>
                      <a:pt x="265" y="278"/>
                      <a:pt x="256" y="294"/>
                      <a:pt x="230" y="323"/>
                    </a:cubicBezTo>
                    <a:cubicBezTo>
                      <a:pt x="238" y="309"/>
                      <a:pt x="217" y="337"/>
                      <a:pt x="217" y="336"/>
                    </a:cubicBezTo>
                    <a:cubicBezTo>
                      <a:pt x="206" y="351"/>
                      <a:pt x="197" y="366"/>
                      <a:pt x="188" y="382"/>
                    </a:cubicBezTo>
                    <a:cubicBezTo>
                      <a:pt x="173" y="404"/>
                      <a:pt x="157" y="430"/>
                      <a:pt x="146" y="452"/>
                    </a:cubicBezTo>
                    <a:cubicBezTo>
                      <a:pt x="150" y="444"/>
                      <a:pt x="155" y="435"/>
                      <a:pt x="162" y="424"/>
                    </a:cubicBezTo>
                    <a:cubicBezTo>
                      <a:pt x="146" y="458"/>
                      <a:pt x="128" y="483"/>
                      <a:pt x="111" y="527"/>
                    </a:cubicBezTo>
                    <a:cubicBezTo>
                      <a:pt x="118" y="507"/>
                      <a:pt x="118" y="507"/>
                      <a:pt x="118" y="507"/>
                    </a:cubicBezTo>
                    <a:cubicBezTo>
                      <a:pt x="103" y="539"/>
                      <a:pt x="94" y="566"/>
                      <a:pt x="87" y="593"/>
                    </a:cubicBezTo>
                    <a:cubicBezTo>
                      <a:pt x="85" y="592"/>
                      <a:pt x="85" y="592"/>
                      <a:pt x="85" y="592"/>
                    </a:cubicBezTo>
                    <a:cubicBezTo>
                      <a:pt x="86" y="597"/>
                      <a:pt x="71" y="655"/>
                      <a:pt x="68" y="669"/>
                    </a:cubicBezTo>
                    <a:cubicBezTo>
                      <a:pt x="89" y="585"/>
                      <a:pt x="88" y="597"/>
                      <a:pt x="117" y="518"/>
                    </a:cubicBezTo>
                    <a:cubicBezTo>
                      <a:pt x="107" y="548"/>
                      <a:pt x="100" y="570"/>
                      <a:pt x="93" y="603"/>
                    </a:cubicBezTo>
                    <a:cubicBezTo>
                      <a:pt x="89" y="616"/>
                      <a:pt x="87" y="620"/>
                      <a:pt x="86" y="621"/>
                    </a:cubicBezTo>
                    <a:cubicBezTo>
                      <a:pt x="84" y="632"/>
                      <a:pt x="85" y="636"/>
                      <a:pt x="81" y="655"/>
                    </a:cubicBezTo>
                    <a:cubicBezTo>
                      <a:pt x="78" y="661"/>
                      <a:pt x="78" y="661"/>
                      <a:pt x="78" y="661"/>
                    </a:cubicBezTo>
                    <a:cubicBezTo>
                      <a:pt x="64" y="716"/>
                      <a:pt x="70" y="712"/>
                      <a:pt x="59" y="765"/>
                    </a:cubicBezTo>
                    <a:cubicBezTo>
                      <a:pt x="54" y="775"/>
                      <a:pt x="64" y="718"/>
                      <a:pt x="71" y="685"/>
                    </a:cubicBezTo>
                    <a:cubicBezTo>
                      <a:pt x="62" y="710"/>
                      <a:pt x="83" y="632"/>
                      <a:pt x="72" y="661"/>
                    </a:cubicBezTo>
                    <a:cubicBezTo>
                      <a:pt x="69" y="677"/>
                      <a:pt x="69" y="677"/>
                      <a:pt x="69" y="677"/>
                    </a:cubicBezTo>
                    <a:cubicBezTo>
                      <a:pt x="66" y="693"/>
                      <a:pt x="65" y="691"/>
                      <a:pt x="67" y="681"/>
                    </a:cubicBezTo>
                    <a:cubicBezTo>
                      <a:pt x="62" y="703"/>
                      <a:pt x="63" y="697"/>
                      <a:pt x="63" y="706"/>
                    </a:cubicBezTo>
                    <a:cubicBezTo>
                      <a:pt x="44" y="790"/>
                      <a:pt x="60" y="696"/>
                      <a:pt x="43" y="779"/>
                    </a:cubicBezTo>
                    <a:cubicBezTo>
                      <a:pt x="44" y="769"/>
                      <a:pt x="48" y="746"/>
                      <a:pt x="46" y="750"/>
                    </a:cubicBezTo>
                    <a:cubicBezTo>
                      <a:pt x="49" y="736"/>
                      <a:pt x="53" y="721"/>
                      <a:pt x="56" y="706"/>
                    </a:cubicBezTo>
                    <a:cubicBezTo>
                      <a:pt x="54" y="705"/>
                      <a:pt x="54" y="705"/>
                      <a:pt x="54" y="705"/>
                    </a:cubicBezTo>
                    <a:cubicBezTo>
                      <a:pt x="41" y="761"/>
                      <a:pt x="38" y="795"/>
                      <a:pt x="38" y="821"/>
                    </a:cubicBezTo>
                    <a:cubicBezTo>
                      <a:pt x="44" y="770"/>
                      <a:pt x="40" y="816"/>
                      <a:pt x="46" y="790"/>
                    </a:cubicBezTo>
                    <a:cubicBezTo>
                      <a:pt x="45" y="800"/>
                      <a:pt x="43" y="809"/>
                      <a:pt x="42" y="815"/>
                    </a:cubicBezTo>
                    <a:cubicBezTo>
                      <a:pt x="42" y="818"/>
                      <a:pt x="38" y="844"/>
                      <a:pt x="40" y="841"/>
                    </a:cubicBezTo>
                    <a:cubicBezTo>
                      <a:pt x="32" y="852"/>
                      <a:pt x="18" y="964"/>
                      <a:pt x="16" y="938"/>
                    </a:cubicBezTo>
                    <a:cubicBezTo>
                      <a:pt x="11" y="970"/>
                      <a:pt x="6" y="1069"/>
                      <a:pt x="6" y="1139"/>
                    </a:cubicBezTo>
                    <a:cubicBezTo>
                      <a:pt x="5" y="1132"/>
                      <a:pt x="5" y="1126"/>
                      <a:pt x="5" y="1120"/>
                    </a:cubicBezTo>
                    <a:cubicBezTo>
                      <a:pt x="0" y="1193"/>
                      <a:pt x="7" y="1184"/>
                      <a:pt x="10" y="1226"/>
                    </a:cubicBezTo>
                    <a:cubicBezTo>
                      <a:pt x="7" y="1189"/>
                      <a:pt x="9" y="1260"/>
                      <a:pt x="8" y="1275"/>
                    </a:cubicBezTo>
                    <a:cubicBezTo>
                      <a:pt x="12" y="1308"/>
                      <a:pt x="16" y="1335"/>
                      <a:pt x="22" y="1382"/>
                    </a:cubicBezTo>
                    <a:cubicBezTo>
                      <a:pt x="21" y="1392"/>
                      <a:pt x="17" y="1393"/>
                      <a:pt x="21" y="1423"/>
                    </a:cubicBezTo>
                    <a:cubicBezTo>
                      <a:pt x="26" y="1443"/>
                      <a:pt x="26" y="1443"/>
                      <a:pt x="26" y="1443"/>
                    </a:cubicBezTo>
                    <a:cubicBezTo>
                      <a:pt x="30" y="1473"/>
                      <a:pt x="40" y="1512"/>
                      <a:pt x="42" y="1531"/>
                    </a:cubicBezTo>
                    <a:cubicBezTo>
                      <a:pt x="41" y="1527"/>
                      <a:pt x="41" y="1527"/>
                      <a:pt x="41" y="1527"/>
                    </a:cubicBezTo>
                    <a:cubicBezTo>
                      <a:pt x="47" y="1560"/>
                      <a:pt x="51" y="1561"/>
                      <a:pt x="45" y="1535"/>
                    </a:cubicBezTo>
                    <a:cubicBezTo>
                      <a:pt x="54" y="1566"/>
                      <a:pt x="54" y="1566"/>
                      <a:pt x="54" y="1566"/>
                    </a:cubicBezTo>
                    <a:cubicBezTo>
                      <a:pt x="53" y="1567"/>
                      <a:pt x="53" y="1567"/>
                      <a:pt x="53" y="1567"/>
                    </a:cubicBezTo>
                    <a:cubicBezTo>
                      <a:pt x="65" y="1608"/>
                      <a:pt x="78" y="1646"/>
                      <a:pt x="102" y="1708"/>
                    </a:cubicBezTo>
                    <a:cubicBezTo>
                      <a:pt x="94" y="1692"/>
                      <a:pt x="117" y="1757"/>
                      <a:pt x="94" y="1701"/>
                    </a:cubicBezTo>
                    <a:cubicBezTo>
                      <a:pt x="102" y="1717"/>
                      <a:pt x="93" y="1691"/>
                      <a:pt x="92" y="1687"/>
                    </a:cubicBezTo>
                    <a:cubicBezTo>
                      <a:pt x="86" y="1667"/>
                      <a:pt x="77" y="1648"/>
                      <a:pt x="75" y="1639"/>
                    </a:cubicBezTo>
                    <a:cubicBezTo>
                      <a:pt x="75" y="1646"/>
                      <a:pt x="71" y="1641"/>
                      <a:pt x="66" y="1630"/>
                    </a:cubicBezTo>
                    <a:cubicBezTo>
                      <a:pt x="79" y="1672"/>
                      <a:pt x="125" y="1787"/>
                      <a:pt x="136" y="1792"/>
                    </a:cubicBezTo>
                    <a:cubicBezTo>
                      <a:pt x="160" y="1841"/>
                      <a:pt x="199" y="1900"/>
                      <a:pt x="238" y="1948"/>
                    </a:cubicBezTo>
                    <a:cubicBezTo>
                      <a:pt x="236" y="1945"/>
                      <a:pt x="234" y="1941"/>
                      <a:pt x="235" y="1942"/>
                    </a:cubicBezTo>
                    <a:cubicBezTo>
                      <a:pt x="245" y="1956"/>
                      <a:pt x="256" y="1970"/>
                      <a:pt x="267" y="1984"/>
                    </a:cubicBezTo>
                    <a:cubicBezTo>
                      <a:pt x="259" y="1975"/>
                      <a:pt x="259" y="1975"/>
                      <a:pt x="259" y="1975"/>
                    </a:cubicBezTo>
                    <a:cubicBezTo>
                      <a:pt x="266" y="1984"/>
                      <a:pt x="274" y="1993"/>
                      <a:pt x="282" y="2002"/>
                    </a:cubicBezTo>
                    <a:cubicBezTo>
                      <a:pt x="283" y="2005"/>
                      <a:pt x="273" y="1996"/>
                      <a:pt x="263" y="1986"/>
                    </a:cubicBezTo>
                    <a:cubicBezTo>
                      <a:pt x="258" y="1980"/>
                      <a:pt x="253" y="1973"/>
                      <a:pt x="259" y="1979"/>
                    </a:cubicBezTo>
                    <a:cubicBezTo>
                      <a:pt x="232" y="1952"/>
                      <a:pt x="279" y="2003"/>
                      <a:pt x="261" y="1986"/>
                    </a:cubicBezTo>
                    <a:cubicBezTo>
                      <a:pt x="255" y="1979"/>
                      <a:pt x="247" y="1970"/>
                      <a:pt x="243" y="1965"/>
                    </a:cubicBezTo>
                    <a:cubicBezTo>
                      <a:pt x="270" y="1999"/>
                      <a:pt x="286" y="2011"/>
                      <a:pt x="304" y="2032"/>
                    </a:cubicBezTo>
                    <a:cubicBezTo>
                      <a:pt x="320" y="2045"/>
                      <a:pt x="352" y="2071"/>
                      <a:pt x="384" y="2096"/>
                    </a:cubicBezTo>
                    <a:cubicBezTo>
                      <a:pt x="370" y="2088"/>
                      <a:pt x="419" y="2120"/>
                      <a:pt x="401" y="2111"/>
                    </a:cubicBezTo>
                    <a:cubicBezTo>
                      <a:pt x="415" y="2118"/>
                      <a:pt x="443" y="2138"/>
                      <a:pt x="449" y="2139"/>
                    </a:cubicBezTo>
                    <a:cubicBezTo>
                      <a:pt x="444" y="2137"/>
                      <a:pt x="430" y="2128"/>
                      <a:pt x="420" y="2121"/>
                    </a:cubicBezTo>
                    <a:cubicBezTo>
                      <a:pt x="434" y="2129"/>
                      <a:pt x="437" y="2129"/>
                      <a:pt x="453" y="2139"/>
                    </a:cubicBezTo>
                    <a:cubicBezTo>
                      <a:pt x="455" y="2141"/>
                      <a:pt x="454" y="2141"/>
                      <a:pt x="454" y="2141"/>
                    </a:cubicBezTo>
                    <a:cubicBezTo>
                      <a:pt x="477" y="2152"/>
                      <a:pt x="464" y="2141"/>
                      <a:pt x="503" y="2162"/>
                    </a:cubicBezTo>
                    <a:cubicBezTo>
                      <a:pt x="608" y="2215"/>
                      <a:pt x="485" y="2160"/>
                      <a:pt x="500" y="2168"/>
                    </a:cubicBezTo>
                    <a:cubicBezTo>
                      <a:pt x="504" y="2169"/>
                      <a:pt x="551" y="2192"/>
                      <a:pt x="572" y="2202"/>
                    </a:cubicBezTo>
                    <a:cubicBezTo>
                      <a:pt x="567" y="2201"/>
                      <a:pt x="567" y="2201"/>
                      <a:pt x="567" y="2201"/>
                    </a:cubicBezTo>
                    <a:cubicBezTo>
                      <a:pt x="578" y="2205"/>
                      <a:pt x="594" y="2211"/>
                      <a:pt x="606" y="2217"/>
                    </a:cubicBezTo>
                    <a:cubicBezTo>
                      <a:pt x="613" y="2218"/>
                      <a:pt x="627" y="2222"/>
                      <a:pt x="635" y="2223"/>
                    </a:cubicBezTo>
                    <a:cubicBezTo>
                      <a:pt x="652" y="2230"/>
                      <a:pt x="668" y="2235"/>
                      <a:pt x="685" y="2241"/>
                    </a:cubicBezTo>
                    <a:cubicBezTo>
                      <a:pt x="674" y="2238"/>
                      <a:pt x="674" y="2238"/>
                      <a:pt x="674" y="2238"/>
                    </a:cubicBezTo>
                    <a:cubicBezTo>
                      <a:pt x="686" y="2242"/>
                      <a:pt x="696" y="2245"/>
                      <a:pt x="706" y="2248"/>
                    </a:cubicBezTo>
                    <a:cubicBezTo>
                      <a:pt x="710" y="2250"/>
                      <a:pt x="695" y="2246"/>
                      <a:pt x="680" y="2241"/>
                    </a:cubicBezTo>
                    <a:cubicBezTo>
                      <a:pt x="688" y="2245"/>
                      <a:pt x="698" y="2249"/>
                      <a:pt x="710" y="2251"/>
                    </a:cubicBezTo>
                    <a:cubicBezTo>
                      <a:pt x="704" y="2249"/>
                      <a:pt x="704" y="2249"/>
                      <a:pt x="704" y="2249"/>
                    </a:cubicBezTo>
                    <a:cubicBezTo>
                      <a:pt x="717" y="2252"/>
                      <a:pt x="766" y="2262"/>
                      <a:pt x="728" y="2252"/>
                    </a:cubicBezTo>
                    <a:cubicBezTo>
                      <a:pt x="757" y="2258"/>
                      <a:pt x="765" y="2263"/>
                      <a:pt x="785" y="2266"/>
                    </a:cubicBezTo>
                    <a:cubicBezTo>
                      <a:pt x="787" y="2268"/>
                      <a:pt x="769" y="2264"/>
                      <a:pt x="779" y="2267"/>
                    </a:cubicBezTo>
                    <a:cubicBezTo>
                      <a:pt x="798" y="2272"/>
                      <a:pt x="811" y="2274"/>
                      <a:pt x="827" y="2276"/>
                    </a:cubicBezTo>
                    <a:cubicBezTo>
                      <a:pt x="811" y="2273"/>
                      <a:pt x="831" y="2275"/>
                      <a:pt x="807" y="2270"/>
                    </a:cubicBezTo>
                    <a:cubicBezTo>
                      <a:pt x="816" y="2272"/>
                      <a:pt x="842" y="2275"/>
                      <a:pt x="841" y="2274"/>
                    </a:cubicBezTo>
                    <a:cubicBezTo>
                      <a:pt x="833" y="2273"/>
                      <a:pt x="827" y="2273"/>
                      <a:pt x="813" y="2270"/>
                    </a:cubicBezTo>
                    <a:cubicBezTo>
                      <a:pt x="840" y="2273"/>
                      <a:pt x="867" y="2276"/>
                      <a:pt x="894" y="2279"/>
                    </a:cubicBezTo>
                    <a:cubicBezTo>
                      <a:pt x="893" y="2279"/>
                      <a:pt x="891" y="2279"/>
                      <a:pt x="887" y="2280"/>
                    </a:cubicBezTo>
                    <a:cubicBezTo>
                      <a:pt x="923" y="2280"/>
                      <a:pt x="977" y="2278"/>
                      <a:pt x="1000" y="2273"/>
                    </a:cubicBezTo>
                    <a:cubicBezTo>
                      <a:pt x="989" y="2273"/>
                      <a:pt x="989" y="2273"/>
                      <a:pt x="989" y="2273"/>
                    </a:cubicBezTo>
                    <a:cubicBezTo>
                      <a:pt x="981" y="2275"/>
                      <a:pt x="964" y="2276"/>
                      <a:pt x="957" y="2276"/>
                    </a:cubicBezTo>
                    <a:cubicBezTo>
                      <a:pt x="983" y="2274"/>
                      <a:pt x="938" y="2274"/>
                      <a:pt x="966" y="2272"/>
                    </a:cubicBezTo>
                    <a:cubicBezTo>
                      <a:pt x="1004" y="2268"/>
                      <a:pt x="1038" y="2265"/>
                      <a:pt x="1058" y="2258"/>
                    </a:cubicBezTo>
                    <a:cubicBezTo>
                      <a:pt x="1022" y="2266"/>
                      <a:pt x="973" y="2269"/>
                      <a:pt x="959" y="2270"/>
                    </a:cubicBezTo>
                    <a:cubicBezTo>
                      <a:pt x="966" y="2270"/>
                      <a:pt x="974" y="2269"/>
                      <a:pt x="982" y="2269"/>
                    </a:cubicBezTo>
                    <a:cubicBezTo>
                      <a:pt x="964" y="2271"/>
                      <a:pt x="946" y="2273"/>
                      <a:pt x="928" y="2274"/>
                    </a:cubicBezTo>
                    <a:cubicBezTo>
                      <a:pt x="926" y="2273"/>
                      <a:pt x="881" y="2274"/>
                      <a:pt x="882" y="2271"/>
                    </a:cubicBezTo>
                    <a:cubicBezTo>
                      <a:pt x="900" y="2272"/>
                      <a:pt x="917" y="2273"/>
                      <a:pt x="932" y="2273"/>
                    </a:cubicBezTo>
                    <a:cubicBezTo>
                      <a:pt x="928" y="2272"/>
                      <a:pt x="882" y="2271"/>
                      <a:pt x="863" y="2269"/>
                    </a:cubicBezTo>
                    <a:cubicBezTo>
                      <a:pt x="887" y="2271"/>
                      <a:pt x="887" y="2271"/>
                      <a:pt x="887" y="2271"/>
                    </a:cubicBezTo>
                    <a:cubicBezTo>
                      <a:pt x="843" y="2271"/>
                      <a:pt x="788" y="2261"/>
                      <a:pt x="746" y="2251"/>
                    </a:cubicBezTo>
                    <a:cubicBezTo>
                      <a:pt x="779" y="2258"/>
                      <a:pt x="706" y="2239"/>
                      <a:pt x="732" y="2244"/>
                    </a:cubicBezTo>
                    <a:cubicBezTo>
                      <a:pt x="743" y="2246"/>
                      <a:pt x="759" y="2252"/>
                      <a:pt x="755" y="2250"/>
                    </a:cubicBezTo>
                    <a:cubicBezTo>
                      <a:pt x="758" y="2249"/>
                      <a:pt x="730" y="2244"/>
                      <a:pt x="722" y="2240"/>
                    </a:cubicBezTo>
                    <a:cubicBezTo>
                      <a:pt x="717" y="2240"/>
                      <a:pt x="675" y="2228"/>
                      <a:pt x="699" y="2237"/>
                    </a:cubicBezTo>
                    <a:cubicBezTo>
                      <a:pt x="686" y="2232"/>
                      <a:pt x="656" y="2224"/>
                      <a:pt x="639" y="2216"/>
                    </a:cubicBezTo>
                    <a:cubicBezTo>
                      <a:pt x="644" y="2220"/>
                      <a:pt x="605" y="2204"/>
                      <a:pt x="599" y="2202"/>
                    </a:cubicBezTo>
                    <a:cubicBezTo>
                      <a:pt x="591" y="2198"/>
                      <a:pt x="584" y="2195"/>
                      <a:pt x="579" y="2192"/>
                    </a:cubicBezTo>
                    <a:cubicBezTo>
                      <a:pt x="596" y="2199"/>
                      <a:pt x="616" y="2207"/>
                      <a:pt x="638" y="2214"/>
                    </a:cubicBezTo>
                    <a:cubicBezTo>
                      <a:pt x="638" y="2214"/>
                      <a:pt x="638" y="2214"/>
                      <a:pt x="638" y="2214"/>
                    </a:cubicBezTo>
                    <a:cubicBezTo>
                      <a:pt x="646" y="2217"/>
                      <a:pt x="662" y="2223"/>
                      <a:pt x="657" y="2221"/>
                    </a:cubicBezTo>
                    <a:cubicBezTo>
                      <a:pt x="658" y="2220"/>
                      <a:pt x="658" y="2220"/>
                      <a:pt x="658" y="2220"/>
                    </a:cubicBezTo>
                    <a:cubicBezTo>
                      <a:pt x="701" y="2234"/>
                      <a:pt x="745" y="2243"/>
                      <a:pt x="767" y="2247"/>
                    </a:cubicBezTo>
                    <a:cubicBezTo>
                      <a:pt x="756" y="2246"/>
                      <a:pt x="756" y="2246"/>
                      <a:pt x="756" y="2246"/>
                    </a:cubicBezTo>
                    <a:cubicBezTo>
                      <a:pt x="790" y="2251"/>
                      <a:pt x="822" y="2260"/>
                      <a:pt x="857" y="2261"/>
                    </a:cubicBezTo>
                    <a:cubicBezTo>
                      <a:pt x="856" y="2261"/>
                      <a:pt x="852" y="2261"/>
                      <a:pt x="858" y="2262"/>
                    </a:cubicBezTo>
                    <a:cubicBezTo>
                      <a:pt x="901" y="2266"/>
                      <a:pt x="918" y="2263"/>
                      <a:pt x="952" y="2264"/>
                    </a:cubicBezTo>
                    <a:cubicBezTo>
                      <a:pt x="947" y="2265"/>
                      <a:pt x="947" y="2265"/>
                      <a:pt x="947" y="2265"/>
                    </a:cubicBezTo>
                    <a:cubicBezTo>
                      <a:pt x="950" y="2265"/>
                      <a:pt x="971" y="2263"/>
                      <a:pt x="966" y="2262"/>
                    </a:cubicBezTo>
                    <a:cubicBezTo>
                      <a:pt x="938" y="2264"/>
                      <a:pt x="932" y="2264"/>
                      <a:pt x="907" y="2263"/>
                    </a:cubicBezTo>
                    <a:cubicBezTo>
                      <a:pt x="917" y="2263"/>
                      <a:pt x="940" y="2262"/>
                      <a:pt x="957" y="2261"/>
                    </a:cubicBezTo>
                    <a:cubicBezTo>
                      <a:pt x="959" y="2259"/>
                      <a:pt x="959" y="2259"/>
                      <a:pt x="959" y="2259"/>
                    </a:cubicBezTo>
                    <a:cubicBezTo>
                      <a:pt x="980" y="2255"/>
                      <a:pt x="1002" y="2257"/>
                      <a:pt x="1023" y="2251"/>
                    </a:cubicBezTo>
                    <a:cubicBezTo>
                      <a:pt x="1014" y="2252"/>
                      <a:pt x="1006" y="2253"/>
                      <a:pt x="998" y="2253"/>
                    </a:cubicBezTo>
                    <a:cubicBezTo>
                      <a:pt x="998" y="2253"/>
                      <a:pt x="1000" y="2253"/>
                      <a:pt x="1002" y="2252"/>
                    </a:cubicBezTo>
                    <a:cubicBezTo>
                      <a:pt x="991" y="2254"/>
                      <a:pt x="981" y="2255"/>
                      <a:pt x="978" y="2256"/>
                    </a:cubicBezTo>
                    <a:cubicBezTo>
                      <a:pt x="941" y="2260"/>
                      <a:pt x="922" y="2255"/>
                      <a:pt x="916" y="2254"/>
                    </a:cubicBezTo>
                    <a:cubicBezTo>
                      <a:pt x="898" y="2253"/>
                      <a:pt x="922" y="2252"/>
                      <a:pt x="920" y="2250"/>
                    </a:cubicBezTo>
                    <a:cubicBezTo>
                      <a:pt x="892" y="2250"/>
                      <a:pt x="893" y="2253"/>
                      <a:pt x="865" y="2251"/>
                    </a:cubicBezTo>
                    <a:cubicBezTo>
                      <a:pt x="856" y="2249"/>
                      <a:pt x="862" y="2249"/>
                      <a:pt x="866" y="2250"/>
                    </a:cubicBezTo>
                    <a:cubicBezTo>
                      <a:pt x="845" y="2249"/>
                      <a:pt x="845" y="2249"/>
                      <a:pt x="845" y="2249"/>
                    </a:cubicBezTo>
                    <a:cubicBezTo>
                      <a:pt x="844" y="2248"/>
                      <a:pt x="796" y="2240"/>
                      <a:pt x="825" y="2243"/>
                    </a:cubicBezTo>
                    <a:cubicBezTo>
                      <a:pt x="829" y="2244"/>
                      <a:pt x="837" y="2245"/>
                      <a:pt x="843" y="2246"/>
                    </a:cubicBezTo>
                    <a:cubicBezTo>
                      <a:pt x="804" y="2240"/>
                      <a:pt x="738" y="2222"/>
                      <a:pt x="741" y="2220"/>
                    </a:cubicBezTo>
                    <a:cubicBezTo>
                      <a:pt x="721" y="2214"/>
                      <a:pt x="726" y="2217"/>
                      <a:pt x="694" y="2206"/>
                    </a:cubicBezTo>
                    <a:cubicBezTo>
                      <a:pt x="678" y="2202"/>
                      <a:pt x="694" y="2210"/>
                      <a:pt x="658" y="2198"/>
                    </a:cubicBezTo>
                    <a:cubicBezTo>
                      <a:pt x="667" y="2202"/>
                      <a:pt x="676" y="2205"/>
                      <a:pt x="686" y="2209"/>
                    </a:cubicBezTo>
                    <a:cubicBezTo>
                      <a:pt x="692" y="2210"/>
                      <a:pt x="696" y="2211"/>
                      <a:pt x="703" y="2213"/>
                    </a:cubicBezTo>
                    <a:cubicBezTo>
                      <a:pt x="693" y="2210"/>
                      <a:pt x="683" y="2207"/>
                      <a:pt x="674" y="2204"/>
                    </a:cubicBezTo>
                    <a:cubicBezTo>
                      <a:pt x="692" y="2209"/>
                      <a:pt x="689" y="2207"/>
                      <a:pt x="695" y="2208"/>
                    </a:cubicBezTo>
                    <a:cubicBezTo>
                      <a:pt x="740" y="2222"/>
                      <a:pt x="752" y="2227"/>
                      <a:pt x="775" y="2233"/>
                    </a:cubicBezTo>
                    <a:cubicBezTo>
                      <a:pt x="761" y="2231"/>
                      <a:pt x="736" y="2224"/>
                      <a:pt x="745" y="2229"/>
                    </a:cubicBezTo>
                    <a:cubicBezTo>
                      <a:pt x="722" y="2221"/>
                      <a:pt x="719" y="2224"/>
                      <a:pt x="693" y="2214"/>
                    </a:cubicBezTo>
                    <a:cubicBezTo>
                      <a:pt x="698" y="2215"/>
                      <a:pt x="698" y="2215"/>
                      <a:pt x="698" y="2215"/>
                    </a:cubicBezTo>
                    <a:cubicBezTo>
                      <a:pt x="677" y="2210"/>
                      <a:pt x="674" y="2207"/>
                      <a:pt x="656" y="2202"/>
                    </a:cubicBezTo>
                    <a:cubicBezTo>
                      <a:pt x="658" y="2202"/>
                      <a:pt x="656" y="2201"/>
                      <a:pt x="654" y="2200"/>
                    </a:cubicBezTo>
                    <a:cubicBezTo>
                      <a:pt x="616" y="2186"/>
                      <a:pt x="665" y="2205"/>
                      <a:pt x="626" y="2192"/>
                    </a:cubicBezTo>
                    <a:cubicBezTo>
                      <a:pt x="593" y="2179"/>
                      <a:pt x="617" y="2185"/>
                      <a:pt x="608" y="2180"/>
                    </a:cubicBezTo>
                    <a:cubicBezTo>
                      <a:pt x="664" y="2200"/>
                      <a:pt x="608" y="2177"/>
                      <a:pt x="669" y="2198"/>
                    </a:cubicBezTo>
                    <a:cubicBezTo>
                      <a:pt x="670" y="2195"/>
                      <a:pt x="646" y="2187"/>
                      <a:pt x="614" y="2174"/>
                    </a:cubicBezTo>
                    <a:cubicBezTo>
                      <a:pt x="635" y="2183"/>
                      <a:pt x="599" y="2172"/>
                      <a:pt x="626" y="2185"/>
                    </a:cubicBezTo>
                    <a:cubicBezTo>
                      <a:pt x="578" y="2166"/>
                      <a:pt x="580" y="2173"/>
                      <a:pt x="529" y="2145"/>
                    </a:cubicBezTo>
                    <a:cubicBezTo>
                      <a:pt x="530" y="2145"/>
                      <a:pt x="530" y="2145"/>
                      <a:pt x="530" y="2145"/>
                    </a:cubicBezTo>
                    <a:cubicBezTo>
                      <a:pt x="523" y="2142"/>
                      <a:pt x="516" y="2139"/>
                      <a:pt x="508" y="2136"/>
                    </a:cubicBezTo>
                    <a:cubicBezTo>
                      <a:pt x="499" y="2130"/>
                      <a:pt x="490" y="2124"/>
                      <a:pt x="480" y="2119"/>
                    </a:cubicBezTo>
                    <a:cubicBezTo>
                      <a:pt x="499" y="2126"/>
                      <a:pt x="521" y="2140"/>
                      <a:pt x="536" y="2145"/>
                    </a:cubicBezTo>
                    <a:cubicBezTo>
                      <a:pt x="502" y="2124"/>
                      <a:pt x="487" y="2123"/>
                      <a:pt x="447" y="2098"/>
                    </a:cubicBezTo>
                    <a:cubicBezTo>
                      <a:pt x="416" y="2075"/>
                      <a:pt x="488" y="2121"/>
                      <a:pt x="490" y="2118"/>
                    </a:cubicBezTo>
                    <a:cubicBezTo>
                      <a:pt x="482" y="2114"/>
                      <a:pt x="461" y="2100"/>
                      <a:pt x="464" y="2101"/>
                    </a:cubicBezTo>
                    <a:cubicBezTo>
                      <a:pt x="500" y="2124"/>
                      <a:pt x="487" y="2113"/>
                      <a:pt x="528" y="2137"/>
                    </a:cubicBezTo>
                    <a:cubicBezTo>
                      <a:pt x="507" y="2127"/>
                      <a:pt x="531" y="2140"/>
                      <a:pt x="527" y="2139"/>
                    </a:cubicBezTo>
                    <a:cubicBezTo>
                      <a:pt x="533" y="2141"/>
                      <a:pt x="573" y="2161"/>
                      <a:pt x="602" y="2174"/>
                    </a:cubicBezTo>
                    <a:cubicBezTo>
                      <a:pt x="610" y="2175"/>
                      <a:pt x="578" y="2162"/>
                      <a:pt x="560" y="2152"/>
                    </a:cubicBezTo>
                    <a:cubicBezTo>
                      <a:pt x="525" y="2137"/>
                      <a:pt x="493" y="2115"/>
                      <a:pt x="467" y="2102"/>
                    </a:cubicBezTo>
                    <a:cubicBezTo>
                      <a:pt x="432" y="2081"/>
                      <a:pt x="465" y="2099"/>
                      <a:pt x="463" y="2097"/>
                    </a:cubicBezTo>
                    <a:cubicBezTo>
                      <a:pt x="432" y="2077"/>
                      <a:pt x="448" y="2090"/>
                      <a:pt x="438" y="2084"/>
                    </a:cubicBezTo>
                    <a:cubicBezTo>
                      <a:pt x="391" y="2055"/>
                      <a:pt x="390" y="2048"/>
                      <a:pt x="360" y="2023"/>
                    </a:cubicBezTo>
                    <a:cubicBezTo>
                      <a:pt x="333" y="2004"/>
                      <a:pt x="278" y="1946"/>
                      <a:pt x="245" y="1901"/>
                    </a:cubicBezTo>
                    <a:cubicBezTo>
                      <a:pt x="250" y="1906"/>
                      <a:pt x="246" y="1900"/>
                      <a:pt x="245" y="1897"/>
                    </a:cubicBezTo>
                    <a:cubicBezTo>
                      <a:pt x="222" y="1872"/>
                      <a:pt x="230" y="1881"/>
                      <a:pt x="205" y="1848"/>
                    </a:cubicBezTo>
                    <a:cubicBezTo>
                      <a:pt x="211" y="1858"/>
                      <a:pt x="217" y="1868"/>
                      <a:pt x="223" y="1878"/>
                    </a:cubicBezTo>
                    <a:cubicBezTo>
                      <a:pt x="207" y="1855"/>
                      <a:pt x="192" y="1837"/>
                      <a:pt x="182" y="1814"/>
                    </a:cubicBezTo>
                    <a:cubicBezTo>
                      <a:pt x="195" y="1845"/>
                      <a:pt x="156" y="1775"/>
                      <a:pt x="148" y="1756"/>
                    </a:cubicBezTo>
                    <a:cubicBezTo>
                      <a:pt x="136" y="1730"/>
                      <a:pt x="123" y="1704"/>
                      <a:pt x="120" y="1688"/>
                    </a:cubicBezTo>
                    <a:cubicBezTo>
                      <a:pt x="121" y="1692"/>
                      <a:pt x="121" y="1692"/>
                      <a:pt x="121" y="1692"/>
                    </a:cubicBezTo>
                    <a:cubicBezTo>
                      <a:pt x="116" y="1678"/>
                      <a:pt x="112" y="1665"/>
                      <a:pt x="108" y="1652"/>
                    </a:cubicBezTo>
                    <a:cubicBezTo>
                      <a:pt x="112" y="1656"/>
                      <a:pt x="112" y="1656"/>
                      <a:pt x="112" y="1656"/>
                    </a:cubicBezTo>
                    <a:cubicBezTo>
                      <a:pt x="104" y="1628"/>
                      <a:pt x="93" y="1594"/>
                      <a:pt x="94" y="1604"/>
                    </a:cubicBezTo>
                    <a:cubicBezTo>
                      <a:pt x="87" y="1575"/>
                      <a:pt x="92" y="1592"/>
                      <a:pt x="92" y="1587"/>
                    </a:cubicBezTo>
                    <a:cubicBezTo>
                      <a:pt x="98" y="1603"/>
                      <a:pt x="111" y="1638"/>
                      <a:pt x="112" y="1649"/>
                    </a:cubicBezTo>
                    <a:cubicBezTo>
                      <a:pt x="111" y="1646"/>
                      <a:pt x="109" y="1640"/>
                      <a:pt x="109" y="1639"/>
                    </a:cubicBezTo>
                    <a:cubicBezTo>
                      <a:pt x="132" y="1714"/>
                      <a:pt x="121" y="1662"/>
                      <a:pt x="135" y="1698"/>
                    </a:cubicBezTo>
                    <a:cubicBezTo>
                      <a:pt x="128" y="1679"/>
                      <a:pt x="124" y="1664"/>
                      <a:pt x="116" y="1644"/>
                    </a:cubicBezTo>
                    <a:cubicBezTo>
                      <a:pt x="114" y="1634"/>
                      <a:pt x="100" y="1595"/>
                      <a:pt x="94" y="1575"/>
                    </a:cubicBezTo>
                    <a:cubicBezTo>
                      <a:pt x="103" y="1603"/>
                      <a:pt x="106" y="1617"/>
                      <a:pt x="111" y="1639"/>
                    </a:cubicBezTo>
                    <a:cubicBezTo>
                      <a:pt x="106" y="1621"/>
                      <a:pt x="103" y="1618"/>
                      <a:pt x="100" y="1602"/>
                    </a:cubicBezTo>
                    <a:cubicBezTo>
                      <a:pt x="102" y="1607"/>
                      <a:pt x="102" y="1607"/>
                      <a:pt x="102" y="1607"/>
                    </a:cubicBezTo>
                    <a:cubicBezTo>
                      <a:pt x="95" y="1587"/>
                      <a:pt x="95" y="1587"/>
                      <a:pt x="95" y="1587"/>
                    </a:cubicBezTo>
                    <a:cubicBezTo>
                      <a:pt x="96" y="1584"/>
                      <a:pt x="82" y="1532"/>
                      <a:pt x="92" y="1562"/>
                    </a:cubicBezTo>
                    <a:cubicBezTo>
                      <a:pt x="85" y="1534"/>
                      <a:pt x="88" y="1553"/>
                      <a:pt x="81" y="1528"/>
                    </a:cubicBezTo>
                    <a:cubicBezTo>
                      <a:pt x="92" y="1578"/>
                      <a:pt x="92" y="1578"/>
                      <a:pt x="92" y="1578"/>
                    </a:cubicBezTo>
                    <a:cubicBezTo>
                      <a:pt x="90" y="1577"/>
                      <a:pt x="90" y="1577"/>
                      <a:pt x="90" y="1577"/>
                    </a:cubicBezTo>
                    <a:cubicBezTo>
                      <a:pt x="84" y="1559"/>
                      <a:pt x="85" y="1555"/>
                      <a:pt x="80" y="1535"/>
                    </a:cubicBezTo>
                    <a:cubicBezTo>
                      <a:pt x="78" y="1537"/>
                      <a:pt x="78" y="1537"/>
                      <a:pt x="78" y="1537"/>
                    </a:cubicBezTo>
                    <a:cubicBezTo>
                      <a:pt x="75" y="1525"/>
                      <a:pt x="74" y="1513"/>
                      <a:pt x="72" y="1501"/>
                    </a:cubicBezTo>
                    <a:cubicBezTo>
                      <a:pt x="72" y="1506"/>
                      <a:pt x="67" y="1478"/>
                      <a:pt x="65" y="1470"/>
                    </a:cubicBezTo>
                    <a:cubicBezTo>
                      <a:pt x="63" y="1450"/>
                      <a:pt x="69" y="1463"/>
                      <a:pt x="61" y="1429"/>
                    </a:cubicBezTo>
                    <a:cubicBezTo>
                      <a:pt x="62" y="1432"/>
                      <a:pt x="62" y="1432"/>
                      <a:pt x="62" y="1432"/>
                    </a:cubicBezTo>
                    <a:cubicBezTo>
                      <a:pt x="58" y="1412"/>
                      <a:pt x="55" y="1401"/>
                      <a:pt x="53" y="1373"/>
                    </a:cubicBezTo>
                    <a:cubicBezTo>
                      <a:pt x="54" y="1374"/>
                      <a:pt x="55" y="1382"/>
                      <a:pt x="56" y="1386"/>
                    </a:cubicBezTo>
                    <a:cubicBezTo>
                      <a:pt x="52" y="1347"/>
                      <a:pt x="44" y="1284"/>
                      <a:pt x="46" y="1266"/>
                    </a:cubicBezTo>
                    <a:cubicBezTo>
                      <a:pt x="48" y="1269"/>
                      <a:pt x="49" y="1285"/>
                      <a:pt x="51" y="1286"/>
                    </a:cubicBezTo>
                    <a:cubicBezTo>
                      <a:pt x="52" y="1347"/>
                      <a:pt x="57" y="1328"/>
                      <a:pt x="63" y="1399"/>
                    </a:cubicBezTo>
                    <a:cubicBezTo>
                      <a:pt x="59" y="1403"/>
                      <a:pt x="74" y="1458"/>
                      <a:pt x="72" y="1472"/>
                    </a:cubicBezTo>
                    <a:cubicBezTo>
                      <a:pt x="68" y="1444"/>
                      <a:pt x="60" y="1408"/>
                      <a:pt x="60" y="1413"/>
                    </a:cubicBezTo>
                    <a:cubicBezTo>
                      <a:pt x="64" y="1438"/>
                      <a:pt x="70" y="1474"/>
                      <a:pt x="73" y="1491"/>
                    </a:cubicBezTo>
                    <a:cubicBezTo>
                      <a:pt x="71" y="1476"/>
                      <a:pt x="75" y="1480"/>
                      <a:pt x="79" y="1491"/>
                    </a:cubicBezTo>
                    <a:cubicBezTo>
                      <a:pt x="69" y="1451"/>
                      <a:pt x="62" y="1376"/>
                      <a:pt x="58" y="1317"/>
                    </a:cubicBezTo>
                    <a:cubicBezTo>
                      <a:pt x="56" y="1324"/>
                      <a:pt x="56" y="1324"/>
                      <a:pt x="56" y="1324"/>
                    </a:cubicBezTo>
                    <a:cubicBezTo>
                      <a:pt x="50" y="1273"/>
                      <a:pt x="59" y="1330"/>
                      <a:pt x="56" y="1290"/>
                    </a:cubicBezTo>
                    <a:cubicBezTo>
                      <a:pt x="53" y="1273"/>
                      <a:pt x="53" y="1273"/>
                      <a:pt x="53" y="1273"/>
                    </a:cubicBezTo>
                    <a:cubicBezTo>
                      <a:pt x="53" y="1271"/>
                      <a:pt x="53" y="1271"/>
                      <a:pt x="53" y="1271"/>
                    </a:cubicBezTo>
                    <a:cubicBezTo>
                      <a:pt x="51" y="1261"/>
                      <a:pt x="50" y="1251"/>
                      <a:pt x="49" y="1242"/>
                    </a:cubicBezTo>
                    <a:cubicBezTo>
                      <a:pt x="50" y="1262"/>
                      <a:pt x="51" y="1253"/>
                      <a:pt x="52" y="1275"/>
                    </a:cubicBezTo>
                    <a:cubicBezTo>
                      <a:pt x="52" y="1295"/>
                      <a:pt x="49" y="1274"/>
                      <a:pt x="47" y="1269"/>
                    </a:cubicBezTo>
                    <a:cubicBezTo>
                      <a:pt x="48" y="1255"/>
                      <a:pt x="45" y="1206"/>
                      <a:pt x="48" y="1236"/>
                    </a:cubicBezTo>
                    <a:cubicBezTo>
                      <a:pt x="47" y="1218"/>
                      <a:pt x="45" y="1200"/>
                      <a:pt x="44" y="1183"/>
                    </a:cubicBezTo>
                    <a:cubicBezTo>
                      <a:pt x="45" y="1183"/>
                      <a:pt x="46" y="1195"/>
                      <a:pt x="46" y="1200"/>
                    </a:cubicBezTo>
                    <a:cubicBezTo>
                      <a:pt x="46" y="1161"/>
                      <a:pt x="46" y="1161"/>
                      <a:pt x="46" y="1161"/>
                    </a:cubicBezTo>
                    <a:cubicBezTo>
                      <a:pt x="46" y="1163"/>
                      <a:pt x="46" y="1163"/>
                      <a:pt x="46" y="1163"/>
                    </a:cubicBezTo>
                    <a:cubicBezTo>
                      <a:pt x="44" y="1131"/>
                      <a:pt x="47" y="1088"/>
                      <a:pt x="45" y="1064"/>
                    </a:cubicBezTo>
                    <a:cubicBezTo>
                      <a:pt x="41" y="1117"/>
                      <a:pt x="44" y="1038"/>
                      <a:pt x="43" y="1043"/>
                    </a:cubicBezTo>
                    <a:cubicBezTo>
                      <a:pt x="44" y="1023"/>
                      <a:pt x="50" y="1018"/>
                      <a:pt x="49" y="1059"/>
                    </a:cubicBezTo>
                    <a:cubicBezTo>
                      <a:pt x="46" y="1070"/>
                      <a:pt x="48" y="1098"/>
                      <a:pt x="47" y="1118"/>
                    </a:cubicBezTo>
                    <a:cubicBezTo>
                      <a:pt x="49" y="1092"/>
                      <a:pt x="48" y="1083"/>
                      <a:pt x="49" y="1063"/>
                    </a:cubicBezTo>
                    <a:cubicBezTo>
                      <a:pt x="49" y="1077"/>
                      <a:pt x="52" y="1035"/>
                      <a:pt x="53" y="1036"/>
                    </a:cubicBezTo>
                    <a:cubicBezTo>
                      <a:pt x="54" y="1039"/>
                      <a:pt x="56" y="1047"/>
                      <a:pt x="53" y="1074"/>
                    </a:cubicBezTo>
                    <a:cubicBezTo>
                      <a:pt x="52" y="1113"/>
                      <a:pt x="51" y="1078"/>
                      <a:pt x="51" y="1090"/>
                    </a:cubicBezTo>
                    <a:cubicBezTo>
                      <a:pt x="48" y="1100"/>
                      <a:pt x="49" y="1145"/>
                      <a:pt x="49" y="1169"/>
                    </a:cubicBezTo>
                    <a:cubicBezTo>
                      <a:pt x="49" y="1171"/>
                      <a:pt x="48" y="1164"/>
                      <a:pt x="48" y="1160"/>
                    </a:cubicBezTo>
                    <a:cubicBezTo>
                      <a:pt x="48" y="1180"/>
                      <a:pt x="49" y="1224"/>
                      <a:pt x="51" y="1227"/>
                    </a:cubicBezTo>
                    <a:cubicBezTo>
                      <a:pt x="50" y="1210"/>
                      <a:pt x="49" y="1193"/>
                      <a:pt x="49" y="1175"/>
                    </a:cubicBezTo>
                    <a:cubicBezTo>
                      <a:pt x="49" y="1164"/>
                      <a:pt x="51" y="1191"/>
                      <a:pt x="52" y="1175"/>
                    </a:cubicBezTo>
                    <a:cubicBezTo>
                      <a:pt x="51" y="1163"/>
                      <a:pt x="51" y="1149"/>
                      <a:pt x="51" y="1134"/>
                    </a:cubicBezTo>
                    <a:cubicBezTo>
                      <a:pt x="52" y="1137"/>
                      <a:pt x="52" y="1137"/>
                      <a:pt x="52" y="1137"/>
                    </a:cubicBezTo>
                    <a:cubicBezTo>
                      <a:pt x="54" y="1106"/>
                      <a:pt x="55" y="1057"/>
                      <a:pt x="57" y="1021"/>
                    </a:cubicBezTo>
                    <a:cubicBezTo>
                      <a:pt x="54" y="1012"/>
                      <a:pt x="53" y="993"/>
                      <a:pt x="50" y="977"/>
                    </a:cubicBezTo>
                    <a:cubicBezTo>
                      <a:pt x="54" y="923"/>
                      <a:pt x="63" y="867"/>
                      <a:pt x="73" y="810"/>
                    </a:cubicBezTo>
                    <a:cubicBezTo>
                      <a:pt x="73" y="824"/>
                      <a:pt x="67" y="860"/>
                      <a:pt x="62" y="899"/>
                    </a:cubicBezTo>
                    <a:cubicBezTo>
                      <a:pt x="63" y="882"/>
                      <a:pt x="63" y="882"/>
                      <a:pt x="63" y="882"/>
                    </a:cubicBezTo>
                    <a:cubicBezTo>
                      <a:pt x="59" y="914"/>
                      <a:pt x="59" y="926"/>
                      <a:pt x="58" y="939"/>
                    </a:cubicBezTo>
                    <a:cubicBezTo>
                      <a:pt x="58" y="938"/>
                      <a:pt x="57" y="940"/>
                      <a:pt x="56" y="945"/>
                    </a:cubicBezTo>
                    <a:cubicBezTo>
                      <a:pt x="54" y="974"/>
                      <a:pt x="55" y="989"/>
                      <a:pt x="58" y="974"/>
                    </a:cubicBezTo>
                    <a:cubicBezTo>
                      <a:pt x="58" y="965"/>
                      <a:pt x="58" y="965"/>
                      <a:pt x="58" y="965"/>
                    </a:cubicBezTo>
                    <a:cubicBezTo>
                      <a:pt x="62" y="945"/>
                      <a:pt x="62" y="945"/>
                      <a:pt x="62" y="945"/>
                    </a:cubicBezTo>
                    <a:cubicBezTo>
                      <a:pt x="59" y="938"/>
                      <a:pt x="67" y="880"/>
                      <a:pt x="71" y="849"/>
                    </a:cubicBezTo>
                    <a:cubicBezTo>
                      <a:pt x="69" y="870"/>
                      <a:pt x="71" y="889"/>
                      <a:pt x="65" y="917"/>
                    </a:cubicBezTo>
                    <a:cubicBezTo>
                      <a:pt x="67" y="914"/>
                      <a:pt x="67" y="914"/>
                      <a:pt x="67" y="914"/>
                    </a:cubicBezTo>
                    <a:cubicBezTo>
                      <a:pt x="64" y="939"/>
                      <a:pt x="60" y="958"/>
                      <a:pt x="61" y="972"/>
                    </a:cubicBezTo>
                    <a:cubicBezTo>
                      <a:pt x="63" y="943"/>
                      <a:pt x="63" y="943"/>
                      <a:pt x="63" y="943"/>
                    </a:cubicBezTo>
                    <a:cubicBezTo>
                      <a:pt x="64" y="944"/>
                      <a:pt x="64" y="944"/>
                      <a:pt x="64" y="944"/>
                    </a:cubicBezTo>
                    <a:cubicBezTo>
                      <a:pt x="66" y="924"/>
                      <a:pt x="68" y="898"/>
                      <a:pt x="72" y="880"/>
                    </a:cubicBezTo>
                    <a:cubicBezTo>
                      <a:pt x="72" y="864"/>
                      <a:pt x="73" y="848"/>
                      <a:pt x="80" y="805"/>
                    </a:cubicBezTo>
                    <a:cubicBezTo>
                      <a:pt x="80" y="807"/>
                      <a:pt x="80" y="807"/>
                      <a:pt x="80" y="807"/>
                    </a:cubicBezTo>
                    <a:cubicBezTo>
                      <a:pt x="82" y="777"/>
                      <a:pt x="98" y="726"/>
                      <a:pt x="102" y="704"/>
                    </a:cubicBezTo>
                    <a:cubicBezTo>
                      <a:pt x="102" y="691"/>
                      <a:pt x="90" y="750"/>
                      <a:pt x="86" y="765"/>
                    </a:cubicBezTo>
                    <a:cubicBezTo>
                      <a:pt x="88" y="746"/>
                      <a:pt x="94" y="728"/>
                      <a:pt x="89" y="743"/>
                    </a:cubicBezTo>
                    <a:cubicBezTo>
                      <a:pt x="97" y="700"/>
                      <a:pt x="97" y="718"/>
                      <a:pt x="103" y="683"/>
                    </a:cubicBezTo>
                    <a:cubicBezTo>
                      <a:pt x="98" y="702"/>
                      <a:pt x="98" y="702"/>
                      <a:pt x="98" y="702"/>
                    </a:cubicBezTo>
                    <a:cubicBezTo>
                      <a:pt x="99" y="686"/>
                      <a:pt x="107" y="661"/>
                      <a:pt x="110" y="645"/>
                    </a:cubicBezTo>
                    <a:cubicBezTo>
                      <a:pt x="108" y="642"/>
                      <a:pt x="102" y="671"/>
                      <a:pt x="95" y="700"/>
                    </a:cubicBezTo>
                    <a:cubicBezTo>
                      <a:pt x="96" y="687"/>
                      <a:pt x="96" y="687"/>
                      <a:pt x="96" y="687"/>
                    </a:cubicBezTo>
                    <a:cubicBezTo>
                      <a:pt x="85" y="747"/>
                      <a:pt x="85" y="747"/>
                      <a:pt x="85" y="747"/>
                    </a:cubicBezTo>
                    <a:cubicBezTo>
                      <a:pt x="84" y="765"/>
                      <a:pt x="87" y="749"/>
                      <a:pt x="82" y="787"/>
                    </a:cubicBezTo>
                    <a:cubicBezTo>
                      <a:pt x="77" y="806"/>
                      <a:pt x="72" y="817"/>
                      <a:pt x="71" y="808"/>
                    </a:cubicBezTo>
                    <a:cubicBezTo>
                      <a:pt x="75" y="792"/>
                      <a:pt x="80" y="762"/>
                      <a:pt x="81" y="763"/>
                    </a:cubicBezTo>
                    <a:cubicBezTo>
                      <a:pt x="82" y="746"/>
                      <a:pt x="92" y="697"/>
                      <a:pt x="88" y="706"/>
                    </a:cubicBezTo>
                    <a:cubicBezTo>
                      <a:pt x="88" y="704"/>
                      <a:pt x="89" y="701"/>
                      <a:pt x="89" y="699"/>
                    </a:cubicBezTo>
                    <a:cubicBezTo>
                      <a:pt x="96" y="680"/>
                      <a:pt x="105" y="649"/>
                      <a:pt x="122" y="596"/>
                    </a:cubicBezTo>
                    <a:cubicBezTo>
                      <a:pt x="125" y="586"/>
                      <a:pt x="124" y="584"/>
                      <a:pt x="122" y="585"/>
                    </a:cubicBezTo>
                    <a:cubicBezTo>
                      <a:pt x="126" y="574"/>
                      <a:pt x="131" y="564"/>
                      <a:pt x="135" y="554"/>
                    </a:cubicBezTo>
                    <a:cubicBezTo>
                      <a:pt x="133" y="562"/>
                      <a:pt x="131" y="568"/>
                      <a:pt x="126" y="583"/>
                    </a:cubicBezTo>
                    <a:cubicBezTo>
                      <a:pt x="136" y="556"/>
                      <a:pt x="147" y="529"/>
                      <a:pt x="160" y="503"/>
                    </a:cubicBezTo>
                    <a:cubicBezTo>
                      <a:pt x="158" y="510"/>
                      <a:pt x="158" y="510"/>
                      <a:pt x="158" y="510"/>
                    </a:cubicBezTo>
                    <a:cubicBezTo>
                      <a:pt x="162" y="499"/>
                      <a:pt x="167" y="489"/>
                      <a:pt x="172" y="479"/>
                    </a:cubicBezTo>
                    <a:cubicBezTo>
                      <a:pt x="163" y="496"/>
                      <a:pt x="150" y="523"/>
                      <a:pt x="152" y="515"/>
                    </a:cubicBezTo>
                    <a:cubicBezTo>
                      <a:pt x="166" y="479"/>
                      <a:pt x="179" y="461"/>
                      <a:pt x="193" y="431"/>
                    </a:cubicBezTo>
                    <a:cubicBezTo>
                      <a:pt x="197" y="433"/>
                      <a:pt x="203" y="424"/>
                      <a:pt x="199" y="434"/>
                    </a:cubicBezTo>
                    <a:cubicBezTo>
                      <a:pt x="198" y="436"/>
                      <a:pt x="197" y="437"/>
                      <a:pt x="197" y="438"/>
                    </a:cubicBezTo>
                    <a:cubicBezTo>
                      <a:pt x="192" y="449"/>
                      <a:pt x="182" y="473"/>
                      <a:pt x="173" y="492"/>
                    </a:cubicBezTo>
                    <a:cubicBezTo>
                      <a:pt x="208" y="429"/>
                      <a:pt x="198" y="445"/>
                      <a:pt x="233" y="393"/>
                    </a:cubicBezTo>
                    <a:cubicBezTo>
                      <a:pt x="238" y="389"/>
                      <a:pt x="203" y="442"/>
                      <a:pt x="212" y="431"/>
                    </a:cubicBezTo>
                    <a:cubicBezTo>
                      <a:pt x="202" y="447"/>
                      <a:pt x="192" y="464"/>
                      <a:pt x="182" y="481"/>
                    </a:cubicBezTo>
                    <a:cubicBezTo>
                      <a:pt x="187" y="472"/>
                      <a:pt x="187" y="471"/>
                      <a:pt x="189" y="466"/>
                    </a:cubicBezTo>
                    <a:cubicBezTo>
                      <a:pt x="172" y="503"/>
                      <a:pt x="163" y="515"/>
                      <a:pt x="154" y="544"/>
                    </a:cubicBezTo>
                    <a:cubicBezTo>
                      <a:pt x="145" y="562"/>
                      <a:pt x="164" y="516"/>
                      <a:pt x="156" y="535"/>
                    </a:cubicBezTo>
                    <a:cubicBezTo>
                      <a:pt x="162" y="519"/>
                      <a:pt x="168" y="502"/>
                      <a:pt x="170" y="493"/>
                    </a:cubicBezTo>
                    <a:cubicBezTo>
                      <a:pt x="149" y="535"/>
                      <a:pt x="161" y="518"/>
                      <a:pt x="146" y="555"/>
                    </a:cubicBezTo>
                    <a:cubicBezTo>
                      <a:pt x="142" y="564"/>
                      <a:pt x="138" y="573"/>
                      <a:pt x="134" y="582"/>
                    </a:cubicBezTo>
                    <a:cubicBezTo>
                      <a:pt x="129" y="599"/>
                      <a:pt x="137" y="577"/>
                      <a:pt x="138" y="576"/>
                    </a:cubicBezTo>
                    <a:cubicBezTo>
                      <a:pt x="132" y="596"/>
                      <a:pt x="128" y="604"/>
                      <a:pt x="123" y="619"/>
                    </a:cubicBezTo>
                    <a:cubicBezTo>
                      <a:pt x="125" y="615"/>
                      <a:pt x="129" y="604"/>
                      <a:pt x="129" y="607"/>
                    </a:cubicBezTo>
                    <a:cubicBezTo>
                      <a:pt x="119" y="632"/>
                      <a:pt x="114" y="660"/>
                      <a:pt x="104" y="683"/>
                    </a:cubicBezTo>
                    <a:cubicBezTo>
                      <a:pt x="109" y="669"/>
                      <a:pt x="104" y="701"/>
                      <a:pt x="102" y="712"/>
                    </a:cubicBezTo>
                    <a:cubicBezTo>
                      <a:pt x="106" y="695"/>
                      <a:pt x="112" y="679"/>
                      <a:pt x="117" y="662"/>
                    </a:cubicBezTo>
                    <a:cubicBezTo>
                      <a:pt x="133" y="597"/>
                      <a:pt x="147" y="560"/>
                      <a:pt x="177" y="496"/>
                    </a:cubicBezTo>
                    <a:cubicBezTo>
                      <a:pt x="176" y="500"/>
                      <a:pt x="176" y="500"/>
                      <a:pt x="176" y="500"/>
                    </a:cubicBezTo>
                    <a:cubicBezTo>
                      <a:pt x="203" y="451"/>
                      <a:pt x="214" y="431"/>
                      <a:pt x="224" y="413"/>
                    </a:cubicBezTo>
                    <a:cubicBezTo>
                      <a:pt x="234" y="394"/>
                      <a:pt x="243" y="377"/>
                      <a:pt x="273" y="339"/>
                    </a:cubicBezTo>
                    <a:cubicBezTo>
                      <a:pt x="277" y="339"/>
                      <a:pt x="302" y="306"/>
                      <a:pt x="301" y="310"/>
                    </a:cubicBezTo>
                    <a:cubicBezTo>
                      <a:pt x="282" y="332"/>
                      <a:pt x="287" y="328"/>
                      <a:pt x="294" y="323"/>
                    </a:cubicBezTo>
                    <a:cubicBezTo>
                      <a:pt x="303" y="309"/>
                      <a:pt x="310" y="300"/>
                      <a:pt x="333" y="278"/>
                    </a:cubicBezTo>
                    <a:cubicBezTo>
                      <a:pt x="326" y="288"/>
                      <a:pt x="347" y="269"/>
                      <a:pt x="325" y="291"/>
                    </a:cubicBezTo>
                    <a:cubicBezTo>
                      <a:pt x="356" y="261"/>
                      <a:pt x="374" y="245"/>
                      <a:pt x="390" y="229"/>
                    </a:cubicBezTo>
                    <a:cubicBezTo>
                      <a:pt x="445" y="183"/>
                      <a:pt x="408" y="218"/>
                      <a:pt x="466" y="177"/>
                    </a:cubicBezTo>
                    <a:cubicBezTo>
                      <a:pt x="457" y="183"/>
                      <a:pt x="457" y="183"/>
                      <a:pt x="457" y="183"/>
                    </a:cubicBezTo>
                    <a:cubicBezTo>
                      <a:pt x="495" y="160"/>
                      <a:pt x="495" y="160"/>
                      <a:pt x="495" y="160"/>
                    </a:cubicBezTo>
                    <a:cubicBezTo>
                      <a:pt x="481" y="166"/>
                      <a:pt x="481" y="166"/>
                      <a:pt x="481" y="166"/>
                    </a:cubicBezTo>
                    <a:cubicBezTo>
                      <a:pt x="496" y="156"/>
                      <a:pt x="511" y="147"/>
                      <a:pt x="526" y="138"/>
                    </a:cubicBezTo>
                    <a:cubicBezTo>
                      <a:pt x="553" y="122"/>
                      <a:pt x="513" y="143"/>
                      <a:pt x="517" y="140"/>
                    </a:cubicBezTo>
                    <a:cubicBezTo>
                      <a:pt x="508" y="147"/>
                      <a:pt x="508" y="147"/>
                      <a:pt x="508" y="147"/>
                    </a:cubicBezTo>
                    <a:cubicBezTo>
                      <a:pt x="489" y="157"/>
                      <a:pt x="465" y="175"/>
                      <a:pt x="461" y="176"/>
                    </a:cubicBezTo>
                    <a:cubicBezTo>
                      <a:pt x="490" y="157"/>
                      <a:pt x="482" y="160"/>
                      <a:pt x="493" y="152"/>
                    </a:cubicBezTo>
                    <a:cubicBezTo>
                      <a:pt x="465" y="170"/>
                      <a:pt x="465" y="170"/>
                      <a:pt x="465" y="170"/>
                    </a:cubicBezTo>
                    <a:cubicBezTo>
                      <a:pt x="455" y="174"/>
                      <a:pt x="455" y="174"/>
                      <a:pt x="455" y="174"/>
                    </a:cubicBezTo>
                    <a:cubicBezTo>
                      <a:pt x="428" y="193"/>
                      <a:pt x="407" y="207"/>
                      <a:pt x="394" y="221"/>
                    </a:cubicBezTo>
                    <a:cubicBezTo>
                      <a:pt x="405" y="214"/>
                      <a:pt x="410" y="206"/>
                      <a:pt x="420" y="200"/>
                    </a:cubicBezTo>
                    <a:cubicBezTo>
                      <a:pt x="409" y="212"/>
                      <a:pt x="377" y="237"/>
                      <a:pt x="349" y="264"/>
                    </a:cubicBezTo>
                    <a:cubicBezTo>
                      <a:pt x="348" y="264"/>
                      <a:pt x="338" y="273"/>
                      <a:pt x="342" y="269"/>
                    </a:cubicBezTo>
                    <a:cubicBezTo>
                      <a:pt x="342" y="268"/>
                      <a:pt x="347" y="263"/>
                      <a:pt x="350" y="261"/>
                    </a:cubicBezTo>
                    <a:cubicBezTo>
                      <a:pt x="347" y="262"/>
                      <a:pt x="363" y="247"/>
                      <a:pt x="335" y="271"/>
                    </a:cubicBezTo>
                    <a:cubicBezTo>
                      <a:pt x="344" y="261"/>
                      <a:pt x="362" y="240"/>
                      <a:pt x="361" y="240"/>
                    </a:cubicBezTo>
                    <a:cubicBezTo>
                      <a:pt x="377" y="225"/>
                      <a:pt x="401" y="206"/>
                      <a:pt x="416" y="196"/>
                    </a:cubicBezTo>
                    <a:cubicBezTo>
                      <a:pt x="415" y="197"/>
                      <a:pt x="415" y="197"/>
                      <a:pt x="415" y="197"/>
                    </a:cubicBezTo>
                    <a:cubicBezTo>
                      <a:pt x="430" y="186"/>
                      <a:pt x="462" y="162"/>
                      <a:pt x="466" y="162"/>
                    </a:cubicBezTo>
                    <a:cubicBezTo>
                      <a:pt x="476" y="156"/>
                      <a:pt x="503" y="139"/>
                      <a:pt x="475" y="155"/>
                    </a:cubicBezTo>
                    <a:cubicBezTo>
                      <a:pt x="489" y="145"/>
                      <a:pt x="505" y="136"/>
                      <a:pt x="521" y="127"/>
                    </a:cubicBezTo>
                    <a:cubicBezTo>
                      <a:pt x="515" y="134"/>
                      <a:pt x="559" y="111"/>
                      <a:pt x="514" y="139"/>
                    </a:cubicBezTo>
                    <a:cubicBezTo>
                      <a:pt x="516" y="138"/>
                      <a:pt x="532" y="127"/>
                      <a:pt x="560" y="114"/>
                    </a:cubicBezTo>
                    <a:cubicBezTo>
                      <a:pt x="559" y="115"/>
                      <a:pt x="559" y="115"/>
                      <a:pt x="559" y="115"/>
                    </a:cubicBezTo>
                    <a:cubicBezTo>
                      <a:pt x="558" y="116"/>
                      <a:pt x="556" y="116"/>
                      <a:pt x="556" y="117"/>
                    </a:cubicBezTo>
                    <a:cubicBezTo>
                      <a:pt x="550" y="120"/>
                      <a:pt x="546" y="121"/>
                      <a:pt x="545" y="121"/>
                    </a:cubicBezTo>
                    <a:cubicBezTo>
                      <a:pt x="529" y="131"/>
                      <a:pt x="555" y="120"/>
                      <a:pt x="581" y="108"/>
                    </a:cubicBezTo>
                    <a:cubicBezTo>
                      <a:pt x="586" y="103"/>
                      <a:pt x="586" y="103"/>
                      <a:pt x="586" y="103"/>
                    </a:cubicBezTo>
                    <a:cubicBezTo>
                      <a:pt x="610" y="95"/>
                      <a:pt x="624" y="90"/>
                      <a:pt x="656" y="78"/>
                    </a:cubicBezTo>
                    <a:cubicBezTo>
                      <a:pt x="680" y="67"/>
                      <a:pt x="704" y="58"/>
                      <a:pt x="729" y="48"/>
                    </a:cubicBezTo>
                    <a:cubicBezTo>
                      <a:pt x="752" y="43"/>
                      <a:pt x="752" y="43"/>
                      <a:pt x="752" y="43"/>
                    </a:cubicBezTo>
                    <a:cubicBezTo>
                      <a:pt x="762" y="41"/>
                      <a:pt x="796" y="34"/>
                      <a:pt x="783" y="39"/>
                    </a:cubicBezTo>
                    <a:cubicBezTo>
                      <a:pt x="786" y="39"/>
                      <a:pt x="775" y="41"/>
                      <a:pt x="760" y="44"/>
                    </a:cubicBezTo>
                    <a:cubicBezTo>
                      <a:pt x="758" y="45"/>
                      <a:pt x="761" y="43"/>
                      <a:pt x="759" y="44"/>
                    </a:cubicBezTo>
                    <a:cubicBezTo>
                      <a:pt x="755" y="46"/>
                      <a:pt x="754" y="48"/>
                      <a:pt x="772" y="45"/>
                    </a:cubicBezTo>
                    <a:cubicBezTo>
                      <a:pt x="754" y="49"/>
                      <a:pt x="751" y="49"/>
                      <a:pt x="739" y="53"/>
                    </a:cubicBezTo>
                    <a:cubicBezTo>
                      <a:pt x="757" y="49"/>
                      <a:pt x="757" y="49"/>
                      <a:pt x="757" y="49"/>
                    </a:cubicBezTo>
                    <a:cubicBezTo>
                      <a:pt x="730" y="55"/>
                      <a:pt x="690" y="70"/>
                      <a:pt x="691" y="72"/>
                    </a:cubicBezTo>
                    <a:cubicBezTo>
                      <a:pt x="698" y="67"/>
                      <a:pt x="716" y="64"/>
                      <a:pt x="731" y="61"/>
                    </a:cubicBezTo>
                    <a:cubicBezTo>
                      <a:pt x="719" y="64"/>
                      <a:pt x="697" y="72"/>
                      <a:pt x="715" y="67"/>
                    </a:cubicBezTo>
                    <a:cubicBezTo>
                      <a:pt x="720" y="64"/>
                      <a:pt x="770" y="51"/>
                      <a:pt x="734" y="59"/>
                    </a:cubicBezTo>
                    <a:cubicBezTo>
                      <a:pt x="749" y="55"/>
                      <a:pt x="769" y="48"/>
                      <a:pt x="786" y="46"/>
                    </a:cubicBezTo>
                    <a:cubicBezTo>
                      <a:pt x="766" y="51"/>
                      <a:pt x="780" y="49"/>
                      <a:pt x="774" y="52"/>
                    </a:cubicBezTo>
                    <a:cubicBezTo>
                      <a:pt x="792" y="47"/>
                      <a:pt x="791" y="46"/>
                      <a:pt x="794" y="44"/>
                    </a:cubicBezTo>
                    <a:cubicBezTo>
                      <a:pt x="846" y="38"/>
                      <a:pt x="867" y="38"/>
                      <a:pt x="923" y="36"/>
                    </a:cubicBezTo>
                    <a:cubicBezTo>
                      <a:pt x="931" y="35"/>
                      <a:pt x="889" y="37"/>
                      <a:pt x="894" y="36"/>
                    </a:cubicBezTo>
                    <a:cubicBezTo>
                      <a:pt x="936" y="31"/>
                      <a:pt x="949" y="39"/>
                      <a:pt x="985" y="41"/>
                    </a:cubicBezTo>
                    <a:cubicBezTo>
                      <a:pt x="981" y="39"/>
                      <a:pt x="978" y="38"/>
                      <a:pt x="975" y="37"/>
                    </a:cubicBezTo>
                    <a:cubicBezTo>
                      <a:pt x="986" y="37"/>
                      <a:pt x="1013" y="40"/>
                      <a:pt x="1027" y="43"/>
                    </a:cubicBezTo>
                    <a:cubicBezTo>
                      <a:pt x="1030" y="44"/>
                      <a:pt x="1067" y="54"/>
                      <a:pt x="1039" y="49"/>
                    </a:cubicBezTo>
                    <a:cubicBezTo>
                      <a:pt x="1099" y="65"/>
                      <a:pt x="1095" y="55"/>
                      <a:pt x="1161" y="83"/>
                    </a:cubicBezTo>
                    <a:cubicBezTo>
                      <a:pt x="1131" y="69"/>
                      <a:pt x="1127" y="68"/>
                      <a:pt x="1102" y="60"/>
                    </a:cubicBezTo>
                    <a:cubicBezTo>
                      <a:pt x="1129" y="67"/>
                      <a:pt x="1107" y="60"/>
                      <a:pt x="1110" y="59"/>
                    </a:cubicBezTo>
                    <a:cubicBezTo>
                      <a:pt x="1126" y="66"/>
                      <a:pt x="1176" y="86"/>
                      <a:pt x="1141" y="73"/>
                    </a:cubicBezTo>
                    <a:cubicBezTo>
                      <a:pt x="1162" y="82"/>
                      <a:pt x="1202" y="102"/>
                      <a:pt x="1212" y="106"/>
                    </a:cubicBezTo>
                    <a:cubicBezTo>
                      <a:pt x="1195" y="96"/>
                      <a:pt x="1195" y="96"/>
                      <a:pt x="1195" y="96"/>
                    </a:cubicBezTo>
                    <a:cubicBezTo>
                      <a:pt x="1224" y="111"/>
                      <a:pt x="1251" y="127"/>
                      <a:pt x="1264" y="133"/>
                    </a:cubicBezTo>
                    <a:cubicBezTo>
                      <a:pt x="1229" y="111"/>
                      <a:pt x="1229" y="114"/>
                      <a:pt x="1184" y="90"/>
                    </a:cubicBezTo>
                    <a:cubicBezTo>
                      <a:pt x="1134" y="65"/>
                      <a:pt x="1197" y="94"/>
                      <a:pt x="1165" y="76"/>
                    </a:cubicBezTo>
                    <a:cubicBezTo>
                      <a:pt x="1152" y="72"/>
                      <a:pt x="1140" y="67"/>
                      <a:pt x="1127" y="63"/>
                    </a:cubicBezTo>
                    <a:cubicBezTo>
                      <a:pt x="1144" y="70"/>
                      <a:pt x="1144" y="70"/>
                      <a:pt x="1144" y="70"/>
                    </a:cubicBezTo>
                    <a:cubicBezTo>
                      <a:pt x="1138" y="70"/>
                      <a:pt x="1087" y="49"/>
                      <a:pt x="1091" y="54"/>
                    </a:cubicBezTo>
                    <a:cubicBezTo>
                      <a:pt x="1053" y="41"/>
                      <a:pt x="1041" y="40"/>
                      <a:pt x="997" y="31"/>
                    </a:cubicBezTo>
                    <a:cubicBezTo>
                      <a:pt x="987" y="31"/>
                      <a:pt x="1003" y="33"/>
                      <a:pt x="1015" y="35"/>
                    </a:cubicBezTo>
                    <a:cubicBezTo>
                      <a:pt x="993" y="32"/>
                      <a:pt x="991" y="34"/>
                      <a:pt x="962" y="30"/>
                    </a:cubicBezTo>
                    <a:cubicBezTo>
                      <a:pt x="948" y="29"/>
                      <a:pt x="958" y="32"/>
                      <a:pt x="984" y="34"/>
                    </a:cubicBezTo>
                    <a:cubicBezTo>
                      <a:pt x="962" y="32"/>
                      <a:pt x="940" y="31"/>
                      <a:pt x="916" y="31"/>
                    </a:cubicBezTo>
                    <a:cubicBezTo>
                      <a:pt x="924" y="31"/>
                      <a:pt x="932" y="33"/>
                      <a:pt x="941" y="33"/>
                    </a:cubicBezTo>
                    <a:cubicBezTo>
                      <a:pt x="932" y="33"/>
                      <a:pt x="923" y="33"/>
                      <a:pt x="915" y="33"/>
                    </a:cubicBezTo>
                    <a:cubicBezTo>
                      <a:pt x="922" y="33"/>
                      <a:pt x="929" y="34"/>
                      <a:pt x="937" y="34"/>
                    </a:cubicBezTo>
                    <a:cubicBezTo>
                      <a:pt x="887" y="32"/>
                      <a:pt x="831" y="40"/>
                      <a:pt x="804" y="42"/>
                    </a:cubicBezTo>
                    <a:cubicBezTo>
                      <a:pt x="847" y="32"/>
                      <a:pt x="918" y="28"/>
                      <a:pt x="943" y="27"/>
                    </a:cubicBezTo>
                    <a:cubicBezTo>
                      <a:pt x="934" y="25"/>
                      <a:pt x="909" y="29"/>
                      <a:pt x="896" y="26"/>
                    </a:cubicBezTo>
                    <a:cubicBezTo>
                      <a:pt x="892" y="27"/>
                      <a:pt x="887" y="28"/>
                      <a:pt x="883" y="29"/>
                    </a:cubicBezTo>
                    <a:cubicBezTo>
                      <a:pt x="868" y="30"/>
                      <a:pt x="833" y="36"/>
                      <a:pt x="829" y="34"/>
                    </a:cubicBezTo>
                    <a:cubicBezTo>
                      <a:pt x="871" y="27"/>
                      <a:pt x="882" y="25"/>
                      <a:pt x="903" y="23"/>
                    </a:cubicBezTo>
                    <a:cubicBezTo>
                      <a:pt x="903" y="22"/>
                      <a:pt x="907" y="22"/>
                      <a:pt x="913" y="22"/>
                    </a:cubicBezTo>
                    <a:cubicBezTo>
                      <a:pt x="914" y="22"/>
                      <a:pt x="914" y="22"/>
                      <a:pt x="914" y="22"/>
                    </a:cubicBezTo>
                    <a:cubicBezTo>
                      <a:pt x="913" y="22"/>
                      <a:pt x="913" y="22"/>
                      <a:pt x="913" y="22"/>
                    </a:cubicBezTo>
                    <a:cubicBezTo>
                      <a:pt x="926" y="22"/>
                      <a:pt x="946" y="22"/>
                      <a:pt x="958" y="23"/>
                    </a:cubicBezTo>
                    <a:cubicBezTo>
                      <a:pt x="973" y="24"/>
                      <a:pt x="963" y="25"/>
                      <a:pt x="961" y="25"/>
                    </a:cubicBezTo>
                    <a:cubicBezTo>
                      <a:pt x="1011" y="32"/>
                      <a:pt x="1047" y="31"/>
                      <a:pt x="1098" y="48"/>
                    </a:cubicBezTo>
                    <a:cubicBezTo>
                      <a:pt x="1098" y="50"/>
                      <a:pt x="1137" y="64"/>
                      <a:pt x="1125" y="60"/>
                    </a:cubicBezTo>
                    <a:cubicBezTo>
                      <a:pt x="1154" y="71"/>
                      <a:pt x="1170" y="77"/>
                      <a:pt x="1189" y="85"/>
                    </a:cubicBezTo>
                    <a:cubicBezTo>
                      <a:pt x="1193" y="88"/>
                      <a:pt x="1231" y="108"/>
                      <a:pt x="1217" y="102"/>
                    </a:cubicBezTo>
                    <a:cubicBezTo>
                      <a:pt x="1243" y="114"/>
                      <a:pt x="1243" y="114"/>
                      <a:pt x="1243" y="114"/>
                    </a:cubicBezTo>
                    <a:cubicBezTo>
                      <a:pt x="1259" y="125"/>
                      <a:pt x="1294" y="148"/>
                      <a:pt x="1298" y="154"/>
                    </a:cubicBezTo>
                    <a:cubicBezTo>
                      <a:pt x="1316" y="167"/>
                      <a:pt x="1305" y="155"/>
                      <a:pt x="1328" y="175"/>
                    </a:cubicBezTo>
                    <a:cubicBezTo>
                      <a:pt x="1326" y="174"/>
                      <a:pt x="1328" y="176"/>
                      <a:pt x="1323" y="172"/>
                    </a:cubicBezTo>
                    <a:cubicBezTo>
                      <a:pt x="1333" y="181"/>
                      <a:pt x="1358" y="203"/>
                      <a:pt x="1369" y="212"/>
                    </a:cubicBezTo>
                    <a:cubicBezTo>
                      <a:pt x="1354" y="197"/>
                      <a:pt x="1366" y="208"/>
                      <a:pt x="1348" y="191"/>
                    </a:cubicBezTo>
                    <a:cubicBezTo>
                      <a:pt x="1349" y="191"/>
                      <a:pt x="1371" y="208"/>
                      <a:pt x="1390" y="230"/>
                    </a:cubicBezTo>
                    <a:cubicBezTo>
                      <a:pt x="1361" y="204"/>
                      <a:pt x="1410" y="254"/>
                      <a:pt x="1396" y="242"/>
                    </a:cubicBezTo>
                    <a:cubicBezTo>
                      <a:pt x="1438" y="288"/>
                      <a:pt x="1463" y="314"/>
                      <a:pt x="1495" y="355"/>
                    </a:cubicBezTo>
                    <a:cubicBezTo>
                      <a:pt x="1531" y="405"/>
                      <a:pt x="1568" y="473"/>
                      <a:pt x="1590" y="516"/>
                    </a:cubicBezTo>
                    <a:cubicBezTo>
                      <a:pt x="1587" y="510"/>
                      <a:pt x="1587" y="510"/>
                      <a:pt x="1587" y="510"/>
                    </a:cubicBezTo>
                    <a:cubicBezTo>
                      <a:pt x="1592" y="519"/>
                      <a:pt x="1597" y="527"/>
                      <a:pt x="1601" y="536"/>
                    </a:cubicBezTo>
                    <a:cubicBezTo>
                      <a:pt x="1608" y="551"/>
                      <a:pt x="1599" y="537"/>
                      <a:pt x="1610" y="560"/>
                    </a:cubicBezTo>
                    <a:cubicBezTo>
                      <a:pt x="1604" y="553"/>
                      <a:pt x="1591" y="519"/>
                      <a:pt x="1578" y="496"/>
                    </a:cubicBezTo>
                    <a:cubicBezTo>
                      <a:pt x="1596" y="538"/>
                      <a:pt x="1557" y="460"/>
                      <a:pt x="1568" y="488"/>
                    </a:cubicBezTo>
                    <a:cubicBezTo>
                      <a:pt x="1581" y="501"/>
                      <a:pt x="1611" y="574"/>
                      <a:pt x="1626" y="611"/>
                    </a:cubicBezTo>
                    <a:cubicBezTo>
                      <a:pt x="1639" y="647"/>
                      <a:pt x="1618" y="595"/>
                      <a:pt x="1625" y="613"/>
                    </a:cubicBezTo>
                    <a:cubicBezTo>
                      <a:pt x="1630" y="624"/>
                      <a:pt x="1630" y="624"/>
                      <a:pt x="1630" y="624"/>
                    </a:cubicBezTo>
                    <a:cubicBezTo>
                      <a:pt x="1635" y="638"/>
                      <a:pt x="1636" y="643"/>
                      <a:pt x="1635" y="643"/>
                    </a:cubicBezTo>
                    <a:cubicBezTo>
                      <a:pt x="1648" y="682"/>
                      <a:pt x="1662" y="726"/>
                      <a:pt x="1671" y="759"/>
                    </a:cubicBezTo>
                    <a:cubicBezTo>
                      <a:pt x="1660" y="716"/>
                      <a:pt x="1677" y="773"/>
                      <a:pt x="1667" y="730"/>
                    </a:cubicBezTo>
                    <a:cubicBezTo>
                      <a:pt x="1671" y="743"/>
                      <a:pt x="1678" y="770"/>
                      <a:pt x="1683" y="797"/>
                    </a:cubicBezTo>
                    <a:cubicBezTo>
                      <a:pt x="1677" y="772"/>
                      <a:pt x="1687" y="831"/>
                      <a:pt x="1676" y="775"/>
                    </a:cubicBezTo>
                    <a:cubicBezTo>
                      <a:pt x="1675" y="783"/>
                      <a:pt x="1683" y="803"/>
                      <a:pt x="1686" y="828"/>
                    </a:cubicBezTo>
                    <a:cubicBezTo>
                      <a:pt x="1684" y="815"/>
                      <a:pt x="1676" y="787"/>
                      <a:pt x="1676" y="790"/>
                    </a:cubicBezTo>
                    <a:cubicBezTo>
                      <a:pt x="1688" y="827"/>
                      <a:pt x="1693" y="912"/>
                      <a:pt x="1696" y="927"/>
                    </a:cubicBezTo>
                    <a:cubicBezTo>
                      <a:pt x="1701" y="954"/>
                      <a:pt x="1705" y="997"/>
                      <a:pt x="1708" y="1031"/>
                    </a:cubicBezTo>
                    <a:cubicBezTo>
                      <a:pt x="1707" y="1066"/>
                      <a:pt x="1708" y="1103"/>
                      <a:pt x="1706" y="1142"/>
                    </a:cubicBezTo>
                    <a:cubicBezTo>
                      <a:pt x="1705" y="1135"/>
                      <a:pt x="1705" y="1135"/>
                      <a:pt x="1705" y="1135"/>
                    </a:cubicBezTo>
                    <a:cubicBezTo>
                      <a:pt x="1704" y="1157"/>
                      <a:pt x="1704" y="1191"/>
                      <a:pt x="1701" y="1223"/>
                    </a:cubicBezTo>
                    <a:cubicBezTo>
                      <a:pt x="1699" y="1230"/>
                      <a:pt x="1699" y="1230"/>
                      <a:pt x="1699" y="1230"/>
                    </a:cubicBezTo>
                    <a:cubicBezTo>
                      <a:pt x="1698" y="1252"/>
                      <a:pt x="1695" y="1293"/>
                      <a:pt x="1692" y="1327"/>
                    </a:cubicBezTo>
                    <a:cubicBezTo>
                      <a:pt x="1693" y="1327"/>
                      <a:pt x="1695" y="1296"/>
                      <a:pt x="1695" y="1311"/>
                    </a:cubicBezTo>
                    <a:cubicBezTo>
                      <a:pt x="1697" y="1294"/>
                      <a:pt x="1698" y="1280"/>
                      <a:pt x="1696" y="1286"/>
                    </a:cubicBezTo>
                    <a:cubicBezTo>
                      <a:pt x="1698" y="1269"/>
                      <a:pt x="1699" y="1269"/>
                      <a:pt x="1701" y="1255"/>
                    </a:cubicBezTo>
                    <a:cubicBezTo>
                      <a:pt x="1700" y="1277"/>
                      <a:pt x="1698" y="1298"/>
                      <a:pt x="1697" y="1320"/>
                    </a:cubicBezTo>
                    <a:cubicBezTo>
                      <a:pt x="1696" y="1325"/>
                      <a:pt x="1696" y="1327"/>
                      <a:pt x="1696" y="1327"/>
                    </a:cubicBezTo>
                    <a:cubicBezTo>
                      <a:pt x="1697" y="1332"/>
                      <a:pt x="1697" y="1332"/>
                      <a:pt x="1697" y="1332"/>
                    </a:cubicBezTo>
                    <a:cubicBezTo>
                      <a:pt x="1696" y="1349"/>
                      <a:pt x="1695" y="1354"/>
                      <a:pt x="1694" y="1351"/>
                    </a:cubicBezTo>
                    <a:cubicBezTo>
                      <a:pt x="1691" y="1388"/>
                      <a:pt x="1693" y="1401"/>
                      <a:pt x="1687" y="1439"/>
                    </a:cubicBezTo>
                    <a:cubicBezTo>
                      <a:pt x="1687" y="1422"/>
                      <a:pt x="1688" y="1412"/>
                      <a:pt x="1691" y="1384"/>
                    </a:cubicBezTo>
                    <a:cubicBezTo>
                      <a:pt x="1689" y="1399"/>
                      <a:pt x="1687" y="1414"/>
                      <a:pt x="1685" y="1428"/>
                    </a:cubicBezTo>
                    <a:cubicBezTo>
                      <a:pt x="1687" y="1408"/>
                      <a:pt x="1694" y="1332"/>
                      <a:pt x="1690" y="1345"/>
                    </a:cubicBezTo>
                    <a:cubicBezTo>
                      <a:pt x="1687" y="1393"/>
                      <a:pt x="1681" y="1463"/>
                      <a:pt x="1674" y="1505"/>
                    </a:cubicBezTo>
                    <a:cubicBezTo>
                      <a:pt x="1669" y="1527"/>
                      <a:pt x="1664" y="1560"/>
                      <a:pt x="1655" y="1596"/>
                    </a:cubicBezTo>
                    <a:cubicBezTo>
                      <a:pt x="1653" y="1601"/>
                      <a:pt x="1650" y="1612"/>
                      <a:pt x="1651" y="1605"/>
                    </a:cubicBezTo>
                    <a:cubicBezTo>
                      <a:pt x="1653" y="1595"/>
                      <a:pt x="1653" y="1595"/>
                      <a:pt x="1653" y="1595"/>
                    </a:cubicBezTo>
                    <a:cubicBezTo>
                      <a:pt x="1642" y="1643"/>
                      <a:pt x="1628" y="1696"/>
                      <a:pt x="1614" y="1737"/>
                    </a:cubicBezTo>
                    <a:cubicBezTo>
                      <a:pt x="1611" y="1744"/>
                      <a:pt x="1607" y="1751"/>
                      <a:pt x="1604" y="1757"/>
                    </a:cubicBezTo>
                    <a:cubicBezTo>
                      <a:pt x="1574" y="1825"/>
                      <a:pt x="1614" y="1746"/>
                      <a:pt x="1583" y="1816"/>
                    </a:cubicBezTo>
                    <a:cubicBezTo>
                      <a:pt x="1574" y="1832"/>
                      <a:pt x="1538" y="1898"/>
                      <a:pt x="1534" y="1899"/>
                    </a:cubicBezTo>
                    <a:cubicBezTo>
                      <a:pt x="1526" y="1911"/>
                      <a:pt x="1522" y="1916"/>
                      <a:pt x="1523" y="1919"/>
                    </a:cubicBezTo>
                    <a:cubicBezTo>
                      <a:pt x="1530" y="1908"/>
                      <a:pt x="1545" y="1884"/>
                      <a:pt x="1538" y="1898"/>
                    </a:cubicBezTo>
                    <a:cubicBezTo>
                      <a:pt x="1524" y="1921"/>
                      <a:pt x="1516" y="1930"/>
                      <a:pt x="1504" y="1947"/>
                    </a:cubicBezTo>
                    <a:cubicBezTo>
                      <a:pt x="1505" y="1946"/>
                      <a:pt x="1512" y="1933"/>
                      <a:pt x="1508" y="1940"/>
                    </a:cubicBezTo>
                    <a:cubicBezTo>
                      <a:pt x="1480" y="1982"/>
                      <a:pt x="1416" y="2051"/>
                      <a:pt x="1381" y="2084"/>
                    </a:cubicBezTo>
                    <a:cubicBezTo>
                      <a:pt x="1394" y="2072"/>
                      <a:pt x="1395" y="2070"/>
                      <a:pt x="1413" y="2054"/>
                    </a:cubicBezTo>
                    <a:cubicBezTo>
                      <a:pt x="1414" y="2055"/>
                      <a:pt x="1404" y="2063"/>
                      <a:pt x="1401" y="2067"/>
                    </a:cubicBezTo>
                    <a:cubicBezTo>
                      <a:pt x="1404" y="2067"/>
                      <a:pt x="1418" y="2050"/>
                      <a:pt x="1437" y="2032"/>
                    </a:cubicBezTo>
                    <a:cubicBezTo>
                      <a:pt x="1428" y="2043"/>
                      <a:pt x="1418" y="2053"/>
                      <a:pt x="1408" y="2064"/>
                    </a:cubicBezTo>
                    <a:cubicBezTo>
                      <a:pt x="1427" y="2049"/>
                      <a:pt x="1427" y="2049"/>
                      <a:pt x="1427" y="2049"/>
                    </a:cubicBezTo>
                    <a:cubicBezTo>
                      <a:pt x="1405" y="2073"/>
                      <a:pt x="1381" y="2095"/>
                      <a:pt x="1357" y="2116"/>
                    </a:cubicBezTo>
                    <a:cubicBezTo>
                      <a:pt x="1421" y="2067"/>
                      <a:pt x="1442" y="2035"/>
                      <a:pt x="1486" y="1987"/>
                    </a:cubicBezTo>
                    <a:cubicBezTo>
                      <a:pt x="1480" y="1995"/>
                      <a:pt x="1486" y="1988"/>
                      <a:pt x="1488" y="1986"/>
                    </a:cubicBezTo>
                    <a:cubicBezTo>
                      <a:pt x="1501" y="1969"/>
                      <a:pt x="1516" y="1949"/>
                      <a:pt x="1522" y="1938"/>
                    </a:cubicBezTo>
                    <a:cubicBezTo>
                      <a:pt x="1541" y="1911"/>
                      <a:pt x="1541" y="1911"/>
                      <a:pt x="1541" y="1911"/>
                    </a:cubicBezTo>
                    <a:cubicBezTo>
                      <a:pt x="1541" y="1911"/>
                      <a:pt x="1537" y="1924"/>
                      <a:pt x="1517" y="1951"/>
                    </a:cubicBezTo>
                    <a:cubicBezTo>
                      <a:pt x="1586" y="1854"/>
                      <a:pt x="1618" y="1767"/>
                      <a:pt x="1653" y="1654"/>
                    </a:cubicBezTo>
                    <a:cubicBezTo>
                      <a:pt x="1654" y="1649"/>
                      <a:pt x="1649" y="1669"/>
                      <a:pt x="1652" y="1661"/>
                    </a:cubicBezTo>
                    <a:cubicBezTo>
                      <a:pt x="1656" y="1645"/>
                      <a:pt x="1661" y="1620"/>
                      <a:pt x="1660" y="1620"/>
                    </a:cubicBezTo>
                    <a:cubicBezTo>
                      <a:pt x="1660" y="1622"/>
                      <a:pt x="1660" y="1625"/>
                      <a:pt x="1658" y="1635"/>
                    </a:cubicBezTo>
                    <a:cubicBezTo>
                      <a:pt x="1672" y="1575"/>
                      <a:pt x="1682" y="1544"/>
                      <a:pt x="1687" y="1505"/>
                    </a:cubicBezTo>
                    <a:cubicBezTo>
                      <a:pt x="1689" y="1503"/>
                      <a:pt x="1683" y="1535"/>
                      <a:pt x="1684" y="1530"/>
                    </a:cubicBezTo>
                    <a:cubicBezTo>
                      <a:pt x="1696" y="1470"/>
                      <a:pt x="1697" y="1438"/>
                      <a:pt x="1703" y="1377"/>
                    </a:cubicBezTo>
                    <a:cubicBezTo>
                      <a:pt x="1703" y="1398"/>
                      <a:pt x="1707" y="1364"/>
                      <a:pt x="1709" y="1348"/>
                    </a:cubicBezTo>
                    <a:cubicBezTo>
                      <a:pt x="1713" y="1298"/>
                      <a:pt x="1721" y="1192"/>
                      <a:pt x="1721" y="1116"/>
                    </a:cubicBezTo>
                    <a:cubicBezTo>
                      <a:pt x="1726" y="1136"/>
                      <a:pt x="1722" y="1031"/>
                      <a:pt x="1725" y="1025"/>
                    </a:cubicBezTo>
                    <a:cubicBezTo>
                      <a:pt x="1724" y="1008"/>
                      <a:pt x="1723" y="982"/>
                      <a:pt x="1721" y="980"/>
                    </a:cubicBezTo>
                    <a:cubicBezTo>
                      <a:pt x="1722" y="989"/>
                      <a:pt x="1722" y="1012"/>
                      <a:pt x="1721" y="1009"/>
                    </a:cubicBezTo>
                    <a:cubicBezTo>
                      <a:pt x="1720" y="984"/>
                      <a:pt x="1717" y="947"/>
                      <a:pt x="1715" y="944"/>
                    </a:cubicBezTo>
                    <a:cubicBezTo>
                      <a:pt x="1715" y="933"/>
                      <a:pt x="1715" y="923"/>
                      <a:pt x="1714" y="913"/>
                    </a:cubicBezTo>
                    <a:cubicBezTo>
                      <a:pt x="1713" y="911"/>
                      <a:pt x="1710" y="902"/>
                      <a:pt x="1708" y="885"/>
                    </a:cubicBezTo>
                    <a:cubicBezTo>
                      <a:pt x="1707" y="847"/>
                      <a:pt x="1707" y="889"/>
                      <a:pt x="1701" y="836"/>
                    </a:cubicBezTo>
                    <a:cubicBezTo>
                      <a:pt x="1705" y="848"/>
                      <a:pt x="1707" y="859"/>
                      <a:pt x="1709" y="863"/>
                    </a:cubicBezTo>
                    <a:cubicBezTo>
                      <a:pt x="1706" y="837"/>
                      <a:pt x="1705" y="841"/>
                      <a:pt x="1702" y="823"/>
                    </a:cubicBezTo>
                    <a:cubicBezTo>
                      <a:pt x="1702" y="816"/>
                      <a:pt x="1708" y="840"/>
                      <a:pt x="1711" y="860"/>
                    </a:cubicBezTo>
                    <a:cubicBezTo>
                      <a:pt x="1710" y="848"/>
                      <a:pt x="1709" y="837"/>
                      <a:pt x="1707" y="826"/>
                    </a:cubicBezTo>
                    <a:cubicBezTo>
                      <a:pt x="1700" y="795"/>
                      <a:pt x="1686" y="741"/>
                      <a:pt x="1671" y="691"/>
                    </a:cubicBezTo>
                    <a:cubicBezTo>
                      <a:pt x="1675" y="699"/>
                      <a:pt x="1680" y="715"/>
                      <a:pt x="1678" y="701"/>
                    </a:cubicBezTo>
                    <a:cubicBezTo>
                      <a:pt x="1671" y="680"/>
                      <a:pt x="1660" y="652"/>
                      <a:pt x="1651" y="624"/>
                    </a:cubicBezTo>
                    <a:cubicBezTo>
                      <a:pt x="1652" y="628"/>
                      <a:pt x="1652" y="626"/>
                      <a:pt x="1653" y="629"/>
                    </a:cubicBezTo>
                    <a:cubicBezTo>
                      <a:pt x="1633" y="582"/>
                      <a:pt x="1640" y="593"/>
                      <a:pt x="1623" y="549"/>
                    </a:cubicBezTo>
                    <a:cubicBezTo>
                      <a:pt x="1623" y="550"/>
                      <a:pt x="1623" y="550"/>
                      <a:pt x="1624" y="551"/>
                    </a:cubicBezTo>
                    <a:cubicBezTo>
                      <a:pt x="1611" y="525"/>
                      <a:pt x="1611" y="525"/>
                      <a:pt x="1611" y="525"/>
                    </a:cubicBezTo>
                    <a:cubicBezTo>
                      <a:pt x="1583" y="473"/>
                      <a:pt x="1584" y="465"/>
                      <a:pt x="1568" y="432"/>
                    </a:cubicBezTo>
                    <a:cubicBezTo>
                      <a:pt x="1572" y="439"/>
                      <a:pt x="1572" y="439"/>
                      <a:pt x="1572" y="439"/>
                    </a:cubicBezTo>
                    <a:cubicBezTo>
                      <a:pt x="1563" y="418"/>
                      <a:pt x="1523" y="357"/>
                      <a:pt x="1511" y="340"/>
                    </a:cubicBezTo>
                    <a:cubicBezTo>
                      <a:pt x="1525" y="362"/>
                      <a:pt x="1515" y="348"/>
                      <a:pt x="1524" y="365"/>
                    </a:cubicBezTo>
                    <a:cubicBezTo>
                      <a:pt x="1536" y="383"/>
                      <a:pt x="1535" y="376"/>
                      <a:pt x="1554" y="408"/>
                    </a:cubicBezTo>
                    <a:cubicBezTo>
                      <a:pt x="1550" y="405"/>
                      <a:pt x="1524" y="366"/>
                      <a:pt x="1517" y="359"/>
                    </a:cubicBezTo>
                    <a:cubicBezTo>
                      <a:pt x="1505" y="342"/>
                      <a:pt x="1499" y="328"/>
                      <a:pt x="1499" y="325"/>
                    </a:cubicBezTo>
                    <a:cubicBezTo>
                      <a:pt x="1468" y="284"/>
                      <a:pt x="1450" y="259"/>
                      <a:pt x="1405" y="214"/>
                    </a:cubicBezTo>
                    <a:cubicBezTo>
                      <a:pt x="1388" y="198"/>
                      <a:pt x="1372" y="189"/>
                      <a:pt x="1333" y="153"/>
                    </a:cubicBezTo>
                    <a:cubicBezTo>
                      <a:pt x="1336" y="154"/>
                      <a:pt x="1336" y="154"/>
                      <a:pt x="1336" y="154"/>
                    </a:cubicBezTo>
                    <a:cubicBezTo>
                      <a:pt x="1334" y="154"/>
                      <a:pt x="1316" y="137"/>
                      <a:pt x="1306" y="132"/>
                    </a:cubicBezTo>
                    <a:cubicBezTo>
                      <a:pt x="1320" y="145"/>
                      <a:pt x="1287" y="119"/>
                      <a:pt x="1304" y="135"/>
                    </a:cubicBezTo>
                    <a:cubicBezTo>
                      <a:pt x="1279" y="117"/>
                      <a:pt x="1276" y="111"/>
                      <a:pt x="1274" y="108"/>
                    </a:cubicBezTo>
                    <a:cubicBezTo>
                      <a:pt x="1254" y="98"/>
                      <a:pt x="1223" y="73"/>
                      <a:pt x="1178" y="54"/>
                    </a:cubicBezTo>
                    <a:cubicBezTo>
                      <a:pt x="1187" y="56"/>
                      <a:pt x="1233" y="80"/>
                      <a:pt x="1215" y="69"/>
                    </a:cubicBezTo>
                    <a:cubicBezTo>
                      <a:pt x="1196" y="60"/>
                      <a:pt x="1177" y="53"/>
                      <a:pt x="1157" y="46"/>
                    </a:cubicBezTo>
                    <a:cubicBezTo>
                      <a:pt x="1166" y="50"/>
                      <a:pt x="1174" y="53"/>
                      <a:pt x="1182" y="57"/>
                    </a:cubicBezTo>
                    <a:cubicBezTo>
                      <a:pt x="1139" y="40"/>
                      <a:pt x="1127" y="34"/>
                      <a:pt x="1102" y="25"/>
                    </a:cubicBezTo>
                    <a:cubicBezTo>
                      <a:pt x="1097" y="22"/>
                      <a:pt x="1114" y="27"/>
                      <a:pt x="1127" y="31"/>
                    </a:cubicBezTo>
                    <a:cubicBezTo>
                      <a:pt x="1113" y="26"/>
                      <a:pt x="1091" y="20"/>
                      <a:pt x="1072" y="16"/>
                    </a:cubicBezTo>
                    <a:cubicBezTo>
                      <a:pt x="1058" y="14"/>
                      <a:pt x="1010" y="5"/>
                      <a:pt x="990" y="6"/>
                    </a:cubicBezTo>
                    <a:cubicBezTo>
                      <a:pt x="982" y="5"/>
                      <a:pt x="982" y="5"/>
                      <a:pt x="982" y="5"/>
                    </a:cubicBezTo>
                    <a:cubicBezTo>
                      <a:pt x="983" y="5"/>
                      <a:pt x="984" y="4"/>
                      <a:pt x="986" y="5"/>
                    </a:cubicBezTo>
                    <a:cubicBezTo>
                      <a:pt x="982" y="4"/>
                      <a:pt x="979" y="4"/>
                      <a:pt x="976" y="4"/>
                    </a:cubicBezTo>
                    <a:cubicBezTo>
                      <a:pt x="951" y="2"/>
                      <a:pt x="951" y="2"/>
                      <a:pt x="951" y="2"/>
                    </a:cubicBezTo>
                    <a:cubicBezTo>
                      <a:pt x="956" y="1"/>
                      <a:pt x="956" y="1"/>
                      <a:pt x="956" y="1"/>
                    </a:cubicBezTo>
                    <a:cubicBezTo>
                      <a:pt x="946" y="1"/>
                      <a:pt x="946" y="1"/>
                      <a:pt x="946" y="1"/>
                    </a:cubicBezTo>
                    <a:cubicBezTo>
                      <a:pt x="921" y="0"/>
                      <a:pt x="921" y="0"/>
                      <a:pt x="921" y="0"/>
                    </a:cubicBezTo>
                    <a:close/>
                    <a:moveTo>
                      <a:pt x="1525" y="1932"/>
                    </a:moveTo>
                    <a:cubicBezTo>
                      <a:pt x="1524" y="1934"/>
                      <a:pt x="1524" y="1935"/>
                      <a:pt x="1523" y="1937"/>
                    </a:cubicBezTo>
                    <a:cubicBezTo>
                      <a:pt x="1525" y="1933"/>
                      <a:pt x="1524" y="1934"/>
                      <a:pt x="1525" y="1932"/>
                    </a:cubicBezTo>
                    <a:close/>
                    <a:moveTo>
                      <a:pt x="315" y="266"/>
                    </a:moveTo>
                    <a:cubicBezTo>
                      <a:pt x="304" y="277"/>
                      <a:pt x="297" y="287"/>
                      <a:pt x="290" y="292"/>
                    </a:cubicBezTo>
                    <a:cubicBezTo>
                      <a:pt x="288" y="291"/>
                      <a:pt x="338" y="233"/>
                      <a:pt x="356" y="216"/>
                    </a:cubicBezTo>
                    <a:cubicBezTo>
                      <a:pt x="379" y="197"/>
                      <a:pt x="404" y="178"/>
                      <a:pt x="420" y="168"/>
                    </a:cubicBezTo>
                    <a:cubicBezTo>
                      <a:pt x="412" y="174"/>
                      <a:pt x="412" y="174"/>
                      <a:pt x="412" y="174"/>
                    </a:cubicBezTo>
                    <a:cubicBezTo>
                      <a:pt x="356" y="215"/>
                      <a:pt x="343" y="231"/>
                      <a:pt x="349" y="227"/>
                    </a:cubicBezTo>
                    <a:cubicBezTo>
                      <a:pt x="356" y="222"/>
                      <a:pt x="384" y="201"/>
                      <a:pt x="420" y="179"/>
                    </a:cubicBezTo>
                    <a:cubicBezTo>
                      <a:pt x="382" y="205"/>
                      <a:pt x="344" y="236"/>
                      <a:pt x="310" y="270"/>
                    </a:cubicBezTo>
                    <a:cubicBezTo>
                      <a:pt x="315" y="266"/>
                      <a:pt x="315" y="266"/>
                      <a:pt x="315" y="266"/>
                    </a:cubicBezTo>
                    <a:close/>
                    <a:moveTo>
                      <a:pt x="283" y="287"/>
                    </a:moveTo>
                    <a:cubicBezTo>
                      <a:pt x="277" y="294"/>
                      <a:pt x="271" y="301"/>
                      <a:pt x="265" y="309"/>
                    </a:cubicBezTo>
                    <a:cubicBezTo>
                      <a:pt x="267" y="305"/>
                      <a:pt x="262" y="309"/>
                      <a:pt x="280" y="288"/>
                    </a:cubicBezTo>
                    <a:cubicBezTo>
                      <a:pt x="279" y="290"/>
                      <a:pt x="281" y="289"/>
                      <a:pt x="283" y="287"/>
                    </a:cubicBezTo>
                    <a:close/>
                    <a:moveTo>
                      <a:pt x="271" y="303"/>
                    </a:moveTo>
                    <a:cubicBezTo>
                      <a:pt x="270" y="304"/>
                      <a:pt x="268" y="306"/>
                      <a:pt x="266" y="308"/>
                    </a:cubicBezTo>
                    <a:cubicBezTo>
                      <a:pt x="271" y="303"/>
                      <a:pt x="271" y="303"/>
                      <a:pt x="271" y="303"/>
                    </a:cubicBezTo>
                    <a:close/>
                    <a:moveTo>
                      <a:pt x="731" y="31"/>
                    </a:moveTo>
                    <a:cubicBezTo>
                      <a:pt x="724" y="32"/>
                      <a:pt x="718" y="34"/>
                      <a:pt x="712" y="35"/>
                    </a:cubicBezTo>
                    <a:cubicBezTo>
                      <a:pt x="713" y="35"/>
                      <a:pt x="713" y="35"/>
                      <a:pt x="714" y="35"/>
                    </a:cubicBezTo>
                    <a:cubicBezTo>
                      <a:pt x="723" y="32"/>
                      <a:pt x="728" y="31"/>
                      <a:pt x="731" y="31"/>
                    </a:cubicBezTo>
                    <a:close/>
                    <a:moveTo>
                      <a:pt x="672" y="46"/>
                    </a:moveTo>
                    <a:cubicBezTo>
                      <a:pt x="666" y="48"/>
                      <a:pt x="661" y="50"/>
                      <a:pt x="655" y="52"/>
                    </a:cubicBezTo>
                    <a:cubicBezTo>
                      <a:pt x="660" y="48"/>
                      <a:pt x="660" y="48"/>
                      <a:pt x="660" y="48"/>
                    </a:cubicBezTo>
                    <a:cubicBezTo>
                      <a:pt x="668" y="46"/>
                      <a:pt x="670" y="46"/>
                      <a:pt x="672" y="46"/>
                    </a:cubicBezTo>
                    <a:close/>
                    <a:moveTo>
                      <a:pt x="533" y="95"/>
                    </a:moveTo>
                    <a:cubicBezTo>
                      <a:pt x="505" y="109"/>
                      <a:pt x="511" y="113"/>
                      <a:pt x="484" y="124"/>
                    </a:cubicBezTo>
                    <a:cubicBezTo>
                      <a:pt x="481" y="127"/>
                      <a:pt x="488" y="124"/>
                      <a:pt x="498" y="119"/>
                    </a:cubicBezTo>
                    <a:cubicBezTo>
                      <a:pt x="494" y="121"/>
                      <a:pt x="493" y="122"/>
                      <a:pt x="492" y="123"/>
                    </a:cubicBezTo>
                    <a:cubicBezTo>
                      <a:pt x="482" y="128"/>
                      <a:pt x="474" y="134"/>
                      <a:pt x="465" y="139"/>
                    </a:cubicBezTo>
                    <a:cubicBezTo>
                      <a:pt x="457" y="144"/>
                      <a:pt x="450" y="148"/>
                      <a:pt x="452" y="146"/>
                    </a:cubicBezTo>
                    <a:cubicBezTo>
                      <a:pt x="453" y="143"/>
                      <a:pt x="485" y="122"/>
                      <a:pt x="494" y="115"/>
                    </a:cubicBezTo>
                    <a:cubicBezTo>
                      <a:pt x="502" y="110"/>
                      <a:pt x="541" y="89"/>
                      <a:pt x="533" y="95"/>
                    </a:cubicBezTo>
                    <a:close/>
                    <a:moveTo>
                      <a:pt x="402" y="2084"/>
                    </a:moveTo>
                    <a:cubicBezTo>
                      <a:pt x="397" y="2080"/>
                      <a:pt x="391" y="2076"/>
                      <a:pt x="384" y="2071"/>
                    </a:cubicBezTo>
                    <a:cubicBezTo>
                      <a:pt x="390" y="2077"/>
                      <a:pt x="396" y="2083"/>
                      <a:pt x="409" y="2093"/>
                    </a:cubicBezTo>
                    <a:cubicBezTo>
                      <a:pt x="440" y="2110"/>
                      <a:pt x="465" y="2129"/>
                      <a:pt x="499" y="2148"/>
                    </a:cubicBezTo>
                    <a:cubicBezTo>
                      <a:pt x="519" y="2157"/>
                      <a:pt x="519" y="2157"/>
                      <a:pt x="519" y="2157"/>
                    </a:cubicBezTo>
                    <a:cubicBezTo>
                      <a:pt x="515" y="2155"/>
                      <a:pt x="513" y="2153"/>
                      <a:pt x="512" y="2152"/>
                    </a:cubicBezTo>
                    <a:cubicBezTo>
                      <a:pt x="442" y="2116"/>
                      <a:pt x="486" y="2133"/>
                      <a:pt x="402" y="2084"/>
                    </a:cubicBezTo>
                    <a:close/>
                    <a:moveTo>
                      <a:pt x="238" y="1921"/>
                    </a:moveTo>
                    <a:cubicBezTo>
                      <a:pt x="230" y="1913"/>
                      <a:pt x="230" y="1913"/>
                      <a:pt x="230" y="1913"/>
                    </a:cubicBezTo>
                    <a:cubicBezTo>
                      <a:pt x="233" y="1919"/>
                      <a:pt x="252" y="1940"/>
                      <a:pt x="271" y="1962"/>
                    </a:cubicBezTo>
                    <a:cubicBezTo>
                      <a:pt x="277" y="1968"/>
                      <a:pt x="290" y="1980"/>
                      <a:pt x="297" y="1989"/>
                    </a:cubicBezTo>
                    <a:cubicBezTo>
                      <a:pt x="293" y="1987"/>
                      <a:pt x="293" y="1987"/>
                      <a:pt x="293" y="1987"/>
                    </a:cubicBezTo>
                    <a:cubicBezTo>
                      <a:pt x="296" y="1991"/>
                      <a:pt x="315" y="2012"/>
                      <a:pt x="339" y="2033"/>
                    </a:cubicBezTo>
                    <a:cubicBezTo>
                      <a:pt x="336" y="2031"/>
                      <a:pt x="332" y="2028"/>
                      <a:pt x="328" y="2025"/>
                    </a:cubicBezTo>
                    <a:cubicBezTo>
                      <a:pt x="322" y="2020"/>
                      <a:pt x="315" y="2014"/>
                      <a:pt x="306" y="2006"/>
                    </a:cubicBezTo>
                    <a:cubicBezTo>
                      <a:pt x="311" y="2011"/>
                      <a:pt x="316" y="2016"/>
                      <a:pt x="324" y="2024"/>
                    </a:cubicBezTo>
                    <a:cubicBezTo>
                      <a:pt x="309" y="2012"/>
                      <a:pt x="294" y="2000"/>
                      <a:pt x="281" y="1987"/>
                    </a:cubicBezTo>
                    <a:cubicBezTo>
                      <a:pt x="300" y="2008"/>
                      <a:pt x="306" y="2008"/>
                      <a:pt x="330" y="2033"/>
                    </a:cubicBezTo>
                    <a:cubicBezTo>
                      <a:pt x="327" y="2033"/>
                      <a:pt x="328" y="2035"/>
                      <a:pt x="299" y="2011"/>
                    </a:cubicBezTo>
                    <a:cubicBezTo>
                      <a:pt x="277" y="1987"/>
                      <a:pt x="302" y="2011"/>
                      <a:pt x="291" y="1998"/>
                    </a:cubicBezTo>
                    <a:cubicBezTo>
                      <a:pt x="271" y="1983"/>
                      <a:pt x="271" y="1973"/>
                      <a:pt x="251" y="1956"/>
                    </a:cubicBezTo>
                    <a:cubicBezTo>
                      <a:pt x="231" y="1932"/>
                      <a:pt x="239" y="1938"/>
                      <a:pt x="233" y="1930"/>
                    </a:cubicBezTo>
                    <a:cubicBezTo>
                      <a:pt x="253" y="1954"/>
                      <a:pt x="226" y="1917"/>
                      <a:pt x="251" y="1947"/>
                    </a:cubicBezTo>
                    <a:cubicBezTo>
                      <a:pt x="232" y="1921"/>
                      <a:pt x="234" y="1931"/>
                      <a:pt x="219" y="1909"/>
                    </a:cubicBezTo>
                    <a:cubicBezTo>
                      <a:pt x="218" y="1904"/>
                      <a:pt x="218" y="1904"/>
                      <a:pt x="218" y="1904"/>
                    </a:cubicBezTo>
                    <a:cubicBezTo>
                      <a:pt x="204" y="1884"/>
                      <a:pt x="176" y="1839"/>
                      <a:pt x="159" y="1811"/>
                    </a:cubicBezTo>
                    <a:cubicBezTo>
                      <a:pt x="172" y="1836"/>
                      <a:pt x="150" y="1797"/>
                      <a:pt x="151" y="1802"/>
                    </a:cubicBezTo>
                    <a:cubicBezTo>
                      <a:pt x="155" y="1805"/>
                      <a:pt x="173" y="1839"/>
                      <a:pt x="172" y="1840"/>
                    </a:cubicBezTo>
                    <a:cubicBezTo>
                      <a:pt x="159" y="1821"/>
                      <a:pt x="133" y="1771"/>
                      <a:pt x="129" y="1760"/>
                    </a:cubicBezTo>
                    <a:cubicBezTo>
                      <a:pt x="135" y="1773"/>
                      <a:pt x="141" y="1786"/>
                      <a:pt x="147" y="1799"/>
                    </a:cubicBezTo>
                    <a:cubicBezTo>
                      <a:pt x="138" y="1786"/>
                      <a:pt x="114" y="1739"/>
                      <a:pt x="113" y="1737"/>
                    </a:cubicBezTo>
                    <a:cubicBezTo>
                      <a:pt x="107" y="1722"/>
                      <a:pt x="98" y="1698"/>
                      <a:pt x="97" y="1690"/>
                    </a:cubicBezTo>
                    <a:cubicBezTo>
                      <a:pt x="109" y="1718"/>
                      <a:pt x="109" y="1718"/>
                      <a:pt x="109" y="1718"/>
                    </a:cubicBezTo>
                    <a:cubicBezTo>
                      <a:pt x="112" y="1729"/>
                      <a:pt x="112" y="1729"/>
                      <a:pt x="112" y="1729"/>
                    </a:cubicBezTo>
                    <a:cubicBezTo>
                      <a:pt x="121" y="1744"/>
                      <a:pt x="121" y="1744"/>
                      <a:pt x="121" y="1744"/>
                    </a:cubicBezTo>
                    <a:cubicBezTo>
                      <a:pt x="114" y="1726"/>
                      <a:pt x="100" y="1686"/>
                      <a:pt x="99" y="1677"/>
                    </a:cubicBezTo>
                    <a:cubicBezTo>
                      <a:pt x="114" y="1721"/>
                      <a:pt x="142" y="1788"/>
                      <a:pt x="193" y="1858"/>
                    </a:cubicBezTo>
                    <a:cubicBezTo>
                      <a:pt x="193" y="1858"/>
                      <a:pt x="192" y="1857"/>
                      <a:pt x="189" y="1854"/>
                    </a:cubicBezTo>
                    <a:cubicBezTo>
                      <a:pt x="213" y="1891"/>
                      <a:pt x="216" y="1893"/>
                      <a:pt x="238" y="1921"/>
                    </a:cubicBezTo>
                    <a:close/>
                    <a:moveTo>
                      <a:pt x="67" y="777"/>
                    </a:moveTo>
                    <a:cubicBezTo>
                      <a:pt x="65" y="780"/>
                      <a:pt x="65" y="780"/>
                      <a:pt x="65" y="780"/>
                    </a:cubicBezTo>
                    <a:cubicBezTo>
                      <a:pt x="51" y="847"/>
                      <a:pt x="49" y="896"/>
                      <a:pt x="42" y="966"/>
                    </a:cubicBezTo>
                    <a:cubicBezTo>
                      <a:pt x="41" y="956"/>
                      <a:pt x="44" y="929"/>
                      <a:pt x="43" y="933"/>
                    </a:cubicBezTo>
                    <a:cubicBezTo>
                      <a:pt x="39" y="975"/>
                      <a:pt x="44" y="970"/>
                      <a:pt x="38" y="1011"/>
                    </a:cubicBezTo>
                    <a:cubicBezTo>
                      <a:pt x="42" y="952"/>
                      <a:pt x="34" y="1048"/>
                      <a:pt x="37" y="994"/>
                    </a:cubicBezTo>
                    <a:cubicBezTo>
                      <a:pt x="33" y="1069"/>
                      <a:pt x="28" y="1149"/>
                      <a:pt x="29" y="1199"/>
                    </a:cubicBezTo>
                    <a:cubicBezTo>
                      <a:pt x="30" y="1186"/>
                      <a:pt x="31" y="1219"/>
                      <a:pt x="32" y="1220"/>
                    </a:cubicBezTo>
                    <a:cubicBezTo>
                      <a:pt x="32" y="1233"/>
                      <a:pt x="31" y="1229"/>
                      <a:pt x="30" y="1218"/>
                    </a:cubicBezTo>
                    <a:cubicBezTo>
                      <a:pt x="30" y="1244"/>
                      <a:pt x="29" y="1248"/>
                      <a:pt x="27" y="1244"/>
                    </a:cubicBezTo>
                    <a:cubicBezTo>
                      <a:pt x="26" y="1227"/>
                      <a:pt x="25" y="1209"/>
                      <a:pt x="25" y="1192"/>
                    </a:cubicBezTo>
                    <a:cubicBezTo>
                      <a:pt x="25" y="1209"/>
                      <a:pt x="24" y="1218"/>
                      <a:pt x="24" y="1232"/>
                    </a:cubicBezTo>
                    <a:cubicBezTo>
                      <a:pt x="24" y="1232"/>
                      <a:pt x="24" y="1232"/>
                      <a:pt x="24" y="1232"/>
                    </a:cubicBezTo>
                    <a:cubicBezTo>
                      <a:pt x="24" y="1232"/>
                      <a:pt x="24" y="1232"/>
                      <a:pt x="24" y="1232"/>
                    </a:cubicBezTo>
                    <a:cubicBezTo>
                      <a:pt x="24" y="1238"/>
                      <a:pt x="25" y="1245"/>
                      <a:pt x="25" y="1254"/>
                    </a:cubicBezTo>
                    <a:cubicBezTo>
                      <a:pt x="26" y="1263"/>
                      <a:pt x="27" y="1261"/>
                      <a:pt x="27" y="1261"/>
                    </a:cubicBezTo>
                    <a:cubicBezTo>
                      <a:pt x="29" y="1277"/>
                      <a:pt x="33" y="1298"/>
                      <a:pt x="36" y="1324"/>
                    </a:cubicBezTo>
                    <a:cubicBezTo>
                      <a:pt x="36" y="1323"/>
                      <a:pt x="36" y="1323"/>
                      <a:pt x="36" y="1323"/>
                    </a:cubicBezTo>
                    <a:cubicBezTo>
                      <a:pt x="37" y="1342"/>
                      <a:pt x="40" y="1360"/>
                      <a:pt x="42" y="1379"/>
                    </a:cubicBezTo>
                    <a:cubicBezTo>
                      <a:pt x="40" y="1372"/>
                      <a:pt x="40" y="1372"/>
                      <a:pt x="40" y="1372"/>
                    </a:cubicBezTo>
                    <a:cubicBezTo>
                      <a:pt x="42" y="1383"/>
                      <a:pt x="44" y="1394"/>
                      <a:pt x="46" y="1404"/>
                    </a:cubicBezTo>
                    <a:cubicBezTo>
                      <a:pt x="43" y="1404"/>
                      <a:pt x="46" y="1414"/>
                      <a:pt x="44" y="1413"/>
                    </a:cubicBezTo>
                    <a:cubicBezTo>
                      <a:pt x="43" y="1434"/>
                      <a:pt x="57" y="1485"/>
                      <a:pt x="64" y="1529"/>
                    </a:cubicBezTo>
                    <a:cubicBezTo>
                      <a:pt x="62" y="1522"/>
                      <a:pt x="62" y="1522"/>
                      <a:pt x="62" y="1522"/>
                    </a:cubicBezTo>
                    <a:cubicBezTo>
                      <a:pt x="69" y="1545"/>
                      <a:pt x="81" y="1604"/>
                      <a:pt x="92" y="1641"/>
                    </a:cubicBezTo>
                    <a:cubicBezTo>
                      <a:pt x="91" y="1640"/>
                      <a:pt x="91" y="1640"/>
                      <a:pt x="91" y="1640"/>
                    </a:cubicBezTo>
                    <a:cubicBezTo>
                      <a:pt x="84" y="1618"/>
                      <a:pt x="81" y="1613"/>
                      <a:pt x="83" y="1624"/>
                    </a:cubicBezTo>
                    <a:cubicBezTo>
                      <a:pt x="81" y="1616"/>
                      <a:pt x="77" y="1604"/>
                      <a:pt x="74" y="1597"/>
                    </a:cubicBezTo>
                    <a:cubicBezTo>
                      <a:pt x="71" y="1585"/>
                      <a:pt x="62" y="1549"/>
                      <a:pt x="63" y="1546"/>
                    </a:cubicBezTo>
                    <a:cubicBezTo>
                      <a:pt x="69" y="1572"/>
                      <a:pt x="69" y="1570"/>
                      <a:pt x="67" y="1557"/>
                    </a:cubicBezTo>
                    <a:cubicBezTo>
                      <a:pt x="59" y="1532"/>
                      <a:pt x="51" y="1482"/>
                      <a:pt x="49" y="1485"/>
                    </a:cubicBezTo>
                    <a:cubicBezTo>
                      <a:pt x="42" y="1448"/>
                      <a:pt x="47" y="1474"/>
                      <a:pt x="44" y="1447"/>
                    </a:cubicBezTo>
                    <a:cubicBezTo>
                      <a:pt x="44" y="1444"/>
                      <a:pt x="46" y="1453"/>
                      <a:pt x="48" y="1462"/>
                    </a:cubicBezTo>
                    <a:cubicBezTo>
                      <a:pt x="42" y="1426"/>
                      <a:pt x="37" y="1390"/>
                      <a:pt x="33" y="1354"/>
                    </a:cubicBezTo>
                    <a:cubicBezTo>
                      <a:pt x="30" y="1349"/>
                      <a:pt x="38" y="1424"/>
                      <a:pt x="32" y="1387"/>
                    </a:cubicBezTo>
                    <a:cubicBezTo>
                      <a:pt x="30" y="1378"/>
                      <a:pt x="27" y="1379"/>
                      <a:pt x="24" y="1342"/>
                    </a:cubicBezTo>
                    <a:cubicBezTo>
                      <a:pt x="24" y="1342"/>
                      <a:pt x="24" y="1345"/>
                      <a:pt x="25" y="1348"/>
                    </a:cubicBezTo>
                    <a:cubicBezTo>
                      <a:pt x="23" y="1331"/>
                      <a:pt x="24" y="1329"/>
                      <a:pt x="23" y="1310"/>
                    </a:cubicBezTo>
                    <a:cubicBezTo>
                      <a:pt x="25" y="1304"/>
                      <a:pt x="26" y="1333"/>
                      <a:pt x="29" y="1345"/>
                    </a:cubicBezTo>
                    <a:cubicBezTo>
                      <a:pt x="27" y="1333"/>
                      <a:pt x="25" y="1320"/>
                      <a:pt x="24" y="1307"/>
                    </a:cubicBezTo>
                    <a:cubicBezTo>
                      <a:pt x="25" y="1310"/>
                      <a:pt x="25" y="1310"/>
                      <a:pt x="25" y="1310"/>
                    </a:cubicBezTo>
                    <a:cubicBezTo>
                      <a:pt x="22" y="1270"/>
                      <a:pt x="22" y="1270"/>
                      <a:pt x="22" y="1270"/>
                    </a:cubicBezTo>
                    <a:cubicBezTo>
                      <a:pt x="19" y="1254"/>
                      <a:pt x="24" y="1300"/>
                      <a:pt x="23" y="1302"/>
                    </a:cubicBezTo>
                    <a:cubicBezTo>
                      <a:pt x="20" y="1277"/>
                      <a:pt x="20" y="1277"/>
                      <a:pt x="20" y="1277"/>
                    </a:cubicBezTo>
                    <a:cubicBezTo>
                      <a:pt x="17" y="1249"/>
                      <a:pt x="15" y="1171"/>
                      <a:pt x="19" y="1145"/>
                    </a:cubicBezTo>
                    <a:cubicBezTo>
                      <a:pt x="20" y="1112"/>
                      <a:pt x="18" y="1127"/>
                      <a:pt x="17" y="1118"/>
                    </a:cubicBezTo>
                    <a:cubicBezTo>
                      <a:pt x="16" y="1098"/>
                      <a:pt x="18" y="1079"/>
                      <a:pt x="19" y="1059"/>
                    </a:cubicBezTo>
                    <a:cubicBezTo>
                      <a:pt x="17" y="1060"/>
                      <a:pt x="18" y="1037"/>
                      <a:pt x="16" y="1036"/>
                    </a:cubicBezTo>
                    <a:cubicBezTo>
                      <a:pt x="19" y="1003"/>
                      <a:pt x="19" y="1003"/>
                      <a:pt x="19" y="1003"/>
                    </a:cubicBezTo>
                    <a:cubicBezTo>
                      <a:pt x="17" y="985"/>
                      <a:pt x="16" y="1042"/>
                      <a:pt x="14" y="1051"/>
                    </a:cubicBezTo>
                    <a:cubicBezTo>
                      <a:pt x="10" y="1068"/>
                      <a:pt x="14" y="1027"/>
                      <a:pt x="12" y="1038"/>
                    </a:cubicBezTo>
                    <a:cubicBezTo>
                      <a:pt x="11" y="1063"/>
                      <a:pt x="12" y="1065"/>
                      <a:pt x="12" y="1077"/>
                    </a:cubicBezTo>
                    <a:cubicBezTo>
                      <a:pt x="12" y="1091"/>
                      <a:pt x="11" y="1099"/>
                      <a:pt x="10" y="1098"/>
                    </a:cubicBezTo>
                    <a:cubicBezTo>
                      <a:pt x="12" y="1058"/>
                      <a:pt x="8" y="1076"/>
                      <a:pt x="11" y="1044"/>
                    </a:cubicBezTo>
                    <a:cubicBezTo>
                      <a:pt x="11" y="1043"/>
                      <a:pt x="11" y="1043"/>
                      <a:pt x="11" y="1043"/>
                    </a:cubicBezTo>
                    <a:cubicBezTo>
                      <a:pt x="9" y="1042"/>
                      <a:pt x="13" y="995"/>
                      <a:pt x="14" y="978"/>
                    </a:cubicBezTo>
                    <a:cubicBezTo>
                      <a:pt x="20" y="943"/>
                      <a:pt x="15" y="1007"/>
                      <a:pt x="16" y="1006"/>
                    </a:cubicBezTo>
                    <a:cubicBezTo>
                      <a:pt x="16" y="991"/>
                      <a:pt x="18" y="977"/>
                      <a:pt x="19" y="962"/>
                    </a:cubicBezTo>
                    <a:cubicBezTo>
                      <a:pt x="19" y="981"/>
                      <a:pt x="22" y="963"/>
                      <a:pt x="21" y="988"/>
                    </a:cubicBezTo>
                    <a:cubicBezTo>
                      <a:pt x="22" y="962"/>
                      <a:pt x="25" y="959"/>
                      <a:pt x="26" y="933"/>
                    </a:cubicBezTo>
                    <a:cubicBezTo>
                      <a:pt x="26" y="962"/>
                      <a:pt x="32" y="898"/>
                      <a:pt x="35" y="895"/>
                    </a:cubicBezTo>
                    <a:cubicBezTo>
                      <a:pt x="31" y="926"/>
                      <a:pt x="23" y="981"/>
                      <a:pt x="24" y="973"/>
                    </a:cubicBezTo>
                    <a:cubicBezTo>
                      <a:pt x="24" y="972"/>
                      <a:pt x="20" y="1008"/>
                      <a:pt x="19" y="1022"/>
                    </a:cubicBezTo>
                    <a:cubicBezTo>
                      <a:pt x="21" y="1043"/>
                      <a:pt x="21" y="1043"/>
                      <a:pt x="21" y="1043"/>
                    </a:cubicBezTo>
                    <a:cubicBezTo>
                      <a:pt x="22" y="1020"/>
                      <a:pt x="23" y="988"/>
                      <a:pt x="25" y="997"/>
                    </a:cubicBezTo>
                    <a:cubicBezTo>
                      <a:pt x="27" y="965"/>
                      <a:pt x="27" y="965"/>
                      <a:pt x="27" y="965"/>
                    </a:cubicBezTo>
                    <a:cubicBezTo>
                      <a:pt x="27" y="998"/>
                      <a:pt x="27" y="996"/>
                      <a:pt x="27" y="1026"/>
                    </a:cubicBezTo>
                    <a:cubicBezTo>
                      <a:pt x="34" y="966"/>
                      <a:pt x="34" y="918"/>
                      <a:pt x="43" y="868"/>
                    </a:cubicBezTo>
                    <a:cubicBezTo>
                      <a:pt x="42" y="876"/>
                      <a:pt x="42" y="876"/>
                      <a:pt x="42" y="876"/>
                    </a:cubicBezTo>
                    <a:cubicBezTo>
                      <a:pt x="56" y="777"/>
                      <a:pt x="66" y="755"/>
                      <a:pt x="74" y="735"/>
                    </a:cubicBezTo>
                    <a:cubicBezTo>
                      <a:pt x="71" y="750"/>
                      <a:pt x="69" y="764"/>
                      <a:pt x="67" y="777"/>
                    </a:cubicBezTo>
                    <a:close/>
                    <a:moveTo>
                      <a:pt x="104" y="598"/>
                    </a:moveTo>
                    <a:cubicBezTo>
                      <a:pt x="96" y="618"/>
                      <a:pt x="96" y="618"/>
                      <a:pt x="96" y="618"/>
                    </a:cubicBezTo>
                    <a:cubicBezTo>
                      <a:pt x="99" y="608"/>
                      <a:pt x="102" y="597"/>
                      <a:pt x="105" y="587"/>
                    </a:cubicBezTo>
                    <a:cubicBezTo>
                      <a:pt x="99" y="599"/>
                      <a:pt x="94" y="621"/>
                      <a:pt x="90" y="638"/>
                    </a:cubicBezTo>
                    <a:cubicBezTo>
                      <a:pt x="83" y="656"/>
                      <a:pt x="99" y="595"/>
                      <a:pt x="104" y="574"/>
                    </a:cubicBezTo>
                    <a:cubicBezTo>
                      <a:pt x="108" y="556"/>
                      <a:pt x="126" y="519"/>
                      <a:pt x="125" y="525"/>
                    </a:cubicBezTo>
                    <a:cubicBezTo>
                      <a:pt x="121" y="523"/>
                      <a:pt x="148" y="469"/>
                      <a:pt x="158" y="449"/>
                    </a:cubicBezTo>
                    <a:cubicBezTo>
                      <a:pt x="185" y="401"/>
                      <a:pt x="180" y="419"/>
                      <a:pt x="205" y="378"/>
                    </a:cubicBezTo>
                    <a:cubicBezTo>
                      <a:pt x="194" y="391"/>
                      <a:pt x="194" y="391"/>
                      <a:pt x="194" y="391"/>
                    </a:cubicBezTo>
                    <a:cubicBezTo>
                      <a:pt x="218" y="355"/>
                      <a:pt x="229" y="340"/>
                      <a:pt x="261" y="304"/>
                    </a:cubicBezTo>
                    <a:cubicBezTo>
                      <a:pt x="266" y="301"/>
                      <a:pt x="246" y="320"/>
                      <a:pt x="240" y="329"/>
                    </a:cubicBezTo>
                    <a:cubicBezTo>
                      <a:pt x="245" y="324"/>
                      <a:pt x="251" y="319"/>
                      <a:pt x="256" y="313"/>
                    </a:cubicBezTo>
                    <a:cubicBezTo>
                      <a:pt x="249" y="321"/>
                      <a:pt x="238" y="338"/>
                      <a:pt x="237" y="336"/>
                    </a:cubicBezTo>
                    <a:cubicBezTo>
                      <a:pt x="238" y="337"/>
                      <a:pt x="229" y="351"/>
                      <a:pt x="247" y="327"/>
                    </a:cubicBezTo>
                    <a:cubicBezTo>
                      <a:pt x="234" y="346"/>
                      <a:pt x="234" y="346"/>
                      <a:pt x="234" y="346"/>
                    </a:cubicBezTo>
                    <a:cubicBezTo>
                      <a:pt x="235" y="345"/>
                      <a:pt x="236" y="344"/>
                      <a:pt x="238" y="342"/>
                    </a:cubicBezTo>
                    <a:cubicBezTo>
                      <a:pt x="225" y="359"/>
                      <a:pt x="225" y="359"/>
                      <a:pt x="225" y="359"/>
                    </a:cubicBezTo>
                    <a:cubicBezTo>
                      <a:pt x="219" y="365"/>
                      <a:pt x="211" y="378"/>
                      <a:pt x="202" y="388"/>
                    </a:cubicBezTo>
                    <a:cubicBezTo>
                      <a:pt x="201" y="388"/>
                      <a:pt x="209" y="376"/>
                      <a:pt x="213" y="369"/>
                    </a:cubicBezTo>
                    <a:cubicBezTo>
                      <a:pt x="201" y="386"/>
                      <a:pt x="191" y="402"/>
                      <a:pt x="185" y="412"/>
                    </a:cubicBezTo>
                    <a:cubicBezTo>
                      <a:pt x="203" y="385"/>
                      <a:pt x="194" y="400"/>
                      <a:pt x="200" y="395"/>
                    </a:cubicBezTo>
                    <a:cubicBezTo>
                      <a:pt x="189" y="412"/>
                      <a:pt x="172" y="439"/>
                      <a:pt x="167" y="450"/>
                    </a:cubicBezTo>
                    <a:cubicBezTo>
                      <a:pt x="153" y="474"/>
                      <a:pt x="142" y="493"/>
                      <a:pt x="148" y="476"/>
                    </a:cubicBezTo>
                    <a:cubicBezTo>
                      <a:pt x="141" y="492"/>
                      <a:pt x="133" y="508"/>
                      <a:pt x="127" y="526"/>
                    </a:cubicBezTo>
                    <a:cubicBezTo>
                      <a:pt x="139" y="494"/>
                      <a:pt x="131" y="527"/>
                      <a:pt x="147" y="486"/>
                    </a:cubicBezTo>
                    <a:cubicBezTo>
                      <a:pt x="156" y="476"/>
                      <a:pt x="133" y="520"/>
                      <a:pt x="123" y="541"/>
                    </a:cubicBezTo>
                    <a:cubicBezTo>
                      <a:pt x="127" y="530"/>
                      <a:pt x="123" y="539"/>
                      <a:pt x="123" y="536"/>
                    </a:cubicBezTo>
                    <a:cubicBezTo>
                      <a:pt x="112" y="568"/>
                      <a:pt x="119" y="554"/>
                      <a:pt x="129" y="532"/>
                    </a:cubicBezTo>
                    <a:cubicBezTo>
                      <a:pt x="124" y="544"/>
                      <a:pt x="120" y="557"/>
                      <a:pt x="116" y="569"/>
                    </a:cubicBezTo>
                    <a:cubicBezTo>
                      <a:pt x="117" y="565"/>
                      <a:pt x="117" y="565"/>
                      <a:pt x="117" y="565"/>
                    </a:cubicBezTo>
                    <a:cubicBezTo>
                      <a:pt x="113" y="578"/>
                      <a:pt x="109" y="591"/>
                      <a:pt x="105" y="604"/>
                    </a:cubicBezTo>
                    <a:cubicBezTo>
                      <a:pt x="102" y="608"/>
                      <a:pt x="100" y="608"/>
                      <a:pt x="104" y="598"/>
                    </a:cubicBezTo>
                    <a:close/>
                    <a:moveTo>
                      <a:pt x="591" y="99"/>
                    </a:moveTo>
                    <a:cubicBezTo>
                      <a:pt x="593" y="99"/>
                      <a:pt x="593" y="99"/>
                      <a:pt x="593" y="99"/>
                    </a:cubicBezTo>
                    <a:cubicBezTo>
                      <a:pt x="591" y="99"/>
                      <a:pt x="591" y="99"/>
                      <a:pt x="591" y="99"/>
                    </a:cubicBezTo>
                    <a:cubicBezTo>
                      <a:pt x="591" y="99"/>
                      <a:pt x="591" y="99"/>
                      <a:pt x="591" y="9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28"/>
              <p:cNvSpPr/>
              <p:nvPr/>
            </p:nvSpPr>
            <p:spPr bwMode="auto">
              <a:xfrm>
                <a:off x="4003" y="4028"/>
                <a:ext cx="75" cy="8"/>
              </a:xfrm>
              <a:custGeom>
                <a:avLst/>
                <a:gdLst>
                  <a:gd name="T0" fmla="*/ 13 w 45"/>
                  <a:gd name="T1" fmla="*/ 5 h 5"/>
                  <a:gd name="T2" fmla="*/ 41 w 45"/>
                  <a:gd name="T3" fmla="*/ 0 h 5"/>
                  <a:gd name="T4" fmla="*/ 13 w 45"/>
                  <a:gd name="T5" fmla="*/ 5 h 5"/>
                </a:gdLst>
                <a:ahLst/>
                <a:cxnLst>
                  <a:cxn ang="0">
                    <a:pos x="T0" y="T1"/>
                  </a:cxn>
                  <a:cxn ang="0">
                    <a:pos x="T2" y="T3"/>
                  </a:cxn>
                  <a:cxn ang="0">
                    <a:pos x="T4" y="T5"/>
                  </a:cxn>
                </a:cxnLst>
                <a:rect l="0" t="0" r="r" b="b"/>
                <a:pathLst>
                  <a:path w="45" h="5">
                    <a:moveTo>
                      <a:pt x="13" y="5"/>
                    </a:moveTo>
                    <a:cubicBezTo>
                      <a:pt x="22" y="4"/>
                      <a:pt x="45" y="1"/>
                      <a:pt x="41" y="0"/>
                    </a:cubicBezTo>
                    <a:cubicBezTo>
                      <a:pt x="41" y="2"/>
                      <a:pt x="0" y="4"/>
                      <a:pt x="1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29"/>
              <p:cNvSpPr/>
              <p:nvPr/>
            </p:nvSpPr>
            <p:spPr bwMode="auto">
              <a:xfrm>
                <a:off x="4041" y="4029"/>
                <a:ext cx="47" cy="7"/>
              </a:xfrm>
              <a:custGeom>
                <a:avLst/>
                <a:gdLst>
                  <a:gd name="T0" fmla="*/ 18 w 28"/>
                  <a:gd name="T1" fmla="*/ 3 h 4"/>
                  <a:gd name="T2" fmla="*/ 28 w 28"/>
                  <a:gd name="T3" fmla="*/ 0 h 4"/>
                  <a:gd name="T4" fmla="*/ 0 w 28"/>
                  <a:gd name="T5" fmla="*/ 4 h 4"/>
                  <a:gd name="T6" fmla="*/ 18 w 28"/>
                  <a:gd name="T7" fmla="*/ 3 h 4"/>
                </a:gdLst>
                <a:ahLst/>
                <a:cxnLst>
                  <a:cxn ang="0">
                    <a:pos x="T0" y="T1"/>
                  </a:cxn>
                  <a:cxn ang="0">
                    <a:pos x="T2" y="T3"/>
                  </a:cxn>
                  <a:cxn ang="0">
                    <a:pos x="T4" y="T5"/>
                  </a:cxn>
                  <a:cxn ang="0">
                    <a:pos x="T6" y="T7"/>
                  </a:cxn>
                </a:cxnLst>
                <a:rect l="0" t="0" r="r" b="b"/>
                <a:pathLst>
                  <a:path w="28" h="4">
                    <a:moveTo>
                      <a:pt x="18" y="3"/>
                    </a:moveTo>
                    <a:cubicBezTo>
                      <a:pt x="19" y="2"/>
                      <a:pt x="18" y="2"/>
                      <a:pt x="28" y="0"/>
                    </a:cubicBezTo>
                    <a:cubicBezTo>
                      <a:pt x="19" y="2"/>
                      <a:pt x="9" y="3"/>
                      <a:pt x="0" y="4"/>
                    </a:cubicBezTo>
                    <a:cubicBezTo>
                      <a:pt x="18" y="3"/>
                      <a:pt x="18" y="3"/>
                      <a:pt x="18"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30"/>
              <p:cNvSpPr/>
              <p:nvPr/>
            </p:nvSpPr>
            <p:spPr bwMode="auto">
              <a:xfrm>
                <a:off x="4121" y="4008"/>
                <a:ext cx="145" cy="44"/>
              </a:xfrm>
              <a:custGeom>
                <a:avLst/>
                <a:gdLst>
                  <a:gd name="T0" fmla="*/ 0 w 88"/>
                  <a:gd name="T1" fmla="*/ 23 h 27"/>
                  <a:gd name="T2" fmla="*/ 47 w 88"/>
                  <a:gd name="T3" fmla="*/ 11 h 27"/>
                  <a:gd name="T4" fmla="*/ 0 w 88"/>
                  <a:gd name="T5" fmla="*/ 27 h 27"/>
                  <a:gd name="T6" fmla="*/ 88 w 88"/>
                  <a:gd name="T7" fmla="*/ 0 h 27"/>
                  <a:gd name="T8" fmla="*/ 0 w 88"/>
                  <a:gd name="T9" fmla="*/ 23 h 27"/>
                </a:gdLst>
                <a:ahLst/>
                <a:cxnLst>
                  <a:cxn ang="0">
                    <a:pos x="T0" y="T1"/>
                  </a:cxn>
                  <a:cxn ang="0">
                    <a:pos x="T2" y="T3"/>
                  </a:cxn>
                  <a:cxn ang="0">
                    <a:pos x="T4" y="T5"/>
                  </a:cxn>
                  <a:cxn ang="0">
                    <a:pos x="T6" y="T7"/>
                  </a:cxn>
                  <a:cxn ang="0">
                    <a:pos x="T8" y="T9"/>
                  </a:cxn>
                </a:cxnLst>
                <a:rect l="0" t="0" r="r" b="b"/>
                <a:pathLst>
                  <a:path w="88" h="27">
                    <a:moveTo>
                      <a:pt x="0" y="23"/>
                    </a:moveTo>
                    <a:cubicBezTo>
                      <a:pt x="15" y="19"/>
                      <a:pt x="24" y="17"/>
                      <a:pt x="47" y="11"/>
                    </a:cubicBezTo>
                    <a:cubicBezTo>
                      <a:pt x="57" y="13"/>
                      <a:pt x="10" y="21"/>
                      <a:pt x="0" y="27"/>
                    </a:cubicBezTo>
                    <a:cubicBezTo>
                      <a:pt x="43" y="19"/>
                      <a:pt x="55" y="12"/>
                      <a:pt x="88" y="0"/>
                    </a:cubicBezTo>
                    <a:cubicBezTo>
                      <a:pt x="71" y="6"/>
                      <a:pt x="1" y="21"/>
                      <a:pt x="0"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31"/>
              <p:cNvSpPr/>
              <p:nvPr/>
            </p:nvSpPr>
            <p:spPr bwMode="auto">
              <a:xfrm>
                <a:off x="4088" y="4052"/>
                <a:ext cx="43" cy="7"/>
              </a:xfrm>
              <a:custGeom>
                <a:avLst/>
                <a:gdLst>
                  <a:gd name="T0" fmla="*/ 2 w 26"/>
                  <a:gd name="T1" fmla="*/ 4 h 4"/>
                  <a:gd name="T2" fmla="*/ 26 w 26"/>
                  <a:gd name="T3" fmla="*/ 0 h 4"/>
                  <a:gd name="T4" fmla="*/ 24 w 26"/>
                  <a:gd name="T5" fmla="*/ 0 h 4"/>
                  <a:gd name="T6" fmla="*/ 0 w 26"/>
                  <a:gd name="T7" fmla="*/ 4 h 4"/>
                  <a:gd name="T8" fmla="*/ 2 w 26"/>
                  <a:gd name="T9" fmla="*/ 4 h 4"/>
                </a:gdLst>
                <a:ahLst/>
                <a:cxnLst>
                  <a:cxn ang="0">
                    <a:pos x="T0" y="T1"/>
                  </a:cxn>
                  <a:cxn ang="0">
                    <a:pos x="T2" y="T3"/>
                  </a:cxn>
                  <a:cxn ang="0">
                    <a:pos x="T4" y="T5"/>
                  </a:cxn>
                  <a:cxn ang="0">
                    <a:pos x="T6" y="T7"/>
                  </a:cxn>
                  <a:cxn ang="0">
                    <a:pos x="T8" y="T9"/>
                  </a:cxn>
                </a:cxnLst>
                <a:rect l="0" t="0" r="r" b="b"/>
                <a:pathLst>
                  <a:path w="26" h="4">
                    <a:moveTo>
                      <a:pt x="2" y="4"/>
                    </a:moveTo>
                    <a:cubicBezTo>
                      <a:pt x="10" y="3"/>
                      <a:pt x="18" y="2"/>
                      <a:pt x="26" y="0"/>
                    </a:cubicBezTo>
                    <a:cubicBezTo>
                      <a:pt x="24" y="0"/>
                      <a:pt x="24" y="0"/>
                      <a:pt x="24" y="0"/>
                    </a:cubicBezTo>
                    <a:cubicBezTo>
                      <a:pt x="16" y="2"/>
                      <a:pt x="8" y="3"/>
                      <a:pt x="0" y="4"/>
                    </a:cubicBezTo>
                    <a:cubicBezTo>
                      <a:pt x="2" y="4"/>
                      <a:pt x="2" y="4"/>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32"/>
              <p:cNvSpPr/>
              <p:nvPr/>
            </p:nvSpPr>
            <p:spPr bwMode="auto">
              <a:xfrm>
                <a:off x="3252" y="3812"/>
                <a:ext cx="37" cy="18"/>
              </a:xfrm>
              <a:custGeom>
                <a:avLst/>
                <a:gdLst>
                  <a:gd name="T0" fmla="*/ 22 w 22"/>
                  <a:gd name="T1" fmla="*/ 11 h 11"/>
                  <a:gd name="T2" fmla="*/ 0 w 22"/>
                  <a:gd name="T3" fmla="*/ 0 h 11"/>
                  <a:gd name="T4" fmla="*/ 22 w 22"/>
                  <a:gd name="T5" fmla="*/ 11 h 11"/>
                </a:gdLst>
                <a:ahLst/>
                <a:cxnLst>
                  <a:cxn ang="0">
                    <a:pos x="T0" y="T1"/>
                  </a:cxn>
                  <a:cxn ang="0">
                    <a:pos x="T2" y="T3"/>
                  </a:cxn>
                  <a:cxn ang="0">
                    <a:pos x="T4" y="T5"/>
                  </a:cxn>
                </a:cxnLst>
                <a:rect l="0" t="0" r="r" b="b"/>
                <a:pathLst>
                  <a:path w="22" h="11">
                    <a:moveTo>
                      <a:pt x="22" y="11"/>
                    </a:moveTo>
                    <a:cubicBezTo>
                      <a:pt x="21" y="9"/>
                      <a:pt x="7" y="3"/>
                      <a:pt x="0" y="0"/>
                    </a:cubicBezTo>
                    <a:cubicBezTo>
                      <a:pt x="6" y="3"/>
                      <a:pt x="14" y="7"/>
                      <a:pt x="2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33"/>
              <p:cNvSpPr/>
              <p:nvPr/>
            </p:nvSpPr>
            <p:spPr bwMode="auto">
              <a:xfrm>
                <a:off x="5115" y="2672"/>
                <a:ext cx="54" cy="290"/>
              </a:xfrm>
              <a:custGeom>
                <a:avLst/>
                <a:gdLst>
                  <a:gd name="T0" fmla="*/ 33 w 33"/>
                  <a:gd name="T1" fmla="*/ 0 h 176"/>
                  <a:gd name="T2" fmla="*/ 0 w 33"/>
                  <a:gd name="T3" fmla="*/ 176 h 176"/>
                  <a:gd name="T4" fmla="*/ 33 w 33"/>
                  <a:gd name="T5" fmla="*/ 0 h 176"/>
                </a:gdLst>
                <a:ahLst/>
                <a:cxnLst>
                  <a:cxn ang="0">
                    <a:pos x="T0" y="T1"/>
                  </a:cxn>
                  <a:cxn ang="0">
                    <a:pos x="T2" y="T3"/>
                  </a:cxn>
                  <a:cxn ang="0">
                    <a:pos x="T4" y="T5"/>
                  </a:cxn>
                </a:cxnLst>
                <a:rect l="0" t="0" r="r" b="b"/>
                <a:pathLst>
                  <a:path w="33" h="176">
                    <a:moveTo>
                      <a:pt x="33" y="0"/>
                    </a:moveTo>
                    <a:cubicBezTo>
                      <a:pt x="25" y="59"/>
                      <a:pt x="14" y="118"/>
                      <a:pt x="0" y="176"/>
                    </a:cubicBezTo>
                    <a:cubicBezTo>
                      <a:pt x="12" y="125"/>
                      <a:pt x="22" y="79"/>
                      <a:pt x="3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34"/>
              <p:cNvSpPr/>
              <p:nvPr/>
            </p:nvSpPr>
            <p:spPr bwMode="auto">
              <a:xfrm>
                <a:off x="2623" y="3112"/>
                <a:ext cx="101" cy="203"/>
              </a:xfrm>
              <a:custGeom>
                <a:avLst/>
                <a:gdLst>
                  <a:gd name="T0" fmla="*/ 5 w 61"/>
                  <a:gd name="T1" fmla="*/ 20 h 123"/>
                  <a:gd name="T2" fmla="*/ 61 w 61"/>
                  <a:gd name="T3" fmla="*/ 123 h 123"/>
                  <a:gd name="T4" fmla="*/ 0 w 61"/>
                  <a:gd name="T5" fmla="*/ 0 h 123"/>
                  <a:gd name="T6" fmla="*/ 5 w 61"/>
                  <a:gd name="T7" fmla="*/ 20 h 123"/>
                </a:gdLst>
                <a:ahLst/>
                <a:cxnLst>
                  <a:cxn ang="0">
                    <a:pos x="T0" y="T1"/>
                  </a:cxn>
                  <a:cxn ang="0">
                    <a:pos x="T2" y="T3"/>
                  </a:cxn>
                  <a:cxn ang="0">
                    <a:pos x="T4" y="T5"/>
                  </a:cxn>
                  <a:cxn ang="0">
                    <a:pos x="T6" y="T7"/>
                  </a:cxn>
                </a:cxnLst>
                <a:rect l="0" t="0" r="r" b="b"/>
                <a:pathLst>
                  <a:path w="61" h="123">
                    <a:moveTo>
                      <a:pt x="5" y="20"/>
                    </a:moveTo>
                    <a:cubicBezTo>
                      <a:pt x="25" y="63"/>
                      <a:pt x="36" y="82"/>
                      <a:pt x="61" y="123"/>
                    </a:cubicBezTo>
                    <a:cubicBezTo>
                      <a:pt x="32" y="67"/>
                      <a:pt x="17" y="51"/>
                      <a:pt x="0" y="0"/>
                    </a:cubicBezTo>
                    <a:cubicBezTo>
                      <a:pt x="1" y="7"/>
                      <a:pt x="3" y="13"/>
                      <a:pt x="5" y="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35"/>
              <p:cNvSpPr/>
              <p:nvPr/>
            </p:nvSpPr>
            <p:spPr bwMode="auto">
              <a:xfrm>
                <a:off x="2630" y="3110"/>
                <a:ext cx="33" cy="76"/>
              </a:xfrm>
              <a:custGeom>
                <a:avLst/>
                <a:gdLst>
                  <a:gd name="T0" fmla="*/ 17 w 20"/>
                  <a:gd name="T1" fmla="*/ 32 h 46"/>
                  <a:gd name="T2" fmla="*/ 1 w 20"/>
                  <a:gd name="T3" fmla="*/ 7 h 46"/>
                  <a:gd name="T4" fmla="*/ 20 w 20"/>
                  <a:gd name="T5" fmla="*/ 46 h 46"/>
                  <a:gd name="T6" fmla="*/ 17 w 20"/>
                  <a:gd name="T7" fmla="*/ 32 h 46"/>
                </a:gdLst>
                <a:ahLst/>
                <a:cxnLst>
                  <a:cxn ang="0">
                    <a:pos x="T0" y="T1"/>
                  </a:cxn>
                  <a:cxn ang="0">
                    <a:pos x="T2" y="T3"/>
                  </a:cxn>
                  <a:cxn ang="0">
                    <a:pos x="T4" y="T5"/>
                  </a:cxn>
                  <a:cxn ang="0">
                    <a:pos x="T6" y="T7"/>
                  </a:cxn>
                </a:cxnLst>
                <a:rect l="0" t="0" r="r" b="b"/>
                <a:pathLst>
                  <a:path w="20" h="46">
                    <a:moveTo>
                      <a:pt x="17" y="32"/>
                    </a:moveTo>
                    <a:cubicBezTo>
                      <a:pt x="18" y="41"/>
                      <a:pt x="0" y="0"/>
                      <a:pt x="1" y="7"/>
                    </a:cubicBezTo>
                    <a:cubicBezTo>
                      <a:pt x="14" y="36"/>
                      <a:pt x="9" y="20"/>
                      <a:pt x="20" y="46"/>
                    </a:cubicBezTo>
                    <a:cubicBezTo>
                      <a:pt x="19" y="42"/>
                      <a:pt x="18" y="37"/>
                      <a:pt x="17"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36"/>
              <p:cNvSpPr/>
              <p:nvPr/>
            </p:nvSpPr>
            <p:spPr bwMode="auto">
              <a:xfrm>
                <a:off x="2770" y="3488"/>
                <a:ext cx="18" cy="18"/>
              </a:xfrm>
              <a:custGeom>
                <a:avLst/>
                <a:gdLst>
                  <a:gd name="T0" fmla="*/ 18 w 18"/>
                  <a:gd name="T1" fmla="*/ 18 h 18"/>
                  <a:gd name="T2" fmla="*/ 0 w 18"/>
                  <a:gd name="T3" fmla="*/ 0 h 18"/>
                  <a:gd name="T4" fmla="*/ 13 w 18"/>
                  <a:gd name="T5" fmla="*/ 15 h 18"/>
                  <a:gd name="T6" fmla="*/ 18 w 18"/>
                  <a:gd name="T7" fmla="*/ 18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0" y="0"/>
                    </a:lnTo>
                    <a:lnTo>
                      <a:pt x="13" y="15"/>
                    </a:lnTo>
                    <a:lnTo>
                      <a:pt x="18" y="18"/>
                    </a:lnTo>
                    <a:lnTo>
                      <a:pt x="18" y="1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37"/>
              <p:cNvSpPr/>
              <p:nvPr/>
            </p:nvSpPr>
            <p:spPr bwMode="auto">
              <a:xfrm>
                <a:off x="2544" y="2794"/>
                <a:ext cx="6" cy="39"/>
              </a:xfrm>
              <a:custGeom>
                <a:avLst/>
                <a:gdLst>
                  <a:gd name="T0" fmla="*/ 2 w 4"/>
                  <a:gd name="T1" fmla="*/ 19 h 24"/>
                  <a:gd name="T2" fmla="*/ 4 w 4"/>
                  <a:gd name="T3" fmla="*/ 24 h 24"/>
                  <a:gd name="T4" fmla="*/ 0 w 4"/>
                  <a:gd name="T5" fmla="*/ 0 h 24"/>
                  <a:gd name="T6" fmla="*/ 2 w 4"/>
                  <a:gd name="T7" fmla="*/ 19 h 24"/>
                </a:gdLst>
                <a:ahLst/>
                <a:cxnLst>
                  <a:cxn ang="0">
                    <a:pos x="T0" y="T1"/>
                  </a:cxn>
                  <a:cxn ang="0">
                    <a:pos x="T2" y="T3"/>
                  </a:cxn>
                  <a:cxn ang="0">
                    <a:pos x="T4" y="T5"/>
                  </a:cxn>
                  <a:cxn ang="0">
                    <a:pos x="T6" y="T7"/>
                  </a:cxn>
                </a:cxnLst>
                <a:rect l="0" t="0" r="r" b="b"/>
                <a:pathLst>
                  <a:path w="4" h="24">
                    <a:moveTo>
                      <a:pt x="2" y="19"/>
                    </a:moveTo>
                    <a:cubicBezTo>
                      <a:pt x="4" y="24"/>
                      <a:pt x="4" y="24"/>
                      <a:pt x="4" y="24"/>
                    </a:cubicBezTo>
                    <a:cubicBezTo>
                      <a:pt x="2" y="16"/>
                      <a:pt x="1" y="8"/>
                      <a:pt x="0" y="0"/>
                    </a:cubicBezTo>
                    <a:cubicBezTo>
                      <a:pt x="2" y="19"/>
                      <a:pt x="2" y="19"/>
                      <a:pt x="2" y="1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38"/>
              <p:cNvSpPr/>
              <p:nvPr/>
            </p:nvSpPr>
            <p:spPr bwMode="auto">
              <a:xfrm>
                <a:off x="2550" y="2833"/>
                <a:ext cx="2" cy="8"/>
              </a:xfrm>
              <a:custGeom>
                <a:avLst/>
                <a:gdLst>
                  <a:gd name="T0" fmla="*/ 2 w 2"/>
                  <a:gd name="T1" fmla="*/ 8 h 8"/>
                  <a:gd name="T2" fmla="*/ 0 w 2"/>
                  <a:gd name="T3" fmla="*/ 0 h 8"/>
                  <a:gd name="T4" fmla="*/ 2 w 2"/>
                  <a:gd name="T5" fmla="*/ 8 h 8"/>
                  <a:gd name="T6" fmla="*/ 2 w 2"/>
                  <a:gd name="T7" fmla="*/ 8 h 8"/>
                </a:gdLst>
                <a:ahLst/>
                <a:cxnLst>
                  <a:cxn ang="0">
                    <a:pos x="T0" y="T1"/>
                  </a:cxn>
                  <a:cxn ang="0">
                    <a:pos x="T2" y="T3"/>
                  </a:cxn>
                  <a:cxn ang="0">
                    <a:pos x="T4" y="T5"/>
                  </a:cxn>
                  <a:cxn ang="0">
                    <a:pos x="T6" y="T7"/>
                  </a:cxn>
                </a:cxnLst>
                <a:rect l="0" t="0" r="r" b="b"/>
                <a:pathLst>
                  <a:path w="2" h="8">
                    <a:moveTo>
                      <a:pt x="2" y="8"/>
                    </a:moveTo>
                    <a:lnTo>
                      <a:pt x="0" y="0"/>
                    </a:lnTo>
                    <a:lnTo>
                      <a:pt x="2" y="8"/>
                    </a:lnTo>
                    <a:lnTo>
                      <a:pt x="2" y="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39"/>
              <p:cNvSpPr/>
              <p:nvPr/>
            </p:nvSpPr>
            <p:spPr bwMode="auto">
              <a:xfrm>
                <a:off x="2760" y="3487"/>
                <a:ext cx="37" cy="42"/>
              </a:xfrm>
              <a:custGeom>
                <a:avLst/>
                <a:gdLst>
                  <a:gd name="T0" fmla="*/ 0 w 22"/>
                  <a:gd name="T1" fmla="*/ 0 h 26"/>
                  <a:gd name="T2" fmla="*/ 14 w 22"/>
                  <a:gd name="T3" fmla="*/ 18 h 26"/>
                  <a:gd name="T4" fmla="*/ 22 w 22"/>
                  <a:gd name="T5" fmla="*/ 26 h 26"/>
                  <a:gd name="T6" fmla="*/ 0 w 22"/>
                  <a:gd name="T7" fmla="*/ 0 h 26"/>
                </a:gdLst>
                <a:ahLst/>
                <a:cxnLst>
                  <a:cxn ang="0">
                    <a:pos x="T0" y="T1"/>
                  </a:cxn>
                  <a:cxn ang="0">
                    <a:pos x="T2" y="T3"/>
                  </a:cxn>
                  <a:cxn ang="0">
                    <a:pos x="T4" y="T5"/>
                  </a:cxn>
                  <a:cxn ang="0">
                    <a:pos x="T6" y="T7"/>
                  </a:cxn>
                </a:cxnLst>
                <a:rect l="0" t="0" r="r" b="b"/>
                <a:pathLst>
                  <a:path w="22" h="26">
                    <a:moveTo>
                      <a:pt x="0" y="0"/>
                    </a:moveTo>
                    <a:cubicBezTo>
                      <a:pt x="5" y="6"/>
                      <a:pt x="9" y="12"/>
                      <a:pt x="14" y="18"/>
                    </a:cubicBezTo>
                    <a:cubicBezTo>
                      <a:pt x="22" y="26"/>
                      <a:pt x="22" y="26"/>
                      <a:pt x="22" y="26"/>
                    </a:cubicBezTo>
                    <a:cubicBezTo>
                      <a:pt x="15" y="17"/>
                      <a:pt x="7"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40"/>
              <p:cNvSpPr/>
              <p:nvPr/>
            </p:nvSpPr>
            <p:spPr bwMode="auto">
              <a:xfrm>
                <a:off x="2608" y="3180"/>
                <a:ext cx="20" cy="46"/>
              </a:xfrm>
              <a:custGeom>
                <a:avLst/>
                <a:gdLst>
                  <a:gd name="T0" fmla="*/ 3 w 12"/>
                  <a:gd name="T1" fmla="*/ 11 h 28"/>
                  <a:gd name="T2" fmla="*/ 12 w 12"/>
                  <a:gd name="T3" fmla="*/ 28 h 28"/>
                  <a:gd name="T4" fmla="*/ 3 w 12"/>
                  <a:gd name="T5" fmla="*/ 11 h 28"/>
                </a:gdLst>
                <a:ahLst/>
                <a:cxnLst>
                  <a:cxn ang="0">
                    <a:pos x="T0" y="T1"/>
                  </a:cxn>
                  <a:cxn ang="0">
                    <a:pos x="T2" y="T3"/>
                  </a:cxn>
                  <a:cxn ang="0">
                    <a:pos x="T4" y="T5"/>
                  </a:cxn>
                </a:cxnLst>
                <a:rect l="0" t="0" r="r" b="b"/>
                <a:pathLst>
                  <a:path w="12" h="28">
                    <a:moveTo>
                      <a:pt x="3" y="11"/>
                    </a:moveTo>
                    <a:cubicBezTo>
                      <a:pt x="12" y="28"/>
                      <a:pt x="12" y="28"/>
                      <a:pt x="12" y="28"/>
                    </a:cubicBezTo>
                    <a:cubicBezTo>
                      <a:pt x="11" y="25"/>
                      <a:pt x="0" y="0"/>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41"/>
              <p:cNvSpPr/>
              <p:nvPr/>
            </p:nvSpPr>
            <p:spPr bwMode="auto">
              <a:xfrm>
                <a:off x="2504" y="2546"/>
                <a:ext cx="5" cy="43"/>
              </a:xfrm>
              <a:custGeom>
                <a:avLst/>
                <a:gdLst>
                  <a:gd name="T0" fmla="*/ 5 w 5"/>
                  <a:gd name="T1" fmla="*/ 40 h 43"/>
                  <a:gd name="T2" fmla="*/ 0 w 5"/>
                  <a:gd name="T3" fmla="*/ 0 h 43"/>
                  <a:gd name="T4" fmla="*/ 0 w 5"/>
                  <a:gd name="T5" fmla="*/ 5 h 43"/>
                  <a:gd name="T6" fmla="*/ 5 w 5"/>
                  <a:gd name="T7" fmla="*/ 43 h 43"/>
                  <a:gd name="T8" fmla="*/ 5 w 5"/>
                  <a:gd name="T9" fmla="*/ 40 h 43"/>
                  <a:gd name="T10" fmla="*/ 5 w 5"/>
                  <a:gd name="T11" fmla="*/ 40 h 43"/>
                </a:gdLst>
                <a:ahLst/>
                <a:cxnLst>
                  <a:cxn ang="0">
                    <a:pos x="T0" y="T1"/>
                  </a:cxn>
                  <a:cxn ang="0">
                    <a:pos x="T2" y="T3"/>
                  </a:cxn>
                  <a:cxn ang="0">
                    <a:pos x="T4" y="T5"/>
                  </a:cxn>
                  <a:cxn ang="0">
                    <a:pos x="T6" y="T7"/>
                  </a:cxn>
                  <a:cxn ang="0">
                    <a:pos x="T8" y="T9"/>
                  </a:cxn>
                  <a:cxn ang="0">
                    <a:pos x="T10" y="T11"/>
                  </a:cxn>
                </a:cxnLst>
                <a:rect l="0" t="0" r="r" b="b"/>
                <a:pathLst>
                  <a:path w="5" h="43">
                    <a:moveTo>
                      <a:pt x="5" y="40"/>
                    </a:moveTo>
                    <a:lnTo>
                      <a:pt x="0" y="0"/>
                    </a:lnTo>
                    <a:lnTo>
                      <a:pt x="0" y="5"/>
                    </a:lnTo>
                    <a:lnTo>
                      <a:pt x="5" y="43"/>
                    </a:lnTo>
                    <a:lnTo>
                      <a:pt x="5" y="40"/>
                    </a:lnTo>
                    <a:lnTo>
                      <a:pt x="5" y="4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42"/>
              <p:cNvSpPr/>
              <p:nvPr/>
            </p:nvSpPr>
            <p:spPr bwMode="auto">
              <a:xfrm>
                <a:off x="2499" y="2898"/>
                <a:ext cx="22" cy="85"/>
              </a:xfrm>
              <a:custGeom>
                <a:avLst/>
                <a:gdLst>
                  <a:gd name="T0" fmla="*/ 11 w 13"/>
                  <a:gd name="T1" fmla="*/ 38 h 52"/>
                  <a:gd name="T2" fmla="*/ 6 w 13"/>
                  <a:gd name="T3" fmla="*/ 28 h 52"/>
                  <a:gd name="T4" fmla="*/ 11 w 13"/>
                  <a:gd name="T5" fmla="*/ 38 h 52"/>
                </a:gdLst>
                <a:ahLst/>
                <a:cxnLst>
                  <a:cxn ang="0">
                    <a:pos x="T0" y="T1"/>
                  </a:cxn>
                  <a:cxn ang="0">
                    <a:pos x="T2" y="T3"/>
                  </a:cxn>
                  <a:cxn ang="0">
                    <a:pos x="T4" y="T5"/>
                  </a:cxn>
                </a:cxnLst>
                <a:rect l="0" t="0" r="r" b="b"/>
                <a:pathLst>
                  <a:path w="13" h="52">
                    <a:moveTo>
                      <a:pt x="11" y="38"/>
                    </a:moveTo>
                    <a:cubicBezTo>
                      <a:pt x="13" y="52"/>
                      <a:pt x="0" y="0"/>
                      <a:pt x="6" y="28"/>
                    </a:cubicBezTo>
                    <a:cubicBezTo>
                      <a:pt x="13" y="52"/>
                      <a:pt x="11" y="42"/>
                      <a:pt x="11"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43"/>
              <p:cNvSpPr/>
              <p:nvPr/>
            </p:nvSpPr>
            <p:spPr bwMode="auto">
              <a:xfrm>
                <a:off x="2456" y="2470"/>
                <a:ext cx="2"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0" y="0"/>
                      <a:pt x="0" y="0"/>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Freeform 245"/>
            <p:cNvSpPr/>
            <p:nvPr/>
          </p:nvSpPr>
          <p:spPr bwMode="auto">
            <a:xfrm>
              <a:off x="2458" y="2487"/>
              <a:ext cx="3" cy="46"/>
            </a:xfrm>
            <a:custGeom>
              <a:avLst/>
              <a:gdLst>
                <a:gd name="T0" fmla="*/ 0 w 2"/>
                <a:gd name="T1" fmla="*/ 0 h 28"/>
                <a:gd name="T2" fmla="*/ 2 w 2"/>
                <a:gd name="T3" fmla="*/ 28 h 28"/>
                <a:gd name="T4" fmla="*/ 0 w 2"/>
                <a:gd name="T5" fmla="*/ 0 h 28"/>
              </a:gdLst>
              <a:ahLst/>
              <a:cxnLst>
                <a:cxn ang="0">
                  <a:pos x="T0" y="T1"/>
                </a:cxn>
                <a:cxn ang="0">
                  <a:pos x="T2" y="T3"/>
                </a:cxn>
                <a:cxn ang="0">
                  <a:pos x="T4" y="T5"/>
                </a:cxn>
              </a:cxnLst>
              <a:rect l="0" t="0" r="r" b="b"/>
              <a:pathLst>
                <a:path w="2" h="28">
                  <a:moveTo>
                    <a:pt x="0" y="0"/>
                  </a:moveTo>
                  <a:cubicBezTo>
                    <a:pt x="1" y="11"/>
                    <a:pt x="1" y="21"/>
                    <a:pt x="2" y="28"/>
                  </a:cubicBezTo>
                  <a:cubicBezTo>
                    <a:pt x="2" y="15"/>
                    <a:pt x="1" y="1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46"/>
            <p:cNvSpPr/>
            <p:nvPr/>
          </p:nvSpPr>
          <p:spPr bwMode="auto">
            <a:xfrm>
              <a:off x="2445" y="2285"/>
              <a:ext cx="6" cy="55"/>
            </a:xfrm>
            <a:custGeom>
              <a:avLst/>
              <a:gdLst>
                <a:gd name="T0" fmla="*/ 2 w 4"/>
                <a:gd name="T1" fmla="*/ 3 h 33"/>
                <a:gd name="T2" fmla="*/ 2 w 4"/>
                <a:gd name="T3" fmla="*/ 13 h 33"/>
                <a:gd name="T4" fmla="*/ 2 w 4"/>
                <a:gd name="T5" fmla="*/ 16 h 33"/>
                <a:gd name="T6" fmla="*/ 3 w 4"/>
                <a:gd name="T7" fmla="*/ 27 h 33"/>
                <a:gd name="T8" fmla="*/ 4 w 4"/>
                <a:gd name="T9" fmla="*/ 33 h 33"/>
                <a:gd name="T10" fmla="*/ 3 w 4"/>
                <a:gd name="T11" fmla="*/ 25 h 33"/>
                <a:gd name="T12" fmla="*/ 2 w 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 h="33">
                  <a:moveTo>
                    <a:pt x="2" y="3"/>
                  </a:moveTo>
                  <a:cubicBezTo>
                    <a:pt x="2" y="13"/>
                    <a:pt x="2" y="13"/>
                    <a:pt x="2" y="13"/>
                  </a:cubicBezTo>
                  <a:cubicBezTo>
                    <a:pt x="0" y="3"/>
                    <a:pt x="1" y="8"/>
                    <a:pt x="2" y="16"/>
                  </a:cubicBezTo>
                  <a:cubicBezTo>
                    <a:pt x="2" y="26"/>
                    <a:pt x="3" y="26"/>
                    <a:pt x="3" y="27"/>
                  </a:cubicBezTo>
                  <a:cubicBezTo>
                    <a:pt x="4" y="33"/>
                    <a:pt x="4" y="33"/>
                    <a:pt x="4" y="33"/>
                  </a:cubicBezTo>
                  <a:cubicBezTo>
                    <a:pt x="4" y="30"/>
                    <a:pt x="4" y="27"/>
                    <a:pt x="3" y="25"/>
                  </a:cubicBezTo>
                  <a:cubicBezTo>
                    <a:pt x="3" y="9"/>
                    <a:pt x="2" y="0"/>
                    <a:pt x="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47"/>
            <p:cNvSpPr/>
            <p:nvPr/>
          </p:nvSpPr>
          <p:spPr bwMode="auto">
            <a:xfrm>
              <a:off x="2537" y="1576"/>
              <a:ext cx="27" cy="144"/>
            </a:xfrm>
            <a:custGeom>
              <a:avLst/>
              <a:gdLst>
                <a:gd name="T0" fmla="*/ 16 w 16"/>
                <a:gd name="T1" fmla="*/ 0 h 87"/>
                <a:gd name="T2" fmla="*/ 6 w 16"/>
                <a:gd name="T3" fmla="*/ 40 h 87"/>
                <a:gd name="T4" fmla="*/ 1 w 16"/>
                <a:gd name="T5" fmla="*/ 87 h 87"/>
                <a:gd name="T6" fmla="*/ 16 w 16"/>
                <a:gd name="T7" fmla="*/ 0 h 87"/>
              </a:gdLst>
              <a:ahLst/>
              <a:cxnLst>
                <a:cxn ang="0">
                  <a:pos x="T0" y="T1"/>
                </a:cxn>
                <a:cxn ang="0">
                  <a:pos x="T2" y="T3"/>
                </a:cxn>
                <a:cxn ang="0">
                  <a:pos x="T4" y="T5"/>
                </a:cxn>
                <a:cxn ang="0">
                  <a:pos x="T6" y="T7"/>
                </a:cxn>
              </a:cxnLst>
              <a:rect l="0" t="0" r="r" b="b"/>
              <a:pathLst>
                <a:path w="16" h="87">
                  <a:moveTo>
                    <a:pt x="16" y="0"/>
                  </a:moveTo>
                  <a:cubicBezTo>
                    <a:pt x="9" y="33"/>
                    <a:pt x="7" y="42"/>
                    <a:pt x="6" y="40"/>
                  </a:cubicBezTo>
                  <a:cubicBezTo>
                    <a:pt x="0" y="72"/>
                    <a:pt x="3" y="67"/>
                    <a:pt x="1" y="87"/>
                  </a:cubicBezTo>
                  <a:cubicBezTo>
                    <a:pt x="6" y="50"/>
                    <a:pt x="8" y="43"/>
                    <a:pt x="1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48"/>
            <p:cNvSpPr/>
            <p:nvPr/>
          </p:nvSpPr>
          <p:spPr bwMode="auto">
            <a:xfrm>
              <a:off x="2536" y="1720"/>
              <a:ext cx="3" cy="19"/>
            </a:xfrm>
            <a:custGeom>
              <a:avLst/>
              <a:gdLst>
                <a:gd name="T0" fmla="*/ 2 w 2"/>
                <a:gd name="T1" fmla="*/ 0 h 12"/>
                <a:gd name="T2" fmla="*/ 0 w 2"/>
                <a:gd name="T3" fmla="*/ 12 h 12"/>
                <a:gd name="T4" fmla="*/ 2 w 2"/>
                <a:gd name="T5" fmla="*/ 0 h 12"/>
              </a:gdLst>
              <a:ahLst/>
              <a:cxnLst>
                <a:cxn ang="0">
                  <a:pos x="T0" y="T1"/>
                </a:cxn>
                <a:cxn ang="0">
                  <a:pos x="T2" y="T3"/>
                </a:cxn>
                <a:cxn ang="0">
                  <a:pos x="T4" y="T5"/>
                </a:cxn>
              </a:cxnLst>
              <a:rect l="0" t="0" r="r" b="b"/>
              <a:pathLst>
                <a:path w="2" h="12">
                  <a:moveTo>
                    <a:pt x="2" y="0"/>
                  </a:moveTo>
                  <a:cubicBezTo>
                    <a:pt x="1" y="4"/>
                    <a:pt x="1" y="8"/>
                    <a:pt x="0" y="12"/>
                  </a:cubicBezTo>
                  <a:cubicBezTo>
                    <a:pt x="1" y="7"/>
                    <a:pt x="1" y="3"/>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9"/>
            <p:cNvSpPr/>
            <p:nvPr/>
          </p:nvSpPr>
          <p:spPr bwMode="auto">
            <a:xfrm>
              <a:off x="2427" y="2487"/>
              <a:ext cx="6" cy="36"/>
            </a:xfrm>
            <a:custGeom>
              <a:avLst/>
              <a:gdLst>
                <a:gd name="T0" fmla="*/ 4 w 4"/>
                <a:gd name="T1" fmla="*/ 22 h 22"/>
                <a:gd name="T2" fmla="*/ 0 w 4"/>
                <a:gd name="T3" fmla="*/ 0 h 22"/>
                <a:gd name="T4" fmla="*/ 1 w 4"/>
                <a:gd name="T5" fmla="*/ 8 h 22"/>
                <a:gd name="T6" fmla="*/ 4 w 4"/>
                <a:gd name="T7" fmla="*/ 22 h 22"/>
              </a:gdLst>
              <a:ahLst/>
              <a:cxnLst>
                <a:cxn ang="0">
                  <a:pos x="T0" y="T1"/>
                </a:cxn>
                <a:cxn ang="0">
                  <a:pos x="T2" y="T3"/>
                </a:cxn>
                <a:cxn ang="0">
                  <a:pos x="T4" y="T5"/>
                </a:cxn>
                <a:cxn ang="0">
                  <a:pos x="T6" y="T7"/>
                </a:cxn>
              </a:cxnLst>
              <a:rect l="0" t="0" r="r" b="b"/>
              <a:pathLst>
                <a:path w="4" h="22">
                  <a:moveTo>
                    <a:pt x="4" y="22"/>
                  </a:moveTo>
                  <a:cubicBezTo>
                    <a:pt x="3" y="15"/>
                    <a:pt x="2" y="7"/>
                    <a:pt x="0" y="0"/>
                  </a:cubicBezTo>
                  <a:cubicBezTo>
                    <a:pt x="1" y="8"/>
                    <a:pt x="1" y="8"/>
                    <a:pt x="1" y="8"/>
                  </a:cubicBezTo>
                  <a:cubicBezTo>
                    <a:pt x="2" y="13"/>
                    <a:pt x="3" y="17"/>
                    <a:pt x="4"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50"/>
            <p:cNvSpPr/>
            <p:nvPr/>
          </p:nvSpPr>
          <p:spPr bwMode="auto">
            <a:xfrm>
              <a:off x="2574" y="1484"/>
              <a:ext cx="11" cy="48"/>
            </a:xfrm>
            <a:custGeom>
              <a:avLst/>
              <a:gdLst>
                <a:gd name="T0" fmla="*/ 5 w 7"/>
                <a:gd name="T1" fmla="*/ 6 h 29"/>
                <a:gd name="T2" fmla="*/ 0 w 7"/>
                <a:gd name="T3" fmla="*/ 27 h 29"/>
                <a:gd name="T4" fmla="*/ 5 w 7"/>
                <a:gd name="T5" fmla="*/ 6 h 29"/>
              </a:gdLst>
              <a:ahLst/>
              <a:cxnLst>
                <a:cxn ang="0">
                  <a:pos x="T0" y="T1"/>
                </a:cxn>
                <a:cxn ang="0">
                  <a:pos x="T2" y="T3"/>
                </a:cxn>
                <a:cxn ang="0">
                  <a:pos x="T4" y="T5"/>
                </a:cxn>
              </a:cxnLst>
              <a:rect l="0" t="0" r="r" b="b"/>
              <a:pathLst>
                <a:path w="7" h="29">
                  <a:moveTo>
                    <a:pt x="5" y="6"/>
                  </a:moveTo>
                  <a:cubicBezTo>
                    <a:pt x="4" y="12"/>
                    <a:pt x="1" y="22"/>
                    <a:pt x="0" y="27"/>
                  </a:cubicBezTo>
                  <a:cubicBezTo>
                    <a:pt x="1" y="29"/>
                    <a:pt x="7" y="0"/>
                    <a:pt x="5"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51"/>
            <p:cNvSpPr/>
            <p:nvPr/>
          </p:nvSpPr>
          <p:spPr bwMode="auto">
            <a:xfrm>
              <a:off x="2484" y="1700"/>
              <a:ext cx="12" cy="58"/>
            </a:xfrm>
            <a:custGeom>
              <a:avLst/>
              <a:gdLst>
                <a:gd name="T0" fmla="*/ 6 w 7"/>
                <a:gd name="T1" fmla="*/ 0 h 35"/>
                <a:gd name="T2" fmla="*/ 0 w 7"/>
                <a:gd name="T3" fmla="*/ 35 h 35"/>
                <a:gd name="T4" fmla="*/ 6 w 7"/>
                <a:gd name="T5" fmla="*/ 0 h 35"/>
              </a:gdLst>
              <a:ahLst/>
              <a:cxnLst>
                <a:cxn ang="0">
                  <a:pos x="T0" y="T1"/>
                </a:cxn>
                <a:cxn ang="0">
                  <a:pos x="T2" y="T3"/>
                </a:cxn>
                <a:cxn ang="0">
                  <a:pos x="T4" y="T5"/>
                </a:cxn>
              </a:cxnLst>
              <a:rect l="0" t="0" r="r" b="b"/>
              <a:pathLst>
                <a:path w="7" h="35">
                  <a:moveTo>
                    <a:pt x="6" y="0"/>
                  </a:moveTo>
                  <a:cubicBezTo>
                    <a:pt x="5" y="4"/>
                    <a:pt x="2" y="26"/>
                    <a:pt x="0" y="35"/>
                  </a:cubicBezTo>
                  <a:cubicBezTo>
                    <a:pt x="2" y="22"/>
                    <a:pt x="7" y="12"/>
                    <a:pt x="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52"/>
            <p:cNvSpPr/>
            <p:nvPr/>
          </p:nvSpPr>
          <p:spPr bwMode="auto">
            <a:xfrm>
              <a:off x="2598" y="1334"/>
              <a:ext cx="14" cy="54"/>
            </a:xfrm>
            <a:custGeom>
              <a:avLst/>
              <a:gdLst>
                <a:gd name="T0" fmla="*/ 8 w 8"/>
                <a:gd name="T1" fmla="*/ 0 h 33"/>
                <a:gd name="T2" fmla="*/ 3 w 8"/>
                <a:gd name="T3" fmla="*/ 11 h 33"/>
                <a:gd name="T4" fmla="*/ 8 w 8"/>
                <a:gd name="T5" fmla="*/ 0 h 33"/>
              </a:gdLst>
              <a:ahLst/>
              <a:cxnLst>
                <a:cxn ang="0">
                  <a:pos x="T0" y="T1"/>
                </a:cxn>
                <a:cxn ang="0">
                  <a:pos x="T2" y="T3"/>
                </a:cxn>
                <a:cxn ang="0">
                  <a:pos x="T4" y="T5"/>
                </a:cxn>
              </a:cxnLst>
              <a:rect l="0" t="0" r="r" b="b"/>
              <a:pathLst>
                <a:path w="8" h="33">
                  <a:moveTo>
                    <a:pt x="8" y="0"/>
                  </a:moveTo>
                  <a:cubicBezTo>
                    <a:pt x="6" y="6"/>
                    <a:pt x="3" y="16"/>
                    <a:pt x="3" y="11"/>
                  </a:cubicBezTo>
                  <a:cubicBezTo>
                    <a:pt x="1" y="20"/>
                    <a:pt x="0" y="33"/>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53"/>
            <p:cNvSpPr/>
            <p:nvPr/>
          </p:nvSpPr>
          <p:spPr bwMode="auto">
            <a:xfrm>
              <a:off x="2504" y="1597"/>
              <a:ext cx="9" cy="47"/>
            </a:xfrm>
            <a:custGeom>
              <a:avLst/>
              <a:gdLst>
                <a:gd name="T0" fmla="*/ 5 w 5"/>
                <a:gd name="T1" fmla="*/ 0 h 28"/>
                <a:gd name="T2" fmla="*/ 4 w 5"/>
                <a:gd name="T3" fmla="*/ 5 h 28"/>
                <a:gd name="T4" fmla="*/ 0 w 5"/>
                <a:gd name="T5" fmla="*/ 28 h 28"/>
                <a:gd name="T6" fmla="*/ 5 w 5"/>
                <a:gd name="T7" fmla="*/ 0 h 28"/>
              </a:gdLst>
              <a:ahLst/>
              <a:cxnLst>
                <a:cxn ang="0">
                  <a:pos x="T0" y="T1"/>
                </a:cxn>
                <a:cxn ang="0">
                  <a:pos x="T2" y="T3"/>
                </a:cxn>
                <a:cxn ang="0">
                  <a:pos x="T4" y="T5"/>
                </a:cxn>
                <a:cxn ang="0">
                  <a:pos x="T6" y="T7"/>
                </a:cxn>
              </a:cxnLst>
              <a:rect l="0" t="0" r="r" b="b"/>
              <a:pathLst>
                <a:path w="5" h="28">
                  <a:moveTo>
                    <a:pt x="5" y="0"/>
                  </a:moveTo>
                  <a:cubicBezTo>
                    <a:pt x="4" y="5"/>
                    <a:pt x="4" y="5"/>
                    <a:pt x="4" y="5"/>
                  </a:cubicBezTo>
                  <a:cubicBezTo>
                    <a:pt x="3" y="12"/>
                    <a:pt x="1" y="20"/>
                    <a:pt x="0" y="28"/>
                  </a:cubicBezTo>
                  <a:cubicBezTo>
                    <a:pt x="2" y="19"/>
                    <a:pt x="4" y="9"/>
                    <a:pt x="5"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54"/>
            <p:cNvSpPr/>
            <p:nvPr/>
          </p:nvSpPr>
          <p:spPr bwMode="auto">
            <a:xfrm>
              <a:off x="2450" y="1640"/>
              <a:ext cx="31" cy="134"/>
            </a:xfrm>
            <a:custGeom>
              <a:avLst/>
              <a:gdLst>
                <a:gd name="T0" fmla="*/ 3 w 19"/>
                <a:gd name="T1" fmla="*/ 54 h 81"/>
                <a:gd name="T2" fmla="*/ 8 w 19"/>
                <a:gd name="T3" fmla="*/ 59 h 81"/>
                <a:gd name="T4" fmla="*/ 12 w 19"/>
                <a:gd name="T5" fmla="*/ 19 h 81"/>
                <a:gd name="T6" fmla="*/ 3 w 19"/>
                <a:gd name="T7" fmla="*/ 54 h 81"/>
              </a:gdLst>
              <a:ahLst/>
              <a:cxnLst>
                <a:cxn ang="0">
                  <a:pos x="T0" y="T1"/>
                </a:cxn>
                <a:cxn ang="0">
                  <a:pos x="T2" y="T3"/>
                </a:cxn>
                <a:cxn ang="0">
                  <a:pos x="T4" y="T5"/>
                </a:cxn>
                <a:cxn ang="0">
                  <a:pos x="T6" y="T7"/>
                </a:cxn>
              </a:cxnLst>
              <a:rect l="0" t="0" r="r" b="b"/>
              <a:pathLst>
                <a:path w="19" h="81">
                  <a:moveTo>
                    <a:pt x="3" y="54"/>
                  </a:moveTo>
                  <a:cubicBezTo>
                    <a:pt x="0" y="81"/>
                    <a:pt x="14" y="13"/>
                    <a:pt x="8" y="59"/>
                  </a:cubicBezTo>
                  <a:cubicBezTo>
                    <a:pt x="19" y="0"/>
                    <a:pt x="5" y="63"/>
                    <a:pt x="12" y="19"/>
                  </a:cubicBezTo>
                  <a:cubicBezTo>
                    <a:pt x="7" y="45"/>
                    <a:pt x="3" y="57"/>
                    <a:pt x="3"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55"/>
            <p:cNvSpPr/>
            <p:nvPr/>
          </p:nvSpPr>
          <p:spPr bwMode="auto">
            <a:xfrm>
              <a:off x="2470" y="1652"/>
              <a:ext cx="3" cy="20"/>
            </a:xfrm>
            <a:custGeom>
              <a:avLst/>
              <a:gdLst>
                <a:gd name="T0" fmla="*/ 0 w 2"/>
                <a:gd name="T1" fmla="*/ 12 h 12"/>
                <a:gd name="T2" fmla="*/ 2 w 2"/>
                <a:gd name="T3" fmla="*/ 0 h 12"/>
                <a:gd name="T4" fmla="*/ 0 w 2"/>
                <a:gd name="T5" fmla="*/ 12 h 12"/>
              </a:gdLst>
              <a:ahLst/>
              <a:cxnLst>
                <a:cxn ang="0">
                  <a:pos x="T0" y="T1"/>
                </a:cxn>
                <a:cxn ang="0">
                  <a:pos x="T2" y="T3"/>
                </a:cxn>
                <a:cxn ang="0">
                  <a:pos x="T4" y="T5"/>
                </a:cxn>
              </a:cxnLst>
              <a:rect l="0" t="0" r="r" b="b"/>
              <a:pathLst>
                <a:path w="2" h="12">
                  <a:moveTo>
                    <a:pt x="0" y="12"/>
                  </a:moveTo>
                  <a:cubicBezTo>
                    <a:pt x="1" y="9"/>
                    <a:pt x="1" y="5"/>
                    <a:pt x="2" y="0"/>
                  </a:cubicBezTo>
                  <a:cubicBezTo>
                    <a:pt x="1" y="5"/>
                    <a:pt x="0" y="9"/>
                    <a:pt x="0"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56"/>
            <p:cNvSpPr/>
            <p:nvPr/>
          </p:nvSpPr>
          <p:spPr bwMode="auto">
            <a:xfrm>
              <a:off x="2656" y="1079"/>
              <a:ext cx="7" cy="14"/>
            </a:xfrm>
            <a:custGeom>
              <a:avLst/>
              <a:gdLst>
                <a:gd name="T0" fmla="*/ 4 w 4"/>
                <a:gd name="T1" fmla="*/ 0 h 8"/>
                <a:gd name="T2" fmla="*/ 0 w 4"/>
                <a:gd name="T3" fmla="*/ 8 h 8"/>
                <a:gd name="T4" fmla="*/ 4 w 4"/>
                <a:gd name="T5" fmla="*/ 0 h 8"/>
              </a:gdLst>
              <a:ahLst/>
              <a:cxnLst>
                <a:cxn ang="0">
                  <a:pos x="T0" y="T1"/>
                </a:cxn>
                <a:cxn ang="0">
                  <a:pos x="T2" y="T3"/>
                </a:cxn>
                <a:cxn ang="0">
                  <a:pos x="T4" y="T5"/>
                </a:cxn>
              </a:cxnLst>
              <a:rect l="0" t="0" r="r" b="b"/>
              <a:pathLst>
                <a:path w="4" h="8">
                  <a:moveTo>
                    <a:pt x="4" y="0"/>
                  </a:moveTo>
                  <a:cubicBezTo>
                    <a:pt x="2" y="3"/>
                    <a:pt x="1" y="6"/>
                    <a:pt x="0" y="8"/>
                  </a:cubicBezTo>
                  <a:cubicBezTo>
                    <a:pt x="4" y="0"/>
                    <a:pt x="4" y="0"/>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57"/>
            <p:cNvSpPr/>
            <p:nvPr/>
          </p:nvSpPr>
          <p:spPr bwMode="auto">
            <a:xfrm>
              <a:off x="2501" y="1357"/>
              <a:ext cx="35" cy="153"/>
            </a:xfrm>
            <a:custGeom>
              <a:avLst/>
              <a:gdLst>
                <a:gd name="T0" fmla="*/ 7 w 21"/>
                <a:gd name="T1" fmla="*/ 52 h 93"/>
                <a:gd name="T2" fmla="*/ 0 w 21"/>
                <a:gd name="T3" fmla="*/ 93 h 93"/>
                <a:gd name="T4" fmla="*/ 18 w 21"/>
                <a:gd name="T5" fmla="*/ 3 h 93"/>
                <a:gd name="T6" fmla="*/ 4 w 21"/>
                <a:gd name="T7" fmla="*/ 61 h 93"/>
                <a:gd name="T8" fmla="*/ 7 w 21"/>
                <a:gd name="T9" fmla="*/ 52 h 93"/>
              </a:gdLst>
              <a:ahLst/>
              <a:cxnLst>
                <a:cxn ang="0">
                  <a:pos x="T0" y="T1"/>
                </a:cxn>
                <a:cxn ang="0">
                  <a:pos x="T2" y="T3"/>
                </a:cxn>
                <a:cxn ang="0">
                  <a:pos x="T4" y="T5"/>
                </a:cxn>
                <a:cxn ang="0">
                  <a:pos x="T6" y="T7"/>
                </a:cxn>
                <a:cxn ang="0">
                  <a:pos x="T8" y="T9"/>
                </a:cxn>
              </a:cxnLst>
              <a:rect l="0" t="0" r="r" b="b"/>
              <a:pathLst>
                <a:path w="21" h="93">
                  <a:moveTo>
                    <a:pt x="7" y="52"/>
                  </a:moveTo>
                  <a:cubicBezTo>
                    <a:pt x="0" y="93"/>
                    <a:pt x="0" y="93"/>
                    <a:pt x="0" y="93"/>
                  </a:cubicBezTo>
                  <a:cubicBezTo>
                    <a:pt x="4" y="66"/>
                    <a:pt x="21" y="0"/>
                    <a:pt x="18" y="3"/>
                  </a:cubicBezTo>
                  <a:cubicBezTo>
                    <a:pt x="11" y="24"/>
                    <a:pt x="6" y="50"/>
                    <a:pt x="4" y="61"/>
                  </a:cubicBezTo>
                  <a:cubicBezTo>
                    <a:pt x="7" y="52"/>
                    <a:pt x="7" y="52"/>
                    <a:pt x="7"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58"/>
            <p:cNvSpPr/>
            <p:nvPr/>
          </p:nvSpPr>
          <p:spPr bwMode="auto">
            <a:xfrm>
              <a:off x="2902" y="804"/>
              <a:ext cx="25" cy="33"/>
            </a:xfrm>
            <a:custGeom>
              <a:avLst/>
              <a:gdLst>
                <a:gd name="T0" fmla="*/ 10 w 15"/>
                <a:gd name="T1" fmla="*/ 7 h 20"/>
                <a:gd name="T2" fmla="*/ 0 w 15"/>
                <a:gd name="T3" fmla="*/ 20 h 20"/>
                <a:gd name="T4" fmla="*/ 14 w 15"/>
                <a:gd name="T5" fmla="*/ 5 h 20"/>
                <a:gd name="T6" fmla="*/ 10 w 15"/>
                <a:gd name="T7" fmla="*/ 7 h 20"/>
              </a:gdLst>
              <a:ahLst/>
              <a:cxnLst>
                <a:cxn ang="0">
                  <a:pos x="T0" y="T1"/>
                </a:cxn>
                <a:cxn ang="0">
                  <a:pos x="T2" y="T3"/>
                </a:cxn>
                <a:cxn ang="0">
                  <a:pos x="T4" y="T5"/>
                </a:cxn>
                <a:cxn ang="0">
                  <a:pos x="T6" y="T7"/>
                </a:cxn>
              </a:cxnLst>
              <a:rect l="0" t="0" r="r" b="b"/>
              <a:pathLst>
                <a:path w="15" h="20">
                  <a:moveTo>
                    <a:pt x="10" y="7"/>
                  </a:moveTo>
                  <a:cubicBezTo>
                    <a:pt x="6" y="11"/>
                    <a:pt x="3" y="16"/>
                    <a:pt x="0" y="20"/>
                  </a:cubicBezTo>
                  <a:cubicBezTo>
                    <a:pt x="4" y="15"/>
                    <a:pt x="9" y="9"/>
                    <a:pt x="14" y="5"/>
                  </a:cubicBezTo>
                  <a:cubicBezTo>
                    <a:pt x="9" y="9"/>
                    <a:pt x="15" y="0"/>
                    <a:pt x="1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59"/>
            <p:cNvSpPr/>
            <p:nvPr/>
          </p:nvSpPr>
          <p:spPr bwMode="auto">
            <a:xfrm>
              <a:off x="2925" y="807"/>
              <a:ext cx="5" cy="5"/>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0" y="2"/>
                    <a:pt x="1" y="1"/>
                    <a:pt x="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60"/>
            <p:cNvSpPr/>
            <p:nvPr/>
          </p:nvSpPr>
          <p:spPr bwMode="auto">
            <a:xfrm>
              <a:off x="2592" y="1192"/>
              <a:ext cx="23" cy="57"/>
            </a:xfrm>
            <a:custGeom>
              <a:avLst/>
              <a:gdLst>
                <a:gd name="T0" fmla="*/ 12 w 14"/>
                <a:gd name="T1" fmla="*/ 1 h 35"/>
                <a:gd name="T2" fmla="*/ 0 w 14"/>
                <a:gd name="T3" fmla="*/ 35 h 35"/>
                <a:gd name="T4" fmla="*/ 12 w 14"/>
                <a:gd name="T5" fmla="*/ 1 h 35"/>
              </a:gdLst>
              <a:ahLst/>
              <a:cxnLst>
                <a:cxn ang="0">
                  <a:pos x="T0" y="T1"/>
                </a:cxn>
                <a:cxn ang="0">
                  <a:pos x="T2" y="T3"/>
                </a:cxn>
                <a:cxn ang="0">
                  <a:pos x="T4" y="T5"/>
                </a:cxn>
              </a:cxnLst>
              <a:rect l="0" t="0" r="r" b="b"/>
              <a:pathLst>
                <a:path w="14" h="35">
                  <a:moveTo>
                    <a:pt x="12" y="1"/>
                  </a:moveTo>
                  <a:cubicBezTo>
                    <a:pt x="7" y="13"/>
                    <a:pt x="3" y="23"/>
                    <a:pt x="0" y="35"/>
                  </a:cubicBezTo>
                  <a:cubicBezTo>
                    <a:pt x="2" y="30"/>
                    <a:pt x="14" y="0"/>
                    <a:pt x="1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61"/>
            <p:cNvSpPr/>
            <p:nvPr/>
          </p:nvSpPr>
          <p:spPr bwMode="auto">
            <a:xfrm>
              <a:off x="3023" y="677"/>
              <a:ext cx="38" cy="31"/>
            </a:xfrm>
            <a:custGeom>
              <a:avLst/>
              <a:gdLst>
                <a:gd name="T0" fmla="*/ 21 w 23"/>
                <a:gd name="T1" fmla="*/ 1 h 19"/>
                <a:gd name="T2" fmla="*/ 0 w 23"/>
                <a:gd name="T3" fmla="*/ 19 h 19"/>
                <a:gd name="T4" fmla="*/ 23 w 23"/>
                <a:gd name="T5" fmla="*/ 0 h 19"/>
                <a:gd name="T6" fmla="*/ 21 w 23"/>
                <a:gd name="T7" fmla="*/ 1 h 19"/>
              </a:gdLst>
              <a:ahLst/>
              <a:cxnLst>
                <a:cxn ang="0">
                  <a:pos x="T0" y="T1"/>
                </a:cxn>
                <a:cxn ang="0">
                  <a:pos x="T2" y="T3"/>
                </a:cxn>
                <a:cxn ang="0">
                  <a:pos x="T4" y="T5"/>
                </a:cxn>
                <a:cxn ang="0">
                  <a:pos x="T6" y="T7"/>
                </a:cxn>
              </a:cxnLst>
              <a:rect l="0" t="0" r="r" b="b"/>
              <a:pathLst>
                <a:path w="23" h="19">
                  <a:moveTo>
                    <a:pt x="21" y="1"/>
                  </a:moveTo>
                  <a:cubicBezTo>
                    <a:pt x="14" y="7"/>
                    <a:pt x="6" y="12"/>
                    <a:pt x="0" y="19"/>
                  </a:cubicBezTo>
                  <a:cubicBezTo>
                    <a:pt x="7" y="12"/>
                    <a:pt x="15" y="6"/>
                    <a:pt x="23" y="0"/>
                  </a:cubicBezTo>
                  <a:cubicBezTo>
                    <a:pt x="21" y="1"/>
                    <a:pt x="21" y="1"/>
                    <a:pt x="2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62"/>
            <p:cNvSpPr/>
            <p:nvPr/>
          </p:nvSpPr>
          <p:spPr bwMode="auto">
            <a:xfrm>
              <a:off x="3237" y="542"/>
              <a:ext cx="40" cy="21"/>
            </a:xfrm>
            <a:custGeom>
              <a:avLst/>
              <a:gdLst>
                <a:gd name="T0" fmla="*/ 0 w 40"/>
                <a:gd name="T1" fmla="*/ 21 h 21"/>
                <a:gd name="T2" fmla="*/ 7 w 40"/>
                <a:gd name="T3" fmla="*/ 18 h 21"/>
                <a:gd name="T4" fmla="*/ 40 w 40"/>
                <a:gd name="T5" fmla="*/ 0 h 21"/>
                <a:gd name="T6" fmla="*/ 32 w 40"/>
                <a:gd name="T7" fmla="*/ 3 h 21"/>
                <a:gd name="T8" fmla="*/ 0 w 40"/>
                <a:gd name="T9" fmla="*/ 21 h 21"/>
                <a:gd name="T10" fmla="*/ 0 w 40"/>
                <a:gd name="T11" fmla="*/ 21 h 21"/>
              </a:gdLst>
              <a:ahLst/>
              <a:cxnLst>
                <a:cxn ang="0">
                  <a:pos x="T0" y="T1"/>
                </a:cxn>
                <a:cxn ang="0">
                  <a:pos x="T2" y="T3"/>
                </a:cxn>
                <a:cxn ang="0">
                  <a:pos x="T4" y="T5"/>
                </a:cxn>
                <a:cxn ang="0">
                  <a:pos x="T6" y="T7"/>
                </a:cxn>
                <a:cxn ang="0">
                  <a:pos x="T8" y="T9"/>
                </a:cxn>
                <a:cxn ang="0">
                  <a:pos x="T10" y="T11"/>
                </a:cxn>
              </a:cxnLst>
              <a:rect l="0" t="0" r="r" b="b"/>
              <a:pathLst>
                <a:path w="40" h="21">
                  <a:moveTo>
                    <a:pt x="0" y="21"/>
                  </a:moveTo>
                  <a:lnTo>
                    <a:pt x="7" y="18"/>
                  </a:lnTo>
                  <a:lnTo>
                    <a:pt x="40" y="0"/>
                  </a:lnTo>
                  <a:lnTo>
                    <a:pt x="32" y="3"/>
                  </a:lnTo>
                  <a:lnTo>
                    <a:pt x="0" y="21"/>
                  </a:lnTo>
                  <a:lnTo>
                    <a:pt x="0" y="2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63"/>
            <p:cNvSpPr/>
            <p:nvPr/>
          </p:nvSpPr>
          <p:spPr bwMode="auto">
            <a:xfrm>
              <a:off x="2914" y="657"/>
              <a:ext cx="54" cy="48"/>
            </a:xfrm>
            <a:custGeom>
              <a:avLst/>
              <a:gdLst>
                <a:gd name="T0" fmla="*/ 25 w 33"/>
                <a:gd name="T1" fmla="*/ 4 h 29"/>
                <a:gd name="T2" fmla="*/ 5 w 33"/>
                <a:gd name="T3" fmla="*/ 26 h 29"/>
                <a:gd name="T4" fmla="*/ 33 w 33"/>
                <a:gd name="T5" fmla="*/ 0 h 29"/>
                <a:gd name="T6" fmla="*/ 8 w 33"/>
                <a:gd name="T7" fmla="*/ 22 h 29"/>
                <a:gd name="T8" fmla="*/ 25 w 33"/>
                <a:gd name="T9" fmla="*/ 4 h 29"/>
              </a:gdLst>
              <a:ahLst/>
              <a:cxnLst>
                <a:cxn ang="0">
                  <a:pos x="T0" y="T1"/>
                </a:cxn>
                <a:cxn ang="0">
                  <a:pos x="T2" y="T3"/>
                </a:cxn>
                <a:cxn ang="0">
                  <a:pos x="T4" y="T5"/>
                </a:cxn>
                <a:cxn ang="0">
                  <a:pos x="T6" y="T7"/>
                </a:cxn>
                <a:cxn ang="0">
                  <a:pos x="T8" y="T9"/>
                </a:cxn>
              </a:cxnLst>
              <a:rect l="0" t="0" r="r" b="b"/>
              <a:pathLst>
                <a:path w="33" h="29">
                  <a:moveTo>
                    <a:pt x="25" y="4"/>
                  </a:moveTo>
                  <a:cubicBezTo>
                    <a:pt x="10" y="17"/>
                    <a:pt x="0" y="29"/>
                    <a:pt x="5" y="26"/>
                  </a:cubicBezTo>
                  <a:cubicBezTo>
                    <a:pt x="33" y="0"/>
                    <a:pt x="33" y="0"/>
                    <a:pt x="33" y="0"/>
                  </a:cubicBezTo>
                  <a:cubicBezTo>
                    <a:pt x="25" y="5"/>
                    <a:pt x="25" y="7"/>
                    <a:pt x="8" y="22"/>
                  </a:cubicBezTo>
                  <a:cubicBezTo>
                    <a:pt x="25" y="4"/>
                    <a:pt x="25" y="4"/>
                    <a:pt x="2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64"/>
            <p:cNvSpPr/>
            <p:nvPr/>
          </p:nvSpPr>
          <p:spPr bwMode="auto">
            <a:xfrm>
              <a:off x="4456" y="517"/>
              <a:ext cx="649" cy="891"/>
            </a:xfrm>
            <a:custGeom>
              <a:avLst/>
              <a:gdLst>
                <a:gd name="T0" fmla="*/ 138 w 393"/>
                <a:gd name="T1" fmla="*/ 106 h 540"/>
                <a:gd name="T2" fmla="*/ 102 w 393"/>
                <a:gd name="T3" fmla="*/ 71 h 540"/>
                <a:gd name="T4" fmla="*/ 113 w 393"/>
                <a:gd name="T5" fmla="*/ 78 h 540"/>
                <a:gd name="T6" fmla="*/ 88 w 393"/>
                <a:gd name="T7" fmla="*/ 60 h 540"/>
                <a:gd name="T8" fmla="*/ 130 w 393"/>
                <a:gd name="T9" fmla="*/ 91 h 540"/>
                <a:gd name="T10" fmla="*/ 52 w 393"/>
                <a:gd name="T11" fmla="*/ 27 h 540"/>
                <a:gd name="T12" fmla="*/ 74 w 393"/>
                <a:gd name="T13" fmla="*/ 46 h 540"/>
                <a:gd name="T14" fmla="*/ 16 w 393"/>
                <a:gd name="T15" fmla="*/ 6 h 540"/>
                <a:gd name="T16" fmla="*/ 9 w 393"/>
                <a:gd name="T17" fmla="*/ 5 h 540"/>
                <a:gd name="T18" fmla="*/ 5 w 393"/>
                <a:gd name="T19" fmla="*/ 2 h 540"/>
                <a:gd name="T20" fmla="*/ 0 w 393"/>
                <a:gd name="T21" fmla="*/ 0 h 540"/>
                <a:gd name="T22" fmla="*/ 3 w 393"/>
                <a:gd name="T23" fmla="*/ 2 h 540"/>
                <a:gd name="T24" fmla="*/ 6 w 393"/>
                <a:gd name="T25" fmla="*/ 4 h 540"/>
                <a:gd name="T26" fmla="*/ 54 w 393"/>
                <a:gd name="T27" fmla="*/ 40 h 540"/>
                <a:gd name="T28" fmla="*/ 113 w 393"/>
                <a:gd name="T29" fmla="*/ 87 h 540"/>
                <a:gd name="T30" fmla="*/ 131 w 393"/>
                <a:gd name="T31" fmla="*/ 103 h 540"/>
                <a:gd name="T32" fmla="*/ 137 w 393"/>
                <a:gd name="T33" fmla="*/ 110 h 540"/>
                <a:gd name="T34" fmla="*/ 126 w 393"/>
                <a:gd name="T35" fmla="*/ 101 h 540"/>
                <a:gd name="T36" fmla="*/ 159 w 393"/>
                <a:gd name="T37" fmla="*/ 132 h 540"/>
                <a:gd name="T38" fmla="*/ 214 w 393"/>
                <a:gd name="T39" fmla="*/ 198 h 540"/>
                <a:gd name="T40" fmla="*/ 218 w 393"/>
                <a:gd name="T41" fmla="*/ 204 h 540"/>
                <a:gd name="T42" fmla="*/ 221 w 393"/>
                <a:gd name="T43" fmla="*/ 206 h 540"/>
                <a:gd name="T44" fmla="*/ 393 w 393"/>
                <a:gd name="T45" fmla="*/ 540 h 540"/>
                <a:gd name="T46" fmla="*/ 376 w 393"/>
                <a:gd name="T47" fmla="*/ 488 h 540"/>
                <a:gd name="T48" fmla="*/ 370 w 393"/>
                <a:gd name="T49" fmla="*/ 466 h 540"/>
                <a:gd name="T50" fmla="*/ 386 w 393"/>
                <a:gd name="T51" fmla="*/ 506 h 540"/>
                <a:gd name="T52" fmla="*/ 386 w 393"/>
                <a:gd name="T53" fmla="*/ 495 h 540"/>
                <a:gd name="T54" fmla="*/ 344 w 393"/>
                <a:gd name="T55" fmla="*/ 403 h 540"/>
                <a:gd name="T56" fmla="*/ 340 w 393"/>
                <a:gd name="T57" fmla="*/ 389 h 540"/>
                <a:gd name="T58" fmla="*/ 343 w 393"/>
                <a:gd name="T59" fmla="*/ 396 h 540"/>
                <a:gd name="T60" fmla="*/ 311 w 393"/>
                <a:gd name="T61" fmla="*/ 334 h 540"/>
                <a:gd name="T62" fmla="*/ 314 w 393"/>
                <a:gd name="T63" fmla="*/ 334 h 540"/>
                <a:gd name="T64" fmla="*/ 266 w 393"/>
                <a:gd name="T65" fmla="*/ 258 h 540"/>
                <a:gd name="T66" fmla="*/ 267 w 393"/>
                <a:gd name="T67" fmla="*/ 259 h 540"/>
                <a:gd name="T68" fmla="*/ 198 w 393"/>
                <a:gd name="T69" fmla="*/ 167 h 540"/>
                <a:gd name="T70" fmla="*/ 222 w 393"/>
                <a:gd name="T71" fmla="*/ 193 h 540"/>
                <a:gd name="T72" fmla="*/ 188 w 393"/>
                <a:gd name="T73" fmla="*/ 154 h 540"/>
                <a:gd name="T74" fmla="*/ 200 w 393"/>
                <a:gd name="T75" fmla="*/ 164 h 540"/>
                <a:gd name="T76" fmla="*/ 134 w 393"/>
                <a:gd name="T77" fmla="*/ 98 h 540"/>
                <a:gd name="T78" fmla="*/ 138 w 393"/>
                <a:gd name="T79" fmla="*/ 10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540">
                  <a:moveTo>
                    <a:pt x="138" y="106"/>
                  </a:moveTo>
                  <a:cubicBezTo>
                    <a:pt x="132" y="100"/>
                    <a:pt x="103" y="73"/>
                    <a:pt x="102" y="71"/>
                  </a:cubicBezTo>
                  <a:cubicBezTo>
                    <a:pt x="107" y="74"/>
                    <a:pt x="123" y="88"/>
                    <a:pt x="113" y="78"/>
                  </a:cubicBezTo>
                  <a:cubicBezTo>
                    <a:pt x="88" y="60"/>
                    <a:pt x="88" y="60"/>
                    <a:pt x="88" y="60"/>
                  </a:cubicBezTo>
                  <a:cubicBezTo>
                    <a:pt x="57" y="31"/>
                    <a:pt x="115" y="76"/>
                    <a:pt x="130" y="91"/>
                  </a:cubicBezTo>
                  <a:cubicBezTo>
                    <a:pt x="99" y="61"/>
                    <a:pt x="88" y="54"/>
                    <a:pt x="52" y="27"/>
                  </a:cubicBezTo>
                  <a:cubicBezTo>
                    <a:pt x="63" y="35"/>
                    <a:pt x="69" y="41"/>
                    <a:pt x="74" y="46"/>
                  </a:cubicBezTo>
                  <a:cubicBezTo>
                    <a:pt x="74" y="49"/>
                    <a:pt x="41" y="22"/>
                    <a:pt x="16" y="6"/>
                  </a:cubicBezTo>
                  <a:cubicBezTo>
                    <a:pt x="31" y="17"/>
                    <a:pt x="21" y="12"/>
                    <a:pt x="9" y="5"/>
                  </a:cubicBezTo>
                  <a:cubicBezTo>
                    <a:pt x="7" y="3"/>
                    <a:pt x="6" y="3"/>
                    <a:pt x="5" y="2"/>
                  </a:cubicBezTo>
                  <a:cubicBezTo>
                    <a:pt x="0" y="0"/>
                    <a:pt x="0" y="0"/>
                    <a:pt x="0" y="0"/>
                  </a:cubicBezTo>
                  <a:cubicBezTo>
                    <a:pt x="3" y="2"/>
                    <a:pt x="3" y="2"/>
                    <a:pt x="3" y="2"/>
                  </a:cubicBezTo>
                  <a:cubicBezTo>
                    <a:pt x="3" y="2"/>
                    <a:pt x="4" y="3"/>
                    <a:pt x="6" y="4"/>
                  </a:cubicBezTo>
                  <a:cubicBezTo>
                    <a:pt x="27" y="17"/>
                    <a:pt x="42" y="30"/>
                    <a:pt x="54" y="40"/>
                  </a:cubicBezTo>
                  <a:cubicBezTo>
                    <a:pt x="44" y="27"/>
                    <a:pt x="98" y="73"/>
                    <a:pt x="113" y="87"/>
                  </a:cubicBezTo>
                  <a:cubicBezTo>
                    <a:pt x="119" y="93"/>
                    <a:pt x="125" y="98"/>
                    <a:pt x="131" y="103"/>
                  </a:cubicBezTo>
                  <a:cubicBezTo>
                    <a:pt x="137" y="110"/>
                    <a:pt x="137" y="110"/>
                    <a:pt x="137" y="110"/>
                  </a:cubicBezTo>
                  <a:cubicBezTo>
                    <a:pt x="138" y="111"/>
                    <a:pt x="136" y="110"/>
                    <a:pt x="126" y="101"/>
                  </a:cubicBezTo>
                  <a:cubicBezTo>
                    <a:pt x="135" y="108"/>
                    <a:pt x="160" y="135"/>
                    <a:pt x="159" y="132"/>
                  </a:cubicBezTo>
                  <a:cubicBezTo>
                    <a:pt x="178" y="153"/>
                    <a:pt x="197" y="175"/>
                    <a:pt x="214" y="198"/>
                  </a:cubicBezTo>
                  <a:cubicBezTo>
                    <a:pt x="216" y="200"/>
                    <a:pt x="217" y="202"/>
                    <a:pt x="218" y="204"/>
                  </a:cubicBezTo>
                  <a:cubicBezTo>
                    <a:pt x="220" y="206"/>
                    <a:pt x="221" y="206"/>
                    <a:pt x="221" y="206"/>
                  </a:cubicBezTo>
                  <a:cubicBezTo>
                    <a:pt x="296" y="306"/>
                    <a:pt x="353" y="420"/>
                    <a:pt x="393" y="540"/>
                  </a:cubicBezTo>
                  <a:cubicBezTo>
                    <a:pt x="387" y="522"/>
                    <a:pt x="382" y="506"/>
                    <a:pt x="376" y="488"/>
                  </a:cubicBezTo>
                  <a:cubicBezTo>
                    <a:pt x="389" y="514"/>
                    <a:pt x="365" y="459"/>
                    <a:pt x="370" y="466"/>
                  </a:cubicBezTo>
                  <a:cubicBezTo>
                    <a:pt x="376" y="477"/>
                    <a:pt x="383" y="495"/>
                    <a:pt x="386" y="506"/>
                  </a:cubicBezTo>
                  <a:cubicBezTo>
                    <a:pt x="388" y="510"/>
                    <a:pt x="384" y="494"/>
                    <a:pt x="386" y="495"/>
                  </a:cubicBezTo>
                  <a:cubicBezTo>
                    <a:pt x="370" y="450"/>
                    <a:pt x="362" y="445"/>
                    <a:pt x="344" y="403"/>
                  </a:cubicBezTo>
                  <a:cubicBezTo>
                    <a:pt x="346" y="404"/>
                    <a:pt x="353" y="416"/>
                    <a:pt x="340" y="389"/>
                  </a:cubicBezTo>
                  <a:cubicBezTo>
                    <a:pt x="343" y="396"/>
                    <a:pt x="343" y="396"/>
                    <a:pt x="343" y="396"/>
                  </a:cubicBezTo>
                  <a:cubicBezTo>
                    <a:pt x="320" y="352"/>
                    <a:pt x="329" y="360"/>
                    <a:pt x="311" y="334"/>
                  </a:cubicBezTo>
                  <a:cubicBezTo>
                    <a:pt x="314" y="334"/>
                    <a:pt x="314" y="334"/>
                    <a:pt x="314" y="334"/>
                  </a:cubicBezTo>
                  <a:cubicBezTo>
                    <a:pt x="302" y="315"/>
                    <a:pt x="280" y="278"/>
                    <a:pt x="266" y="258"/>
                  </a:cubicBezTo>
                  <a:cubicBezTo>
                    <a:pt x="267" y="259"/>
                    <a:pt x="267" y="259"/>
                    <a:pt x="267" y="259"/>
                  </a:cubicBezTo>
                  <a:cubicBezTo>
                    <a:pt x="226" y="204"/>
                    <a:pt x="246" y="227"/>
                    <a:pt x="198" y="167"/>
                  </a:cubicBezTo>
                  <a:cubicBezTo>
                    <a:pt x="206" y="176"/>
                    <a:pt x="214" y="184"/>
                    <a:pt x="222" y="193"/>
                  </a:cubicBezTo>
                  <a:cubicBezTo>
                    <a:pt x="206" y="172"/>
                    <a:pt x="200" y="169"/>
                    <a:pt x="188" y="154"/>
                  </a:cubicBezTo>
                  <a:cubicBezTo>
                    <a:pt x="189" y="155"/>
                    <a:pt x="188" y="150"/>
                    <a:pt x="200" y="164"/>
                  </a:cubicBezTo>
                  <a:cubicBezTo>
                    <a:pt x="179" y="141"/>
                    <a:pt x="157" y="119"/>
                    <a:pt x="134" y="98"/>
                  </a:cubicBezTo>
                  <a:cubicBezTo>
                    <a:pt x="117" y="84"/>
                    <a:pt x="136" y="102"/>
                    <a:pt x="138"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65"/>
            <p:cNvSpPr/>
            <p:nvPr/>
          </p:nvSpPr>
          <p:spPr bwMode="auto">
            <a:xfrm>
              <a:off x="4519" y="545"/>
              <a:ext cx="23" cy="16"/>
            </a:xfrm>
            <a:custGeom>
              <a:avLst/>
              <a:gdLst>
                <a:gd name="T0" fmla="*/ 14 w 14"/>
                <a:gd name="T1" fmla="*/ 10 h 10"/>
                <a:gd name="T2" fmla="*/ 0 w 14"/>
                <a:gd name="T3" fmla="*/ 0 h 10"/>
                <a:gd name="T4" fmla="*/ 14 w 14"/>
                <a:gd name="T5" fmla="*/ 10 h 10"/>
              </a:gdLst>
              <a:ahLst/>
              <a:cxnLst>
                <a:cxn ang="0">
                  <a:pos x="T0" y="T1"/>
                </a:cxn>
                <a:cxn ang="0">
                  <a:pos x="T2" y="T3"/>
                </a:cxn>
                <a:cxn ang="0">
                  <a:pos x="T4" y="T5"/>
                </a:cxn>
              </a:cxnLst>
              <a:rect l="0" t="0" r="r" b="b"/>
              <a:pathLst>
                <a:path w="14" h="10">
                  <a:moveTo>
                    <a:pt x="14" y="10"/>
                  </a:moveTo>
                  <a:cubicBezTo>
                    <a:pt x="10" y="7"/>
                    <a:pt x="6" y="4"/>
                    <a:pt x="0" y="0"/>
                  </a:cubicBezTo>
                  <a:cubicBezTo>
                    <a:pt x="6" y="4"/>
                    <a:pt x="10" y="7"/>
                    <a:pt x="14"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66"/>
            <p:cNvSpPr/>
            <p:nvPr/>
          </p:nvSpPr>
          <p:spPr bwMode="auto">
            <a:xfrm>
              <a:off x="5105" y="1408"/>
              <a:ext cx="13" cy="41"/>
            </a:xfrm>
            <a:custGeom>
              <a:avLst/>
              <a:gdLst>
                <a:gd name="T0" fmla="*/ 8 w 8"/>
                <a:gd name="T1" fmla="*/ 25 h 25"/>
                <a:gd name="T2" fmla="*/ 0 w 8"/>
                <a:gd name="T3" fmla="*/ 0 h 25"/>
                <a:gd name="T4" fmla="*/ 8 w 8"/>
                <a:gd name="T5" fmla="*/ 25 h 25"/>
              </a:gdLst>
              <a:ahLst/>
              <a:cxnLst>
                <a:cxn ang="0">
                  <a:pos x="T0" y="T1"/>
                </a:cxn>
                <a:cxn ang="0">
                  <a:pos x="T2" y="T3"/>
                </a:cxn>
                <a:cxn ang="0">
                  <a:pos x="T4" y="T5"/>
                </a:cxn>
              </a:cxnLst>
              <a:rect l="0" t="0" r="r" b="b"/>
              <a:pathLst>
                <a:path w="8" h="25">
                  <a:moveTo>
                    <a:pt x="8" y="25"/>
                  </a:moveTo>
                  <a:cubicBezTo>
                    <a:pt x="5" y="17"/>
                    <a:pt x="3" y="8"/>
                    <a:pt x="0" y="0"/>
                  </a:cubicBezTo>
                  <a:cubicBezTo>
                    <a:pt x="2" y="8"/>
                    <a:pt x="5" y="16"/>
                    <a:pt x="8" y="2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67"/>
            <p:cNvSpPr/>
            <p:nvPr/>
          </p:nvSpPr>
          <p:spPr bwMode="auto">
            <a:xfrm>
              <a:off x="4329" y="449"/>
              <a:ext cx="92" cy="43"/>
            </a:xfrm>
            <a:custGeom>
              <a:avLst/>
              <a:gdLst>
                <a:gd name="T0" fmla="*/ 15 w 56"/>
                <a:gd name="T1" fmla="*/ 4 h 26"/>
                <a:gd name="T2" fmla="*/ 0 w 56"/>
                <a:gd name="T3" fmla="*/ 0 h 26"/>
                <a:gd name="T4" fmla="*/ 51 w 56"/>
                <a:gd name="T5" fmla="*/ 25 h 26"/>
                <a:gd name="T6" fmla="*/ 56 w 56"/>
                <a:gd name="T7" fmla="*/ 25 h 26"/>
                <a:gd name="T8" fmla="*/ 15 w 56"/>
                <a:gd name="T9" fmla="*/ 4 h 26"/>
              </a:gdLst>
              <a:ahLst/>
              <a:cxnLst>
                <a:cxn ang="0">
                  <a:pos x="T0" y="T1"/>
                </a:cxn>
                <a:cxn ang="0">
                  <a:pos x="T2" y="T3"/>
                </a:cxn>
                <a:cxn ang="0">
                  <a:pos x="T4" y="T5"/>
                </a:cxn>
                <a:cxn ang="0">
                  <a:pos x="T6" y="T7"/>
                </a:cxn>
                <a:cxn ang="0">
                  <a:pos x="T8" y="T9"/>
                </a:cxn>
              </a:cxnLst>
              <a:rect l="0" t="0" r="r" b="b"/>
              <a:pathLst>
                <a:path w="56" h="26">
                  <a:moveTo>
                    <a:pt x="15" y="4"/>
                  </a:moveTo>
                  <a:cubicBezTo>
                    <a:pt x="28" y="12"/>
                    <a:pt x="3" y="0"/>
                    <a:pt x="0" y="0"/>
                  </a:cubicBezTo>
                  <a:cubicBezTo>
                    <a:pt x="18" y="8"/>
                    <a:pt x="34" y="16"/>
                    <a:pt x="51" y="25"/>
                  </a:cubicBezTo>
                  <a:cubicBezTo>
                    <a:pt x="51" y="24"/>
                    <a:pt x="56" y="26"/>
                    <a:pt x="56" y="25"/>
                  </a:cubicBezTo>
                  <a:cubicBezTo>
                    <a:pt x="42" y="18"/>
                    <a:pt x="29" y="10"/>
                    <a:pt x="1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68"/>
            <p:cNvSpPr/>
            <p:nvPr/>
          </p:nvSpPr>
          <p:spPr bwMode="auto">
            <a:xfrm>
              <a:off x="4413" y="490"/>
              <a:ext cx="43" cy="27"/>
            </a:xfrm>
            <a:custGeom>
              <a:avLst/>
              <a:gdLst>
                <a:gd name="T0" fmla="*/ 13 w 26"/>
                <a:gd name="T1" fmla="*/ 10 h 16"/>
                <a:gd name="T2" fmla="*/ 26 w 26"/>
                <a:gd name="T3" fmla="*/ 16 h 16"/>
                <a:gd name="T4" fmla="*/ 0 w 26"/>
                <a:gd name="T5" fmla="*/ 0 h 16"/>
                <a:gd name="T6" fmla="*/ 13 w 26"/>
                <a:gd name="T7" fmla="*/ 10 h 16"/>
              </a:gdLst>
              <a:ahLst/>
              <a:cxnLst>
                <a:cxn ang="0">
                  <a:pos x="T0" y="T1"/>
                </a:cxn>
                <a:cxn ang="0">
                  <a:pos x="T2" y="T3"/>
                </a:cxn>
                <a:cxn ang="0">
                  <a:pos x="T4" y="T5"/>
                </a:cxn>
                <a:cxn ang="0">
                  <a:pos x="T6" y="T7"/>
                </a:cxn>
              </a:cxnLst>
              <a:rect l="0" t="0" r="r" b="b"/>
              <a:pathLst>
                <a:path w="26" h="16">
                  <a:moveTo>
                    <a:pt x="13" y="10"/>
                  </a:moveTo>
                  <a:cubicBezTo>
                    <a:pt x="15" y="10"/>
                    <a:pt x="21" y="13"/>
                    <a:pt x="26" y="16"/>
                  </a:cubicBezTo>
                  <a:cubicBezTo>
                    <a:pt x="0" y="0"/>
                    <a:pt x="0" y="0"/>
                    <a:pt x="0" y="0"/>
                  </a:cubicBezTo>
                  <a:cubicBezTo>
                    <a:pt x="0" y="1"/>
                    <a:pt x="2" y="3"/>
                    <a:pt x="13"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69"/>
            <p:cNvSpPr/>
            <p:nvPr/>
          </p:nvSpPr>
          <p:spPr bwMode="auto">
            <a:xfrm>
              <a:off x="4462" y="439"/>
              <a:ext cx="38" cy="22"/>
            </a:xfrm>
            <a:custGeom>
              <a:avLst/>
              <a:gdLst>
                <a:gd name="T0" fmla="*/ 0 w 23"/>
                <a:gd name="T1" fmla="*/ 0 h 13"/>
                <a:gd name="T2" fmla="*/ 9 w 23"/>
                <a:gd name="T3" fmla="*/ 6 h 13"/>
                <a:gd name="T4" fmla="*/ 23 w 23"/>
                <a:gd name="T5" fmla="*/ 13 h 13"/>
                <a:gd name="T6" fmla="*/ 0 w 23"/>
                <a:gd name="T7" fmla="*/ 0 h 13"/>
              </a:gdLst>
              <a:ahLst/>
              <a:cxnLst>
                <a:cxn ang="0">
                  <a:pos x="T0" y="T1"/>
                </a:cxn>
                <a:cxn ang="0">
                  <a:pos x="T2" y="T3"/>
                </a:cxn>
                <a:cxn ang="0">
                  <a:pos x="T4" y="T5"/>
                </a:cxn>
                <a:cxn ang="0">
                  <a:pos x="T6" y="T7"/>
                </a:cxn>
              </a:cxnLst>
              <a:rect l="0" t="0" r="r" b="b"/>
              <a:pathLst>
                <a:path w="23" h="13">
                  <a:moveTo>
                    <a:pt x="0" y="0"/>
                  </a:moveTo>
                  <a:cubicBezTo>
                    <a:pt x="9" y="6"/>
                    <a:pt x="9" y="6"/>
                    <a:pt x="9" y="6"/>
                  </a:cubicBezTo>
                  <a:cubicBezTo>
                    <a:pt x="14" y="8"/>
                    <a:pt x="18" y="11"/>
                    <a:pt x="23" y="13"/>
                  </a:cubicBezTo>
                  <a:cubicBezTo>
                    <a:pt x="15" y="9"/>
                    <a:pt x="8" y="5"/>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70"/>
            <p:cNvSpPr/>
            <p:nvPr/>
          </p:nvSpPr>
          <p:spPr bwMode="auto">
            <a:xfrm>
              <a:off x="4623" y="558"/>
              <a:ext cx="56" cy="48"/>
            </a:xfrm>
            <a:custGeom>
              <a:avLst/>
              <a:gdLst>
                <a:gd name="T0" fmla="*/ 34 w 34"/>
                <a:gd name="T1" fmla="*/ 29 h 29"/>
                <a:gd name="T2" fmla="*/ 0 w 34"/>
                <a:gd name="T3" fmla="*/ 0 h 29"/>
                <a:gd name="T4" fmla="*/ 34 w 34"/>
                <a:gd name="T5" fmla="*/ 29 h 29"/>
              </a:gdLst>
              <a:ahLst/>
              <a:cxnLst>
                <a:cxn ang="0">
                  <a:pos x="T0" y="T1"/>
                </a:cxn>
                <a:cxn ang="0">
                  <a:pos x="T2" y="T3"/>
                </a:cxn>
                <a:cxn ang="0">
                  <a:pos x="T4" y="T5"/>
                </a:cxn>
              </a:cxnLst>
              <a:rect l="0" t="0" r="r" b="b"/>
              <a:pathLst>
                <a:path w="34" h="29">
                  <a:moveTo>
                    <a:pt x="34" y="29"/>
                  </a:moveTo>
                  <a:cubicBezTo>
                    <a:pt x="25" y="20"/>
                    <a:pt x="6" y="5"/>
                    <a:pt x="0" y="0"/>
                  </a:cubicBezTo>
                  <a:cubicBezTo>
                    <a:pt x="21" y="18"/>
                    <a:pt x="12" y="11"/>
                    <a:pt x="34" y="2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71"/>
            <p:cNvSpPr/>
            <p:nvPr/>
          </p:nvSpPr>
          <p:spPr bwMode="auto">
            <a:xfrm>
              <a:off x="4649" y="553"/>
              <a:ext cx="35" cy="28"/>
            </a:xfrm>
            <a:custGeom>
              <a:avLst/>
              <a:gdLst>
                <a:gd name="T0" fmla="*/ 0 w 35"/>
                <a:gd name="T1" fmla="*/ 0 h 28"/>
                <a:gd name="T2" fmla="*/ 35 w 35"/>
                <a:gd name="T3" fmla="*/ 28 h 28"/>
                <a:gd name="T4" fmla="*/ 33 w 35"/>
                <a:gd name="T5" fmla="*/ 25 h 28"/>
                <a:gd name="T6" fmla="*/ 0 w 35"/>
                <a:gd name="T7" fmla="*/ 0 h 28"/>
                <a:gd name="T8" fmla="*/ 0 w 35"/>
                <a:gd name="T9" fmla="*/ 0 h 28"/>
              </a:gdLst>
              <a:ahLst/>
              <a:cxnLst>
                <a:cxn ang="0">
                  <a:pos x="T0" y="T1"/>
                </a:cxn>
                <a:cxn ang="0">
                  <a:pos x="T2" y="T3"/>
                </a:cxn>
                <a:cxn ang="0">
                  <a:pos x="T4" y="T5"/>
                </a:cxn>
                <a:cxn ang="0">
                  <a:pos x="T6" y="T7"/>
                </a:cxn>
                <a:cxn ang="0">
                  <a:pos x="T8" y="T9"/>
                </a:cxn>
              </a:cxnLst>
              <a:rect l="0" t="0" r="r" b="b"/>
              <a:pathLst>
                <a:path w="35" h="28">
                  <a:moveTo>
                    <a:pt x="0" y="0"/>
                  </a:moveTo>
                  <a:lnTo>
                    <a:pt x="35" y="28"/>
                  </a:lnTo>
                  <a:lnTo>
                    <a:pt x="33" y="25"/>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72"/>
            <p:cNvSpPr/>
            <p:nvPr/>
          </p:nvSpPr>
          <p:spPr bwMode="auto">
            <a:xfrm>
              <a:off x="5197" y="1762"/>
              <a:ext cx="4" cy="22"/>
            </a:xfrm>
            <a:custGeom>
              <a:avLst/>
              <a:gdLst>
                <a:gd name="T0" fmla="*/ 0 w 2"/>
                <a:gd name="T1" fmla="*/ 0 h 13"/>
                <a:gd name="T2" fmla="*/ 2 w 2"/>
                <a:gd name="T3" fmla="*/ 13 h 13"/>
                <a:gd name="T4" fmla="*/ 0 w 2"/>
                <a:gd name="T5" fmla="*/ 0 h 13"/>
              </a:gdLst>
              <a:ahLst/>
              <a:cxnLst>
                <a:cxn ang="0">
                  <a:pos x="T0" y="T1"/>
                </a:cxn>
                <a:cxn ang="0">
                  <a:pos x="T2" y="T3"/>
                </a:cxn>
                <a:cxn ang="0">
                  <a:pos x="T4" y="T5"/>
                </a:cxn>
              </a:cxnLst>
              <a:rect l="0" t="0" r="r" b="b"/>
              <a:pathLst>
                <a:path w="2" h="13">
                  <a:moveTo>
                    <a:pt x="0" y="0"/>
                  </a:moveTo>
                  <a:cubicBezTo>
                    <a:pt x="2" y="13"/>
                    <a:pt x="2" y="13"/>
                    <a:pt x="2" y="13"/>
                  </a:cubicBezTo>
                  <a:cubicBezTo>
                    <a:pt x="1" y="7"/>
                    <a:pt x="1" y="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73"/>
            <p:cNvSpPr/>
            <p:nvPr/>
          </p:nvSpPr>
          <p:spPr bwMode="auto">
            <a:xfrm>
              <a:off x="5092" y="1345"/>
              <a:ext cx="120" cy="718"/>
            </a:xfrm>
            <a:custGeom>
              <a:avLst/>
              <a:gdLst>
                <a:gd name="T0" fmla="*/ 14 w 73"/>
                <a:gd name="T1" fmla="*/ 38 h 435"/>
                <a:gd name="T2" fmla="*/ 3 w 73"/>
                <a:gd name="T3" fmla="*/ 20 h 435"/>
                <a:gd name="T4" fmla="*/ 14 w 73"/>
                <a:gd name="T5" fmla="*/ 51 h 435"/>
                <a:gd name="T6" fmla="*/ 13 w 73"/>
                <a:gd name="T7" fmla="*/ 49 h 435"/>
                <a:gd name="T8" fmla="*/ 25 w 73"/>
                <a:gd name="T9" fmla="*/ 88 h 435"/>
                <a:gd name="T10" fmla="*/ 24 w 73"/>
                <a:gd name="T11" fmla="*/ 74 h 435"/>
                <a:gd name="T12" fmla="*/ 35 w 73"/>
                <a:gd name="T13" fmla="*/ 130 h 435"/>
                <a:gd name="T14" fmla="*/ 48 w 73"/>
                <a:gd name="T15" fmla="*/ 189 h 435"/>
                <a:gd name="T16" fmla="*/ 46 w 73"/>
                <a:gd name="T17" fmla="*/ 185 h 435"/>
                <a:gd name="T18" fmla="*/ 48 w 73"/>
                <a:gd name="T19" fmla="*/ 194 h 435"/>
                <a:gd name="T20" fmla="*/ 68 w 73"/>
                <a:gd name="T21" fmla="*/ 398 h 435"/>
                <a:gd name="T22" fmla="*/ 73 w 73"/>
                <a:gd name="T23" fmla="*/ 404 h 435"/>
                <a:gd name="T24" fmla="*/ 66 w 73"/>
                <a:gd name="T25" fmla="*/ 293 h 435"/>
                <a:gd name="T26" fmla="*/ 67 w 73"/>
                <a:gd name="T27" fmla="*/ 288 h 435"/>
                <a:gd name="T28" fmla="*/ 62 w 73"/>
                <a:gd name="T29" fmla="*/ 264 h 435"/>
                <a:gd name="T30" fmla="*/ 64 w 73"/>
                <a:gd name="T31" fmla="*/ 287 h 435"/>
                <a:gd name="T32" fmla="*/ 46 w 73"/>
                <a:gd name="T33" fmla="*/ 168 h 435"/>
                <a:gd name="T34" fmla="*/ 62 w 73"/>
                <a:gd name="T35" fmla="*/ 254 h 435"/>
                <a:gd name="T36" fmla="*/ 64 w 73"/>
                <a:gd name="T37" fmla="*/ 253 h 435"/>
                <a:gd name="T38" fmla="*/ 14 w 73"/>
                <a:gd name="T39" fmla="*/ 3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435">
                  <a:moveTo>
                    <a:pt x="14" y="38"/>
                  </a:moveTo>
                  <a:cubicBezTo>
                    <a:pt x="31" y="97"/>
                    <a:pt x="0" y="0"/>
                    <a:pt x="3" y="20"/>
                  </a:cubicBezTo>
                  <a:cubicBezTo>
                    <a:pt x="7" y="30"/>
                    <a:pt x="11" y="40"/>
                    <a:pt x="14" y="51"/>
                  </a:cubicBezTo>
                  <a:cubicBezTo>
                    <a:pt x="13" y="49"/>
                    <a:pt x="13" y="49"/>
                    <a:pt x="13" y="49"/>
                  </a:cubicBezTo>
                  <a:cubicBezTo>
                    <a:pt x="17" y="62"/>
                    <a:pt x="21" y="74"/>
                    <a:pt x="25" y="88"/>
                  </a:cubicBezTo>
                  <a:cubicBezTo>
                    <a:pt x="24" y="79"/>
                    <a:pt x="22" y="73"/>
                    <a:pt x="24" y="74"/>
                  </a:cubicBezTo>
                  <a:cubicBezTo>
                    <a:pt x="38" y="127"/>
                    <a:pt x="27" y="91"/>
                    <a:pt x="35" y="130"/>
                  </a:cubicBezTo>
                  <a:cubicBezTo>
                    <a:pt x="40" y="150"/>
                    <a:pt x="44" y="170"/>
                    <a:pt x="48" y="189"/>
                  </a:cubicBezTo>
                  <a:cubicBezTo>
                    <a:pt x="46" y="185"/>
                    <a:pt x="46" y="185"/>
                    <a:pt x="46" y="185"/>
                  </a:cubicBezTo>
                  <a:cubicBezTo>
                    <a:pt x="47" y="190"/>
                    <a:pt x="48" y="192"/>
                    <a:pt x="48" y="194"/>
                  </a:cubicBezTo>
                  <a:cubicBezTo>
                    <a:pt x="60" y="261"/>
                    <a:pt x="67" y="329"/>
                    <a:pt x="68" y="398"/>
                  </a:cubicBezTo>
                  <a:cubicBezTo>
                    <a:pt x="70" y="435"/>
                    <a:pt x="71" y="377"/>
                    <a:pt x="73" y="404"/>
                  </a:cubicBezTo>
                  <a:cubicBezTo>
                    <a:pt x="73" y="361"/>
                    <a:pt x="70" y="296"/>
                    <a:pt x="66" y="293"/>
                  </a:cubicBezTo>
                  <a:cubicBezTo>
                    <a:pt x="66" y="294"/>
                    <a:pt x="67" y="297"/>
                    <a:pt x="67" y="288"/>
                  </a:cubicBezTo>
                  <a:cubicBezTo>
                    <a:pt x="62" y="264"/>
                    <a:pt x="62" y="264"/>
                    <a:pt x="62" y="264"/>
                  </a:cubicBezTo>
                  <a:cubicBezTo>
                    <a:pt x="64" y="287"/>
                    <a:pt x="64" y="287"/>
                    <a:pt x="64" y="287"/>
                  </a:cubicBezTo>
                  <a:cubicBezTo>
                    <a:pt x="60" y="262"/>
                    <a:pt x="48" y="182"/>
                    <a:pt x="46" y="168"/>
                  </a:cubicBezTo>
                  <a:cubicBezTo>
                    <a:pt x="55" y="213"/>
                    <a:pt x="55" y="190"/>
                    <a:pt x="62" y="254"/>
                  </a:cubicBezTo>
                  <a:cubicBezTo>
                    <a:pt x="62" y="251"/>
                    <a:pt x="62" y="239"/>
                    <a:pt x="64" y="253"/>
                  </a:cubicBezTo>
                  <a:cubicBezTo>
                    <a:pt x="54" y="178"/>
                    <a:pt x="41" y="112"/>
                    <a:pt x="14"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74"/>
            <p:cNvSpPr/>
            <p:nvPr/>
          </p:nvSpPr>
          <p:spPr bwMode="auto">
            <a:xfrm>
              <a:off x="5174" y="2652"/>
              <a:ext cx="0" cy="3"/>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0"/>
                    <a:pt x="0" y="0"/>
                    <a:pt x="0" y="0"/>
                  </a:cubicBezTo>
                  <a:cubicBezTo>
                    <a:pt x="0" y="1"/>
                    <a:pt x="0" y="2"/>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75"/>
            <p:cNvSpPr/>
            <p:nvPr/>
          </p:nvSpPr>
          <p:spPr bwMode="auto">
            <a:xfrm>
              <a:off x="5172" y="2549"/>
              <a:ext cx="10" cy="103"/>
            </a:xfrm>
            <a:custGeom>
              <a:avLst/>
              <a:gdLst>
                <a:gd name="T0" fmla="*/ 5 w 6"/>
                <a:gd name="T1" fmla="*/ 37 h 62"/>
                <a:gd name="T2" fmla="*/ 6 w 6"/>
                <a:gd name="T3" fmla="*/ 0 h 62"/>
                <a:gd name="T4" fmla="*/ 0 w 6"/>
                <a:gd name="T5" fmla="*/ 58 h 62"/>
                <a:gd name="T6" fmla="*/ 1 w 6"/>
                <a:gd name="T7" fmla="*/ 62 h 62"/>
                <a:gd name="T8" fmla="*/ 4 w 6"/>
                <a:gd name="T9" fmla="*/ 29 h 62"/>
                <a:gd name="T10" fmla="*/ 5 w 6"/>
                <a:gd name="T11" fmla="*/ 37 h 62"/>
              </a:gdLst>
              <a:ahLst/>
              <a:cxnLst>
                <a:cxn ang="0">
                  <a:pos x="T0" y="T1"/>
                </a:cxn>
                <a:cxn ang="0">
                  <a:pos x="T2" y="T3"/>
                </a:cxn>
                <a:cxn ang="0">
                  <a:pos x="T4" y="T5"/>
                </a:cxn>
                <a:cxn ang="0">
                  <a:pos x="T6" y="T7"/>
                </a:cxn>
                <a:cxn ang="0">
                  <a:pos x="T8" y="T9"/>
                </a:cxn>
                <a:cxn ang="0">
                  <a:pos x="T10" y="T11"/>
                </a:cxn>
              </a:cxnLst>
              <a:rect l="0" t="0" r="r" b="b"/>
              <a:pathLst>
                <a:path w="6" h="62">
                  <a:moveTo>
                    <a:pt x="5" y="37"/>
                  </a:moveTo>
                  <a:cubicBezTo>
                    <a:pt x="6" y="0"/>
                    <a:pt x="6" y="0"/>
                    <a:pt x="6" y="0"/>
                  </a:cubicBezTo>
                  <a:cubicBezTo>
                    <a:pt x="4" y="19"/>
                    <a:pt x="2" y="39"/>
                    <a:pt x="0" y="58"/>
                  </a:cubicBezTo>
                  <a:cubicBezTo>
                    <a:pt x="1" y="62"/>
                    <a:pt x="1" y="62"/>
                    <a:pt x="1" y="62"/>
                  </a:cubicBezTo>
                  <a:cubicBezTo>
                    <a:pt x="2" y="57"/>
                    <a:pt x="3" y="37"/>
                    <a:pt x="4" y="29"/>
                  </a:cubicBezTo>
                  <a:cubicBezTo>
                    <a:pt x="5" y="37"/>
                    <a:pt x="5" y="37"/>
                    <a:pt x="5" y="3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6"/>
            <p:cNvSpPr/>
            <p:nvPr/>
          </p:nvSpPr>
          <p:spPr bwMode="auto">
            <a:xfrm>
              <a:off x="5182" y="2479"/>
              <a:ext cx="12" cy="75"/>
            </a:xfrm>
            <a:custGeom>
              <a:avLst/>
              <a:gdLst>
                <a:gd name="T0" fmla="*/ 2 w 7"/>
                <a:gd name="T1" fmla="*/ 0 h 46"/>
                <a:gd name="T2" fmla="*/ 6 w 7"/>
                <a:gd name="T3" fmla="*/ 12 h 46"/>
                <a:gd name="T4" fmla="*/ 2 w 7"/>
                <a:gd name="T5" fmla="*/ 46 h 46"/>
                <a:gd name="T6" fmla="*/ 7 w 7"/>
                <a:gd name="T7" fmla="*/ 3 h 46"/>
                <a:gd name="T8" fmla="*/ 2 w 7"/>
                <a:gd name="T9" fmla="*/ 0 h 46"/>
              </a:gdLst>
              <a:ahLst/>
              <a:cxnLst>
                <a:cxn ang="0">
                  <a:pos x="T0" y="T1"/>
                </a:cxn>
                <a:cxn ang="0">
                  <a:pos x="T2" y="T3"/>
                </a:cxn>
                <a:cxn ang="0">
                  <a:pos x="T4" y="T5"/>
                </a:cxn>
                <a:cxn ang="0">
                  <a:pos x="T6" y="T7"/>
                </a:cxn>
                <a:cxn ang="0">
                  <a:pos x="T8" y="T9"/>
                </a:cxn>
              </a:cxnLst>
              <a:rect l="0" t="0" r="r" b="b"/>
              <a:pathLst>
                <a:path w="7" h="46">
                  <a:moveTo>
                    <a:pt x="2" y="0"/>
                  </a:moveTo>
                  <a:cubicBezTo>
                    <a:pt x="0" y="30"/>
                    <a:pt x="3" y="28"/>
                    <a:pt x="6" y="12"/>
                  </a:cubicBezTo>
                  <a:cubicBezTo>
                    <a:pt x="4" y="40"/>
                    <a:pt x="2" y="26"/>
                    <a:pt x="2" y="46"/>
                  </a:cubicBezTo>
                  <a:cubicBezTo>
                    <a:pt x="4" y="45"/>
                    <a:pt x="6" y="11"/>
                    <a:pt x="7" y="3"/>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77"/>
            <p:cNvSpPr/>
            <p:nvPr/>
          </p:nvSpPr>
          <p:spPr bwMode="auto">
            <a:xfrm>
              <a:off x="5209" y="2094"/>
              <a:ext cx="1" cy="35"/>
            </a:xfrm>
            <a:custGeom>
              <a:avLst/>
              <a:gdLst>
                <a:gd name="T0" fmla="*/ 0 w 1"/>
                <a:gd name="T1" fmla="*/ 20 h 35"/>
                <a:gd name="T2" fmla="*/ 1 w 1"/>
                <a:gd name="T3" fmla="*/ 35 h 35"/>
                <a:gd name="T4" fmla="*/ 1 w 1"/>
                <a:gd name="T5" fmla="*/ 0 h 35"/>
                <a:gd name="T6" fmla="*/ 0 w 1"/>
                <a:gd name="T7" fmla="*/ 20 h 35"/>
                <a:gd name="T8" fmla="*/ 0 w 1"/>
                <a:gd name="T9" fmla="*/ 20 h 35"/>
              </a:gdLst>
              <a:ahLst/>
              <a:cxnLst>
                <a:cxn ang="0">
                  <a:pos x="T0" y="T1"/>
                </a:cxn>
                <a:cxn ang="0">
                  <a:pos x="T2" y="T3"/>
                </a:cxn>
                <a:cxn ang="0">
                  <a:pos x="T4" y="T5"/>
                </a:cxn>
                <a:cxn ang="0">
                  <a:pos x="T6" y="T7"/>
                </a:cxn>
                <a:cxn ang="0">
                  <a:pos x="T8" y="T9"/>
                </a:cxn>
              </a:cxnLst>
              <a:rect l="0" t="0" r="r" b="b"/>
              <a:pathLst>
                <a:path w="1" h="35">
                  <a:moveTo>
                    <a:pt x="0" y="20"/>
                  </a:moveTo>
                  <a:lnTo>
                    <a:pt x="1" y="35"/>
                  </a:lnTo>
                  <a:lnTo>
                    <a:pt x="1" y="0"/>
                  </a:lnTo>
                  <a:lnTo>
                    <a:pt x="0" y="20"/>
                  </a:lnTo>
                  <a:lnTo>
                    <a:pt x="0" y="2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78"/>
            <p:cNvSpPr/>
            <p:nvPr/>
          </p:nvSpPr>
          <p:spPr bwMode="auto">
            <a:xfrm>
              <a:off x="5209" y="2129"/>
              <a:ext cx="3" cy="33"/>
            </a:xfrm>
            <a:custGeom>
              <a:avLst/>
              <a:gdLst>
                <a:gd name="T0" fmla="*/ 1 w 2"/>
                <a:gd name="T1" fmla="*/ 0 h 20"/>
                <a:gd name="T2" fmla="*/ 0 w 2"/>
                <a:gd name="T3" fmla="*/ 20 h 20"/>
                <a:gd name="T4" fmla="*/ 2 w 2"/>
                <a:gd name="T5" fmla="*/ 14 h 20"/>
                <a:gd name="T6" fmla="*/ 1 w 2"/>
                <a:gd name="T7" fmla="*/ 0 h 20"/>
              </a:gdLst>
              <a:ahLst/>
              <a:cxnLst>
                <a:cxn ang="0">
                  <a:pos x="T0" y="T1"/>
                </a:cxn>
                <a:cxn ang="0">
                  <a:pos x="T2" y="T3"/>
                </a:cxn>
                <a:cxn ang="0">
                  <a:pos x="T4" y="T5"/>
                </a:cxn>
                <a:cxn ang="0">
                  <a:pos x="T6" y="T7"/>
                </a:cxn>
              </a:cxnLst>
              <a:rect l="0" t="0" r="r" b="b"/>
              <a:pathLst>
                <a:path w="2" h="20">
                  <a:moveTo>
                    <a:pt x="1" y="0"/>
                  </a:moveTo>
                  <a:cubicBezTo>
                    <a:pt x="0" y="20"/>
                    <a:pt x="0" y="20"/>
                    <a:pt x="0" y="20"/>
                  </a:cubicBezTo>
                  <a:cubicBezTo>
                    <a:pt x="1" y="19"/>
                    <a:pt x="2" y="18"/>
                    <a:pt x="2" y="14"/>
                  </a:cubicBezTo>
                  <a:cubicBezTo>
                    <a:pt x="1"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79"/>
            <p:cNvSpPr/>
            <p:nvPr/>
          </p:nvSpPr>
          <p:spPr bwMode="auto">
            <a:xfrm>
              <a:off x="5202" y="2251"/>
              <a:ext cx="3" cy="49"/>
            </a:xfrm>
            <a:custGeom>
              <a:avLst/>
              <a:gdLst>
                <a:gd name="T0" fmla="*/ 2 w 2"/>
                <a:gd name="T1" fmla="*/ 0 h 30"/>
                <a:gd name="T2" fmla="*/ 0 w 2"/>
                <a:gd name="T3" fmla="*/ 30 h 30"/>
                <a:gd name="T4" fmla="*/ 2 w 2"/>
                <a:gd name="T5" fmla="*/ 0 h 30"/>
              </a:gdLst>
              <a:ahLst/>
              <a:cxnLst>
                <a:cxn ang="0">
                  <a:pos x="T0" y="T1"/>
                </a:cxn>
                <a:cxn ang="0">
                  <a:pos x="T2" y="T3"/>
                </a:cxn>
                <a:cxn ang="0">
                  <a:pos x="T4" y="T5"/>
                </a:cxn>
              </a:cxnLst>
              <a:rect l="0" t="0" r="r" b="b"/>
              <a:pathLst>
                <a:path w="2" h="30">
                  <a:moveTo>
                    <a:pt x="2" y="0"/>
                  </a:moveTo>
                  <a:cubicBezTo>
                    <a:pt x="1" y="9"/>
                    <a:pt x="0" y="19"/>
                    <a:pt x="0" y="30"/>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80"/>
            <p:cNvSpPr/>
            <p:nvPr/>
          </p:nvSpPr>
          <p:spPr bwMode="auto">
            <a:xfrm>
              <a:off x="5205" y="2213"/>
              <a:ext cx="2" cy="38"/>
            </a:xfrm>
            <a:custGeom>
              <a:avLst/>
              <a:gdLst>
                <a:gd name="T0" fmla="*/ 1 w 1"/>
                <a:gd name="T1" fmla="*/ 0 h 23"/>
                <a:gd name="T2" fmla="*/ 1 w 1"/>
                <a:gd name="T3" fmla="*/ 0 h 23"/>
                <a:gd name="T4" fmla="*/ 0 w 1"/>
                <a:gd name="T5" fmla="*/ 23 h 23"/>
                <a:gd name="T6" fmla="*/ 1 w 1"/>
                <a:gd name="T7" fmla="*/ 0 h 23"/>
              </a:gdLst>
              <a:ahLst/>
              <a:cxnLst>
                <a:cxn ang="0">
                  <a:pos x="T0" y="T1"/>
                </a:cxn>
                <a:cxn ang="0">
                  <a:pos x="T2" y="T3"/>
                </a:cxn>
                <a:cxn ang="0">
                  <a:pos x="T4" y="T5"/>
                </a:cxn>
                <a:cxn ang="0">
                  <a:pos x="T6" y="T7"/>
                </a:cxn>
              </a:cxnLst>
              <a:rect l="0" t="0" r="r" b="b"/>
              <a:pathLst>
                <a:path w="1" h="23">
                  <a:moveTo>
                    <a:pt x="1" y="0"/>
                  </a:moveTo>
                  <a:cubicBezTo>
                    <a:pt x="1" y="0"/>
                    <a:pt x="1" y="0"/>
                    <a:pt x="1" y="0"/>
                  </a:cubicBezTo>
                  <a:cubicBezTo>
                    <a:pt x="0" y="23"/>
                    <a:pt x="0" y="23"/>
                    <a:pt x="0" y="23"/>
                  </a:cubicBezTo>
                  <a:cubicBezTo>
                    <a:pt x="0" y="15"/>
                    <a:pt x="1" y="7"/>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81"/>
            <p:cNvSpPr/>
            <p:nvPr/>
          </p:nvSpPr>
          <p:spPr bwMode="auto">
            <a:xfrm>
              <a:off x="5202" y="2162"/>
              <a:ext cx="7" cy="61"/>
            </a:xfrm>
            <a:custGeom>
              <a:avLst/>
              <a:gdLst>
                <a:gd name="T0" fmla="*/ 4 w 4"/>
                <a:gd name="T1" fmla="*/ 0 h 37"/>
                <a:gd name="T2" fmla="*/ 0 w 4"/>
                <a:gd name="T3" fmla="*/ 37 h 37"/>
                <a:gd name="T4" fmla="*/ 3 w 4"/>
                <a:gd name="T5" fmla="*/ 31 h 37"/>
                <a:gd name="T6" fmla="*/ 4 w 4"/>
                <a:gd name="T7" fmla="*/ 0 h 37"/>
              </a:gdLst>
              <a:ahLst/>
              <a:cxnLst>
                <a:cxn ang="0">
                  <a:pos x="T0" y="T1"/>
                </a:cxn>
                <a:cxn ang="0">
                  <a:pos x="T2" y="T3"/>
                </a:cxn>
                <a:cxn ang="0">
                  <a:pos x="T4" y="T5"/>
                </a:cxn>
                <a:cxn ang="0">
                  <a:pos x="T6" y="T7"/>
                </a:cxn>
              </a:cxnLst>
              <a:rect l="0" t="0" r="r" b="b"/>
              <a:pathLst>
                <a:path w="4" h="37">
                  <a:moveTo>
                    <a:pt x="4" y="0"/>
                  </a:moveTo>
                  <a:cubicBezTo>
                    <a:pt x="2" y="4"/>
                    <a:pt x="1" y="7"/>
                    <a:pt x="0" y="37"/>
                  </a:cubicBezTo>
                  <a:cubicBezTo>
                    <a:pt x="3" y="31"/>
                    <a:pt x="3" y="31"/>
                    <a:pt x="3" y="31"/>
                  </a:cubicBezTo>
                  <a:cubicBezTo>
                    <a:pt x="4" y="21"/>
                    <a:pt x="4" y="11"/>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82"/>
            <p:cNvSpPr/>
            <p:nvPr/>
          </p:nvSpPr>
          <p:spPr bwMode="auto">
            <a:xfrm>
              <a:off x="4867" y="786"/>
              <a:ext cx="28" cy="33"/>
            </a:xfrm>
            <a:custGeom>
              <a:avLst/>
              <a:gdLst>
                <a:gd name="T0" fmla="*/ 1 w 17"/>
                <a:gd name="T1" fmla="*/ 2 h 20"/>
                <a:gd name="T2" fmla="*/ 17 w 17"/>
                <a:gd name="T3" fmla="*/ 20 h 20"/>
                <a:gd name="T4" fmla="*/ 15 w 17"/>
                <a:gd name="T5" fmla="*/ 18 h 20"/>
                <a:gd name="T6" fmla="*/ 0 w 17"/>
                <a:gd name="T7" fmla="*/ 0 h 20"/>
                <a:gd name="T8" fmla="*/ 1 w 17"/>
                <a:gd name="T9" fmla="*/ 2 h 20"/>
              </a:gdLst>
              <a:ahLst/>
              <a:cxnLst>
                <a:cxn ang="0">
                  <a:pos x="T0" y="T1"/>
                </a:cxn>
                <a:cxn ang="0">
                  <a:pos x="T2" y="T3"/>
                </a:cxn>
                <a:cxn ang="0">
                  <a:pos x="T4" y="T5"/>
                </a:cxn>
                <a:cxn ang="0">
                  <a:pos x="T6" y="T7"/>
                </a:cxn>
                <a:cxn ang="0">
                  <a:pos x="T8" y="T9"/>
                </a:cxn>
              </a:cxnLst>
              <a:rect l="0" t="0" r="r" b="b"/>
              <a:pathLst>
                <a:path w="17" h="20">
                  <a:moveTo>
                    <a:pt x="1" y="2"/>
                  </a:moveTo>
                  <a:cubicBezTo>
                    <a:pt x="6" y="8"/>
                    <a:pt x="12" y="14"/>
                    <a:pt x="17" y="20"/>
                  </a:cubicBezTo>
                  <a:cubicBezTo>
                    <a:pt x="15" y="18"/>
                    <a:pt x="15" y="18"/>
                    <a:pt x="15" y="18"/>
                  </a:cubicBezTo>
                  <a:cubicBezTo>
                    <a:pt x="10" y="12"/>
                    <a:pt x="5" y="6"/>
                    <a:pt x="0" y="0"/>
                  </a:cubicBezTo>
                  <a:cubicBezTo>
                    <a:pt x="1" y="2"/>
                    <a:pt x="1" y="2"/>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83"/>
            <p:cNvSpPr/>
            <p:nvPr/>
          </p:nvSpPr>
          <p:spPr bwMode="auto">
            <a:xfrm>
              <a:off x="4996" y="980"/>
              <a:ext cx="13" cy="20"/>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3" y="5"/>
                    <a:pt x="6" y="9"/>
                    <a:pt x="8" y="12"/>
                  </a:cubicBezTo>
                  <a:cubicBezTo>
                    <a:pt x="5" y="7"/>
                    <a:pt x="2"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84"/>
            <p:cNvSpPr/>
            <p:nvPr/>
          </p:nvSpPr>
          <p:spPr bwMode="auto">
            <a:xfrm>
              <a:off x="5009" y="1000"/>
              <a:ext cx="130" cy="249"/>
            </a:xfrm>
            <a:custGeom>
              <a:avLst/>
              <a:gdLst>
                <a:gd name="T0" fmla="*/ 51 w 79"/>
                <a:gd name="T1" fmla="*/ 74 h 151"/>
                <a:gd name="T2" fmla="*/ 54 w 79"/>
                <a:gd name="T3" fmla="*/ 88 h 151"/>
                <a:gd name="T4" fmla="*/ 32 w 79"/>
                <a:gd name="T5" fmla="*/ 48 h 151"/>
                <a:gd name="T6" fmla="*/ 38 w 79"/>
                <a:gd name="T7" fmla="*/ 55 h 151"/>
                <a:gd name="T8" fmla="*/ 28 w 79"/>
                <a:gd name="T9" fmla="*/ 41 h 151"/>
                <a:gd name="T10" fmla="*/ 0 w 79"/>
                <a:gd name="T11" fmla="*/ 0 h 151"/>
                <a:gd name="T12" fmla="*/ 66 w 79"/>
                <a:gd name="T13" fmla="*/ 130 h 151"/>
                <a:gd name="T14" fmla="*/ 79 w 79"/>
                <a:gd name="T15" fmla="*/ 135 h 151"/>
                <a:gd name="T16" fmla="*/ 51 w 79"/>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1">
                  <a:moveTo>
                    <a:pt x="51" y="74"/>
                  </a:moveTo>
                  <a:cubicBezTo>
                    <a:pt x="62" y="101"/>
                    <a:pt x="32" y="40"/>
                    <a:pt x="54" y="88"/>
                  </a:cubicBezTo>
                  <a:cubicBezTo>
                    <a:pt x="54" y="93"/>
                    <a:pt x="43" y="71"/>
                    <a:pt x="32" y="48"/>
                  </a:cubicBezTo>
                  <a:cubicBezTo>
                    <a:pt x="34" y="50"/>
                    <a:pt x="44" y="70"/>
                    <a:pt x="38" y="55"/>
                  </a:cubicBezTo>
                  <a:cubicBezTo>
                    <a:pt x="29" y="41"/>
                    <a:pt x="27" y="35"/>
                    <a:pt x="28" y="41"/>
                  </a:cubicBezTo>
                  <a:cubicBezTo>
                    <a:pt x="14" y="18"/>
                    <a:pt x="11" y="16"/>
                    <a:pt x="0" y="0"/>
                  </a:cubicBezTo>
                  <a:cubicBezTo>
                    <a:pt x="18" y="28"/>
                    <a:pt x="48" y="92"/>
                    <a:pt x="66" y="130"/>
                  </a:cubicBezTo>
                  <a:cubicBezTo>
                    <a:pt x="78" y="151"/>
                    <a:pt x="76" y="136"/>
                    <a:pt x="79" y="135"/>
                  </a:cubicBezTo>
                  <a:cubicBezTo>
                    <a:pt x="79" y="131"/>
                    <a:pt x="55" y="75"/>
                    <a:pt x="51" y="7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85"/>
            <p:cNvSpPr/>
            <p:nvPr/>
          </p:nvSpPr>
          <p:spPr bwMode="auto">
            <a:xfrm>
              <a:off x="5045" y="1017"/>
              <a:ext cx="20" cy="36"/>
            </a:xfrm>
            <a:custGeom>
              <a:avLst/>
              <a:gdLst>
                <a:gd name="T0" fmla="*/ 12 w 12"/>
                <a:gd name="T1" fmla="*/ 22 h 22"/>
                <a:gd name="T2" fmla="*/ 0 w 12"/>
                <a:gd name="T3" fmla="*/ 0 h 22"/>
                <a:gd name="T4" fmla="*/ 12 w 12"/>
                <a:gd name="T5" fmla="*/ 22 h 22"/>
              </a:gdLst>
              <a:ahLst/>
              <a:cxnLst>
                <a:cxn ang="0">
                  <a:pos x="T0" y="T1"/>
                </a:cxn>
                <a:cxn ang="0">
                  <a:pos x="T2" y="T3"/>
                </a:cxn>
                <a:cxn ang="0">
                  <a:pos x="T4" y="T5"/>
                </a:cxn>
              </a:cxnLst>
              <a:rect l="0" t="0" r="r" b="b"/>
              <a:pathLst>
                <a:path w="12" h="22">
                  <a:moveTo>
                    <a:pt x="12" y="22"/>
                  </a:moveTo>
                  <a:cubicBezTo>
                    <a:pt x="6" y="10"/>
                    <a:pt x="4" y="7"/>
                    <a:pt x="0" y="0"/>
                  </a:cubicBezTo>
                  <a:cubicBezTo>
                    <a:pt x="0" y="2"/>
                    <a:pt x="7" y="13"/>
                    <a:pt x="12"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6"/>
            <p:cNvSpPr/>
            <p:nvPr/>
          </p:nvSpPr>
          <p:spPr bwMode="auto">
            <a:xfrm>
              <a:off x="5194" y="1510"/>
              <a:ext cx="16" cy="64"/>
            </a:xfrm>
            <a:custGeom>
              <a:avLst/>
              <a:gdLst>
                <a:gd name="T0" fmla="*/ 2 w 10"/>
                <a:gd name="T1" fmla="*/ 14 h 39"/>
                <a:gd name="T2" fmla="*/ 10 w 10"/>
                <a:gd name="T3" fmla="*/ 34 h 39"/>
                <a:gd name="T4" fmla="*/ 0 w 10"/>
                <a:gd name="T5" fmla="*/ 0 h 39"/>
                <a:gd name="T6" fmla="*/ 2 w 10"/>
                <a:gd name="T7" fmla="*/ 14 h 39"/>
              </a:gdLst>
              <a:ahLst/>
              <a:cxnLst>
                <a:cxn ang="0">
                  <a:pos x="T0" y="T1"/>
                </a:cxn>
                <a:cxn ang="0">
                  <a:pos x="T2" y="T3"/>
                </a:cxn>
                <a:cxn ang="0">
                  <a:pos x="T4" y="T5"/>
                </a:cxn>
                <a:cxn ang="0">
                  <a:pos x="T6" y="T7"/>
                </a:cxn>
              </a:cxnLst>
              <a:rect l="0" t="0" r="r" b="b"/>
              <a:pathLst>
                <a:path w="10" h="39">
                  <a:moveTo>
                    <a:pt x="2" y="14"/>
                  </a:moveTo>
                  <a:cubicBezTo>
                    <a:pt x="4" y="17"/>
                    <a:pt x="10" y="39"/>
                    <a:pt x="10" y="34"/>
                  </a:cubicBezTo>
                  <a:cubicBezTo>
                    <a:pt x="0" y="0"/>
                    <a:pt x="0" y="0"/>
                    <a:pt x="0" y="0"/>
                  </a:cubicBezTo>
                  <a:cubicBezTo>
                    <a:pt x="2" y="8"/>
                    <a:pt x="2" y="11"/>
                    <a:pt x="2"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87"/>
            <p:cNvSpPr/>
            <p:nvPr/>
          </p:nvSpPr>
          <p:spPr bwMode="auto">
            <a:xfrm>
              <a:off x="5187" y="1485"/>
              <a:ext cx="7" cy="25"/>
            </a:xfrm>
            <a:custGeom>
              <a:avLst/>
              <a:gdLst>
                <a:gd name="T0" fmla="*/ 0 w 4"/>
                <a:gd name="T1" fmla="*/ 0 h 15"/>
                <a:gd name="T2" fmla="*/ 4 w 4"/>
                <a:gd name="T3" fmla="*/ 15 h 15"/>
                <a:gd name="T4" fmla="*/ 0 w 4"/>
                <a:gd name="T5" fmla="*/ 0 h 15"/>
              </a:gdLst>
              <a:ahLst/>
              <a:cxnLst>
                <a:cxn ang="0">
                  <a:pos x="T0" y="T1"/>
                </a:cxn>
                <a:cxn ang="0">
                  <a:pos x="T2" y="T3"/>
                </a:cxn>
                <a:cxn ang="0">
                  <a:pos x="T4" y="T5"/>
                </a:cxn>
              </a:cxnLst>
              <a:rect l="0" t="0" r="r" b="b"/>
              <a:pathLst>
                <a:path w="4" h="15">
                  <a:moveTo>
                    <a:pt x="0" y="0"/>
                  </a:moveTo>
                  <a:cubicBezTo>
                    <a:pt x="4" y="15"/>
                    <a:pt x="4" y="15"/>
                    <a:pt x="4" y="15"/>
                  </a:cubicBezTo>
                  <a:cubicBezTo>
                    <a:pt x="3" y="11"/>
                    <a:pt x="2" y="6"/>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88"/>
            <p:cNvSpPr/>
            <p:nvPr/>
          </p:nvSpPr>
          <p:spPr bwMode="auto">
            <a:xfrm>
              <a:off x="5197" y="1533"/>
              <a:ext cx="0" cy="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89"/>
            <p:cNvSpPr/>
            <p:nvPr/>
          </p:nvSpPr>
          <p:spPr bwMode="auto">
            <a:xfrm>
              <a:off x="5191" y="2391"/>
              <a:ext cx="3" cy="38"/>
            </a:xfrm>
            <a:custGeom>
              <a:avLst/>
              <a:gdLst>
                <a:gd name="T0" fmla="*/ 2 w 2"/>
                <a:gd name="T1" fmla="*/ 0 h 23"/>
                <a:gd name="T2" fmla="*/ 0 w 2"/>
                <a:gd name="T3" fmla="*/ 23 h 23"/>
                <a:gd name="T4" fmla="*/ 2 w 2"/>
                <a:gd name="T5" fmla="*/ 0 h 23"/>
              </a:gdLst>
              <a:ahLst/>
              <a:cxnLst>
                <a:cxn ang="0">
                  <a:pos x="T0" y="T1"/>
                </a:cxn>
                <a:cxn ang="0">
                  <a:pos x="T2" y="T3"/>
                </a:cxn>
                <a:cxn ang="0">
                  <a:pos x="T4" y="T5"/>
                </a:cxn>
              </a:cxnLst>
              <a:rect l="0" t="0" r="r" b="b"/>
              <a:pathLst>
                <a:path w="2" h="23">
                  <a:moveTo>
                    <a:pt x="2" y="0"/>
                  </a:moveTo>
                  <a:cubicBezTo>
                    <a:pt x="1" y="0"/>
                    <a:pt x="1" y="15"/>
                    <a:pt x="0" y="23"/>
                  </a:cubicBezTo>
                  <a:cubicBezTo>
                    <a:pt x="1" y="17"/>
                    <a:pt x="2" y="8"/>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90"/>
            <p:cNvSpPr/>
            <p:nvPr/>
          </p:nvSpPr>
          <p:spPr bwMode="auto">
            <a:xfrm>
              <a:off x="4973" y="3328"/>
              <a:ext cx="11" cy="20"/>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3" y="8"/>
                    <a:pt x="4" y="6"/>
                    <a:pt x="7"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91"/>
            <p:cNvSpPr/>
            <p:nvPr/>
          </p:nvSpPr>
          <p:spPr bwMode="auto">
            <a:xfrm>
              <a:off x="4821" y="3643"/>
              <a:ext cx="1"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92"/>
            <p:cNvSpPr/>
            <p:nvPr/>
          </p:nvSpPr>
          <p:spPr bwMode="auto">
            <a:xfrm>
              <a:off x="4742" y="3647"/>
              <a:ext cx="79" cy="82"/>
            </a:xfrm>
            <a:custGeom>
              <a:avLst/>
              <a:gdLst>
                <a:gd name="T0" fmla="*/ 48 w 48"/>
                <a:gd name="T1" fmla="*/ 0 h 50"/>
                <a:gd name="T2" fmla="*/ 13 w 48"/>
                <a:gd name="T3" fmla="*/ 36 h 50"/>
                <a:gd name="T4" fmla="*/ 14 w 48"/>
                <a:gd name="T5" fmla="*/ 35 h 50"/>
                <a:gd name="T6" fmla="*/ 0 w 48"/>
                <a:gd name="T7" fmla="*/ 50 h 50"/>
                <a:gd name="T8" fmla="*/ 48 w 48"/>
                <a:gd name="T9" fmla="*/ 0 h 50"/>
              </a:gdLst>
              <a:ahLst/>
              <a:cxnLst>
                <a:cxn ang="0">
                  <a:pos x="T0" y="T1"/>
                </a:cxn>
                <a:cxn ang="0">
                  <a:pos x="T2" y="T3"/>
                </a:cxn>
                <a:cxn ang="0">
                  <a:pos x="T4" y="T5"/>
                </a:cxn>
                <a:cxn ang="0">
                  <a:pos x="T6" y="T7"/>
                </a:cxn>
                <a:cxn ang="0">
                  <a:pos x="T8" y="T9"/>
                </a:cxn>
              </a:cxnLst>
              <a:rect l="0" t="0" r="r" b="b"/>
              <a:pathLst>
                <a:path w="48" h="50">
                  <a:moveTo>
                    <a:pt x="48" y="0"/>
                  </a:moveTo>
                  <a:cubicBezTo>
                    <a:pt x="42" y="8"/>
                    <a:pt x="20" y="28"/>
                    <a:pt x="13" y="36"/>
                  </a:cubicBezTo>
                  <a:cubicBezTo>
                    <a:pt x="14" y="35"/>
                    <a:pt x="14" y="35"/>
                    <a:pt x="14" y="35"/>
                  </a:cubicBezTo>
                  <a:cubicBezTo>
                    <a:pt x="0" y="50"/>
                    <a:pt x="0" y="50"/>
                    <a:pt x="0" y="50"/>
                  </a:cubicBezTo>
                  <a:cubicBezTo>
                    <a:pt x="14" y="37"/>
                    <a:pt x="41" y="9"/>
                    <a:pt x="4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1" name="图片 30"/>
          <p:cNvPicPr>
            <a:picLocks noChangeAspect="1"/>
          </p:cNvPicPr>
          <p:nvPr/>
        </p:nvPicPr>
        <p:blipFill>
          <a:blip r:embed="rId1"/>
          <a:stretch>
            <a:fillRect/>
          </a:stretch>
        </p:blipFill>
        <p:spPr>
          <a:xfrm>
            <a:off x="5032111" y="106739"/>
            <a:ext cx="2127775" cy="2047619"/>
          </a:xfrm>
          <a:prstGeom prst="rect">
            <a:avLst/>
          </a:prstGeom>
        </p:spPr>
      </p:pic>
      <p:grpSp>
        <p:nvGrpSpPr>
          <p:cNvPr id="2" name="组合 1"/>
          <p:cNvGrpSpPr/>
          <p:nvPr/>
        </p:nvGrpSpPr>
        <p:grpSpPr>
          <a:xfrm>
            <a:off x="4145199" y="1342653"/>
            <a:ext cx="3864398" cy="5198128"/>
            <a:chOff x="4145199" y="1151719"/>
            <a:chExt cx="4006342" cy="5389062"/>
          </a:xfrm>
        </p:grpSpPr>
        <p:pic>
          <p:nvPicPr>
            <p:cNvPr id="32" name="图片 31"/>
            <p:cNvPicPr>
              <a:picLocks noChangeAspect="1"/>
            </p:cNvPicPr>
            <p:nvPr/>
          </p:nvPicPr>
          <p:blipFill>
            <a:blip r:embed="rId2"/>
            <a:stretch>
              <a:fillRect/>
            </a:stretch>
          </p:blipFill>
          <p:spPr>
            <a:xfrm>
              <a:off x="4145199" y="1151719"/>
              <a:ext cx="4006342" cy="5389062"/>
            </a:xfrm>
            <a:prstGeom prst="rect">
              <a:avLst/>
            </a:prstGeom>
          </p:spPr>
        </p:pic>
        <p:pic>
          <p:nvPicPr>
            <p:cNvPr id="33" name="图片 32"/>
            <p:cNvPicPr>
              <a:picLocks noChangeAspect="1"/>
            </p:cNvPicPr>
            <p:nvPr/>
          </p:nvPicPr>
          <p:blipFill>
            <a:blip r:embed="rId3"/>
            <a:stretch>
              <a:fillRect/>
            </a:stretch>
          </p:blipFill>
          <p:spPr>
            <a:xfrm>
              <a:off x="5091849" y="2545015"/>
              <a:ext cx="2068037" cy="883984"/>
            </a:xfrm>
            <a:prstGeom prst="rect">
              <a:avLst/>
            </a:prstGeom>
          </p:spPr>
        </p:pic>
      </p:grpSp>
      <p:grpSp>
        <p:nvGrpSpPr>
          <p:cNvPr id="3" name="组合 2"/>
          <p:cNvGrpSpPr/>
          <p:nvPr/>
        </p:nvGrpSpPr>
        <p:grpSpPr>
          <a:xfrm>
            <a:off x="5267326" y="3481388"/>
            <a:ext cx="744538" cy="549275"/>
            <a:chOff x="5267326" y="3481388"/>
            <a:chExt cx="744538" cy="549275"/>
          </a:xfrm>
        </p:grpSpPr>
        <p:sp>
          <p:nvSpPr>
            <p:cNvPr id="49" name="Freeform 12"/>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3"/>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4190736" y="5322981"/>
            <a:ext cx="841375" cy="560388"/>
            <a:chOff x="4200526" y="5349875"/>
            <a:chExt cx="841375" cy="560388"/>
          </a:xfrm>
        </p:grpSpPr>
        <p:sp>
          <p:nvSpPr>
            <p:cNvPr id="53" name="Freeform 15"/>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6"/>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7"/>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3" name="组合 342"/>
          <p:cNvGrpSpPr/>
          <p:nvPr/>
        </p:nvGrpSpPr>
        <p:grpSpPr>
          <a:xfrm>
            <a:off x="580479" y="1618700"/>
            <a:ext cx="3141672" cy="2324046"/>
            <a:chOff x="580479" y="1618700"/>
            <a:chExt cx="3141672" cy="2324046"/>
          </a:xfrm>
        </p:grpSpPr>
        <p:grpSp>
          <p:nvGrpSpPr>
            <p:cNvPr id="34" name="组合 33"/>
            <p:cNvGrpSpPr/>
            <p:nvPr/>
          </p:nvGrpSpPr>
          <p:grpSpPr>
            <a:xfrm>
              <a:off x="580479" y="1618700"/>
              <a:ext cx="3141672" cy="2324046"/>
              <a:chOff x="1348031" y="1217013"/>
              <a:chExt cx="2367922" cy="1751666"/>
            </a:xfrm>
          </p:grpSpPr>
          <p:sp>
            <p:nvSpPr>
              <p:cNvPr id="35" name="Freeform 5"/>
              <p:cNvSpPr/>
              <p:nvPr/>
            </p:nvSpPr>
            <p:spPr bwMode="auto">
              <a:xfrm>
                <a:off x="1348031" y="1217013"/>
                <a:ext cx="2367922" cy="1520103"/>
              </a:xfrm>
              <a:custGeom>
                <a:avLst/>
                <a:gdLst>
                  <a:gd name="T0" fmla="*/ 81 w 268"/>
                  <a:gd name="T1" fmla="*/ 15 h 172"/>
                  <a:gd name="T2" fmla="*/ 97 w 268"/>
                  <a:gd name="T3" fmla="*/ 25 h 172"/>
                  <a:gd name="T4" fmla="*/ 111 w 268"/>
                  <a:gd name="T5" fmla="*/ 46 h 172"/>
                  <a:gd name="T6" fmla="*/ 142 w 268"/>
                  <a:gd name="T7" fmla="*/ 4 h 172"/>
                  <a:gd name="T8" fmla="*/ 172 w 268"/>
                  <a:gd name="T9" fmla="*/ 46 h 172"/>
                  <a:gd name="T10" fmla="*/ 178 w 268"/>
                  <a:gd name="T11" fmla="*/ 33 h 172"/>
                  <a:gd name="T12" fmla="*/ 220 w 268"/>
                  <a:gd name="T13" fmla="*/ 24 h 172"/>
                  <a:gd name="T14" fmla="*/ 236 w 268"/>
                  <a:gd name="T15" fmla="*/ 44 h 172"/>
                  <a:gd name="T16" fmla="*/ 224 w 268"/>
                  <a:gd name="T17" fmla="*/ 60 h 172"/>
                  <a:gd name="T18" fmla="*/ 261 w 268"/>
                  <a:gd name="T19" fmla="*/ 74 h 172"/>
                  <a:gd name="T20" fmla="*/ 219 w 268"/>
                  <a:gd name="T21" fmla="*/ 101 h 172"/>
                  <a:gd name="T22" fmla="*/ 242 w 268"/>
                  <a:gd name="T23" fmla="*/ 134 h 172"/>
                  <a:gd name="T24" fmla="*/ 199 w 268"/>
                  <a:gd name="T25" fmla="*/ 118 h 172"/>
                  <a:gd name="T26" fmla="*/ 198 w 268"/>
                  <a:gd name="T27" fmla="*/ 153 h 172"/>
                  <a:gd name="T28" fmla="*/ 160 w 268"/>
                  <a:gd name="T29" fmla="*/ 136 h 172"/>
                  <a:gd name="T30" fmla="*/ 143 w 268"/>
                  <a:gd name="T31" fmla="*/ 163 h 172"/>
                  <a:gd name="T32" fmla="*/ 125 w 268"/>
                  <a:gd name="T33" fmla="*/ 131 h 172"/>
                  <a:gd name="T34" fmla="*/ 97 w 268"/>
                  <a:gd name="T35" fmla="*/ 170 h 172"/>
                  <a:gd name="T36" fmla="*/ 85 w 268"/>
                  <a:gd name="T37" fmla="*/ 126 h 172"/>
                  <a:gd name="T38" fmla="*/ 24 w 268"/>
                  <a:gd name="T39" fmla="*/ 145 h 172"/>
                  <a:gd name="T40" fmla="*/ 35 w 268"/>
                  <a:gd name="T41" fmla="*/ 92 h 172"/>
                  <a:gd name="T42" fmla="*/ 10 w 268"/>
                  <a:gd name="T43" fmla="*/ 83 h 172"/>
                  <a:gd name="T44" fmla="*/ 6 w 268"/>
                  <a:gd name="T45" fmla="*/ 57 h 172"/>
                  <a:gd name="T46" fmla="*/ 65 w 268"/>
                  <a:gd name="T47" fmla="*/ 59 h 172"/>
                  <a:gd name="T48" fmla="*/ 73 w 268"/>
                  <a:gd name="T49" fmla="*/ 14 h 172"/>
                  <a:gd name="T50" fmla="*/ 81 w 268"/>
                  <a:gd name="T51" fmla="*/ 1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8" h="172">
                    <a:moveTo>
                      <a:pt x="81" y="15"/>
                    </a:moveTo>
                    <a:cubicBezTo>
                      <a:pt x="87" y="18"/>
                      <a:pt x="93" y="21"/>
                      <a:pt x="97" y="25"/>
                    </a:cubicBezTo>
                    <a:cubicBezTo>
                      <a:pt x="105" y="31"/>
                      <a:pt x="106" y="40"/>
                      <a:pt x="111" y="46"/>
                    </a:cubicBezTo>
                    <a:cubicBezTo>
                      <a:pt x="100" y="32"/>
                      <a:pt x="130" y="5"/>
                      <a:pt x="142" y="4"/>
                    </a:cubicBezTo>
                    <a:cubicBezTo>
                      <a:pt x="163" y="0"/>
                      <a:pt x="176" y="29"/>
                      <a:pt x="172" y="46"/>
                    </a:cubicBezTo>
                    <a:cubicBezTo>
                      <a:pt x="169" y="41"/>
                      <a:pt x="175" y="36"/>
                      <a:pt x="178" y="33"/>
                    </a:cubicBezTo>
                    <a:cubicBezTo>
                      <a:pt x="188" y="24"/>
                      <a:pt x="206" y="20"/>
                      <a:pt x="220" y="24"/>
                    </a:cubicBezTo>
                    <a:cubicBezTo>
                      <a:pt x="230" y="27"/>
                      <a:pt x="237" y="33"/>
                      <a:pt x="236" y="44"/>
                    </a:cubicBezTo>
                    <a:cubicBezTo>
                      <a:pt x="236" y="51"/>
                      <a:pt x="232" y="59"/>
                      <a:pt x="224" y="60"/>
                    </a:cubicBezTo>
                    <a:cubicBezTo>
                      <a:pt x="237" y="60"/>
                      <a:pt x="255" y="60"/>
                      <a:pt x="261" y="74"/>
                    </a:cubicBezTo>
                    <a:cubicBezTo>
                      <a:pt x="268" y="92"/>
                      <a:pt x="231" y="115"/>
                      <a:pt x="219" y="101"/>
                    </a:cubicBezTo>
                    <a:cubicBezTo>
                      <a:pt x="227" y="111"/>
                      <a:pt x="254" y="117"/>
                      <a:pt x="242" y="134"/>
                    </a:cubicBezTo>
                    <a:cubicBezTo>
                      <a:pt x="234" y="147"/>
                      <a:pt x="200" y="135"/>
                      <a:pt x="199" y="118"/>
                    </a:cubicBezTo>
                    <a:cubicBezTo>
                      <a:pt x="204" y="123"/>
                      <a:pt x="202" y="147"/>
                      <a:pt x="198" y="153"/>
                    </a:cubicBezTo>
                    <a:cubicBezTo>
                      <a:pt x="188" y="169"/>
                      <a:pt x="157" y="155"/>
                      <a:pt x="160" y="136"/>
                    </a:cubicBezTo>
                    <a:cubicBezTo>
                      <a:pt x="159" y="145"/>
                      <a:pt x="155" y="164"/>
                      <a:pt x="143" y="163"/>
                    </a:cubicBezTo>
                    <a:cubicBezTo>
                      <a:pt x="129" y="162"/>
                      <a:pt x="123" y="141"/>
                      <a:pt x="125" y="131"/>
                    </a:cubicBezTo>
                    <a:cubicBezTo>
                      <a:pt x="124" y="143"/>
                      <a:pt x="110" y="168"/>
                      <a:pt x="97" y="170"/>
                    </a:cubicBezTo>
                    <a:cubicBezTo>
                      <a:pt x="77" y="172"/>
                      <a:pt x="86" y="137"/>
                      <a:pt x="85" y="126"/>
                    </a:cubicBezTo>
                    <a:cubicBezTo>
                      <a:pt x="75" y="144"/>
                      <a:pt x="44" y="161"/>
                      <a:pt x="24" y="145"/>
                    </a:cubicBezTo>
                    <a:cubicBezTo>
                      <a:pt x="2" y="128"/>
                      <a:pt x="18" y="103"/>
                      <a:pt x="35" y="92"/>
                    </a:cubicBezTo>
                    <a:cubicBezTo>
                      <a:pt x="27" y="87"/>
                      <a:pt x="17" y="89"/>
                      <a:pt x="10" y="83"/>
                    </a:cubicBezTo>
                    <a:cubicBezTo>
                      <a:pt x="2" y="77"/>
                      <a:pt x="0" y="64"/>
                      <a:pt x="6" y="57"/>
                    </a:cubicBezTo>
                    <a:cubicBezTo>
                      <a:pt x="18" y="43"/>
                      <a:pt x="52" y="50"/>
                      <a:pt x="65" y="59"/>
                    </a:cubicBezTo>
                    <a:cubicBezTo>
                      <a:pt x="52" y="48"/>
                      <a:pt x="52" y="12"/>
                      <a:pt x="73" y="14"/>
                    </a:cubicBezTo>
                    <a:cubicBezTo>
                      <a:pt x="76" y="14"/>
                      <a:pt x="78" y="15"/>
                      <a:pt x="81" y="15"/>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1400319" y="1217013"/>
                <a:ext cx="2315634" cy="1751666"/>
              </a:xfrm>
              <a:custGeom>
                <a:avLst/>
                <a:gdLst>
                  <a:gd name="T0" fmla="*/ 244 w 262"/>
                  <a:gd name="T1" fmla="*/ 114 h 198"/>
                  <a:gd name="T2" fmla="*/ 237 w 262"/>
                  <a:gd name="T3" fmla="*/ 72 h 198"/>
                  <a:gd name="T4" fmla="*/ 223 w 262"/>
                  <a:gd name="T5" fmla="*/ 75 h 198"/>
                  <a:gd name="T6" fmla="*/ 221 w 262"/>
                  <a:gd name="T7" fmla="*/ 33 h 198"/>
                  <a:gd name="T8" fmla="*/ 192 w 262"/>
                  <a:gd name="T9" fmla="*/ 21 h 198"/>
                  <a:gd name="T10" fmla="*/ 174 w 262"/>
                  <a:gd name="T11" fmla="*/ 26 h 198"/>
                  <a:gd name="T12" fmla="*/ 161 w 262"/>
                  <a:gd name="T13" fmla="*/ 43 h 198"/>
                  <a:gd name="T14" fmla="*/ 137 w 262"/>
                  <a:gd name="T15" fmla="*/ 2 h 198"/>
                  <a:gd name="T16" fmla="*/ 107 w 262"/>
                  <a:gd name="T17" fmla="*/ 43 h 198"/>
                  <a:gd name="T18" fmla="*/ 95 w 262"/>
                  <a:gd name="T19" fmla="*/ 25 h 198"/>
                  <a:gd name="T20" fmla="*/ 76 w 262"/>
                  <a:gd name="T21" fmla="*/ 15 h 198"/>
                  <a:gd name="T22" fmla="*/ 63 w 262"/>
                  <a:gd name="T23" fmla="*/ 34 h 198"/>
                  <a:gd name="T24" fmla="*/ 67 w 262"/>
                  <a:gd name="T25" fmla="*/ 53 h 198"/>
                  <a:gd name="T26" fmla="*/ 14 w 262"/>
                  <a:gd name="T27" fmla="*/ 65 h 198"/>
                  <a:gd name="T28" fmla="*/ 32 w 262"/>
                  <a:gd name="T29" fmla="*/ 85 h 198"/>
                  <a:gd name="T30" fmla="*/ 12 w 262"/>
                  <a:gd name="T31" fmla="*/ 97 h 198"/>
                  <a:gd name="T32" fmla="*/ 34 w 262"/>
                  <a:gd name="T33" fmla="*/ 131 h 198"/>
                  <a:gd name="T34" fmla="*/ 44 w 262"/>
                  <a:gd name="T35" fmla="*/ 129 h 198"/>
                  <a:gd name="T36" fmla="*/ 54 w 262"/>
                  <a:gd name="T37" fmla="*/ 128 h 198"/>
                  <a:gd name="T38" fmla="*/ 51 w 262"/>
                  <a:gd name="T39" fmla="*/ 151 h 198"/>
                  <a:gd name="T40" fmla="*/ 96 w 262"/>
                  <a:gd name="T41" fmla="*/ 159 h 198"/>
                  <a:gd name="T42" fmla="*/ 102 w 262"/>
                  <a:gd name="T43" fmla="*/ 145 h 198"/>
                  <a:gd name="T44" fmla="*/ 148 w 262"/>
                  <a:gd name="T45" fmla="*/ 145 h 198"/>
                  <a:gd name="T46" fmla="*/ 195 w 262"/>
                  <a:gd name="T47" fmla="*/ 147 h 198"/>
                  <a:gd name="T48" fmla="*/ 232 w 262"/>
                  <a:gd name="T49" fmla="*/ 121 h 198"/>
                  <a:gd name="T50" fmla="*/ 244 w 262"/>
                  <a:gd name="T51" fmla="*/ 114 h 198"/>
                  <a:gd name="T52" fmla="*/ 207 w 262"/>
                  <a:gd name="T53" fmla="*/ 70 h 198"/>
                  <a:gd name="T54" fmla="*/ 194 w 262"/>
                  <a:gd name="T55" fmla="*/ 91 h 198"/>
                  <a:gd name="T56" fmla="*/ 180 w 262"/>
                  <a:gd name="T57" fmla="*/ 151 h 198"/>
                  <a:gd name="T58" fmla="*/ 160 w 262"/>
                  <a:gd name="T59" fmla="*/ 113 h 198"/>
                  <a:gd name="T60" fmla="*/ 146 w 262"/>
                  <a:gd name="T61" fmla="*/ 137 h 198"/>
                  <a:gd name="T62" fmla="*/ 127 w 262"/>
                  <a:gd name="T63" fmla="*/ 155 h 198"/>
                  <a:gd name="T64" fmla="*/ 108 w 262"/>
                  <a:gd name="T65" fmla="*/ 142 h 198"/>
                  <a:gd name="T66" fmla="*/ 103 w 262"/>
                  <a:gd name="T67" fmla="*/ 112 h 198"/>
                  <a:gd name="T68" fmla="*/ 80 w 262"/>
                  <a:gd name="T69" fmla="*/ 138 h 198"/>
                  <a:gd name="T70" fmla="*/ 69 w 262"/>
                  <a:gd name="T71" fmla="*/ 123 h 198"/>
                  <a:gd name="T72" fmla="*/ 72 w 262"/>
                  <a:gd name="T73" fmla="*/ 106 h 198"/>
                  <a:gd name="T74" fmla="*/ 75 w 262"/>
                  <a:gd name="T75" fmla="*/ 99 h 198"/>
                  <a:gd name="T76" fmla="*/ 56 w 262"/>
                  <a:gd name="T77" fmla="*/ 112 h 198"/>
                  <a:gd name="T78" fmla="*/ 37 w 262"/>
                  <a:gd name="T79" fmla="*/ 99 h 198"/>
                  <a:gd name="T80" fmla="*/ 58 w 262"/>
                  <a:gd name="T81" fmla="*/ 89 h 198"/>
                  <a:gd name="T82" fmla="*/ 37 w 262"/>
                  <a:gd name="T83" fmla="*/ 80 h 198"/>
                  <a:gd name="T84" fmla="*/ 55 w 262"/>
                  <a:gd name="T85" fmla="*/ 59 h 198"/>
                  <a:gd name="T86" fmla="*/ 65 w 262"/>
                  <a:gd name="T87" fmla="*/ 59 h 198"/>
                  <a:gd name="T88" fmla="*/ 72 w 262"/>
                  <a:gd name="T89" fmla="*/ 62 h 198"/>
                  <a:gd name="T90" fmla="*/ 77 w 262"/>
                  <a:gd name="T91" fmla="*/ 32 h 198"/>
                  <a:gd name="T92" fmla="*/ 106 w 262"/>
                  <a:gd name="T93" fmla="*/ 62 h 198"/>
                  <a:gd name="T94" fmla="*/ 146 w 262"/>
                  <a:gd name="T95" fmla="*/ 19 h 198"/>
                  <a:gd name="T96" fmla="*/ 156 w 262"/>
                  <a:gd name="T97" fmla="*/ 46 h 198"/>
                  <a:gd name="T98" fmla="*/ 156 w 262"/>
                  <a:gd name="T99" fmla="*/ 66 h 198"/>
                  <a:gd name="T100" fmla="*/ 178 w 262"/>
                  <a:gd name="T101" fmla="*/ 38 h 198"/>
                  <a:gd name="T102" fmla="*/ 205 w 262"/>
                  <a:gd name="T103" fmla="*/ 58 h 198"/>
                  <a:gd name="T104" fmla="*/ 207 w 262"/>
                  <a:gd name="T105"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198">
                    <a:moveTo>
                      <a:pt x="244" y="114"/>
                    </a:moveTo>
                    <a:cubicBezTo>
                      <a:pt x="256" y="102"/>
                      <a:pt x="256" y="78"/>
                      <a:pt x="237" y="72"/>
                    </a:cubicBezTo>
                    <a:cubicBezTo>
                      <a:pt x="233" y="71"/>
                      <a:pt x="225" y="71"/>
                      <a:pt x="223" y="75"/>
                    </a:cubicBezTo>
                    <a:cubicBezTo>
                      <a:pt x="232" y="62"/>
                      <a:pt x="223" y="46"/>
                      <a:pt x="221" y="33"/>
                    </a:cubicBezTo>
                    <a:cubicBezTo>
                      <a:pt x="217" y="17"/>
                      <a:pt x="205" y="21"/>
                      <a:pt x="192" y="21"/>
                    </a:cubicBezTo>
                    <a:cubicBezTo>
                      <a:pt x="185" y="21"/>
                      <a:pt x="180" y="23"/>
                      <a:pt x="174" y="26"/>
                    </a:cubicBezTo>
                    <a:cubicBezTo>
                      <a:pt x="167" y="31"/>
                      <a:pt x="165" y="36"/>
                      <a:pt x="161" y="43"/>
                    </a:cubicBezTo>
                    <a:cubicBezTo>
                      <a:pt x="163" y="28"/>
                      <a:pt x="156" y="0"/>
                      <a:pt x="137" y="2"/>
                    </a:cubicBezTo>
                    <a:cubicBezTo>
                      <a:pt x="116" y="4"/>
                      <a:pt x="105" y="24"/>
                      <a:pt x="107" y="43"/>
                    </a:cubicBezTo>
                    <a:cubicBezTo>
                      <a:pt x="104" y="37"/>
                      <a:pt x="99" y="30"/>
                      <a:pt x="95" y="25"/>
                    </a:cubicBezTo>
                    <a:cubicBezTo>
                      <a:pt x="90" y="18"/>
                      <a:pt x="84" y="13"/>
                      <a:pt x="76" y="15"/>
                    </a:cubicBezTo>
                    <a:cubicBezTo>
                      <a:pt x="67" y="17"/>
                      <a:pt x="64" y="26"/>
                      <a:pt x="63" y="34"/>
                    </a:cubicBezTo>
                    <a:cubicBezTo>
                      <a:pt x="62" y="41"/>
                      <a:pt x="66" y="46"/>
                      <a:pt x="67" y="53"/>
                    </a:cubicBezTo>
                    <a:cubicBezTo>
                      <a:pt x="65" y="30"/>
                      <a:pt x="7" y="33"/>
                      <a:pt x="14" y="65"/>
                    </a:cubicBezTo>
                    <a:cubicBezTo>
                      <a:pt x="15" y="70"/>
                      <a:pt x="25" y="85"/>
                      <a:pt x="32" y="85"/>
                    </a:cubicBezTo>
                    <a:cubicBezTo>
                      <a:pt x="24" y="84"/>
                      <a:pt x="16" y="90"/>
                      <a:pt x="12" y="97"/>
                    </a:cubicBezTo>
                    <a:cubicBezTo>
                      <a:pt x="0" y="116"/>
                      <a:pt x="15" y="129"/>
                      <a:pt x="34" y="131"/>
                    </a:cubicBezTo>
                    <a:cubicBezTo>
                      <a:pt x="38" y="131"/>
                      <a:pt x="40" y="129"/>
                      <a:pt x="44" y="129"/>
                    </a:cubicBezTo>
                    <a:cubicBezTo>
                      <a:pt x="47" y="128"/>
                      <a:pt x="51" y="130"/>
                      <a:pt x="54" y="128"/>
                    </a:cubicBezTo>
                    <a:cubicBezTo>
                      <a:pt x="46" y="133"/>
                      <a:pt x="47" y="144"/>
                      <a:pt x="51" y="151"/>
                    </a:cubicBezTo>
                    <a:cubicBezTo>
                      <a:pt x="60" y="167"/>
                      <a:pt x="82" y="174"/>
                      <a:pt x="96" y="159"/>
                    </a:cubicBezTo>
                    <a:cubicBezTo>
                      <a:pt x="99" y="155"/>
                      <a:pt x="99" y="149"/>
                      <a:pt x="102" y="145"/>
                    </a:cubicBezTo>
                    <a:cubicBezTo>
                      <a:pt x="96" y="156"/>
                      <a:pt x="142" y="191"/>
                      <a:pt x="148" y="145"/>
                    </a:cubicBezTo>
                    <a:cubicBezTo>
                      <a:pt x="141" y="198"/>
                      <a:pt x="213" y="179"/>
                      <a:pt x="195" y="147"/>
                    </a:cubicBezTo>
                    <a:cubicBezTo>
                      <a:pt x="223" y="198"/>
                      <a:pt x="262" y="129"/>
                      <a:pt x="232" y="121"/>
                    </a:cubicBezTo>
                    <a:cubicBezTo>
                      <a:pt x="238" y="123"/>
                      <a:pt x="241" y="118"/>
                      <a:pt x="244" y="114"/>
                    </a:cubicBezTo>
                    <a:close/>
                    <a:moveTo>
                      <a:pt x="207" y="70"/>
                    </a:moveTo>
                    <a:cubicBezTo>
                      <a:pt x="207" y="80"/>
                      <a:pt x="204" y="90"/>
                      <a:pt x="194" y="91"/>
                    </a:cubicBezTo>
                    <a:cubicBezTo>
                      <a:pt x="218" y="88"/>
                      <a:pt x="198" y="147"/>
                      <a:pt x="180" y="151"/>
                    </a:cubicBezTo>
                    <a:cubicBezTo>
                      <a:pt x="157" y="157"/>
                      <a:pt x="159" y="129"/>
                      <a:pt x="160" y="113"/>
                    </a:cubicBezTo>
                    <a:cubicBezTo>
                      <a:pt x="160" y="120"/>
                      <a:pt x="150" y="131"/>
                      <a:pt x="146" y="137"/>
                    </a:cubicBezTo>
                    <a:cubicBezTo>
                      <a:pt x="142" y="143"/>
                      <a:pt x="135" y="153"/>
                      <a:pt x="127" y="155"/>
                    </a:cubicBezTo>
                    <a:cubicBezTo>
                      <a:pt x="119" y="157"/>
                      <a:pt x="111" y="148"/>
                      <a:pt x="108" y="142"/>
                    </a:cubicBezTo>
                    <a:cubicBezTo>
                      <a:pt x="103" y="133"/>
                      <a:pt x="102" y="122"/>
                      <a:pt x="103" y="112"/>
                    </a:cubicBezTo>
                    <a:cubicBezTo>
                      <a:pt x="99" y="120"/>
                      <a:pt x="90" y="138"/>
                      <a:pt x="80" y="138"/>
                    </a:cubicBezTo>
                    <a:cubicBezTo>
                      <a:pt x="73" y="139"/>
                      <a:pt x="69" y="130"/>
                      <a:pt x="69" y="123"/>
                    </a:cubicBezTo>
                    <a:cubicBezTo>
                      <a:pt x="69" y="118"/>
                      <a:pt x="71" y="111"/>
                      <a:pt x="72" y="106"/>
                    </a:cubicBezTo>
                    <a:cubicBezTo>
                      <a:pt x="73" y="103"/>
                      <a:pt x="73" y="101"/>
                      <a:pt x="75" y="99"/>
                    </a:cubicBezTo>
                    <a:cubicBezTo>
                      <a:pt x="71" y="107"/>
                      <a:pt x="63" y="109"/>
                      <a:pt x="56" y="112"/>
                    </a:cubicBezTo>
                    <a:cubicBezTo>
                      <a:pt x="43" y="118"/>
                      <a:pt x="25" y="116"/>
                      <a:pt x="37" y="99"/>
                    </a:cubicBezTo>
                    <a:cubicBezTo>
                      <a:pt x="42" y="92"/>
                      <a:pt x="50" y="89"/>
                      <a:pt x="58" y="89"/>
                    </a:cubicBezTo>
                    <a:cubicBezTo>
                      <a:pt x="51" y="89"/>
                      <a:pt x="40" y="89"/>
                      <a:pt x="37" y="80"/>
                    </a:cubicBezTo>
                    <a:cubicBezTo>
                      <a:pt x="33" y="72"/>
                      <a:pt x="47" y="61"/>
                      <a:pt x="55" y="59"/>
                    </a:cubicBezTo>
                    <a:cubicBezTo>
                      <a:pt x="57" y="59"/>
                      <a:pt x="62" y="58"/>
                      <a:pt x="65" y="59"/>
                    </a:cubicBezTo>
                    <a:cubicBezTo>
                      <a:pt x="68" y="59"/>
                      <a:pt x="69" y="62"/>
                      <a:pt x="72" y="62"/>
                    </a:cubicBezTo>
                    <a:cubicBezTo>
                      <a:pt x="75" y="53"/>
                      <a:pt x="61" y="37"/>
                      <a:pt x="77" y="32"/>
                    </a:cubicBezTo>
                    <a:cubicBezTo>
                      <a:pt x="89" y="28"/>
                      <a:pt x="103" y="52"/>
                      <a:pt x="106" y="62"/>
                    </a:cubicBezTo>
                    <a:cubicBezTo>
                      <a:pt x="109" y="51"/>
                      <a:pt x="132" y="9"/>
                      <a:pt x="146" y="19"/>
                    </a:cubicBezTo>
                    <a:cubicBezTo>
                      <a:pt x="153" y="24"/>
                      <a:pt x="155" y="38"/>
                      <a:pt x="156" y="46"/>
                    </a:cubicBezTo>
                    <a:cubicBezTo>
                      <a:pt x="156" y="52"/>
                      <a:pt x="156" y="59"/>
                      <a:pt x="156" y="66"/>
                    </a:cubicBezTo>
                    <a:cubicBezTo>
                      <a:pt x="160" y="55"/>
                      <a:pt x="167" y="44"/>
                      <a:pt x="178" y="38"/>
                    </a:cubicBezTo>
                    <a:cubicBezTo>
                      <a:pt x="195" y="30"/>
                      <a:pt x="201" y="44"/>
                      <a:pt x="205" y="58"/>
                    </a:cubicBezTo>
                    <a:cubicBezTo>
                      <a:pt x="206" y="61"/>
                      <a:pt x="206" y="65"/>
                      <a:pt x="207" y="7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
              <p:cNvSpPr/>
              <p:nvPr/>
            </p:nvSpPr>
            <p:spPr bwMode="auto">
              <a:xfrm>
                <a:off x="1463814" y="1287977"/>
                <a:ext cx="2084070" cy="1404320"/>
              </a:xfrm>
              <a:custGeom>
                <a:avLst/>
                <a:gdLst>
                  <a:gd name="T0" fmla="*/ 151 w 236"/>
                  <a:gd name="T1" fmla="*/ 20 h 159"/>
                  <a:gd name="T2" fmla="*/ 110 w 236"/>
                  <a:gd name="T3" fmla="*/ 21 h 159"/>
                  <a:gd name="T4" fmla="*/ 105 w 236"/>
                  <a:gd name="T5" fmla="*/ 43 h 159"/>
                  <a:gd name="T6" fmla="*/ 72 w 236"/>
                  <a:gd name="T7" fmla="*/ 16 h 159"/>
                  <a:gd name="T8" fmla="*/ 54 w 236"/>
                  <a:gd name="T9" fmla="*/ 54 h 159"/>
                  <a:gd name="T10" fmla="*/ 39 w 236"/>
                  <a:gd name="T11" fmla="*/ 45 h 159"/>
                  <a:gd name="T12" fmla="*/ 14 w 236"/>
                  <a:gd name="T13" fmla="*/ 68 h 159"/>
                  <a:gd name="T14" fmla="*/ 24 w 236"/>
                  <a:gd name="T15" fmla="*/ 80 h 159"/>
                  <a:gd name="T16" fmla="*/ 22 w 236"/>
                  <a:gd name="T17" fmla="*/ 84 h 159"/>
                  <a:gd name="T18" fmla="*/ 22 w 236"/>
                  <a:gd name="T19" fmla="*/ 119 h 159"/>
                  <a:gd name="T20" fmla="*/ 59 w 236"/>
                  <a:gd name="T21" fmla="*/ 104 h 159"/>
                  <a:gd name="T22" fmla="*/ 75 w 236"/>
                  <a:gd name="T23" fmla="*/ 140 h 159"/>
                  <a:gd name="T24" fmla="*/ 103 w 236"/>
                  <a:gd name="T25" fmla="*/ 125 h 159"/>
                  <a:gd name="T26" fmla="*/ 108 w 236"/>
                  <a:gd name="T27" fmla="*/ 124 h 159"/>
                  <a:gd name="T28" fmla="*/ 125 w 236"/>
                  <a:gd name="T29" fmla="*/ 152 h 159"/>
                  <a:gd name="T30" fmla="*/ 153 w 236"/>
                  <a:gd name="T31" fmla="*/ 118 h 159"/>
                  <a:gd name="T32" fmla="*/ 153 w 236"/>
                  <a:gd name="T33" fmla="*/ 126 h 159"/>
                  <a:gd name="T34" fmla="*/ 172 w 236"/>
                  <a:gd name="T35" fmla="*/ 145 h 159"/>
                  <a:gd name="T36" fmla="*/ 192 w 236"/>
                  <a:gd name="T37" fmla="*/ 128 h 159"/>
                  <a:gd name="T38" fmla="*/ 196 w 236"/>
                  <a:gd name="T39" fmla="*/ 128 h 159"/>
                  <a:gd name="T40" fmla="*/ 223 w 236"/>
                  <a:gd name="T41" fmla="*/ 122 h 159"/>
                  <a:gd name="T42" fmla="*/ 208 w 236"/>
                  <a:gd name="T43" fmla="*/ 89 h 159"/>
                  <a:gd name="T44" fmla="*/ 225 w 236"/>
                  <a:gd name="T45" fmla="*/ 68 h 159"/>
                  <a:gd name="T46" fmla="*/ 197 w 236"/>
                  <a:gd name="T47" fmla="*/ 52 h 159"/>
                  <a:gd name="T48" fmla="*/ 197 w 236"/>
                  <a:gd name="T49" fmla="*/ 52 h 159"/>
                  <a:gd name="T50" fmla="*/ 204 w 236"/>
                  <a:gd name="T51" fmla="*/ 36 h 159"/>
                  <a:gd name="T52" fmla="*/ 187 w 236"/>
                  <a:gd name="T53" fmla="*/ 15 h 159"/>
                  <a:gd name="T54" fmla="*/ 164 w 236"/>
                  <a:gd name="T55" fmla="*/ 24 h 159"/>
                  <a:gd name="T56" fmla="*/ 153 w 236"/>
                  <a:gd name="T57" fmla="*/ 50 h 159"/>
                  <a:gd name="T58" fmla="*/ 154 w 236"/>
                  <a:gd name="T59" fmla="*/ 30 h 159"/>
                  <a:gd name="T60" fmla="*/ 158 w 236"/>
                  <a:gd name="T61" fmla="*/ 26 h 159"/>
                  <a:gd name="T62" fmla="*/ 159 w 236"/>
                  <a:gd name="T63" fmla="*/ 38 h 159"/>
                  <a:gd name="T64" fmla="*/ 152 w 236"/>
                  <a:gd name="T65" fmla="*/ 56 h 159"/>
                  <a:gd name="T66" fmla="*/ 148 w 236"/>
                  <a:gd name="T67" fmla="*/ 41 h 159"/>
                  <a:gd name="T68" fmla="*/ 173 w 236"/>
                  <a:gd name="T69" fmla="*/ 13 h 159"/>
                  <a:gd name="T70" fmla="*/ 202 w 236"/>
                  <a:gd name="T71" fmla="*/ 20 h 159"/>
                  <a:gd name="T72" fmla="*/ 205 w 236"/>
                  <a:gd name="T73" fmla="*/ 51 h 159"/>
                  <a:gd name="T74" fmla="*/ 193 w 236"/>
                  <a:gd name="T75" fmla="*/ 55 h 159"/>
                  <a:gd name="T76" fmla="*/ 226 w 236"/>
                  <a:gd name="T77" fmla="*/ 51 h 159"/>
                  <a:gd name="T78" fmla="*/ 223 w 236"/>
                  <a:gd name="T79" fmla="*/ 86 h 159"/>
                  <a:gd name="T80" fmla="*/ 223 w 236"/>
                  <a:gd name="T81" fmla="*/ 86 h 159"/>
                  <a:gd name="T82" fmla="*/ 210 w 236"/>
                  <a:gd name="T83" fmla="*/ 137 h 159"/>
                  <a:gd name="T84" fmla="*/ 197 w 236"/>
                  <a:gd name="T85" fmla="*/ 123 h 159"/>
                  <a:gd name="T86" fmla="*/ 191 w 236"/>
                  <a:gd name="T87" fmla="*/ 139 h 159"/>
                  <a:gd name="T88" fmla="*/ 153 w 236"/>
                  <a:gd name="T89" fmla="*/ 120 h 159"/>
                  <a:gd name="T90" fmla="*/ 106 w 236"/>
                  <a:gd name="T91" fmla="*/ 146 h 159"/>
                  <a:gd name="T92" fmla="*/ 108 w 236"/>
                  <a:gd name="T93" fmla="*/ 119 h 159"/>
                  <a:gd name="T94" fmla="*/ 98 w 236"/>
                  <a:gd name="T95" fmla="*/ 135 h 159"/>
                  <a:gd name="T96" fmla="*/ 59 w 236"/>
                  <a:gd name="T97" fmla="*/ 128 h 159"/>
                  <a:gd name="T98" fmla="*/ 44 w 236"/>
                  <a:gd name="T99" fmla="*/ 121 h 159"/>
                  <a:gd name="T100" fmla="*/ 19 w 236"/>
                  <a:gd name="T101" fmla="*/ 81 h 159"/>
                  <a:gd name="T102" fmla="*/ 22 w 236"/>
                  <a:gd name="T103" fmla="*/ 84 h 159"/>
                  <a:gd name="T104" fmla="*/ 17 w 236"/>
                  <a:gd name="T105" fmla="*/ 79 h 159"/>
                  <a:gd name="T106" fmla="*/ 15 w 236"/>
                  <a:gd name="T107" fmla="*/ 46 h 159"/>
                  <a:gd name="T108" fmla="*/ 51 w 236"/>
                  <a:gd name="T109" fmla="*/ 48 h 159"/>
                  <a:gd name="T110" fmla="*/ 56 w 236"/>
                  <a:gd name="T111" fmla="*/ 52 h 159"/>
                  <a:gd name="T112" fmla="*/ 54 w 236"/>
                  <a:gd name="T113" fmla="*/ 55 h 159"/>
                  <a:gd name="T114" fmla="*/ 52 w 236"/>
                  <a:gd name="T115" fmla="*/ 50 h 159"/>
                  <a:gd name="T116" fmla="*/ 102 w 236"/>
                  <a:gd name="T117" fmla="*/ 35 h 159"/>
                  <a:gd name="T118" fmla="*/ 101 w 236"/>
                  <a:gd name="T119" fmla="*/ 34 h 159"/>
                  <a:gd name="T120" fmla="*/ 138 w 236"/>
                  <a:gd name="T121" fmla="*/ 2 h 159"/>
                  <a:gd name="T122" fmla="*/ 158 w 236"/>
                  <a:gd name="T123"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159">
                    <a:moveTo>
                      <a:pt x="154" y="27"/>
                    </a:moveTo>
                    <a:cubicBezTo>
                      <a:pt x="154" y="27"/>
                      <a:pt x="156" y="23"/>
                      <a:pt x="151" y="20"/>
                    </a:cubicBezTo>
                    <a:cubicBezTo>
                      <a:pt x="150" y="15"/>
                      <a:pt x="145" y="9"/>
                      <a:pt x="136" y="6"/>
                    </a:cubicBezTo>
                    <a:cubicBezTo>
                      <a:pt x="128" y="4"/>
                      <a:pt x="118" y="10"/>
                      <a:pt x="110" y="21"/>
                    </a:cubicBezTo>
                    <a:cubicBezTo>
                      <a:pt x="108" y="25"/>
                      <a:pt x="106" y="30"/>
                      <a:pt x="105" y="35"/>
                    </a:cubicBezTo>
                    <a:cubicBezTo>
                      <a:pt x="105" y="38"/>
                      <a:pt x="105" y="40"/>
                      <a:pt x="105" y="43"/>
                    </a:cubicBezTo>
                    <a:cubicBezTo>
                      <a:pt x="97" y="43"/>
                      <a:pt x="102" y="38"/>
                      <a:pt x="99" y="36"/>
                    </a:cubicBezTo>
                    <a:cubicBezTo>
                      <a:pt x="95" y="26"/>
                      <a:pt x="84" y="15"/>
                      <a:pt x="72" y="16"/>
                    </a:cubicBezTo>
                    <a:cubicBezTo>
                      <a:pt x="57" y="19"/>
                      <a:pt x="54" y="34"/>
                      <a:pt x="56" y="49"/>
                    </a:cubicBezTo>
                    <a:cubicBezTo>
                      <a:pt x="55" y="51"/>
                      <a:pt x="59" y="51"/>
                      <a:pt x="54" y="54"/>
                    </a:cubicBezTo>
                    <a:cubicBezTo>
                      <a:pt x="49" y="51"/>
                      <a:pt x="49" y="51"/>
                      <a:pt x="49" y="51"/>
                    </a:cubicBezTo>
                    <a:cubicBezTo>
                      <a:pt x="46" y="49"/>
                      <a:pt x="43" y="46"/>
                      <a:pt x="39" y="45"/>
                    </a:cubicBezTo>
                    <a:cubicBezTo>
                      <a:pt x="32" y="43"/>
                      <a:pt x="23" y="42"/>
                      <a:pt x="18" y="48"/>
                    </a:cubicBezTo>
                    <a:cubicBezTo>
                      <a:pt x="15" y="54"/>
                      <a:pt x="12" y="62"/>
                      <a:pt x="14" y="68"/>
                    </a:cubicBezTo>
                    <a:cubicBezTo>
                      <a:pt x="15" y="71"/>
                      <a:pt x="17" y="73"/>
                      <a:pt x="20" y="76"/>
                    </a:cubicBezTo>
                    <a:cubicBezTo>
                      <a:pt x="24" y="80"/>
                      <a:pt x="24" y="80"/>
                      <a:pt x="24" y="80"/>
                    </a:cubicBezTo>
                    <a:cubicBezTo>
                      <a:pt x="25" y="81"/>
                      <a:pt x="25" y="81"/>
                      <a:pt x="25" y="81"/>
                    </a:cubicBezTo>
                    <a:cubicBezTo>
                      <a:pt x="20" y="88"/>
                      <a:pt x="23" y="83"/>
                      <a:pt x="22" y="84"/>
                    </a:cubicBezTo>
                    <a:cubicBezTo>
                      <a:pt x="21" y="84"/>
                      <a:pt x="21" y="84"/>
                      <a:pt x="20" y="84"/>
                    </a:cubicBezTo>
                    <a:cubicBezTo>
                      <a:pt x="8" y="90"/>
                      <a:pt x="6" y="115"/>
                      <a:pt x="22" y="119"/>
                    </a:cubicBezTo>
                    <a:cubicBezTo>
                      <a:pt x="28" y="121"/>
                      <a:pt x="36" y="120"/>
                      <a:pt x="42" y="118"/>
                    </a:cubicBezTo>
                    <a:cubicBezTo>
                      <a:pt x="49" y="117"/>
                      <a:pt x="53" y="109"/>
                      <a:pt x="59" y="104"/>
                    </a:cubicBezTo>
                    <a:cubicBezTo>
                      <a:pt x="68" y="114"/>
                      <a:pt x="60" y="119"/>
                      <a:pt x="62" y="127"/>
                    </a:cubicBezTo>
                    <a:cubicBezTo>
                      <a:pt x="63" y="134"/>
                      <a:pt x="68" y="140"/>
                      <a:pt x="75" y="140"/>
                    </a:cubicBezTo>
                    <a:cubicBezTo>
                      <a:pt x="82" y="139"/>
                      <a:pt x="89" y="136"/>
                      <a:pt x="95" y="132"/>
                    </a:cubicBezTo>
                    <a:cubicBezTo>
                      <a:pt x="99" y="130"/>
                      <a:pt x="102" y="128"/>
                      <a:pt x="103" y="125"/>
                    </a:cubicBezTo>
                    <a:cubicBezTo>
                      <a:pt x="105" y="123"/>
                      <a:pt x="104" y="121"/>
                      <a:pt x="104" y="120"/>
                    </a:cubicBezTo>
                    <a:cubicBezTo>
                      <a:pt x="110" y="118"/>
                      <a:pt x="106" y="123"/>
                      <a:pt x="108" y="124"/>
                    </a:cubicBezTo>
                    <a:cubicBezTo>
                      <a:pt x="108" y="131"/>
                      <a:pt x="107" y="139"/>
                      <a:pt x="110" y="145"/>
                    </a:cubicBezTo>
                    <a:cubicBezTo>
                      <a:pt x="112" y="152"/>
                      <a:pt x="118" y="154"/>
                      <a:pt x="125" y="152"/>
                    </a:cubicBezTo>
                    <a:cubicBezTo>
                      <a:pt x="137" y="146"/>
                      <a:pt x="145" y="132"/>
                      <a:pt x="149" y="120"/>
                    </a:cubicBezTo>
                    <a:cubicBezTo>
                      <a:pt x="151" y="119"/>
                      <a:pt x="146" y="117"/>
                      <a:pt x="153" y="118"/>
                    </a:cubicBezTo>
                    <a:cubicBezTo>
                      <a:pt x="153" y="121"/>
                      <a:pt x="153" y="121"/>
                      <a:pt x="153" y="121"/>
                    </a:cubicBezTo>
                    <a:cubicBezTo>
                      <a:pt x="153" y="122"/>
                      <a:pt x="153" y="124"/>
                      <a:pt x="153" y="126"/>
                    </a:cubicBezTo>
                    <a:cubicBezTo>
                      <a:pt x="154" y="129"/>
                      <a:pt x="154" y="133"/>
                      <a:pt x="156" y="136"/>
                    </a:cubicBezTo>
                    <a:cubicBezTo>
                      <a:pt x="159" y="142"/>
                      <a:pt x="166" y="144"/>
                      <a:pt x="172" y="145"/>
                    </a:cubicBezTo>
                    <a:cubicBezTo>
                      <a:pt x="179" y="146"/>
                      <a:pt x="185" y="142"/>
                      <a:pt x="188" y="136"/>
                    </a:cubicBezTo>
                    <a:cubicBezTo>
                      <a:pt x="190" y="134"/>
                      <a:pt x="191" y="131"/>
                      <a:pt x="192" y="128"/>
                    </a:cubicBezTo>
                    <a:cubicBezTo>
                      <a:pt x="192" y="126"/>
                      <a:pt x="192" y="125"/>
                      <a:pt x="192" y="123"/>
                    </a:cubicBezTo>
                    <a:cubicBezTo>
                      <a:pt x="201" y="124"/>
                      <a:pt x="195" y="126"/>
                      <a:pt x="196" y="128"/>
                    </a:cubicBezTo>
                    <a:cubicBezTo>
                      <a:pt x="196" y="134"/>
                      <a:pt x="203" y="135"/>
                      <a:pt x="209" y="133"/>
                    </a:cubicBezTo>
                    <a:cubicBezTo>
                      <a:pt x="214" y="131"/>
                      <a:pt x="220" y="127"/>
                      <a:pt x="223" y="122"/>
                    </a:cubicBezTo>
                    <a:cubicBezTo>
                      <a:pt x="226" y="111"/>
                      <a:pt x="230" y="97"/>
                      <a:pt x="220" y="89"/>
                    </a:cubicBezTo>
                    <a:cubicBezTo>
                      <a:pt x="217" y="85"/>
                      <a:pt x="207" y="85"/>
                      <a:pt x="208" y="89"/>
                    </a:cubicBezTo>
                    <a:cubicBezTo>
                      <a:pt x="208" y="88"/>
                      <a:pt x="218" y="90"/>
                      <a:pt x="219" y="84"/>
                    </a:cubicBezTo>
                    <a:cubicBezTo>
                      <a:pt x="222" y="79"/>
                      <a:pt x="224" y="74"/>
                      <a:pt x="225" y="68"/>
                    </a:cubicBezTo>
                    <a:cubicBezTo>
                      <a:pt x="226" y="63"/>
                      <a:pt x="225" y="58"/>
                      <a:pt x="223" y="53"/>
                    </a:cubicBezTo>
                    <a:cubicBezTo>
                      <a:pt x="218" y="43"/>
                      <a:pt x="202" y="45"/>
                      <a:pt x="197" y="52"/>
                    </a:cubicBezTo>
                    <a:cubicBezTo>
                      <a:pt x="197" y="53"/>
                      <a:pt x="197" y="54"/>
                      <a:pt x="197" y="54"/>
                    </a:cubicBezTo>
                    <a:cubicBezTo>
                      <a:pt x="192" y="51"/>
                      <a:pt x="197" y="53"/>
                      <a:pt x="197" y="52"/>
                    </a:cubicBezTo>
                    <a:cubicBezTo>
                      <a:pt x="199" y="52"/>
                      <a:pt x="200" y="51"/>
                      <a:pt x="201" y="49"/>
                    </a:cubicBezTo>
                    <a:cubicBezTo>
                      <a:pt x="204" y="46"/>
                      <a:pt x="204" y="41"/>
                      <a:pt x="204" y="36"/>
                    </a:cubicBezTo>
                    <a:cubicBezTo>
                      <a:pt x="202" y="32"/>
                      <a:pt x="202" y="26"/>
                      <a:pt x="199" y="23"/>
                    </a:cubicBezTo>
                    <a:cubicBezTo>
                      <a:pt x="195" y="20"/>
                      <a:pt x="193" y="15"/>
                      <a:pt x="187" y="15"/>
                    </a:cubicBezTo>
                    <a:cubicBezTo>
                      <a:pt x="183" y="14"/>
                      <a:pt x="178" y="15"/>
                      <a:pt x="175" y="17"/>
                    </a:cubicBezTo>
                    <a:cubicBezTo>
                      <a:pt x="171" y="19"/>
                      <a:pt x="168" y="22"/>
                      <a:pt x="164" y="24"/>
                    </a:cubicBezTo>
                    <a:cubicBezTo>
                      <a:pt x="158" y="29"/>
                      <a:pt x="155" y="36"/>
                      <a:pt x="152" y="42"/>
                    </a:cubicBezTo>
                    <a:cubicBezTo>
                      <a:pt x="152" y="48"/>
                      <a:pt x="148" y="56"/>
                      <a:pt x="153" y="50"/>
                    </a:cubicBezTo>
                    <a:cubicBezTo>
                      <a:pt x="156" y="47"/>
                      <a:pt x="155" y="41"/>
                      <a:pt x="155" y="38"/>
                    </a:cubicBezTo>
                    <a:cubicBezTo>
                      <a:pt x="154" y="34"/>
                      <a:pt x="156" y="31"/>
                      <a:pt x="154" y="30"/>
                    </a:cubicBezTo>
                    <a:cubicBezTo>
                      <a:pt x="156" y="27"/>
                      <a:pt x="153" y="27"/>
                      <a:pt x="154" y="27"/>
                    </a:cubicBezTo>
                    <a:cubicBezTo>
                      <a:pt x="151" y="28"/>
                      <a:pt x="156" y="26"/>
                      <a:pt x="158" y="26"/>
                    </a:cubicBezTo>
                    <a:cubicBezTo>
                      <a:pt x="158" y="26"/>
                      <a:pt x="156" y="27"/>
                      <a:pt x="158" y="29"/>
                    </a:cubicBezTo>
                    <a:cubicBezTo>
                      <a:pt x="161" y="31"/>
                      <a:pt x="157" y="34"/>
                      <a:pt x="159" y="38"/>
                    </a:cubicBezTo>
                    <a:cubicBezTo>
                      <a:pt x="162" y="42"/>
                      <a:pt x="157" y="46"/>
                      <a:pt x="156" y="53"/>
                    </a:cubicBezTo>
                    <a:cubicBezTo>
                      <a:pt x="155" y="54"/>
                      <a:pt x="154" y="55"/>
                      <a:pt x="152" y="56"/>
                    </a:cubicBezTo>
                    <a:cubicBezTo>
                      <a:pt x="148" y="55"/>
                      <a:pt x="148" y="54"/>
                      <a:pt x="147" y="52"/>
                    </a:cubicBezTo>
                    <a:cubicBezTo>
                      <a:pt x="145" y="48"/>
                      <a:pt x="146" y="44"/>
                      <a:pt x="148" y="41"/>
                    </a:cubicBezTo>
                    <a:cubicBezTo>
                      <a:pt x="150" y="34"/>
                      <a:pt x="154" y="26"/>
                      <a:pt x="162" y="21"/>
                    </a:cubicBezTo>
                    <a:cubicBezTo>
                      <a:pt x="165" y="18"/>
                      <a:pt x="168" y="15"/>
                      <a:pt x="173" y="13"/>
                    </a:cubicBezTo>
                    <a:cubicBezTo>
                      <a:pt x="177" y="11"/>
                      <a:pt x="183" y="10"/>
                      <a:pt x="188" y="11"/>
                    </a:cubicBezTo>
                    <a:cubicBezTo>
                      <a:pt x="193" y="12"/>
                      <a:pt x="200" y="14"/>
                      <a:pt x="202" y="20"/>
                    </a:cubicBezTo>
                    <a:cubicBezTo>
                      <a:pt x="206" y="24"/>
                      <a:pt x="209" y="30"/>
                      <a:pt x="208" y="36"/>
                    </a:cubicBezTo>
                    <a:cubicBezTo>
                      <a:pt x="208" y="41"/>
                      <a:pt x="208" y="46"/>
                      <a:pt x="205" y="51"/>
                    </a:cubicBezTo>
                    <a:cubicBezTo>
                      <a:pt x="204" y="54"/>
                      <a:pt x="201" y="56"/>
                      <a:pt x="198" y="57"/>
                    </a:cubicBezTo>
                    <a:cubicBezTo>
                      <a:pt x="196" y="56"/>
                      <a:pt x="196" y="60"/>
                      <a:pt x="193" y="55"/>
                    </a:cubicBezTo>
                    <a:cubicBezTo>
                      <a:pt x="192" y="53"/>
                      <a:pt x="193" y="51"/>
                      <a:pt x="194" y="50"/>
                    </a:cubicBezTo>
                    <a:cubicBezTo>
                      <a:pt x="202" y="41"/>
                      <a:pt x="219" y="39"/>
                      <a:pt x="226" y="51"/>
                    </a:cubicBezTo>
                    <a:cubicBezTo>
                      <a:pt x="229" y="56"/>
                      <a:pt x="230" y="63"/>
                      <a:pt x="229" y="69"/>
                    </a:cubicBezTo>
                    <a:cubicBezTo>
                      <a:pt x="228" y="75"/>
                      <a:pt x="227" y="81"/>
                      <a:pt x="223" y="86"/>
                    </a:cubicBezTo>
                    <a:cubicBezTo>
                      <a:pt x="220" y="91"/>
                      <a:pt x="211" y="99"/>
                      <a:pt x="204" y="89"/>
                    </a:cubicBezTo>
                    <a:cubicBezTo>
                      <a:pt x="206" y="77"/>
                      <a:pt x="219" y="83"/>
                      <a:pt x="223" y="86"/>
                    </a:cubicBezTo>
                    <a:cubicBezTo>
                      <a:pt x="236" y="95"/>
                      <a:pt x="231" y="112"/>
                      <a:pt x="226" y="124"/>
                    </a:cubicBezTo>
                    <a:cubicBezTo>
                      <a:pt x="222" y="130"/>
                      <a:pt x="216" y="134"/>
                      <a:pt x="210" y="137"/>
                    </a:cubicBezTo>
                    <a:cubicBezTo>
                      <a:pt x="204" y="140"/>
                      <a:pt x="192" y="137"/>
                      <a:pt x="192" y="128"/>
                    </a:cubicBezTo>
                    <a:cubicBezTo>
                      <a:pt x="194" y="127"/>
                      <a:pt x="188" y="124"/>
                      <a:pt x="197" y="123"/>
                    </a:cubicBezTo>
                    <a:cubicBezTo>
                      <a:pt x="196" y="125"/>
                      <a:pt x="197" y="127"/>
                      <a:pt x="196" y="129"/>
                    </a:cubicBezTo>
                    <a:cubicBezTo>
                      <a:pt x="195" y="132"/>
                      <a:pt x="194" y="136"/>
                      <a:pt x="191" y="139"/>
                    </a:cubicBezTo>
                    <a:cubicBezTo>
                      <a:pt x="187" y="144"/>
                      <a:pt x="180" y="149"/>
                      <a:pt x="172" y="149"/>
                    </a:cubicBezTo>
                    <a:cubicBezTo>
                      <a:pt x="156" y="152"/>
                      <a:pt x="143" y="124"/>
                      <a:pt x="153" y="120"/>
                    </a:cubicBezTo>
                    <a:cubicBezTo>
                      <a:pt x="149" y="135"/>
                      <a:pt x="141" y="148"/>
                      <a:pt x="126" y="155"/>
                    </a:cubicBezTo>
                    <a:cubicBezTo>
                      <a:pt x="119" y="159"/>
                      <a:pt x="108" y="155"/>
                      <a:pt x="106" y="146"/>
                    </a:cubicBezTo>
                    <a:cubicBezTo>
                      <a:pt x="104" y="139"/>
                      <a:pt x="105" y="131"/>
                      <a:pt x="104" y="124"/>
                    </a:cubicBezTo>
                    <a:cubicBezTo>
                      <a:pt x="106" y="122"/>
                      <a:pt x="98" y="119"/>
                      <a:pt x="108" y="119"/>
                    </a:cubicBezTo>
                    <a:cubicBezTo>
                      <a:pt x="108" y="122"/>
                      <a:pt x="109" y="125"/>
                      <a:pt x="107" y="126"/>
                    </a:cubicBezTo>
                    <a:cubicBezTo>
                      <a:pt x="105" y="131"/>
                      <a:pt x="101" y="133"/>
                      <a:pt x="98" y="135"/>
                    </a:cubicBezTo>
                    <a:cubicBezTo>
                      <a:pt x="91" y="140"/>
                      <a:pt x="84" y="143"/>
                      <a:pt x="75" y="144"/>
                    </a:cubicBezTo>
                    <a:cubicBezTo>
                      <a:pt x="66" y="143"/>
                      <a:pt x="60" y="136"/>
                      <a:pt x="59" y="128"/>
                    </a:cubicBezTo>
                    <a:cubicBezTo>
                      <a:pt x="58" y="121"/>
                      <a:pt x="57" y="110"/>
                      <a:pt x="61" y="107"/>
                    </a:cubicBezTo>
                    <a:cubicBezTo>
                      <a:pt x="57" y="112"/>
                      <a:pt x="51" y="118"/>
                      <a:pt x="44" y="121"/>
                    </a:cubicBezTo>
                    <a:cubicBezTo>
                      <a:pt x="36" y="125"/>
                      <a:pt x="28" y="124"/>
                      <a:pt x="20" y="123"/>
                    </a:cubicBezTo>
                    <a:cubicBezTo>
                      <a:pt x="0" y="116"/>
                      <a:pt x="4" y="89"/>
                      <a:pt x="19" y="81"/>
                    </a:cubicBezTo>
                    <a:cubicBezTo>
                      <a:pt x="20" y="80"/>
                      <a:pt x="21" y="80"/>
                      <a:pt x="22" y="80"/>
                    </a:cubicBezTo>
                    <a:cubicBezTo>
                      <a:pt x="22" y="82"/>
                      <a:pt x="26" y="78"/>
                      <a:pt x="22" y="84"/>
                    </a:cubicBezTo>
                    <a:cubicBezTo>
                      <a:pt x="21" y="83"/>
                      <a:pt x="21" y="83"/>
                      <a:pt x="21" y="83"/>
                    </a:cubicBezTo>
                    <a:cubicBezTo>
                      <a:pt x="17" y="79"/>
                      <a:pt x="17" y="79"/>
                      <a:pt x="17" y="79"/>
                    </a:cubicBezTo>
                    <a:cubicBezTo>
                      <a:pt x="14" y="76"/>
                      <a:pt x="11" y="73"/>
                      <a:pt x="10" y="69"/>
                    </a:cubicBezTo>
                    <a:cubicBezTo>
                      <a:pt x="9" y="60"/>
                      <a:pt x="12" y="54"/>
                      <a:pt x="15" y="46"/>
                    </a:cubicBezTo>
                    <a:cubicBezTo>
                      <a:pt x="22" y="38"/>
                      <a:pt x="33" y="40"/>
                      <a:pt x="40" y="43"/>
                    </a:cubicBezTo>
                    <a:cubicBezTo>
                      <a:pt x="44" y="44"/>
                      <a:pt x="47" y="46"/>
                      <a:pt x="51" y="48"/>
                    </a:cubicBezTo>
                    <a:cubicBezTo>
                      <a:pt x="56" y="52"/>
                      <a:pt x="56" y="52"/>
                      <a:pt x="56" y="52"/>
                    </a:cubicBezTo>
                    <a:cubicBezTo>
                      <a:pt x="56" y="52"/>
                      <a:pt x="56" y="52"/>
                      <a:pt x="56" y="52"/>
                    </a:cubicBezTo>
                    <a:cubicBezTo>
                      <a:pt x="56" y="53"/>
                      <a:pt x="59" y="49"/>
                      <a:pt x="54" y="55"/>
                    </a:cubicBezTo>
                    <a:cubicBezTo>
                      <a:pt x="54" y="55"/>
                      <a:pt x="54" y="55"/>
                      <a:pt x="54" y="55"/>
                    </a:cubicBezTo>
                    <a:cubicBezTo>
                      <a:pt x="53" y="53"/>
                      <a:pt x="53" y="53"/>
                      <a:pt x="53" y="53"/>
                    </a:cubicBezTo>
                    <a:cubicBezTo>
                      <a:pt x="52" y="50"/>
                      <a:pt x="52" y="50"/>
                      <a:pt x="52" y="50"/>
                    </a:cubicBezTo>
                    <a:cubicBezTo>
                      <a:pt x="49" y="34"/>
                      <a:pt x="55" y="16"/>
                      <a:pt x="71" y="12"/>
                    </a:cubicBezTo>
                    <a:cubicBezTo>
                      <a:pt x="89" y="9"/>
                      <a:pt x="94" y="27"/>
                      <a:pt x="102" y="35"/>
                    </a:cubicBezTo>
                    <a:cubicBezTo>
                      <a:pt x="102" y="38"/>
                      <a:pt x="109" y="40"/>
                      <a:pt x="101" y="44"/>
                    </a:cubicBezTo>
                    <a:cubicBezTo>
                      <a:pt x="101" y="41"/>
                      <a:pt x="100" y="37"/>
                      <a:pt x="101" y="34"/>
                    </a:cubicBezTo>
                    <a:cubicBezTo>
                      <a:pt x="102" y="29"/>
                      <a:pt x="104" y="23"/>
                      <a:pt x="107" y="19"/>
                    </a:cubicBezTo>
                    <a:cubicBezTo>
                      <a:pt x="114" y="7"/>
                      <a:pt x="127" y="0"/>
                      <a:pt x="138" y="2"/>
                    </a:cubicBezTo>
                    <a:cubicBezTo>
                      <a:pt x="149" y="5"/>
                      <a:pt x="152" y="14"/>
                      <a:pt x="155" y="18"/>
                    </a:cubicBezTo>
                    <a:cubicBezTo>
                      <a:pt x="156" y="23"/>
                      <a:pt x="157" y="19"/>
                      <a:pt x="158" y="26"/>
                    </a:cubicBezTo>
                    <a:cubicBezTo>
                      <a:pt x="160" y="26"/>
                      <a:pt x="154" y="27"/>
                      <a:pt x="154"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1140874" y="2251085"/>
              <a:ext cx="1801134" cy="954107"/>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zh-CN" altLang="en-US" sz="2800" dirty="0" smtClean="0"/>
                <a:t>相关</a:t>
              </a:r>
              <a:r>
                <a:rPr lang="zh-CN" altLang="en-US" sz="2800" dirty="0"/>
                <a:t>标题文字</a:t>
              </a:r>
              <a:endParaRPr lang="zh-CN" altLang="en-US" sz="2800" dirty="0"/>
            </a:p>
          </p:txBody>
        </p:sp>
      </p:grpSp>
      <p:grpSp>
        <p:nvGrpSpPr>
          <p:cNvPr id="344" name="组合 343"/>
          <p:cNvGrpSpPr/>
          <p:nvPr/>
        </p:nvGrpSpPr>
        <p:grpSpPr>
          <a:xfrm>
            <a:off x="8319051" y="1339925"/>
            <a:ext cx="3393086" cy="2285141"/>
            <a:chOff x="8319051" y="1339925"/>
            <a:chExt cx="3393086" cy="2285141"/>
          </a:xfrm>
        </p:grpSpPr>
        <p:grpSp>
          <p:nvGrpSpPr>
            <p:cNvPr id="38" name="组合 37"/>
            <p:cNvGrpSpPr/>
            <p:nvPr/>
          </p:nvGrpSpPr>
          <p:grpSpPr>
            <a:xfrm>
              <a:off x="8319051" y="1339925"/>
              <a:ext cx="3393086" cy="2285141"/>
              <a:chOff x="8480426" y="1901825"/>
              <a:chExt cx="855663" cy="576263"/>
            </a:xfrm>
          </p:grpSpPr>
          <p:sp>
            <p:nvSpPr>
              <p:cNvPr id="39" name="Freeform 9"/>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
              <p:cNvSpPr/>
              <p:nvPr/>
            </p:nvSpPr>
            <p:spPr bwMode="auto">
              <a:xfrm>
                <a:off x="8577264" y="1962150"/>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文本框 60"/>
            <p:cNvSpPr txBox="1"/>
            <p:nvPr/>
          </p:nvSpPr>
          <p:spPr>
            <a:xfrm>
              <a:off x="8959125" y="2067961"/>
              <a:ext cx="1801134" cy="954107"/>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zh-CN" altLang="en-US" sz="2800" dirty="0" smtClean="0"/>
                <a:t>相关</a:t>
              </a:r>
              <a:r>
                <a:rPr lang="zh-CN" altLang="en-US" sz="2800" dirty="0"/>
                <a:t>标题文字</a:t>
              </a:r>
              <a:endParaRPr lang="zh-CN" altLang="en-US" sz="2800" dirty="0"/>
            </a:p>
          </p:txBody>
        </p:sp>
      </p:grpSp>
      <p:grpSp>
        <p:nvGrpSpPr>
          <p:cNvPr id="345" name="组合 344"/>
          <p:cNvGrpSpPr/>
          <p:nvPr/>
        </p:nvGrpSpPr>
        <p:grpSpPr>
          <a:xfrm>
            <a:off x="7988380" y="3754580"/>
            <a:ext cx="2438405" cy="1704926"/>
            <a:chOff x="7988380" y="3754580"/>
            <a:chExt cx="2438405" cy="1704926"/>
          </a:xfrm>
        </p:grpSpPr>
        <p:grpSp>
          <p:nvGrpSpPr>
            <p:cNvPr id="57" name="组合 56"/>
            <p:cNvGrpSpPr/>
            <p:nvPr/>
          </p:nvGrpSpPr>
          <p:grpSpPr>
            <a:xfrm>
              <a:off x="7988380" y="3754580"/>
              <a:ext cx="2438405" cy="1704926"/>
              <a:chOff x="9563629" y="4214588"/>
              <a:chExt cx="1457636" cy="1019175"/>
            </a:xfrm>
          </p:grpSpPr>
          <p:sp>
            <p:nvSpPr>
              <p:cNvPr id="58" name="Freeform 19"/>
              <p:cNvSpPr/>
              <p:nvPr/>
            </p:nvSpPr>
            <p:spPr bwMode="auto">
              <a:xfrm>
                <a:off x="9687765" y="4214588"/>
                <a:ext cx="1333500" cy="1019175"/>
              </a:xfrm>
              <a:custGeom>
                <a:avLst/>
                <a:gdLst>
                  <a:gd name="T0" fmla="*/ 44 w 355"/>
                  <a:gd name="T1" fmla="*/ 158 h 271"/>
                  <a:gd name="T2" fmla="*/ 4 w 355"/>
                  <a:gd name="T3" fmla="*/ 119 h 271"/>
                  <a:gd name="T4" fmla="*/ 43 w 355"/>
                  <a:gd name="T5" fmla="*/ 67 h 271"/>
                  <a:gd name="T6" fmla="*/ 81 w 355"/>
                  <a:gd name="T7" fmla="*/ 93 h 271"/>
                  <a:gd name="T8" fmla="*/ 100 w 355"/>
                  <a:gd name="T9" fmla="*/ 17 h 271"/>
                  <a:gd name="T10" fmla="*/ 158 w 355"/>
                  <a:gd name="T11" fmla="*/ 80 h 271"/>
                  <a:gd name="T12" fmla="*/ 214 w 355"/>
                  <a:gd name="T13" fmla="*/ 14 h 271"/>
                  <a:gd name="T14" fmla="*/ 241 w 355"/>
                  <a:gd name="T15" fmla="*/ 89 h 271"/>
                  <a:gd name="T16" fmla="*/ 301 w 355"/>
                  <a:gd name="T17" fmla="*/ 55 h 271"/>
                  <a:gd name="T18" fmla="*/ 286 w 355"/>
                  <a:gd name="T19" fmla="*/ 108 h 271"/>
                  <a:gd name="T20" fmla="*/ 343 w 355"/>
                  <a:gd name="T21" fmla="*/ 119 h 271"/>
                  <a:gd name="T22" fmla="*/ 302 w 355"/>
                  <a:gd name="T23" fmla="*/ 161 h 271"/>
                  <a:gd name="T24" fmla="*/ 341 w 355"/>
                  <a:gd name="T25" fmla="*/ 196 h 271"/>
                  <a:gd name="T26" fmla="*/ 299 w 355"/>
                  <a:gd name="T27" fmla="*/ 213 h 271"/>
                  <a:gd name="T28" fmla="*/ 269 w 355"/>
                  <a:gd name="T29" fmla="*/ 212 h 271"/>
                  <a:gd name="T30" fmla="*/ 255 w 355"/>
                  <a:gd name="T31" fmla="*/ 207 h 271"/>
                  <a:gd name="T32" fmla="*/ 240 w 355"/>
                  <a:gd name="T33" fmla="*/ 251 h 271"/>
                  <a:gd name="T34" fmla="*/ 200 w 355"/>
                  <a:gd name="T35" fmla="*/ 257 h 271"/>
                  <a:gd name="T36" fmla="*/ 191 w 355"/>
                  <a:gd name="T37" fmla="*/ 217 h 271"/>
                  <a:gd name="T38" fmla="*/ 144 w 355"/>
                  <a:gd name="T39" fmla="*/ 268 h 271"/>
                  <a:gd name="T40" fmla="*/ 106 w 355"/>
                  <a:gd name="T41" fmla="*/ 241 h 271"/>
                  <a:gd name="T42" fmla="*/ 111 w 355"/>
                  <a:gd name="T43" fmla="*/ 211 h 271"/>
                  <a:gd name="T44" fmla="*/ 19 w 355"/>
                  <a:gd name="T45" fmla="*/ 217 h 271"/>
                  <a:gd name="T46" fmla="*/ 44 w 355"/>
                  <a:gd name="T47" fmla="*/ 15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71">
                    <a:moveTo>
                      <a:pt x="44" y="158"/>
                    </a:moveTo>
                    <a:cubicBezTo>
                      <a:pt x="24" y="161"/>
                      <a:pt x="8" y="136"/>
                      <a:pt x="4" y="119"/>
                    </a:cubicBezTo>
                    <a:cubicBezTo>
                      <a:pt x="0" y="99"/>
                      <a:pt x="18" y="62"/>
                      <a:pt x="43" y="67"/>
                    </a:cubicBezTo>
                    <a:cubicBezTo>
                      <a:pt x="51" y="69"/>
                      <a:pt x="81" y="83"/>
                      <a:pt x="81" y="93"/>
                    </a:cubicBezTo>
                    <a:cubicBezTo>
                      <a:pt x="80" y="70"/>
                      <a:pt x="75" y="29"/>
                      <a:pt x="100" y="17"/>
                    </a:cubicBezTo>
                    <a:cubicBezTo>
                      <a:pt x="133" y="0"/>
                      <a:pt x="164" y="52"/>
                      <a:pt x="158" y="80"/>
                    </a:cubicBezTo>
                    <a:cubicBezTo>
                      <a:pt x="139" y="63"/>
                      <a:pt x="194" y="14"/>
                      <a:pt x="214" y="14"/>
                    </a:cubicBezTo>
                    <a:cubicBezTo>
                      <a:pt x="243" y="14"/>
                      <a:pt x="265" y="71"/>
                      <a:pt x="241" y="89"/>
                    </a:cubicBezTo>
                    <a:cubicBezTo>
                      <a:pt x="242" y="71"/>
                      <a:pt x="285" y="45"/>
                      <a:pt x="301" y="55"/>
                    </a:cubicBezTo>
                    <a:cubicBezTo>
                      <a:pt x="323" y="69"/>
                      <a:pt x="305" y="103"/>
                      <a:pt x="286" y="108"/>
                    </a:cubicBezTo>
                    <a:cubicBezTo>
                      <a:pt x="300" y="94"/>
                      <a:pt x="338" y="98"/>
                      <a:pt x="343" y="119"/>
                    </a:cubicBezTo>
                    <a:cubicBezTo>
                      <a:pt x="348" y="144"/>
                      <a:pt x="324" y="161"/>
                      <a:pt x="302" y="161"/>
                    </a:cubicBezTo>
                    <a:cubicBezTo>
                      <a:pt x="326" y="148"/>
                      <a:pt x="355" y="171"/>
                      <a:pt x="341" y="196"/>
                    </a:cubicBezTo>
                    <a:cubicBezTo>
                      <a:pt x="333" y="209"/>
                      <a:pt x="312" y="212"/>
                      <a:pt x="299" y="213"/>
                    </a:cubicBezTo>
                    <a:cubicBezTo>
                      <a:pt x="290" y="214"/>
                      <a:pt x="278" y="214"/>
                      <a:pt x="269" y="212"/>
                    </a:cubicBezTo>
                    <a:cubicBezTo>
                      <a:pt x="266" y="212"/>
                      <a:pt x="258" y="206"/>
                      <a:pt x="255" y="207"/>
                    </a:cubicBezTo>
                    <a:cubicBezTo>
                      <a:pt x="245" y="210"/>
                      <a:pt x="247" y="242"/>
                      <a:pt x="240" y="251"/>
                    </a:cubicBezTo>
                    <a:cubicBezTo>
                      <a:pt x="230" y="262"/>
                      <a:pt x="211" y="271"/>
                      <a:pt x="200" y="257"/>
                    </a:cubicBezTo>
                    <a:cubicBezTo>
                      <a:pt x="191" y="245"/>
                      <a:pt x="191" y="231"/>
                      <a:pt x="191" y="217"/>
                    </a:cubicBezTo>
                    <a:cubicBezTo>
                      <a:pt x="191" y="244"/>
                      <a:pt x="174" y="268"/>
                      <a:pt x="144" y="268"/>
                    </a:cubicBezTo>
                    <a:cubicBezTo>
                      <a:pt x="124" y="269"/>
                      <a:pt x="110" y="260"/>
                      <a:pt x="106" y="241"/>
                    </a:cubicBezTo>
                    <a:cubicBezTo>
                      <a:pt x="105" y="231"/>
                      <a:pt x="104" y="218"/>
                      <a:pt x="111" y="211"/>
                    </a:cubicBezTo>
                    <a:cubicBezTo>
                      <a:pt x="86" y="245"/>
                      <a:pt x="43" y="259"/>
                      <a:pt x="19" y="217"/>
                    </a:cubicBezTo>
                    <a:cubicBezTo>
                      <a:pt x="4" y="190"/>
                      <a:pt x="15" y="163"/>
                      <a:pt x="44" y="158"/>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
              <p:cNvSpPr/>
              <p:nvPr/>
            </p:nvSpPr>
            <p:spPr bwMode="auto">
              <a:xfrm>
                <a:off x="9563629" y="4479140"/>
                <a:ext cx="7938" cy="111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
              <p:cNvSpPr/>
              <p:nvPr/>
            </p:nvSpPr>
            <p:spPr bwMode="auto">
              <a:xfrm>
                <a:off x="9687765" y="4391827"/>
                <a:ext cx="1322388" cy="752475"/>
              </a:xfrm>
              <a:custGeom>
                <a:avLst/>
                <a:gdLst>
                  <a:gd name="T0" fmla="*/ 226 w 352"/>
                  <a:gd name="T1" fmla="*/ 16 h 200"/>
                  <a:gd name="T2" fmla="*/ 173 w 352"/>
                  <a:gd name="T3" fmla="*/ 55 h 200"/>
                  <a:gd name="T4" fmla="*/ 177 w 352"/>
                  <a:gd name="T5" fmla="*/ 33 h 200"/>
                  <a:gd name="T6" fmla="*/ 131 w 352"/>
                  <a:gd name="T7" fmla="*/ 36 h 200"/>
                  <a:gd name="T8" fmla="*/ 129 w 352"/>
                  <a:gd name="T9" fmla="*/ 51 h 200"/>
                  <a:gd name="T10" fmla="*/ 71 w 352"/>
                  <a:gd name="T11" fmla="*/ 74 h 200"/>
                  <a:gd name="T12" fmla="*/ 30 w 352"/>
                  <a:gd name="T13" fmla="*/ 107 h 200"/>
                  <a:gd name="T14" fmla="*/ 42 w 352"/>
                  <a:gd name="T15" fmla="*/ 105 h 200"/>
                  <a:gd name="T16" fmla="*/ 44 w 352"/>
                  <a:gd name="T17" fmla="*/ 104 h 200"/>
                  <a:gd name="T18" fmla="*/ 47 w 352"/>
                  <a:gd name="T19" fmla="*/ 110 h 200"/>
                  <a:gd name="T20" fmla="*/ 47 w 352"/>
                  <a:gd name="T21" fmla="*/ 110 h 200"/>
                  <a:gd name="T22" fmla="*/ 41 w 352"/>
                  <a:gd name="T23" fmla="*/ 175 h 200"/>
                  <a:gd name="T24" fmla="*/ 111 w 352"/>
                  <a:gd name="T25" fmla="*/ 152 h 200"/>
                  <a:gd name="T26" fmla="*/ 138 w 352"/>
                  <a:gd name="T27" fmla="*/ 191 h 200"/>
                  <a:gd name="T28" fmla="*/ 167 w 352"/>
                  <a:gd name="T29" fmla="*/ 150 h 200"/>
                  <a:gd name="T30" fmla="*/ 202 w 352"/>
                  <a:gd name="T31" fmla="*/ 186 h 200"/>
                  <a:gd name="T32" fmla="*/ 261 w 352"/>
                  <a:gd name="T33" fmla="*/ 187 h 200"/>
                  <a:gd name="T34" fmla="*/ 304 w 352"/>
                  <a:gd name="T35" fmla="*/ 141 h 200"/>
                  <a:gd name="T36" fmla="*/ 306 w 352"/>
                  <a:gd name="T37" fmla="*/ 130 h 200"/>
                  <a:gd name="T38" fmla="*/ 316 w 352"/>
                  <a:gd name="T39" fmla="*/ 73 h 200"/>
                  <a:gd name="T40" fmla="*/ 302 w 352"/>
                  <a:gd name="T41" fmla="*/ 65 h 200"/>
                  <a:gd name="T42" fmla="*/ 254 w 352"/>
                  <a:gd name="T43" fmla="*/ 29 h 200"/>
                  <a:gd name="T44" fmla="*/ 229 w 352"/>
                  <a:gd name="T45" fmla="*/ 52 h 200"/>
                  <a:gd name="T46" fmla="*/ 235 w 352"/>
                  <a:gd name="T47" fmla="*/ 37 h 200"/>
                  <a:gd name="T48" fmla="*/ 305 w 352"/>
                  <a:gd name="T49" fmla="*/ 46 h 200"/>
                  <a:gd name="T50" fmla="*/ 291 w 352"/>
                  <a:gd name="T51" fmla="*/ 88 h 200"/>
                  <a:gd name="T52" fmla="*/ 293 w 352"/>
                  <a:gd name="T53" fmla="*/ 74 h 200"/>
                  <a:gd name="T54" fmla="*/ 318 w 352"/>
                  <a:gd name="T55" fmla="*/ 135 h 200"/>
                  <a:gd name="T56" fmla="*/ 305 w 352"/>
                  <a:gd name="T57" fmla="*/ 134 h 200"/>
                  <a:gd name="T58" fmla="*/ 287 w 352"/>
                  <a:gd name="T59" fmla="*/ 186 h 200"/>
                  <a:gd name="T60" fmla="*/ 227 w 352"/>
                  <a:gd name="T61" fmla="*/ 173 h 200"/>
                  <a:gd name="T62" fmla="*/ 163 w 352"/>
                  <a:gd name="T63" fmla="*/ 158 h 200"/>
                  <a:gd name="T64" fmla="*/ 162 w 352"/>
                  <a:gd name="T65" fmla="*/ 172 h 200"/>
                  <a:gd name="T66" fmla="*/ 100 w 352"/>
                  <a:gd name="T67" fmla="*/ 164 h 200"/>
                  <a:gd name="T68" fmla="*/ 74 w 352"/>
                  <a:gd name="T69" fmla="*/ 179 h 200"/>
                  <a:gd name="T70" fmla="*/ 31 w 352"/>
                  <a:gd name="T71" fmla="*/ 117 h 200"/>
                  <a:gd name="T72" fmla="*/ 4 w 352"/>
                  <a:gd name="T73" fmla="*/ 88 h 200"/>
                  <a:gd name="T74" fmla="*/ 62 w 352"/>
                  <a:gd name="T75" fmla="*/ 43 h 200"/>
                  <a:gd name="T76" fmla="*/ 133 w 352"/>
                  <a:gd name="T77" fmla="*/ 50 h 200"/>
                  <a:gd name="T78" fmla="*/ 128 w 352"/>
                  <a:gd name="T79" fmla="*/ 35 h 200"/>
                  <a:gd name="T80" fmla="*/ 181 w 352"/>
                  <a:gd name="T81" fmla="*/ 33 h 200"/>
                  <a:gd name="T82" fmla="*/ 170 w 352"/>
                  <a:gd name="T83" fmla="*/ 52 h 200"/>
                  <a:gd name="T84" fmla="*/ 229 w 352"/>
                  <a:gd name="T85" fmla="*/ 13 h 200"/>
                  <a:gd name="T86" fmla="*/ 228 w 352"/>
                  <a:gd name="T87" fmla="*/ 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200">
                    <a:moveTo>
                      <a:pt x="228" y="53"/>
                    </a:moveTo>
                    <a:cubicBezTo>
                      <a:pt x="228" y="53"/>
                      <a:pt x="234" y="52"/>
                      <a:pt x="234" y="44"/>
                    </a:cubicBezTo>
                    <a:cubicBezTo>
                      <a:pt x="237" y="38"/>
                      <a:pt x="236" y="25"/>
                      <a:pt x="226" y="16"/>
                    </a:cubicBezTo>
                    <a:cubicBezTo>
                      <a:pt x="216" y="7"/>
                      <a:pt x="199" y="17"/>
                      <a:pt x="187" y="32"/>
                    </a:cubicBezTo>
                    <a:cubicBezTo>
                      <a:pt x="183" y="38"/>
                      <a:pt x="181" y="45"/>
                      <a:pt x="175" y="52"/>
                    </a:cubicBezTo>
                    <a:cubicBezTo>
                      <a:pt x="175" y="53"/>
                      <a:pt x="174" y="54"/>
                      <a:pt x="173" y="55"/>
                    </a:cubicBezTo>
                    <a:cubicBezTo>
                      <a:pt x="168" y="49"/>
                      <a:pt x="173" y="52"/>
                      <a:pt x="172" y="50"/>
                    </a:cubicBezTo>
                    <a:cubicBezTo>
                      <a:pt x="173" y="49"/>
                      <a:pt x="174" y="47"/>
                      <a:pt x="174" y="45"/>
                    </a:cubicBezTo>
                    <a:cubicBezTo>
                      <a:pt x="176" y="41"/>
                      <a:pt x="177" y="37"/>
                      <a:pt x="177" y="33"/>
                    </a:cubicBezTo>
                    <a:cubicBezTo>
                      <a:pt x="179" y="25"/>
                      <a:pt x="179" y="14"/>
                      <a:pt x="173" y="9"/>
                    </a:cubicBezTo>
                    <a:cubicBezTo>
                      <a:pt x="166" y="5"/>
                      <a:pt x="156" y="6"/>
                      <a:pt x="148" y="12"/>
                    </a:cubicBezTo>
                    <a:cubicBezTo>
                      <a:pt x="141" y="18"/>
                      <a:pt x="135" y="27"/>
                      <a:pt x="131" y="36"/>
                    </a:cubicBezTo>
                    <a:cubicBezTo>
                      <a:pt x="130" y="41"/>
                      <a:pt x="130" y="46"/>
                      <a:pt x="133" y="50"/>
                    </a:cubicBezTo>
                    <a:cubicBezTo>
                      <a:pt x="132" y="53"/>
                      <a:pt x="139" y="56"/>
                      <a:pt x="130" y="59"/>
                    </a:cubicBezTo>
                    <a:cubicBezTo>
                      <a:pt x="130" y="57"/>
                      <a:pt x="130" y="54"/>
                      <a:pt x="129" y="51"/>
                    </a:cubicBezTo>
                    <a:cubicBezTo>
                      <a:pt x="126" y="32"/>
                      <a:pt x="103" y="6"/>
                      <a:pt x="82" y="18"/>
                    </a:cubicBezTo>
                    <a:cubicBezTo>
                      <a:pt x="73" y="24"/>
                      <a:pt x="67" y="33"/>
                      <a:pt x="65" y="43"/>
                    </a:cubicBezTo>
                    <a:cubicBezTo>
                      <a:pt x="64" y="53"/>
                      <a:pt x="66" y="64"/>
                      <a:pt x="71" y="74"/>
                    </a:cubicBezTo>
                    <a:cubicBezTo>
                      <a:pt x="60" y="70"/>
                      <a:pt x="35" y="42"/>
                      <a:pt x="16" y="59"/>
                    </a:cubicBezTo>
                    <a:cubicBezTo>
                      <a:pt x="8" y="66"/>
                      <a:pt x="5" y="76"/>
                      <a:pt x="8" y="86"/>
                    </a:cubicBezTo>
                    <a:cubicBezTo>
                      <a:pt x="10" y="97"/>
                      <a:pt x="19" y="106"/>
                      <a:pt x="30" y="107"/>
                    </a:cubicBezTo>
                    <a:cubicBezTo>
                      <a:pt x="33" y="107"/>
                      <a:pt x="35" y="107"/>
                      <a:pt x="37" y="106"/>
                    </a:cubicBezTo>
                    <a:cubicBezTo>
                      <a:pt x="39" y="106"/>
                      <a:pt x="40" y="106"/>
                      <a:pt x="41" y="106"/>
                    </a:cubicBezTo>
                    <a:cubicBezTo>
                      <a:pt x="42" y="105"/>
                      <a:pt x="42" y="105"/>
                      <a:pt x="42" y="105"/>
                    </a:cubicBezTo>
                    <a:cubicBezTo>
                      <a:pt x="43" y="105"/>
                      <a:pt x="43" y="105"/>
                      <a:pt x="43" y="105"/>
                    </a:cubicBezTo>
                    <a:cubicBezTo>
                      <a:pt x="44" y="105"/>
                      <a:pt x="44" y="105"/>
                      <a:pt x="44" y="105"/>
                    </a:cubicBezTo>
                    <a:cubicBezTo>
                      <a:pt x="44" y="104"/>
                      <a:pt x="44" y="104"/>
                      <a:pt x="44" y="104"/>
                    </a:cubicBezTo>
                    <a:cubicBezTo>
                      <a:pt x="44" y="104"/>
                      <a:pt x="44" y="104"/>
                      <a:pt x="44" y="104"/>
                    </a:cubicBezTo>
                    <a:cubicBezTo>
                      <a:pt x="43" y="103"/>
                      <a:pt x="50" y="115"/>
                      <a:pt x="47" y="110"/>
                    </a:cubicBezTo>
                    <a:cubicBezTo>
                      <a:pt x="47" y="110"/>
                      <a:pt x="47" y="110"/>
                      <a:pt x="47" y="110"/>
                    </a:cubicBezTo>
                    <a:cubicBezTo>
                      <a:pt x="47" y="110"/>
                      <a:pt x="47" y="110"/>
                      <a:pt x="47" y="110"/>
                    </a:cubicBezTo>
                    <a:cubicBezTo>
                      <a:pt x="47" y="110"/>
                      <a:pt x="47" y="110"/>
                      <a:pt x="47" y="110"/>
                    </a:cubicBezTo>
                    <a:cubicBezTo>
                      <a:pt x="47" y="110"/>
                      <a:pt x="47" y="110"/>
                      <a:pt x="47" y="110"/>
                    </a:cubicBezTo>
                    <a:cubicBezTo>
                      <a:pt x="42" y="113"/>
                      <a:pt x="38" y="115"/>
                      <a:pt x="34" y="119"/>
                    </a:cubicBezTo>
                    <a:cubicBezTo>
                      <a:pt x="28" y="127"/>
                      <a:pt x="24" y="138"/>
                      <a:pt x="25" y="149"/>
                    </a:cubicBezTo>
                    <a:cubicBezTo>
                      <a:pt x="27" y="159"/>
                      <a:pt x="32" y="170"/>
                      <a:pt x="41" y="175"/>
                    </a:cubicBezTo>
                    <a:cubicBezTo>
                      <a:pt x="51" y="178"/>
                      <a:pt x="63" y="179"/>
                      <a:pt x="73" y="175"/>
                    </a:cubicBezTo>
                    <a:cubicBezTo>
                      <a:pt x="83" y="171"/>
                      <a:pt x="92" y="167"/>
                      <a:pt x="98" y="158"/>
                    </a:cubicBezTo>
                    <a:cubicBezTo>
                      <a:pt x="102" y="156"/>
                      <a:pt x="106" y="146"/>
                      <a:pt x="111" y="152"/>
                    </a:cubicBezTo>
                    <a:cubicBezTo>
                      <a:pt x="109" y="157"/>
                      <a:pt x="105" y="161"/>
                      <a:pt x="104" y="166"/>
                    </a:cubicBezTo>
                    <a:cubicBezTo>
                      <a:pt x="100" y="175"/>
                      <a:pt x="101" y="186"/>
                      <a:pt x="109" y="191"/>
                    </a:cubicBezTo>
                    <a:cubicBezTo>
                      <a:pt x="117" y="195"/>
                      <a:pt x="128" y="194"/>
                      <a:pt x="138" y="191"/>
                    </a:cubicBezTo>
                    <a:cubicBezTo>
                      <a:pt x="147" y="187"/>
                      <a:pt x="155" y="179"/>
                      <a:pt x="159" y="170"/>
                    </a:cubicBezTo>
                    <a:cubicBezTo>
                      <a:pt x="160" y="165"/>
                      <a:pt x="163" y="160"/>
                      <a:pt x="163" y="155"/>
                    </a:cubicBezTo>
                    <a:cubicBezTo>
                      <a:pt x="165" y="154"/>
                      <a:pt x="159" y="149"/>
                      <a:pt x="167" y="150"/>
                    </a:cubicBezTo>
                    <a:cubicBezTo>
                      <a:pt x="167" y="157"/>
                      <a:pt x="167" y="157"/>
                      <a:pt x="167" y="157"/>
                    </a:cubicBezTo>
                    <a:cubicBezTo>
                      <a:pt x="167" y="167"/>
                      <a:pt x="169" y="178"/>
                      <a:pt x="176" y="183"/>
                    </a:cubicBezTo>
                    <a:cubicBezTo>
                      <a:pt x="183" y="189"/>
                      <a:pt x="194" y="188"/>
                      <a:pt x="202" y="186"/>
                    </a:cubicBezTo>
                    <a:cubicBezTo>
                      <a:pt x="211" y="183"/>
                      <a:pt x="219" y="177"/>
                      <a:pt x="225" y="170"/>
                    </a:cubicBezTo>
                    <a:cubicBezTo>
                      <a:pt x="232" y="164"/>
                      <a:pt x="231" y="153"/>
                      <a:pt x="236" y="147"/>
                    </a:cubicBezTo>
                    <a:cubicBezTo>
                      <a:pt x="236" y="164"/>
                      <a:pt x="241" y="185"/>
                      <a:pt x="261" y="187"/>
                    </a:cubicBezTo>
                    <a:cubicBezTo>
                      <a:pt x="269" y="189"/>
                      <a:pt x="278" y="187"/>
                      <a:pt x="285" y="182"/>
                    </a:cubicBezTo>
                    <a:cubicBezTo>
                      <a:pt x="292" y="178"/>
                      <a:pt x="301" y="173"/>
                      <a:pt x="302" y="165"/>
                    </a:cubicBezTo>
                    <a:cubicBezTo>
                      <a:pt x="306" y="157"/>
                      <a:pt x="305" y="149"/>
                      <a:pt x="304" y="141"/>
                    </a:cubicBezTo>
                    <a:cubicBezTo>
                      <a:pt x="302" y="135"/>
                      <a:pt x="302" y="135"/>
                      <a:pt x="302" y="135"/>
                    </a:cubicBezTo>
                    <a:cubicBezTo>
                      <a:pt x="301" y="132"/>
                      <a:pt x="301" y="132"/>
                      <a:pt x="301" y="132"/>
                    </a:cubicBezTo>
                    <a:cubicBezTo>
                      <a:pt x="307" y="126"/>
                      <a:pt x="304" y="131"/>
                      <a:pt x="306" y="130"/>
                    </a:cubicBezTo>
                    <a:cubicBezTo>
                      <a:pt x="310" y="131"/>
                      <a:pt x="314" y="131"/>
                      <a:pt x="318" y="131"/>
                    </a:cubicBezTo>
                    <a:cubicBezTo>
                      <a:pt x="333" y="131"/>
                      <a:pt x="349" y="115"/>
                      <a:pt x="344" y="101"/>
                    </a:cubicBezTo>
                    <a:cubicBezTo>
                      <a:pt x="340" y="87"/>
                      <a:pt x="329" y="76"/>
                      <a:pt x="316" y="73"/>
                    </a:cubicBezTo>
                    <a:cubicBezTo>
                      <a:pt x="309" y="73"/>
                      <a:pt x="301" y="73"/>
                      <a:pt x="296" y="77"/>
                    </a:cubicBezTo>
                    <a:cubicBezTo>
                      <a:pt x="291" y="82"/>
                      <a:pt x="285" y="90"/>
                      <a:pt x="293" y="82"/>
                    </a:cubicBezTo>
                    <a:cubicBezTo>
                      <a:pt x="298" y="78"/>
                      <a:pt x="302" y="71"/>
                      <a:pt x="302" y="65"/>
                    </a:cubicBezTo>
                    <a:cubicBezTo>
                      <a:pt x="303" y="59"/>
                      <a:pt x="303" y="53"/>
                      <a:pt x="301" y="47"/>
                    </a:cubicBezTo>
                    <a:cubicBezTo>
                      <a:pt x="298" y="35"/>
                      <a:pt x="288" y="29"/>
                      <a:pt x="279" y="26"/>
                    </a:cubicBezTo>
                    <a:cubicBezTo>
                      <a:pt x="270" y="26"/>
                      <a:pt x="261" y="26"/>
                      <a:pt x="254" y="29"/>
                    </a:cubicBezTo>
                    <a:cubicBezTo>
                      <a:pt x="246" y="31"/>
                      <a:pt x="242" y="36"/>
                      <a:pt x="238" y="39"/>
                    </a:cubicBezTo>
                    <a:cubicBezTo>
                      <a:pt x="234" y="43"/>
                      <a:pt x="231" y="46"/>
                      <a:pt x="230" y="49"/>
                    </a:cubicBezTo>
                    <a:cubicBezTo>
                      <a:pt x="227" y="50"/>
                      <a:pt x="229" y="53"/>
                      <a:pt x="229" y="52"/>
                    </a:cubicBezTo>
                    <a:cubicBezTo>
                      <a:pt x="231" y="54"/>
                      <a:pt x="227" y="52"/>
                      <a:pt x="225" y="51"/>
                    </a:cubicBezTo>
                    <a:cubicBezTo>
                      <a:pt x="224" y="51"/>
                      <a:pt x="227" y="50"/>
                      <a:pt x="227" y="47"/>
                    </a:cubicBezTo>
                    <a:cubicBezTo>
                      <a:pt x="227" y="43"/>
                      <a:pt x="232" y="41"/>
                      <a:pt x="235" y="37"/>
                    </a:cubicBezTo>
                    <a:cubicBezTo>
                      <a:pt x="237" y="30"/>
                      <a:pt x="246" y="31"/>
                      <a:pt x="252" y="25"/>
                    </a:cubicBezTo>
                    <a:cubicBezTo>
                      <a:pt x="260" y="24"/>
                      <a:pt x="270" y="18"/>
                      <a:pt x="280" y="23"/>
                    </a:cubicBezTo>
                    <a:cubicBezTo>
                      <a:pt x="290" y="25"/>
                      <a:pt x="303" y="32"/>
                      <a:pt x="305" y="46"/>
                    </a:cubicBezTo>
                    <a:cubicBezTo>
                      <a:pt x="307" y="52"/>
                      <a:pt x="308" y="59"/>
                      <a:pt x="306" y="66"/>
                    </a:cubicBezTo>
                    <a:cubicBezTo>
                      <a:pt x="305" y="73"/>
                      <a:pt x="302" y="80"/>
                      <a:pt x="296" y="85"/>
                    </a:cubicBezTo>
                    <a:cubicBezTo>
                      <a:pt x="291" y="88"/>
                      <a:pt x="291" y="88"/>
                      <a:pt x="291" y="88"/>
                    </a:cubicBezTo>
                    <a:cubicBezTo>
                      <a:pt x="289" y="88"/>
                      <a:pt x="293" y="92"/>
                      <a:pt x="285" y="88"/>
                    </a:cubicBezTo>
                    <a:cubicBezTo>
                      <a:pt x="285" y="84"/>
                      <a:pt x="285" y="84"/>
                      <a:pt x="285" y="84"/>
                    </a:cubicBezTo>
                    <a:cubicBezTo>
                      <a:pt x="286" y="78"/>
                      <a:pt x="290" y="75"/>
                      <a:pt x="293" y="74"/>
                    </a:cubicBezTo>
                    <a:cubicBezTo>
                      <a:pt x="299" y="69"/>
                      <a:pt x="309" y="65"/>
                      <a:pt x="317" y="69"/>
                    </a:cubicBezTo>
                    <a:cubicBezTo>
                      <a:pt x="331" y="73"/>
                      <a:pt x="344" y="84"/>
                      <a:pt x="348" y="100"/>
                    </a:cubicBezTo>
                    <a:cubicBezTo>
                      <a:pt x="352" y="117"/>
                      <a:pt x="335" y="134"/>
                      <a:pt x="318" y="135"/>
                    </a:cubicBezTo>
                    <a:cubicBezTo>
                      <a:pt x="314" y="135"/>
                      <a:pt x="310" y="135"/>
                      <a:pt x="305" y="134"/>
                    </a:cubicBezTo>
                    <a:cubicBezTo>
                      <a:pt x="305" y="132"/>
                      <a:pt x="301" y="135"/>
                      <a:pt x="304" y="131"/>
                    </a:cubicBezTo>
                    <a:cubicBezTo>
                      <a:pt x="305" y="134"/>
                      <a:pt x="305" y="134"/>
                      <a:pt x="305" y="134"/>
                    </a:cubicBezTo>
                    <a:cubicBezTo>
                      <a:pt x="307" y="140"/>
                      <a:pt x="307" y="140"/>
                      <a:pt x="307" y="140"/>
                    </a:cubicBezTo>
                    <a:cubicBezTo>
                      <a:pt x="309" y="148"/>
                      <a:pt x="311" y="158"/>
                      <a:pt x="306" y="166"/>
                    </a:cubicBezTo>
                    <a:cubicBezTo>
                      <a:pt x="303" y="175"/>
                      <a:pt x="297" y="183"/>
                      <a:pt x="287" y="186"/>
                    </a:cubicBezTo>
                    <a:cubicBezTo>
                      <a:pt x="280" y="192"/>
                      <a:pt x="269" y="193"/>
                      <a:pt x="260" y="191"/>
                    </a:cubicBezTo>
                    <a:cubicBezTo>
                      <a:pt x="238" y="190"/>
                      <a:pt x="229" y="165"/>
                      <a:pt x="232" y="147"/>
                    </a:cubicBezTo>
                    <a:cubicBezTo>
                      <a:pt x="243" y="153"/>
                      <a:pt x="232" y="166"/>
                      <a:pt x="227" y="173"/>
                    </a:cubicBezTo>
                    <a:cubicBezTo>
                      <a:pt x="221" y="180"/>
                      <a:pt x="213" y="186"/>
                      <a:pt x="204" y="190"/>
                    </a:cubicBezTo>
                    <a:cubicBezTo>
                      <a:pt x="194" y="193"/>
                      <a:pt x="182" y="194"/>
                      <a:pt x="174" y="186"/>
                    </a:cubicBezTo>
                    <a:cubicBezTo>
                      <a:pt x="166" y="178"/>
                      <a:pt x="164" y="167"/>
                      <a:pt x="163" y="158"/>
                    </a:cubicBezTo>
                    <a:cubicBezTo>
                      <a:pt x="163" y="150"/>
                      <a:pt x="163" y="150"/>
                      <a:pt x="163" y="150"/>
                    </a:cubicBezTo>
                    <a:cubicBezTo>
                      <a:pt x="172" y="149"/>
                      <a:pt x="165" y="154"/>
                      <a:pt x="167" y="156"/>
                    </a:cubicBezTo>
                    <a:cubicBezTo>
                      <a:pt x="167" y="161"/>
                      <a:pt x="164" y="167"/>
                      <a:pt x="162" y="172"/>
                    </a:cubicBezTo>
                    <a:cubicBezTo>
                      <a:pt x="158" y="182"/>
                      <a:pt x="149" y="189"/>
                      <a:pt x="139" y="194"/>
                    </a:cubicBezTo>
                    <a:cubicBezTo>
                      <a:pt x="129" y="198"/>
                      <a:pt x="117" y="200"/>
                      <a:pt x="107" y="195"/>
                    </a:cubicBezTo>
                    <a:cubicBezTo>
                      <a:pt x="96" y="189"/>
                      <a:pt x="96" y="174"/>
                      <a:pt x="100" y="164"/>
                    </a:cubicBezTo>
                    <a:cubicBezTo>
                      <a:pt x="102" y="159"/>
                      <a:pt x="105" y="155"/>
                      <a:pt x="108" y="150"/>
                    </a:cubicBezTo>
                    <a:cubicBezTo>
                      <a:pt x="113" y="155"/>
                      <a:pt x="103" y="157"/>
                      <a:pt x="101" y="161"/>
                    </a:cubicBezTo>
                    <a:cubicBezTo>
                      <a:pt x="94" y="169"/>
                      <a:pt x="84" y="175"/>
                      <a:pt x="74" y="179"/>
                    </a:cubicBezTo>
                    <a:cubicBezTo>
                      <a:pt x="63" y="183"/>
                      <a:pt x="51" y="183"/>
                      <a:pt x="39" y="179"/>
                    </a:cubicBezTo>
                    <a:cubicBezTo>
                      <a:pt x="28" y="173"/>
                      <a:pt x="23" y="160"/>
                      <a:pt x="21" y="149"/>
                    </a:cubicBezTo>
                    <a:cubicBezTo>
                      <a:pt x="21" y="137"/>
                      <a:pt x="25" y="126"/>
                      <a:pt x="31" y="117"/>
                    </a:cubicBezTo>
                    <a:cubicBezTo>
                      <a:pt x="35" y="112"/>
                      <a:pt x="40" y="109"/>
                      <a:pt x="45" y="107"/>
                    </a:cubicBezTo>
                    <a:cubicBezTo>
                      <a:pt x="42" y="112"/>
                      <a:pt x="34" y="111"/>
                      <a:pt x="29" y="111"/>
                    </a:cubicBezTo>
                    <a:cubicBezTo>
                      <a:pt x="16" y="109"/>
                      <a:pt x="8" y="98"/>
                      <a:pt x="4" y="88"/>
                    </a:cubicBezTo>
                    <a:cubicBezTo>
                      <a:pt x="0" y="77"/>
                      <a:pt x="4" y="64"/>
                      <a:pt x="13" y="56"/>
                    </a:cubicBezTo>
                    <a:cubicBezTo>
                      <a:pt x="34" y="39"/>
                      <a:pt x="68" y="64"/>
                      <a:pt x="68" y="76"/>
                    </a:cubicBezTo>
                    <a:cubicBezTo>
                      <a:pt x="63" y="65"/>
                      <a:pt x="60" y="54"/>
                      <a:pt x="62" y="43"/>
                    </a:cubicBezTo>
                    <a:cubicBezTo>
                      <a:pt x="63" y="31"/>
                      <a:pt x="71" y="22"/>
                      <a:pt x="80" y="15"/>
                    </a:cubicBezTo>
                    <a:cubicBezTo>
                      <a:pt x="91" y="8"/>
                      <a:pt x="106" y="13"/>
                      <a:pt x="114" y="21"/>
                    </a:cubicBezTo>
                    <a:cubicBezTo>
                      <a:pt x="123" y="29"/>
                      <a:pt x="129" y="39"/>
                      <a:pt x="133" y="50"/>
                    </a:cubicBezTo>
                    <a:cubicBezTo>
                      <a:pt x="134" y="53"/>
                      <a:pt x="134" y="56"/>
                      <a:pt x="134" y="59"/>
                    </a:cubicBezTo>
                    <a:cubicBezTo>
                      <a:pt x="127" y="57"/>
                      <a:pt x="132" y="54"/>
                      <a:pt x="129" y="52"/>
                    </a:cubicBezTo>
                    <a:cubicBezTo>
                      <a:pt x="127" y="47"/>
                      <a:pt x="126" y="40"/>
                      <a:pt x="128" y="35"/>
                    </a:cubicBezTo>
                    <a:cubicBezTo>
                      <a:pt x="133" y="25"/>
                      <a:pt x="138" y="16"/>
                      <a:pt x="146" y="9"/>
                    </a:cubicBezTo>
                    <a:cubicBezTo>
                      <a:pt x="154" y="1"/>
                      <a:pt x="167" y="0"/>
                      <a:pt x="174" y="7"/>
                    </a:cubicBezTo>
                    <a:cubicBezTo>
                      <a:pt x="182" y="14"/>
                      <a:pt x="180" y="25"/>
                      <a:pt x="181" y="33"/>
                    </a:cubicBezTo>
                    <a:cubicBezTo>
                      <a:pt x="180" y="38"/>
                      <a:pt x="180" y="42"/>
                      <a:pt x="178" y="47"/>
                    </a:cubicBezTo>
                    <a:cubicBezTo>
                      <a:pt x="178" y="49"/>
                      <a:pt x="176" y="51"/>
                      <a:pt x="175" y="53"/>
                    </a:cubicBezTo>
                    <a:cubicBezTo>
                      <a:pt x="173" y="52"/>
                      <a:pt x="175" y="58"/>
                      <a:pt x="170" y="52"/>
                    </a:cubicBezTo>
                    <a:cubicBezTo>
                      <a:pt x="171" y="51"/>
                      <a:pt x="172" y="50"/>
                      <a:pt x="172" y="50"/>
                    </a:cubicBezTo>
                    <a:cubicBezTo>
                      <a:pt x="177" y="44"/>
                      <a:pt x="179" y="36"/>
                      <a:pt x="184" y="30"/>
                    </a:cubicBezTo>
                    <a:cubicBezTo>
                      <a:pt x="196" y="15"/>
                      <a:pt x="215" y="1"/>
                      <a:pt x="229" y="13"/>
                    </a:cubicBezTo>
                    <a:cubicBezTo>
                      <a:pt x="241" y="24"/>
                      <a:pt x="239" y="38"/>
                      <a:pt x="237" y="45"/>
                    </a:cubicBezTo>
                    <a:cubicBezTo>
                      <a:pt x="233" y="52"/>
                      <a:pt x="240" y="48"/>
                      <a:pt x="231" y="56"/>
                    </a:cubicBezTo>
                    <a:cubicBezTo>
                      <a:pt x="233" y="57"/>
                      <a:pt x="228" y="53"/>
                      <a:pt x="228" y="5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文本框 61"/>
            <p:cNvSpPr txBox="1"/>
            <p:nvPr/>
          </p:nvSpPr>
          <p:spPr>
            <a:xfrm>
              <a:off x="8401552" y="4418852"/>
              <a:ext cx="1801134" cy="523220"/>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zh-CN" altLang="en-US" sz="2800" dirty="0" smtClean="0"/>
                <a:t>标题</a:t>
              </a:r>
              <a:r>
                <a:rPr lang="zh-CN" altLang="en-US" sz="2800" dirty="0"/>
                <a:t>文字</a:t>
              </a:r>
              <a:endParaRPr lang="zh-CN" altLang="en-US" sz="2800" dirty="0"/>
            </a:p>
          </p:txBody>
        </p:sp>
      </p:grpSp>
      <p:sp>
        <p:nvSpPr>
          <p:cNvPr id="6" name="Freeform 5"/>
          <p:cNvSpPr/>
          <p:nvPr/>
        </p:nvSpPr>
        <p:spPr bwMode="auto">
          <a:xfrm>
            <a:off x="3600450" y="411163"/>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8474075" y="5434013"/>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4513263" y="4821238"/>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8682038" y="3562351"/>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543300" y="6045201"/>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41" name="组合 340"/>
          <p:cNvGrpSpPr/>
          <p:nvPr/>
        </p:nvGrpSpPr>
        <p:grpSpPr>
          <a:xfrm>
            <a:off x="3228975" y="3611563"/>
            <a:ext cx="623888" cy="566738"/>
            <a:chOff x="3228975" y="3611563"/>
            <a:chExt cx="623888" cy="566738"/>
          </a:xfrm>
        </p:grpSpPr>
        <p:sp>
          <p:nvSpPr>
            <p:cNvPr id="11" name="Freeform 10"/>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6"/>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7"/>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9"/>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1"/>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2"/>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2" name="组合 341"/>
          <p:cNvGrpSpPr/>
          <p:nvPr/>
        </p:nvGrpSpPr>
        <p:grpSpPr>
          <a:xfrm>
            <a:off x="6719888" y="5764213"/>
            <a:ext cx="582612" cy="684213"/>
            <a:chOff x="6719888" y="5764213"/>
            <a:chExt cx="582612" cy="684213"/>
          </a:xfrm>
        </p:grpSpPr>
        <p:sp>
          <p:nvSpPr>
            <p:cNvPr id="73" name="Freeform 25"/>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7"/>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8"/>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9"/>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0"/>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1"/>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2"/>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3"/>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4"/>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5"/>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6"/>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0" name="组合 339"/>
          <p:cNvGrpSpPr/>
          <p:nvPr/>
        </p:nvGrpSpPr>
        <p:grpSpPr>
          <a:xfrm>
            <a:off x="8072438" y="779463"/>
            <a:ext cx="417513" cy="547688"/>
            <a:chOff x="8072438" y="779463"/>
            <a:chExt cx="417513" cy="547688"/>
          </a:xfrm>
        </p:grpSpPr>
        <p:sp>
          <p:nvSpPr>
            <p:cNvPr id="85" name="Freeform 37"/>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8"/>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9"/>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750"/>
                                        <p:tgtEl>
                                          <p:spTgt spid="31"/>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1000"/>
                                        <p:tgtEl>
                                          <p:spTgt spid="343"/>
                                        </p:tgtEl>
                                      </p:cBhvr>
                                    </p:animEffect>
                                    <p:anim calcmode="lin" valueType="num">
                                      <p:cBhvr>
                                        <p:cTn id="29" dur="1000" fill="hold"/>
                                        <p:tgtEl>
                                          <p:spTgt spid="343"/>
                                        </p:tgtEl>
                                        <p:attrNameLst>
                                          <p:attrName>ppt_x</p:attrName>
                                        </p:attrNameLst>
                                      </p:cBhvr>
                                      <p:tavLst>
                                        <p:tav tm="0">
                                          <p:val>
                                            <p:strVal val="#ppt_x"/>
                                          </p:val>
                                        </p:tav>
                                        <p:tav tm="100000">
                                          <p:val>
                                            <p:strVal val="#ppt_x"/>
                                          </p:val>
                                        </p:tav>
                                      </p:tavLst>
                                    </p:anim>
                                    <p:anim calcmode="lin" valueType="num">
                                      <p:cBhvr>
                                        <p:cTn id="30" dur="1000" fill="hold"/>
                                        <p:tgtEl>
                                          <p:spTgt spid="34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44"/>
                                        </p:tgtEl>
                                        <p:attrNameLst>
                                          <p:attrName>style.visibility</p:attrName>
                                        </p:attrNameLst>
                                      </p:cBhvr>
                                      <p:to>
                                        <p:strVal val="visible"/>
                                      </p:to>
                                    </p:set>
                                    <p:animEffect transition="in" filter="fade">
                                      <p:cBhvr>
                                        <p:cTn id="33" dur="1000"/>
                                        <p:tgtEl>
                                          <p:spTgt spid="344"/>
                                        </p:tgtEl>
                                      </p:cBhvr>
                                    </p:animEffect>
                                    <p:anim calcmode="lin" valueType="num">
                                      <p:cBhvr>
                                        <p:cTn id="34" dur="1000" fill="hold"/>
                                        <p:tgtEl>
                                          <p:spTgt spid="344"/>
                                        </p:tgtEl>
                                        <p:attrNameLst>
                                          <p:attrName>ppt_x</p:attrName>
                                        </p:attrNameLst>
                                      </p:cBhvr>
                                      <p:tavLst>
                                        <p:tav tm="0">
                                          <p:val>
                                            <p:strVal val="#ppt_x"/>
                                          </p:val>
                                        </p:tav>
                                        <p:tav tm="100000">
                                          <p:val>
                                            <p:strVal val="#ppt_x"/>
                                          </p:val>
                                        </p:tav>
                                      </p:tavLst>
                                    </p:anim>
                                    <p:anim calcmode="lin" valueType="num">
                                      <p:cBhvr>
                                        <p:cTn id="35" dur="1000" fill="hold"/>
                                        <p:tgtEl>
                                          <p:spTgt spid="34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45"/>
                                        </p:tgtEl>
                                        <p:attrNameLst>
                                          <p:attrName>style.visibility</p:attrName>
                                        </p:attrNameLst>
                                      </p:cBhvr>
                                      <p:to>
                                        <p:strVal val="visible"/>
                                      </p:to>
                                    </p:set>
                                    <p:animEffect transition="in" filter="fade">
                                      <p:cBhvr>
                                        <p:cTn id="38" dur="1000"/>
                                        <p:tgtEl>
                                          <p:spTgt spid="345"/>
                                        </p:tgtEl>
                                      </p:cBhvr>
                                    </p:animEffect>
                                    <p:anim calcmode="lin" valueType="num">
                                      <p:cBhvr>
                                        <p:cTn id="39" dur="1000" fill="hold"/>
                                        <p:tgtEl>
                                          <p:spTgt spid="345"/>
                                        </p:tgtEl>
                                        <p:attrNameLst>
                                          <p:attrName>ppt_x</p:attrName>
                                        </p:attrNameLst>
                                      </p:cBhvr>
                                      <p:tavLst>
                                        <p:tav tm="0">
                                          <p:val>
                                            <p:strVal val="#ppt_x"/>
                                          </p:val>
                                        </p:tav>
                                        <p:tav tm="100000">
                                          <p:val>
                                            <p:strVal val="#ppt_x"/>
                                          </p:val>
                                        </p:tav>
                                      </p:tavLst>
                                    </p:anim>
                                    <p:anim calcmode="lin" valueType="num">
                                      <p:cBhvr>
                                        <p:cTn id="40" dur="1000" fill="hold"/>
                                        <p:tgtEl>
                                          <p:spTgt spid="34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0"/>
                                        </p:tgtEl>
                                        <p:attrNameLst>
                                          <p:attrName>style.visibility</p:attrName>
                                        </p:attrNameLst>
                                      </p:cBhvr>
                                      <p:to>
                                        <p:strVal val="visible"/>
                                      </p:to>
                                    </p:set>
                                    <p:animEffect transition="in" filter="fade">
                                      <p:cBhvr>
                                        <p:cTn id="48" dur="1000"/>
                                        <p:tgtEl>
                                          <p:spTgt spid="340"/>
                                        </p:tgtEl>
                                      </p:cBhvr>
                                    </p:animEffect>
                                    <p:anim calcmode="lin" valueType="num">
                                      <p:cBhvr>
                                        <p:cTn id="49" dur="1000" fill="hold"/>
                                        <p:tgtEl>
                                          <p:spTgt spid="340"/>
                                        </p:tgtEl>
                                        <p:attrNameLst>
                                          <p:attrName>ppt_x</p:attrName>
                                        </p:attrNameLst>
                                      </p:cBhvr>
                                      <p:tavLst>
                                        <p:tav tm="0">
                                          <p:val>
                                            <p:strVal val="#ppt_x"/>
                                          </p:val>
                                        </p:tav>
                                        <p:tav tm="100000">
                                          <p:val>
                                            <p:strVal val="#ppt_x"/>
                                          </p:val>
                                        </p:tav>
                                      </p:tavLst>
                                    </p:anim>
                                    <p:anim calcmode="lin" valueType="num">
                                      <p:cBhvr>
                                        <p:cTn id="50" dur="1000" fill="hold"/>
                                        <p:tgtEl>
                                          <p:spTgt spid="34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41"/>
                                        </p:tgtEl>
                                        <p:attrNameLst>
                                          <p:attrName>style.visibility</p:attrName>
                                        </p:attrNameLst>
                                      </p:cBhvr>
                                      <p:to>
                                        <p:strVal val="visible"/>
                                      </p:to>
                                    </p:set>
                                    <p:animEffect transition="in" filter="fade">
                                      <p:cBhvr>
                                        <p:cTn id="53" dur="1000"/>
                                        <p:tgtEl>
                                          <p:spTgt spid="341"/>
                                        </p:tgtEl>
                                      </p:cBhvr>
                                    </p:animEffect>
                                    <p:anim calcmode="lin" valueType="num">
                                      <p:cBhvr>
                                        <p:cTn id="54" dur="1000" fill="hold"/>
                                        <p:tgtEl>
                                          <p:spTgt spid="341"/>
                                        </p:tgtEl>
                                        <p:attrNameLst>
                                          <p:attrName>ppt_x</p:attrName>
                                        </p:attrNameLst>
                                      </p:cBhvr>
                                      <p:tavLst>
                                        <p:tav tm="0">
                                          <p:val>
                                            <p:strVal val="#ppt_x"/>
                                          </p:val>
                                        </p:tav>
                                        <p:tav tm="100000">
                                          <p:val>
                                            <p:strVal val="#ppt_x"/>
                                          </p:val>
                                        </p:tav>
                                      </p:tavLst>
                                    </p:anim>
                                    <p:anim calcmode="lin" valueType="num">
                                      <p:cBhvr>
                                        <p:cTn id="55" dur="1000" fill="hold"/>
                                        <p:tgtEl>
                                          <p:spTgt spid="3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1000"/>
                                        <p:tgtEl>
                                          <p:spTgt spid="52"/>
                                        </p:tgtEl>
                                      </p:cBhvr>
                                    </p:animEffect>
                                    <p:anim calcmode="lin" valueType="num">
                                      <p:cBhvr>
                                        <p:cTn id="69" dur="1000" fill="hold"/>
                                        <p:tgtEl>
                                          <p:spTgt spid="52"/>
                                        </p:tgtEl>
                                        <p:attrNameLst>
                                          <p:attrName>ppt_x</p:attrName>
                                        </p:attrNameLst>
                                      </p:cBhvr>
                                      <p:tavLst>
                                        <p:tav tm="0">
                                          <p:val>
                                            <p:strVal val="#ppt_x"/>
                                          </p:val>
                                        </p:tav>
                                        <p:tav tm="100000">
                                          <p:val>
                                            <p:strVal val="#ppt_x"/>
                                          </p:val>
                                        </p:tav>
                                      </p:tavLst>
                                    </p:anim>
                                    <p:anim calcmode="lin" valueType="num">
                                      <p:cBhvr>
                                        <p:cTn id="70" dur="1000" fill="hold"/>
                                        <p:tgtEl>
                                          <p:spTgt spid="5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42"/>
                                        </p:tgtEl>
                                        <p:attrNameLst>
                                          <p:attrName>style.visibility</p:attrName>
                                        </p:attrNameLst>
                                      </p:cBhvr>
                                      <p:to>
                                        <p:strVal val="visible"/>
                                      </p:to>
                                    </p:set>
                                    <p:animEffect transition="in" filter="fade">
                                      <p:cBhvr>
                                        <p:cTn id="78" dur="1000"/>
                                        <p:tgtEl>
                                          <p:spTgt spid="342"/>
                                        </p:tgtEl>
                                      </p:cBhvr>
                                    </p:animEffect>
                                    <p:anim calcmode="lin" valueType="num">
                                      <p:cBhvr>
                                        <p:cTn id="79" dur="1000" fill="hold"/>
                                        <p:tgtEl>
                                          <p:spTgt spid="342"/>
                                        </p:tgtEl>
                                        <p:attrNameLst>
                                          <p:attrName>ppt_x</p:attrName>
                                        </p:attrNameLst>
                                      </p:cBhvr>
                                      <p:tavLst>
                                        <p:tav tm="0">
                                          <p:val>
                                            <p:strVal val="#ppt_x"/>
                                          </p:val>
                                        </p:tav>
                                        <p:tav tm="100000">
                                          <p:val>
                                            <p:strVal val="#ppt_x"/>
                                          </p:val>
                                        </p:tav>
                                      </p:tavLst>
                                    </p:anim>
                                    <p:anim calcmode="lin" valueType="num">
                                      <p:cBhvr>
                                        <p:cTn id="80" dur="1000" fill="hold"/>
                                        <p:tgtEl>
                                          <p:spTgt spid="3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2624" y="721816"/>
            <a:ext cx="3271491" cy="2309600"/>
            <a:chOff x="1866512" y="1446509"/>
            <a:chExt cx="3271491" cy="2309600"/>
          </a:xfrm>
        </p:grpSpPr>
        <p:grpSp>
          <p:nvGrpSpPr>
            <p:cNvPr id="3" name="组合 2"/>
            <p:cNvGrpSpPr/>
            <p:nvPr/>
          </p:nvGrpSpPr>
          <p:grpSpPr>
            <a:xfrm>
              <a:off x="1866512" y="1446509"/>
              <a:ext cx="3271491" cy="2309600"/>
              <a:chOff x="3246438" y="1068388"/>
              <a:chExt cx="5711825" cy="4678363"/>
            </a:xfrm>
            <a:solidFill>
              <a:schemeClr val="tx1">
                <a:lumMod val="65000"/>
                <a:lumOff val="35000"/>
              </a:schemeClr>
            </a:solidFill>
          </p:grpSpPr>
          <p:sp>
            <p:nvSpPr>
              <p:cNvPr id="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2" name="组合 11"/>
              <p:cNvGrpSpPr/>
              <p:nvPr/>
            </p:nvGrpSpPr>
            <p:grpSpPr>
              <a:xfrm>
                <a:off x="3517901" y="1225551"/>
                <a:ext cx="5260975" cy="4090987"/>
                <a:chOff x="3517901" y="1225551"/>
                <a:chExt cx="5260975" cy="4090987"/>
              </a:xfrm>
              <a:grpFill/>
            </p:grpSpPr>
            <p:sp>
              <p:nvSpPr>
                <p:cNvPr id="1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4" name="文本框 49"/>
            <p:cNvSpPr txBox="1">
              <a:spLocks noChangeArrowheads="1"/>
            </p:cNvSpPr>
            <p:nvPr/>
          </p:nvSpPr>
          <p:spPr bwMode="auto">
            <a:xfrm>
              <a:off x="2126549" y="1953474"/>
              <a:ext cx="268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为客户提供有效服务，是我们工作的方向和价值评价的标尺，成就客户就是成就我们自己。</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94" name="组合 93"/>
          <p:cNvGrpSpPr/>
          <p:nvPr/>
        </p:nvGrpSpPr>
        <p:grpSpPr>
          <a:xfrm>
            <a:off x="7188543" y="922097"/>
            <a:ext cx="2698523" cy="1980244"/>
            <a:chOff x="7512431" y="1646790"/>
            <a:chExt cx="2698523" cy="1980244"/>
          </a:xfrm>
        </p:grpSpPr>
        <p:grpSp>
          <p:nvGrpSpPr>
            <p:cNvPr id="95" name="组合 94"/>
            <p:cNvGrpSpPr/>
            <p:nvPr/>
          </p:nvGrpSpPr>
          <p:grpSpPr>
            <a:xfrm flipH="1">
              <a:off x="7512431" y="1646790"/>
              <a:ext cx="2698523" cy="1980244"/>
              <a:chOff x="3246438" y="1068388"/>
              <a:chExt cx="5711825" cy="4678363"/>
            </a:xfrm>
            <a:solidFill>
              <a:schemeClr val="tx1">
                <a:lumMod val="65000"/>
                <a:lumOff val="35000"/>
              </a:schemeClr>
            </a:solidFill>
          </p:grpSpPr>
          <p:sp>
            <p:nvSpPr>
              <p:cNvPr id="9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04" name="组合 103"/>
              <p:cNvGrpSpPr/>
              <p:nvPr/>
            </p:nvGrpSpPr>
            <p:grpSpPr>
              <a:xfrm>
                <a:off x="3517901" y="1225551"/>
                <a:ext cx="5260975" cy="4090987"/>
                <a:chOff x="3517901" y="1225551"/>
                <a:chExt cx="5260975" cy="4090987"/>
              </a:xfrm>
              <a:grpFill/>
            </p:grpSpPr>
            <p:sp>
              <p:nvSpPr>
                <p:cNvPr id="10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96" name="文本框 49"/>
            <p:cNvSpPr txBox="1">
              <a:spLocks noChangeArrowheads="1"/>
            </p:cNvSpPr>
            <p:nvPr/>
          </p:nvSpPr>
          <p:spPr bwMode="auto">
            <a:xfrm>
              <a:off x="7822360" y="2060661"/>
              <a:ext cx="2290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186" name="组合 185"/>
          <p:cNvGrpSpPr/>
          <p:nvPr/>
        </p:nvGrpSpPr>
        <p:grpSpPr>
          <a:xfrm>
            <a:off x="736304" y="3339789"/>
            <a:ext cx="2195954" cy="1643551"/>
            <a:chOff x="1060192" y="4064482"/>
            <a:chExt cx="2195954" cy="1643551"/>
          </a:xfrm>
        </p:grpSpPr>
        <p:grpSp>
          <p:nvGrpSpPr>
            <p:cNvPr id="187" name="组合 186"/>
            <p:cNvGrpSpPr/>
            <p:nvPr/>
          </p:nvGrpSpPr>
          <p:grpSpPr>
            <a:xfrm rot="20550789">
              <a:off x="1060192" y="4064482"/>
              <a:ext cx="2195954" cy="1643551"/>
              <a:chOff x="3246438" y="1068388"/>
              <a:chExt cx="5711825" cy="4678363"/>
            </a:xfrm>
            <a:solidFill>
              <a:schemeClr val="tx1">
                <a:lumMod val="65000"/>
                <a:lumOff val="35000"/>
              </a:schemeClr>
            </a:solidFill>
          </p:grpSpPr>
          <p:sp>
            <p:nvSpPr>
              <p:cNvPr id="18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nvGrpSpPr>
              <p:cNvPr id="196" name="组合 195"/>
              <p:cNvGrpSpPr/>
              <p:nvPr/>
            </p:nvGrpSpPr>
            <p:grpSpPr>
              <a:xfrm>
                <a:off x="3517901" y="1225551"/>
                <a:ext cx="5260975" cy="4090987"/>
                <a:chOff x="3517901" y="1225551"/>
                <a:chExt cx="5260975" cy="4090987"/>
              </a:xfrm>
              <a:grpFill/>
            </p:grpSpPr>
            <p:sp>
              <p:nvSpPr>
                <p:cNvPr id="19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grpSp>
        <p:sp>
          <p:nvSpPr>
            <p:cNvPr id="188" name="文本框 49"/>
            <p:cNvSpPr txBox="1">
              <a:spLocks noChangeArrowheads="1"/>
            </p:cNvSpPr>
            <p:nvPr/>
          </p:nvSpPr>
          <p:spPr bwMode="auto">
            <a:xfrm>
              <a:off x="1185863" y="4630738"/>
              <a:ext cx="1820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2000" dirty="0">
                  <a:solidFill>
                    <a:srgbClr val="595959"/>
                  </a:solidFill>
                  <a:latin typeface="方正静蕾简体" panose="02000000000000000000" pitchFamily="2" charset="-122"/>
                  <a:ea typeface="方正静蕾简体" panose="02000000000000000000" pitchFamily="2" charset="-122"/>
                  <a:cs typeface="+mn-ea"/>
                </a:rPr>
                <a:t>为客户提供有效服务</a:t>
              </a:r>
              <a:endParaRPr lang="zh-CN" altLang="en-US" dirty="0">
                <a:solidFill>
                  <a:srgbClr val="595959"/>
                </a:solidFill>
                <a:latin typeface="+mn-lt"/>
                <a:ea typeface="+mn-ea"/>
                <a:cs typeface="+mn-ea"/>
                <a:sym typeface="+mn-lt"/>
              </a:endParaRPr>
            </a:p>
          </p:txBody>
        </p:sp>
      </p:grpSp>
      <p:grpSp>
        <p:nvGrpSpPr>
          <p:cNvPr id="278" name="组合 277"/>
          <p:cNvGrpSpPr/>
          <p:nvPr/>
        </p:nvGrpSpPr>
        <p:grpSpPr>
          <a:xfrm>
            <a:off x="8286199" y="3332075"/>
            <a:ext cx="2506734" cy="1762160"/>
            <a:chOff x="8610087" y="4056768"/>
            <a:chExt cx="2506734" cy="1762160"/>
          </a:xfrm>
        </p:grpSpPr>
        <p:grpSp>
          <p:nvGrpSpPr>
            <p:cNvPr id="279" name="组合 278"/>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28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288" name="组合 287"/>
              <p:cNvGrpSpPr/>
              <p:nvPr/>
            </p:nvGrpSpPr>
            <p:grpSpPr>
              <a:xfrm>
                <a:off x="3517901" y="1225551"/>
                <a:ext cx="5260975" cy="4090987"/>
                <a:chOff x="3517901" y="1225551"/>
                <a:chExt cx="5260975" cy="4090987"/>
              </a:xfrm>
              <a:grpFill/>
            </p:grpSpPr>
            <p:sp>
              <p:nvSpPr>
                <p:cNvPr id="28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80" name="文本框 49"/>
            <p:cNvSpPr txBox="1">
              <a:spLocks noChangeArrowheads="1"/>
            </p:cNvSpPr>
            <p:nvPr/>
          </p:nvSpPr>
          <p:spPr bwMode="auto">
            <a:xfrm>
              <a:off x="8918214" y="4471333"/>
              <a:ext cx="2171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sp>
        <p:nvSpPr>
          <p:cNvPr id="421" name="文本框 420"/>
          <p:cNvSpPr txBox="1"/>
          <p:nvPr/>
        </p:nvSpPr>
        <p:spPr>
          <a:xfrm rot="20212712">
            <a:off x="4108702" y="5261262"/>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zh-CN" altLang="en-US" dirty="0" smtClean="0"/>
              <a:t>相关</a:t>
            </a:r>
            <a:r>
              <a:rPr lang="zh-CN" altLang="en-US" dirty="0"/>
              <a:t>标题文字</a:t>
            </a:r>
            <a:endParaRPr lang="zh-CN" altLang="en-US" dirty="0"/>
          </a:p>
        </p:txBody>
      </p:sp>
      <p:grpSp>
        <p:nvGrpSpPr>
          <p:cNvPr id="392" name="Group 25"/>
          <p:cNvGrpSpPr>
            <a:grpSpLocks noChangeAspect="1"/>
          </p:cNvGrpSpPr>
          <p:nvPr/>
        </p:nvGrpSpPr>
        <p:grpSpPr bwMode="auto">
          <a:xfrm>
            <a:off x="3852615" y="1764375"/>
            <a:ext cx="3675062" cy="3738563"/>
            <a:chOff x="2401" y="1121"/>
            <a:chExt cx="2315" cy="2355"/>
          </a:xfrm>
        </p:grpSpPr>
        <p:sp>
          <p:nvSpPr>
            <p:cNvPr id="394" name="Freeform 26"/>
            <p:cNvSpPr>
              <a:spLocks noEditPoints="1"/>
            </p:cNvSpPr>
            <p:nvPr/>
          </p:nvSpPr>
          <p:spPr bwMode="auto">
            <a:xfrm>
              <a:off x="2401" y="1121"/>
              <a:ext cx="2315" cy="2355"/>
            </a:xfrm>
            <a:custGeom>
              <a:avLst/>
              <a:gdLst>
                <a:gd name="T0" fmla="*/ 128 w 977"/>
                <a:gd name="T1" fmla="*/ 290 h 994"/>
                <a:gd name="T2" fmla="*/ 234 w 977"/>
                <a:gd name="T3" fmla="*/ 177 h 994"/>
                <a:gd name="T4" fmla="*/ 367 w 977"/>
                <a:gd name="T5" fmla="*/ 98 h 994"/>
                <a:gd name="T6" fmla="*/ 518 w 977"/>
                <a:gd name="T7" fmla="*/ 72 h 994"/>
                <a:gd name="T8" fmla="*/ 583 w 977"/>
                <a:gd name="T9" fmla="*/ 63 h 994"/>
                <a:gd name="T10" fmla="*/ 716 w 977"/>
                <a:gd name="T11" fmla="*/ 57 h 994"/>
                <a:gd name="T12" fmla="*/ 718 w 977"/>
                <a:gd name="T13" fmla="*/ 118 h 994"/>
                <a:gd name="T14" fmla="*/ 777 w 977"/>
                <a:gd name="T15" fmla="*/ 185 h 994"/>
                <a:gd name="T16" fmla="*/ 905 w 977"/>
                <a:gd name="T17" fmla="*/ 481 h 994"/>
                <a:gd name="T18" fmla="*/ 893 w 977"/>
                <a:gd name="T19" fmla="*/ 612 h 994"/>
                <a:gd name="T20" fmla="*/ 934 w 977"/>
                <a:gd name="T21" fmla="*/ 774 h 994"/>
                <a:gd name="T22" fmla="*/ 822 w 977"/>
                <a:gd name="T23" fmla="*/ 736 h 994"/>
                <a:gd name="T24" fmla="*/ 739 w 977"/>
                <a:gd name="T25" fmla="*/ 782 h 994"/>
                <a:gd name="T26" fmla="*/ 473 w 977"/>
                <a:gd name="T27" fmla="*/ 881 h 994"/>
                <a:gd name="T28" fmla="*/ 430 w 977"/>
                <a:gd name="T29" fmla="*/ 953 h 994"/>
                <a:gd name="T30" fmla="*/ 300 w 977"/>
                <a:gd name="T31" fmla="*/ 890 h 994"/>
                <a:gd name="T32" fmla="*/ 133 w 977"/>
                <a:gd name="T33" fmla="*/ 739 h 994"/>
                <a:gd name="T34" fmla="*/ 95 w 977"/>
                <a:gd name="T35" fmla="*/ 509 h 994"/>
                <a:gd name="T36" fmla="*/ 31 w 977"/>
                <a:gd name="T37" fmla="*/ 451 h 994"/>
                <a:gd name="T38" fmla="*/ 114 w 977"/>
                <a:gd name="T39" fmla="*/ 290 h 994"/>
                <a:gd name="T40" fmla="*/ 673 w 977"/>
                <a:gd name="T41" fmla="*/ 113 h 994"/>
                <a:gd name="T42" fmla="*/ 686 w 977"/>
                <a:gd name="T43" fmla="*/ 117 h 994"/>
                <a:gd name="T44" fmla="*/ 676 w 977"/>
                <a:gd name="T45" fmla="*/ 51 h 994"/>
                <a:gd name="T46" fmla="*/ 658 w 977"/>
                <a:gd name="T47" fmla="*/ 54 h 994"/>
                <a:gd name="T48" fmla="*/ 682 w 977"/>
                <a:gd name="T49" fmla="*/ 97 h 994"/>
                <a:gd name="T50" fmla="*/ 116 w 977"/>
                <a:gd name="T51" fmla="*/ 641 h 994"/>
                <a:gd name="T52" fmla="*/ 244 w 977"/>
                <a:gd name="T53" fmla="*/ 812 h 994"/>
                <a:gd name="T54" fmla="*/ 463 w 977"/>
                <a:gd name="T55" fmla="*/ 859 h 994"/>
                <a:gd name="T56" fmla="*/ 634 w 977"/>
                <a:gd name="T57" fmla="*/ 814 h 994"/>
                <a:gd name="T58" fmla="*/ 810 w 977"/>
                <a:gd name="T59" fmla="*/ 694 h 994"/>
                <a:gd name="T60" fmla="*/ 861 w 977"/>
                <a:gd name="T61" fmla="*/ 348 h 994"/>
                <a:gd name="T62" fmla="*/ 744 w 977"/>
                <a:gd name="T63" fmla="*/ 181 h 994"/>
                <a:gd name="T64" fmla="*/ 682 w 977"/>
                <a:gd name="T65" fmla="*/ 160 h 994"/>
                <a:gd name="T66" fmla="*/ 573 w 977"/>
                <a:gd name="T67" fmla="*/ 124 h 994"/>
                <a:gd name="T68" fmla="*/ 506 w 977"/>
                <a:gd name="T69" fmla="*/ 91 h 994"/>
                <a:gd name="T70" fmla="*/ 311 w 977"/>
                <a:gd name="T71" fmla="*/ 142 h 994"/>
                <a:gd name="T72" fmla="*/ 143 w 977"/>
                <a:gd name="T73" fmla="*/ 358 h 994"/>
                <a:gd name="T74" fmla="*/ 105 w 977"/>
                <a:gd name="T75" fmla="*/ 546 h 994"/>
                <a:gd name="T76" fmla="*/ 943 w 977"/>
                <a:gd name="T77" fmla="*/ 673 h 994"/>
                <a:gd name="T78" fmla="*/ 865 w 977"/>
                <a:gd name="T79" fmla="*/ 638 h 994"/>
                <a:gd name="T80" fmla="*/ 836 w 977"/>
                <a:gd name="T81" fmla="*/ 721 h 994"/>
                <a:gd name="T82" fmla="*/ 956 w 977"/>
                <a:gd name="T83" fmla="*/ 707 h 994"/>
                <a:gd name="T84" fmla="*/ 341 w 977"/>
                <a:gd name="T85" fmla="*/ 945 h 994"/>
                <a:gd name="T86" fmla="*/ 437 w 977"/>
                <a:gd name="T87" fmla="*/ 901 h 994"/>
                <a:gd name="T88" fmla="*/ 349 w 977"/>
                <a:gd name="T89" fmla="*/ 871 h 994"/>
                <a:gd name="T90" fmla="*/ 82 w 977"/>
                <a:gd name="T91" fmla="*/ 310 h 994"/>
                <a:gd name="T92" fmla="*/ 91 w 977"/>
                <a:gd name="T93" fmla="*/ 432 h 994"/>
                <a:gd name="T94" fmla="*/ 82 w 977"/>
                <a:gd name="T95" fmla="*/ 310 h 994"/>
                <a:gd name="T96" fmla="*/ 59 w 977"/>
                <a:gd name="T97" fmla="*/ 331 h 994"/>
                <a:gd name="T98" fmla="*/ 652 w 977"/>
                <a:gd name="T99" fmla="*/ 112 h 994"/>
                <a:gd name="T100" fmla="*/ 652 w 977"/>
                <a:gd name="T101" fmla="*/ 112 h 994"/>
                <a:gd name="T102" fmla="*/ 109 w 977"/>
                <a:gd name="T103" fmla="*/ 318 h 994"/>
                <a:gd name="T104" fmla="*/ 117 w 977"/>
                <a:gd name="T105" fmla="*/ 317 h 994"/>
                <a:gd name="T106" fmla="*/ 40 w 977"/>
                <a:gd name="T107" fmla="*/ 420 h 994"/>
                <a:gd name="T108" fmla="*/ 611 w 977"/>
                <a:gd name="T109" fmla="*/ 70 h 994"/>
                <a:gd name="T110" fmla="*/ 597 w 977"/>
                <a:gd name="T111" fmla="*/ 98 h 994"/>
                <a:gd name="T112" fmla="*/ 611 w 977"/>
                <a:gd name="T113" fmla="*/ 7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7" h="994">
                  <a:moveTo>
                    <a:pt x="114" y="290"/>
                  </a:moveTo>
                  <a:cubicBezTo>
                    <a:pt x="119" y="290"/>
                    <a:pt x="124" y="289"/>
                    <a:pt x="128" y="290"/>
                  </a:cubicBezTo>
                  <a:cubicBezTo>
                    <a:pt x="142" y="293"/>
                    <a:pt x="151" y="286"/>
                    <a:pt x="159" y="274"/>
                  </a:cubicBezTo>
                  <a:cubicBezTo>
                    <a:pt x="183" y="241"/>
                    <a:pt x="207" y="208"/>
                    <a:pt x="234" y="177"/>
                  </a:cubicBezTo>
                  <a:cubicBezTo>
                    <a:pt x="250" y="160"/>
                    <a:pt x="273" y="147"/>
                    <a:pt x="294" y="135"/>
                  </a:cubicBezTo>
                  <a:cubicBezTo>
                    <a:pt x="317" y="121"/>
                    <a:pt x="342" y="107"/>
                    <a:pt x="367" y="98"/>
                  </a:cubicBezTo>
                  <a:cubicBezTo>
                    <a:pt x="405" y="85"/>
                    <a:pt x="444" y="75"/>
                    <a:pt x="483" y="67"/>
                  </a:cubicBezTo>
                  <a:cubicBezTo>
                    <a:pt x="494" y="64"/>
                    <a:pt x="506" y="69"/>
                    <a:pt x="518" y="72"/>
                  </a:cubicBezTo>
                  <a:cubicBezTo>
                    <a:pt x="529" y="75"/>
                    <a:pt x="540" y="79"/>
                    <a:pt x="551" y="82"/>
                  </a:cubicBezTo>
                  <a:cubicBezTo>
                    <a:pt x="575" y="87"/>
                    <a:pt x="576" y="87"/>
                    <a:pt x="583" y="63"/>
                  </a:cubicBezTo>
                  <a:cubicBezTo>
                    <a:pt x="591" y="37"/>
                    <a:pt x="604" y="18"/>
                    <a:pt x="632" y="10"/>
                  </a:cubicBezTo>
                  <a:cubicBezTo>
                    <a:pt x="669" y="0"/>
                    <a:pt x="706" y="21"/>
                    <a:pt x="716" y="57"/>
                  </a:cubicBezTo>
                  <a:cubicBezTo>
                    <a:pt x="718" y="63"/>
                    <a:pt x="719" y="70"/>
                    <a:pt x="722" y="75"/>
                  </a:cubicBezTo>
                  <a:cubicBezTo>
                    <a:pt x="731" y="91"/>
                    <a:pt x="727" y="105"/>
                    <a:pt x="718" y="118"/>
                  </a:cubicBezTo>
                  <a:cubicBezTo>
                    <a:pt x="713" y="127"/>
                    <a:pt x="715" y="131"/>
                    <a:pt x="723" y="137"/>
                  </a:cubicBezTo>
                  <a:cubicBezTo>
                    <a:pt x="742" y="152"/>
                    <a:pt x="761" y="167"/>
                    <a:pt x="777" y="185"/>
                  </a:cubicBezTo>
                  <a:cubicBezTo>
                    <a:pt x="803" y="215"/>
                    <a:pt x="830" y="244"/>
                    <a:pt x="850" y="278"/>
                  </a:cubicBezTo>
                  <a:cubicBezTo>
                    <a:pt x="886" y="340"/>
                    <a:pt x="911" y="408"/>
                    <a:pt x="905" y="481"/>
                  </a:cubicBezTo>
                  <a:cubicBezTo>
                    <a:pt x="902" y="517"/>
                    <a:pt x="892" y="552"/>
                    <a:pt x="884" y="587"/>
                  </a:cubicBezTo>
                  <a:cubicBezTo>
                    <a:pt x="881" y="599"/>
                    <a:pt x="879" y="606"/>
                    <a:pt x="893" y="612"/>
                  </a:cubicBezTo>
                  <a:cubicBezTo>
                    <a:pt x="929" y="626"/>
                    <a:pt x="953" y="652"/>
                    <a:pt x="966" y="689"/>
                  </a:cubicBezTo>
                  <a:cubicBezTo>
                    <a:pt x="977" y="718"/>
                    <a:pt x="966" y="765"/>
                    <a:pt x="934" y="774"/>
                  </a:cubicBezTo>
                  <a:cubicBezTo>
                    <a:pt x="907" y="782"/>
                    <a:pt x="883" y="775"/>
                    <a:pt x="860" y="762"/>
                  </a:cubicBezTo>
                  <a:cubicBezTo>
                    <a:pt x="847" y="754"/>
                    <a:pt x="834" y="746"/>
                    <a:pt x="822" y="736"/>
                  </a:cubicBezTo>
                  <a:cubicBezTo>
                    <a:pt x="813" y="729"/>
                    <a:pt x="806" y="730"/>
                    <a:pt x="797" y="737"/>
                  </a:cubicBezTo>
                  <a:cubicBezTo>
                    <a:pt x="778" y="752"/>
                    <a:pt x="760" y="770"/>
                    <a:pt x="739" y="782"/>
                  </a:cubicBezTo>
                  <a:cubicBezTo>
                    <a:pt x="703" y="803"/>
                    <a:pt x="665" y="824"/>
                    <a:pt x="626" y="838"/>
                  </a:cubicBezTo>
                  <a:cubicBezTo>
                    <a:pt x="576" y="856"/>
                    <a:pt x="524" y="866"/>
                    <a:pt x="473" y="881"/>
                  </a:cubicBezTo>
                  <a:cubicBezTo>
                    <a:pt x="468" y="882"/>
                    <a:pt x="463" y="888"/>
                    <a:pt x="460" y="893"/>
                  </a:cubicBezTo>
                  <a:cubicBezTo>
                    <a:pt x="450" y="913"/>
                    <a:pt x="443" y="936"/>
                    <a:pt x="430" y="953"/>
                  </a:cubicBezTo>
                  <a:cubicBezTo>
                    <a:pt x="410" y="979"/>
                    <a:pt x="350" y="994"/>
                    <a:pt x="326" y="964"/>
                  </a:cubicBezTo>
                  <a:cubicBezTo>
                    <a:pt x="309" y="943"/>
                    <a:pt x="298" y="918"/>
                    <a:pt x="300" y="890"/>
                  </a:cubicBezTo>
                  <a:cubicBezTo>
                    <a:pt x="302" y="861"/>
                    <a:pt x="302" y="861"/>
                    <a:pt x="274" y="852"/>
                  </a:cubicBezTo>
                  <a:cubicBezTo>
                    <a:pt x="214" y="831"/>
                    <a:pt x="164" y="795"/>
                    <a:pt x="133" y="739"/>
                  </a:cubicBezTo>
                  <a:cubicBezTo>
                    <a:pt x="102" y="686"/>
                    <a:pt x="91" y="628"/>
                    <a:pt x="94" y="566"/>
                  </a:cubicBezTo>
                  <a:cubicBezTo>
                    <a:pt x="95" y="547"/>
                    <a:pt x="95" y="528"/>
                    <a:pt x="95" y="509"/>
                  </a:cubicBezTo>
                  <a:cubicBezTo>
                    <a:pt x="96" y="499"/>
                    <a:pt x="92" y="494"/>
                    <a:pt x="83" y="488"/>
                  </a:cubicBezTo>
                  <a:cubicBezTo>
                    <a:pt x="65" y="477"/>
                    <a:pt x="47" y="465"/>
                    <a:pt x="31" y="451"/>
                  </a:cubicBezTo>
                  <a:cubicBezTo>
                    <a:pt x="5" y="428"/>
                    <a:pt x="0" y="398"/>
                    <a:pt x="8" y="365"/>
                  </a:cubicBezTo>
                  <a:cubicBezTo>
                    <a:pt x="22" y="308"/>
                    <a:pt x="64" y="290"/>
                    <a:pt x="114" y="290"/>
                  </a:cubicBezTo>
                  <a:close/>
                  <a:moveTo>
                    <a:pt x="682" y="97"/>
                  </a:moveTo>
                  <a:cubicBezTo>
                    <a:pt x="679" y="103"/>
                    <a:pt x="675" y="108"/>
                    <a:pt x="673" y="113"/>
                  </a:cubicBezTo>
                  <a:cubicBezTo>
                    <a:pt x="672" y="116"/>
                    <a:pt x="675" y="121"/>
                    <a:pt x="676" y="125"/>
                  </a:cubicBezTo>
                  <a:cubicBezTo>
                    <a:pt x="679" y="122"/>
                    <a:pt x="686" y="120"/>
                    <a:pt x="686" y="117"/>
                  </a:cubicBezTo>
                  <a:cubicBezTo>
                    <a:pt x="686" y="111"/>
                    <a:pt x="684" y="104"/>
                    <a:pt x="682" y="98"/>
                  </a:cubicBezTo>
                  <a:cubicBezTo>
                    <a:pt x="680" y="82"/>
                    <a:pt x="680" y="66"/>
                    <a:pt x="676" y="51"/>
                  </a:cubicBezTo>
                  <a:cubicBezTo>
                    <a:pt x="675" y="46"/>
                    <a:pt x="667" y="42"/>
                    <a:pt x="663" y="37"/>
                  </a:cubicBezTo>
                  <a:cubicBezTo>
                    <a:pt x="661" y="43"/>
                    <a:pt x="657" y="48"/>
                    <a:pt x="658" y="54"/>
                  </a:cubicBezTo>
                  <a:cubicBezTo>
                    <a:pt x="659" y="64"/>
                    <a:pt x="662" y="74"/>
                    <a:pt x="667" y="83"/>
                  </a:cubicBezTo>
                  <a:cubicBezTo>
                    <a:pt x="670" y="89"/>
                    <a:pt x="677" y="93"/>
                    <a:pt x="682" y="97"/>
                  </a:cubicBezTo>
                  <a:close/>
                  <a:moveTo>
                    <a:pt x="105" y="546"/>
                  </a:moveTo>
                  <a:cubicBezTo>
                    <a:pt x="109" y="582"/>
                    <a:pt x="110" y="612"/>
                    <a:pt x="116" y="641"/>
                  </a:cubicBezTo>
                  <a:cubicBezTo>
                    <a:pt x="121" y="670"/>
                    <a:pt x="133" y="697"/>
                    <a:pt x="149" y="723"/>
                  </a:cubicBezTo>
                  <a:cubicBezTo>
                    <a:pt x="172" y="763"/>
                    <a:pt x="202" y="795"/>
                    <a:pt x="244" y="812"/>
                  </a:cubicBezTo>
                  <a:cubicBezTo>
                    <a:pt x="288" y="830"/>
                    <a:pt x="334" y="844"/>
                    <a:pt x="380" y="854"/>
                  </a:cubicBezTo>
                  <a:cubicBezTo>
                    <a:pt x="406" y="861"/>
                    <a:pt x="435" y="862"/>
                    <a:pt x="463" y="859"/>
                  </a:cubicBezTo>
                  <a:cubicBezTo>
                    <a:pt x="493" y="856"/>
                    <a:pt x="524" y="846"/>
                    <a:pt x="554" y="838"/>
                  </a:cubicBezTo>
                  <a:cubicBezTo>
                    <a:pt x="581" y="831"/>
                    <a:pt x="608" y="824"/>
                    <a:pt x="634" y="814"/>
                  </a:cubicBezTo>
                  <a:cubicBezTo>
                    <a:pt x="678" y="797"/>
                    <a:pt x="718" y="774"/>
                    <a:pt x="754" y="744"/>
                  </a:cubicBezTo>
                  <a:cubicBezTo>
                    <a:pt x="774" y="729"/>
                    <a:pt x="797" y="715"/>
                    <a:pt x="810" y="694"/>
                  </a:cubicBezTo>
                  <a:cubicBezTo>
                    <a:pt x="832" y="661"/>
                    <a:pt x="851" y="624"/>
                    <a:pt x="864" y="586"/>
                  </a:cubicBezTo>
                  <a:cubicBezTo>
                    <a:pt x="892" y="507"/>
                    <a:pt x="898" y="427"/>
                    <a:pt x="861" y="348"/>
                  </a:cubicBezTo>
                  <a:cubicBezTo>
                    <a:pt x="847" y="317"/>
                    <a:pt x="832" y="285"/>
                    <a:pt x="813" y="258"/>
                  </a:cubicBezTo>
                  <a:cubicBezTo>
                    <a:pt x="793" y="230"/>
                    <a:pt x="769" y="205"/>
                    <a:pt x="744" y="181"/>
                  </a:cubicBezTo>
                  <a:cubicBezTo>
                    <a:pt x="731" y="169"/>
                    <a:pt x="716" y="152"/>
                    <a:pt x="693" y="165"/>
                  </a:cubicBezTo>
                  <a:cubicBezTo>
                    <a:pt x="691" y="166"/>
                    <a:pt x="685" y="162"/>
                    <a:pt x="682" y="160"/>
                  </a:cubicBezTo>
                  <a:cubicBezTo>
                    <a:pt x="666" y="149"/>
                    <a:pt x="650" y="141"/>
                    <a:pt x="630" y="139"/>
                  </a:cubicBezTo>
                  <a:cubicBezTo>
                    <a:pt x="611" y="138"/>
                    <a:pt x="592" y="130"/>
                    <a:pt x="573" y="124"/>
                  </a:cubicBezTo>
                  <a:cubicBezTo>
                    <a:pt x="571" y="124"/>
                    <a:pt x="570" y="121"/>
                    <a:pt x="568" y="120"/>
                  </a:cubicBezTo>
                  <a:cubicBezTo>
                    <a:pt x="552" y="101"/>
                    <a:pt x="529" y="95"/>
                    <a:pt x="506" y="91"/>
                  </a:cubicBezTo>
                  <a:cubicBezTo>
                    <a:pt x="450" y="79"/>
                    <a:pt x="402" y="105"/>
                    <a:pt x="353" y="124"/>
                  </a:cubicBezTo>
                  <a:cubicBezTo>
                    <a:pt x="339" y="130"/>
                    <a:pt x="323" y="134"/>
                    <a:pt x="311" y="142"/>
                  </a:cubicBezTo>
                  <a:cubicBezTo>
                    <a:pt x="253" y="181"/>
                    <a:pt x="203" y="227"/>
                    <a:pt x="170" y="290"/>
                  </a:cubicBezTo>
                  <a:cubicBezTo>
                    <a:pt x="159" y="311"/>
                    <a:pt x="149" y="334"/>
                    <a:pt x="143" y="358"/>
                  </a:cubicBezTo>
                  <a:cubicBezTo>
                    <a:pt x="133" y="394"/>
                    <a:pt x="128" y="432"/>
                    <a:pt x="120" y="470"/>
                  </a:cubicBezTo>
                  <a:cubicBezTo>
                    <a:pt x="115" y="497"/>
                    <a:pt x="109" y="524"/>
                    <a:pt x="105" y="546"/>
                  </a:cubicBezTo>
                  <a:close/>
                  <a:moveTo>
                    <a:pt x="956" y="707"/>
                  </a:moveTo>
                  <a:cubicBezTo>
                    <a:pt x="952" y="695"/>
                    <a:pt x="949" y="683"/>
                    <a:pt x="943" y="673"/>
                  </a:cubicBezTo>
                  <a:cubicBezTo>
                    <a:pt x="931" y="649"/>
                    <a:pt x="907" y="641"/>
                    <a:pt x="886" y="630"/>
                  </a:cubicBezTo>
                  <a:cubicBezTo>
                    <a:pt x="874" y="624"/>
                    <a:pt x="870" y="628"/>
                    <a:pt x="865" y="638"/>
                  </a:cubicBezTo>
                  <a:cubicBezTo>
                    <a:pt x="855" y="660"/>
                    <a:pt x="843" y="681"/>
                    <a:pt x="833" y="702"/>
                  </a:cubicBezTo>
                  <a:cubicBezTo>
                    <a:pt x="831" y="707"/>
                    <a:pt x="832" y="718"/>
                    <a:pt x="836" y="721"/>
                  </a:cubicBezTo>
                  <a:cubicBezTo>
                    <a:pt x="855" y="739"/>
                    <a:pt x="876" y="751"/>
                    <a:pt x="904" y="752"/>
                  </a:cubicBezTo>
                  <a:cubicBezTo>
                    <a:pt x="941" y="752"/>
                    <a:pt x="954" y="743"/>
                    <a:pt x="956" y="707"/>
                  </a:cubicBezTo>
                  <a:close/>
                  <a:moveTo>
                    <a:pt x="318" y="903"/>
                  </a:moveTo>
                  <a:cubicBezTo>
                    <a:pt x="323" y="913"/>
                    <a:pt x="329" y="931"/>
                    <a:pt x="341" y="945"/>
                  </a:cubicBezTo>
                  <a:cubicBezTo>
                    <a:pt x="348" y="953"/>
                    <a:pt x="363" y="959"/>
                    <a:pt x="374" y="958"/>
                  </a:cubicBezTo>
                  <a:cubicBezTo>
                    <a:pt x="404" y="957"/>
                    <a:pt x="428" y="931"/>
                    <a:pt x="437" y="901"/>
                  </a:cubicBezTo>
                  <a:cubicBezTo>
                    <a:pt x="441" y="889"/>
                    <a:pt x="437" y="886"/>
                    <a:pt x="425" y="884"/>
                  </a:cubicBezTo>
                  <a:cubicBezTo>
                    <a:pt x="400" y="881"/>
                    <a:pt x="374" y="877"/>
                    <a:pt x="349" y="871"/>
                  </a:cubicBezTo>
                  <a:cubicBezTo>
                    <a:pt x="324" y="865"/>
                    <a:pt x="318" y="868"/>
                    <a:pt x="318" y="903"/>
                  </a:cubicBezTo>
                  <a:close/>
                  <a:moveTo>
                    <a:pt x="82" y="310"/>
                  </a:moveTo>
                  <a:cubicBezTo>
                    <a:pt x="79" y="325"/>
                    <a:pt x="75" y="335"/>
                    <a:pt x="76" y="345"/>
                  </a:cubicBezTo>
                  <a:cubicBezTo>
                    <a:pt x="80" y="374"/>
                    <a:pt x="86" y="403"/>
                    <a:pt x="91" y="432"/>
                  </a:cubicBezTo>
                  <a:cubicBezTo>
                    <a:pt x="93" y="437"/>
                    <a:pt x="95" y="443"/>
                    <a:pt x="97" y="450"/>
                  </a:cubicBezTo>
                  <a:cubicBezTo>
                    <a:pt x="109" y="435"/>
                    <a:pt x="100" y="336"/>
                    <a:pt x="82" y="310"/>
                  </a:cubicBezTo>
                  <a:close/>
                  <a:moveTo>
                    <a:pt x="77" y="458"/>
                  </a:moveTo>
                  <a:cubicBezTo>
                    <a:pt x="79" y="415"/>
                    <a:pt x="67" y="374"/>
                    <a:pt x="59" y="331"/>
                  </a:cubicBezTo>
                  <a:cubicBezTo>
                    <a:pt x="40" y="358"/>
                    <a:pt x="57" y="453"/>
                    <a:pt x="77" y="458"/>
                  </a:cubicBezTo>
                  <a:close/>
                  <a:moveTo>
                    <a:pt x="652" y="112"/>
                  </a:moveTo>
                  <a:cubicBezTo>
                    <a:pt x="658" y="83"/>
                    <a:pt x="647" y="48"/>
                    <a:pt x="631" y="39"/>
                  </a:cubicBezTo>
                  <a:cubicBezTo>
                    <a:pt x="614" y="64"/>
                    <a:pt x="626" y="107"/>
                    <a:pt x="652" y="112"/>
                  </a:cubicBezTo>
                  <a:close/>
                  <a:moveTo>
                    <a:pt x="117" y="317"/>
                  </a:moveTo>
                  <a:cubicBezTo>
                    <a:pt x="114" y="318"/>
                    <a:pt x="112" y="318"/>
                    <a:pt x="109" y="318"/>
                  </a:cubicBezTo>
                  <a:cubicBezTo>
                    <a:pt x="112" y="338"/>
                    <a:pt x="115" y="357"/>
                    <a:pt x="119" y="377"/>
                  </a:cubicBezTo>
                  <a:cubicBezTo>
                    <a:pt x="122" y="357"/>
                    <a:pt x="126" y="337"/>
                    <a:pt x="117" y="317"/>
                  </a:cubicBezTo>
                  <a:close/>
                  <a:moveTo>
                    <a:pt x="35" y="373"/>
                  </a:moveTo>
                  <a:cubicBezTo>
                    <a:pt x="20" y="396"/>
                    <a:pt x="22" y="410"/>
                    <a:pt x="40" y="420"/>
                  </a:cubicBezTo>
                  <a:cubicBezTo>
                    <a:pt x="39" y="405"/>
                    <a:pt x="37" y="391"/>
                    <a:pt x="35" y="373"/>
                  </a:cubicBezTo>
                  <a:close/>
                  <a:moveTo>
                    <a:pt x="611" y="70"/>
                  </a:moveTo>
                  <a:cubicBezTo>
                    <a:pt x="608" y="70"/>
                    <a:pt x="605" y="69"/>
                    <a:pt x="603" y="69"/>
                  </a:cubicBezTo>
                  <a:cubicBezTo>
                    <a:pt x="601" y="78"/>
                    <a:pt x="599" y="88"/>
                    <a:pt x="597" y="98"/>
                  </a:cubicBezTo>
                  <a:cubicBezTo>
                    <a:pt x="602" y="98"/>
                    <a:pt x="607" y="98"/>
                    <a:pt x="611" y="98"/>
                  </a:cubicBezTo>
                  <a:cubicBezTo>
                    <a:pt x="611" y="89"/>
                    <a:pt x="611" y="79"/>
                    <a:pt x="611" y="7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7"/>
            <p:cNvSpPr>
              <a:spLocks noEditPoints="1"/>
            </p:cNvSpPr>
            <p:nvPr/>
          </p:nvSpPr>
          <p:spPr bwMode="auto">
            <a:xfrm>
              <a:off x="2747" y="1437"/>
              <a:ext cx="1683" cy="1639"/>
            </a:xfrm>
            <a:custGeom>
              <a:avLst/>
              <a:gdLst>
                <a:gd name="T0" fmla="*/ 710 w 710"/>
                <a:gd name="T1" fmla="*/ 349 h 692"/>
                <a:gd name="T2" fmla="*/ 688 w 710"/>
                <a:gd name="T3" fmla="*/ 456 h 692"/>
                <a:gd name="T4" fmla="*/ 596 w 710"/>
                <a:gd name="T5" fmla="*/ 574 h 692"/>
                <a:gd name="T6" fmla="*/ 540 w 710"/>
                <a:gd name="T7" fmla="*/ 614 h 692"/>
                <a:gd name="T8" fmla="*/ 504 w 710"/>
                <a:gd name="T9" fmla="*/ 630 h 692"/>
                <a:gd name="T10" fmla="*/ 428 w 710"/>
                <a:gd name="T11" fmla="*/ 654 h 692"/>
                <a:gd name="T12" fmla="*/ 245 w 710"/>
                <a:gd name="T13" fmla="*/ 689 h 692"/>
                <a:gd name="T14" fmla="*/ 184 w 710"/>
                <a:gd name="T15" fmla="*/ 678 h 692"/>
                <a:gd name="T16" fmla="*/ 17 w 710"/>
                <a:gd name="T17" fmla="*/ 506 h 692"/>
                <a:gd name="T18" fmla="*/ 7 w 710"/>
                <a:gd name="T19" fmla="*/ 427 h 692"/>
                <a:gd name="T20" fmla="*/ 1 w 710"/>
                <a:gd name="T21" fmla="*/ 388 h 692"/>
                <a:gd name="T22" fmla="*/ 6 w 710"/>
                <a:gd name="T23" fmla="*/ 300 h 692"/>
                <a:gd name="T24" fmla="*/ 110 w 710"/>
                <a:gd name="T25" fmla="*/ 104 h 692"/>
                <a:gd name="T26" fmla="*/ 209 w 710"/>
                <a:gd name="T27" fmla="*/ 25 h 692"/>
                <a:gd name="T28" fmla="*/ 307 w 710"/>
                <a:gd name="T29" fmla="*/ 2 h 692"/>
                <a:gd name="T30" fmla="*/ 386 w 710"/>
                <a:gd name="T31" fmla="*/ 1 h 692"/>
                <a:gd name="T32" fmla="*/ 502 w 710"/>
                <a:gd name="T33" fmla="*/ 29 h 692"/>
                <a:gd name="T34" fmla="*/ 590 w 710"/>
                <a:gd name="T35" fmla="*/ 80 h 692"/>
                <a:gd name="T36" fmla="*/ 645 w 710"/>
                <a:gd name="T37" fmla="*/ 156 h 692"/>
                <a:gd name="T38" fmla="*/ 695 w 710"/>
                <a:gd name="T39" fmla="*/ 264 h 692"/>
                <a:gd name="T40" fmla="*/ 710 w 710"/>
                <a:gd name="T41" fmla="*/ 349 h 692"/>
                <a:gd name="T42" fmla="*/ 262 w 710"/>
                <a:gd name="T43" fmla="*/ 24 h 692"/>
                <a:gd name="T44" fmla="*/ 268 w 710"/>
                <a:gd name="T45" fmla="*/ 41 h 692"/>
                <a:gd name="T46" fmla="*/ 278 w 710"/>
                <a:gd name="T47" fmla="*/ 89 h 692"/>
                <a:gd name="T48" fmla="*/ 263 w 710"/>
                <a:gd name="T49" fmla="*/ 108 h 692"/>
                <a:gd name="T50" fmla="*/ 243 w 710"/>
                <a:gd name="T51" fmla="*/ 94 h 692"/>
                <a:gd name="T52" fmla="*/ 244 w 710"/>
                <a:gd name="T53" fmla="*/ 32 h 692"/>
                <a:gd name="T54" fmla="*/ 230 w 710"/>
                <a:gd name="T55" fmla="*/ 35 h 692"/>
                <a:gd name="T56" fmla="*/ 153 w 710"/>
                <a:gd name="T57" fmla="*/ 85 h 692"/>
                <a:gd name="T58" fmla="*/ 64 w 710"/>
                <a:gd name="T59" fmla="*/ 188 h 692"/>
                <a:gd name="T60" fmla="*/ 23 w 710"/>
                <a:gd name="T61" fmla="*/ 345 h 692"/>
                <a:gd name="T62" fmla="*/ 28 w 710"/>
                <a:gd name="T63" fmla="*/ 468 h 692"/>
                <a:gd name="T64" fmla="*/ 34 w 710"/>
                <a:gd name="T65" fmla="*/ 501 h 692"/>
                <a:gd name="T66" fmla="*/ 60 w 710"/>
                <a:gd name="T67" fmla="*/ 556 h 692"/>
                <a:gd name="T68" fmla="*/ 77 w 710"/>
                <a:gd name="T69" fmla="*/ 589 h 692"/>
                <a:gd name="T70" fmla="*/ 102 w 710"/>
                <a:gd name="T71" fmla="*/ 606 h 692"/>
                <a:gd name="T72" fmla="*/ 209 w 710"/>
                <a:gd name="T73" fmla="*/ 661 h 692"/>
                <a:gd name="T74" fmla="*/ 317 w 710"/>
                <a:gd name="T75" fmla="*/ 658 h 692"/>
                <a:gd name="T76" fmla="*/ 479 w 710"/>
                <a:gd name="T77" fmla="*/ 614 h 692"/>
                <a:gd name="T78" fmla="*/ 571 w 710"/>
                <a:gd name="T79" fmla="*/ 569 h 692"/>
                <a:gd name="T80" fmla="*/ 667 w 710"/>
                <a:gd name="T81" fmla="*/ 453 h 692"/>
                <a:gd name="T82" fmla="*/ 689 w 710"/>
                <a:gd name="T83" fmla="*/ 350 h 692"/>
                <a:gd name="T84" fmla="*/ 682 w 710"/>
                <a:gd name="T85" fmla="*/ 281 h 692"/>
                <a:gd name="T86" fmla="*/ 645 w 710"/>
                <a:gd name="T87" fmla="*/ 192 h 692"/>
                <a:gd name="T88" fmla="*/ 559 w 710"/>
                <a:gd name="T89" fmla="*/ 82 h 692"/>
                <a:gd name="T90" fmla="*/ 321 w 710"/>
                <a:gd name="T91" fmla="*/ 19 h 692"/>
                <a:gd name="T92" fmla="*/ 262 w 710"/>
                <a:gd name="T93" fmla="*/ 2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0" h="692">
                  <a:moveTo>
                    <a:pt x="710" y="349"/>
                  </a:moveTo>
                  <a:cubicBezTo>
                    <a:pt x="704" y="381"/>
                    <a:pt x="702" y="421"/>
                    <a:pt x="688" y="456"/>
                  </a:cubicBezTo>
                  <a:cubicBezTo>
                    <a:pt x="668" y="502"/>
                    <a:pt x="641" y="546"/>
                    <a:pt x="596" y="574"/>
                  </a:cubicBezTo>
                  <a:cubicBezTo>
                    <a:pt x="576" y="586"/>
                    <a:pt x="559" y="602"/>
                    <a:pt x="540" y="614"/>
                  </a:cubicBezTo>
                  <a:cubicBezTo>
                    <a:pt x="529" y="621"/>
                    <a:pt x="516" y="625"/>
                    <a:pt x="504" y="630"/>
                  </a:cubicBezTo>
                  <a:cubicBezTo>
                    <a:pt x="479" y="638"/>
                    <a:pt x="454" y="648"/>
                    <a:pt x="428" y="654"/>
                  </a:cubicBezTo>
                  <a:cubicBezTo>
                    <a:pt x="367" y="667"/>
                    <a:pt x="307" y="680"/>
                    <a:pt x="245" y="689"/>
                  </a:cubicBezTo>
                  <a:cubicBezTo>
                    <a:pt x="226" y="692"/>
                    <a:pt x="204" y="684"/>
                    <a:pt x="184" y="678"/>
                  </a:cubicBezTo>
                  <a:cubicBezTo>
                    <a:pt x="93" y="655"/>
                    <a:pt x="44" y="590"/>
                    <a:pt x="17" y="506"/>
                  </a:cubicBezTo>
                  <a:cubicBezTo>
                    <a:pt x="9" y="481"/>
                    <a:pt x="10" y="453"/>
                    <a:pt x="7" y="427"/>
                  </a:cubicBezTo>
                  <a:cubicBezTo>
                    <a:pt x="5" y="414"/>
                    <a:pt x="1" y="401"/>
                    <a:pt x="1" y="388"/>
                  </a:cubicBezTo>
                  <a:cubicBezTo>
                    <a:pt x="1" y="359"/>
                    <a:pt x="0" y="328"/>
                    <a:pt x="6" y="300"/>
                  </a:cubicBezTo>
                  <a:cubicBezTo>
                    <a:pt x="23" y="226"/>
                    <a:pt x="54" y="157"/>
                    <a:pt x="110" y="104"/>
                  </a:cubicBezTo>
                  <a:cubicBezTo>
                    <a:pt x="140" y="75"/>
                    <a:pt x="173" y="48"/>
                    <a:pt x="209" y="25"/>
                  </a:cubicBezTo>
                  <a:cubicBezTo>
                    <a:pt x="237" y="7"/>
                    <a:pt x="271" y="0"/>
                    <a:pt x="307" y="2"/>
                  </a:cubicBezTo>
                  <a:cubicBezTo>
                    <a:pt x="333" y="4"/>
                    <a:pt x="360" y="1"/>
                    <a:pt x="386" y="1"/>
                  </a:cubicBezTo>
                  <a:cubicBezTo>
                    <a:pt x="426" y="1"/>
                    <a:pt x="464" y="16"/>
                    <a:pt x="502" y="29"/>
                  </a:cubicBezTo>
                  <a:cubicBezTo>
                    <a:pt x="535" y="39"/>
                    <a:pt x="566" y="55"/>
                    <a:pt x="590" y="80"/>
                  </a:cubicBezTo>
                  <a:cubicBezTo>
                    <a:pt x="611" y="102"/>
                    <a:pt x="630" y="129"/>
                    <a:pt x="645" y="156"/>
                  </a:cubicBezTo>
                  <a:cubicBezTo>
                    <a:pt x="664" y="191"/>
                    <a:pt x="688" y="224"/>
                    <a:pt x="695" y="264"/>
                  </a:cubicBezTo>
                  <a:cubicBezTo>
                    <a:pt x="700" y="290"/>
                    <a:pt x="704" y="316"/>
                    <a:pt x="710" y="349"/>
                  </a:cubicBezTo>
                  <a:close/>
                  <a:moveTo>
                    <a:pt x="262" y="24"/>
                  </a:moveTo>
                  <a:cubicBezTo>
                    <a:pt x="265" y="32"/>
                    <a:pt x="268" y="36"/>
                    <a:pt x="268" y="41"/>
                  </a:cubicBezTo>
                  <a:cubicBezTo>
                    <a:pt x="272" y="57"/>
                    <a:pt x="277" y="73"/>
                    <a:pt x="278" y="89"/>
                  </a:cubicBezTo>
                  <a:cubicBezTo>
                    <a:pt x="278" y="96"/>
                    <a:pt x="269" y="107"/>
                    <a:pt x="263" y="108"/>
                  </a:cubicBezTo>
                  <a:cubicBezTo>
                    <a:pt x="257" y="109"/>
                    <a:pt x="245" y="101"/>
                    <a:pt x="243" y="94"/>
                  </a:cubicBezTo>
                  <a:cubicBezTo>
                    <a:pt x="236" y="75"/>
                    <a:pt x="221" y="54"/>
                    <a:pt x="244" y="32"/>
                  </a:cubicBezTo>
                  <a:cubicBezTo>
                    <a:pt x="237" y="32"/>
                    <a:pt x="234" y="33"/>
                    <a:pt x="230" y="35"/>
                  </a:cubicBezTo>
                  <a:cubicBezTo>
                    <a:pt x="200" y="45"/>
                    <a:pt x="178" y="65"/>
                    <a:pt x="153" y="85"/>
                  </a:cubicBezTo>
                  <a:cubicBezTo>
                    <a:pt x="117" y="114"/>
                    <a:pt x="87" y="148"/>
                    <a:pt x="64" y="188"/>
                  </a:cubicBezTo>
                  <a:cubicBezTo>
                    <a:pt x="37" y="236"/>
                    <a:pt x="24" y="290"/>
                    <a:pt x="23" y="345"/>
                  </a:cubicBezTo>
                  <a:cubicBezTo>
                    <a:pt x="22" y="386"/>
                    <a:pt x="26" y="427"/>
                    <a:pt x="28" y="468"/>
                  </a:cubicBezTo>
                  <a:cubicBezTo>
                    <a:pt x="29" y="479"/>
                    <a:pt x="30" y="491"/>
                    <a:pt x="34" y="501"/>
                  </a:cubicBezTo>
                  <a:cubicBezTo>
                    <a:pt x="41" y="520"/>
                    <a:pt x="51" y="538"/>
                    <a:pt x="60" y="556"/>
                  </a:cubicBezTo>
                  <a:cubicBezTo>
                    <a:pt x="65" y="567"/>
                    <a:pt x="70" y="580"/>
                    <a:pt x="77" y="589"/>
                  </a:cubicBezTo>
                  <a:cubicBezTo>
                    <a:pt x="83" y="596"/>
                    <a:pt x="95" y="599"/>
                    <a:pt x="102" y="606"/>
                  </a:cubicBezTo>
                  <a:cubicBezTo>
                    <a:pt x="131" y="638"/>
                    <a:pt x="169" y="651"/>
                    <a:pt x="209" y="661"/>
                  </a:cubicBezTo>
                  <a:cubicBezTo>
                    <a:pt x="246" y="671"/>
                    <a:pt x="282" y="666"/>
                    <a:pt x="317" y="658"/>
                  </a:cubicBezTo>
                  <a:cubicBezTo>
                    <a:pt x="372" y="645"/>
                    <a:pt x="425" y="629"/>
                    <a:pt x="479" y="614"/>
                  </a:cubicBezTo>
                  <a:cubicBezTo>
                    <a:pt x="512" y="604"/>
                    <a:pt x="542" y="589"/>
                    <a:pt x="571" y="569"/>
                  </a:cubicBezTo>
                  <a:cubicBezTo>
                    <a:pt x="613" y="539"/>
                    <a:pt x="643" y="498"/>
                    <a:pt x="667" y="453"/>
                  </a:cubicBezTo>
                  <a:cubicBezTo>
                    <a:pt x="685" y="420"/>
                    <a:pt x="688" y="385"/>
                    <a:pt x="689" y="350"/>
                  </a:cubicBezTo>
                  <a:cubicBezTo>
                    <a:pt x="689" y="327"/>
                    <a:pt x="688" y="303"/>
                    <a:pt x="682" y="281"/>
                  </a:cubicBezTo>
                  <a:cubicBezTo>
                    <a:pt x="673" y="250"/>
                    <a:pt x="658" y="222"/>
                    <a:pt x="645" y="192"/>
                  </a:cubicBezTo>
                  <a:cubicBezTo>
                    <a:pt x="626" y="149"/>
                    <a:pt x="600" y="109"/>
                    <a:pt x="559" y="82"/>
                  </a:cubicBezTo>
                  <a:cubicBezTo>
                    <a:pt x="486" y="36"/>
                    <a:pt x="407" y="16"/>
                    <a:pt x="321" y="19"/>
                  </a:cubicBezTo>
                  <a:cubicBezTo>
                    <a:pt x="303" y="19"/>
                    <a:pt x="284" y="22"/>
                    <a:pt x="262" y="2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8"/>
            <p:cNvSpPr/>
            <p:nvPr/>
          </p:nvSpPr>
          <p:spPr bwMode="auto">
            <a:xfrm>
              <a:off x="3257" y="1809"/>
              <a:ext cx="819" cy="511"/>
            </a:xfrm>
            <a:custGeom>
              <a:avLst/>
              <a:gdLst>
                <a:gd name="T0" fmla="*/ 346 w 346"/>
                <a:gd name="T1" fmla="*/ 86 h 216"/>
                <a:gd name="T2" fmla="*/ 330 w 346"/>
                <a:gd name="T3" fmla="*/ 109 h 216"/>
                <a:gd name="T4" fmla="*/ 293 w 346"/>
                <a:gd name="T5" fmla="*/ 149 h 216"/>
                <a:gd name="T6" fmla="*/ 278 w 346"/>
                <a:gd name="T7" fmla="*/ 165 h 216"/>
                <a:gd name="T8" fmla="*/ 255 w 346"/>
                <a:gd name="T9" fmla="*/ 159 h 216"/>
                <a:gd name="T10" fmla="*/ 238 w 346"/>
                <a:gd name="T11" fmla="*/ 154 h 216"/>
                <a:gd name="T12" fmla="*/ 129 w 346"/>
                <a:gd name="T13" fmla="*/ 203 h 216"/>
                <a:gd name="T14" fmla="*/ 88 w 346"/>
                <a:gd name="T15" fmla="*/ 202 h 216"/>
                <a:gd name="T16" fmla="*/ 75 w 346"/>
                <a:gd name="T17" fmla="*/ 176 h 216"/>
                <a:gd name="T18" fmla="*/ 65 w 346"/>
                <a:gd name="T19" fmla="*/ 129 h 216"/>
                <a:gd name="T20" fmla="*/ 47 w 346"/>
                <a:gd name="T21" fmla="*/ 120 h 216"/>
                <a:gd name="T22" fmla="*/ 19 w 346"/>
                <a:gd name="T23" fmla="*/ 129 h 216"/>
                <a:gd name="T24" fmla="*/ 3 w 346"/>
                <a:gd name="T25" fmla="*/ 127 h 216"/>
                <a:gd name="T26" fmla="*/ 2 w 346"/>
                <a:gd name="T27" fmla="*/ 108 h 216"/>
                <a:gd name="T28" fmla="*/ 16 w 346"/>
                <a:gd name="T29" fmla="*/ 73 h 216"/>
                <a:gd name="T30" fmla="*/ 31 w 346"/>
                <a:gd name="T31" fmla="*/ 25 h 216"/>
                <a:gd name="T32" fmla="*/ 64 w 346"/>
                <a:gd name="T33" fmla="*/ 12 h 216"/>
                <a:gd name="T34" fmla="*/ 137 w 346"/>
                <a:gd name="T35" fmla="*/ 62 h 216"/>
                <a:gd name="T36" fmla="*/ 142 w 346"/>
                <a:gd name="T37" fmla="*/ 76 h 216"/>
                <a:gd name="T38" fmla="*/ 117 w 346"/>
                <a:gd name="T39" fmla="*/ 99 h 216"/>
                <a:gd name="T40" fmla="*/ 103 w 346"/>
                <a:gd name="T41" fmla="*/ 113 h 216"/>
                <a:gd name="T42" fmla="*/ 116 w 346"/>
                <a:gd name="T43" fmla="*/ 142 h 216"/>
                <a:gd name="T44" fmla="*/ 136 w 346"/>
                <a:gd name="T45" fmla="*/ 154 h 216"/>
                <a:gd name="T46" fmla="*/ 152 w 346"/>
                <a:gd name="T47" fmla="*/ 155 h 216"/>
                <a:gd name="T48" fmla="*/ 224 w 346"/>
                <a:gd name="T49" fmla="*/ 124 h 216"/>
                <a:gd name="T50" fmla="*/ 233 w 346"/>
                <a:gd name="T51" fmla="*/ 99 h 216"/>
                <a:gd name="T52" fmla="*/ 249 w 346"/>
                <a:gd name="T53" fmla="*/ 84 h 216"/>
                <a:gd name="T54" fmla="*/ 336 w 346"/>
                <a:gd name="T55" fmla="*/ 84 h 216"/>
                <a:gd name="T56" fmla="*/ 346 w 346"/>
                <a:gd name="T57"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216">
                  <a:moveTo>
                    <a:pt x="346" y="86"/>
                  </a:moveTo>
                  <a:cubicBezTo>
                    <a:pt x="340" y="95"/>
                    <a:pt x="336" y="103"/>
                    <a:pt x="330" y="109"/>
                  </a:cubicBezTo>
                  <a:cubicBezTo>
                    <a:pt x="318" y="123"/>
                    <a:pt x="306" y="136"/>
                    <a:pt x="293" y="149"/>
                  </a:cubicBezTo>
                  <a:cubicBezTo>
                    <a:pt x="288" y="154"/>
                    <a:pt x="284" y="161"/>
                    <a:pt x="278" y="165"/>
                  </a:cubicBezTo>
                  <a:cubicBezTo>
                    <a:pt x="269" y="172"/>
                    <a:pt x="260" y="176"/>
                    <a:pt x="255" y="159"/>
                  </a:cubicBezTo>
                  <a:cubicBezTo>
                    <a:pt x="253" y="149"/>
                    <a:pt x="246" y="150"/>
                    <a:pt x="238" y="154"/>
                  </a:cubicBezTo>
                  <a:cubicBezTo>
                    <a:pt x="202" y="171"/>
                    <a:pt x="165" y="187"/>
                    <a:pt x="129" y="203"/>
                  </a:cubicBezTo>
                  <a:cubicBezTo>
                    <a:pt x="115" y="209"/>
                    <a:pt x="100" y="216"/>
                    <a:pt x="88" y="202"/>
                  </a:cubicBezTo>
                  <a:cubicBezTo>
                    <a:pt x="82" y="195"/>
                    <a:pt x="78" y="185"/>
                    <a:pt x="75" y="176"/>
                  </a:cubicBezTo>
                  <a:cubicBezTo>
                    <a:pt x="71" y="160"/>
                    <a:pt x="69" y="145"/>
                    <a:pt x="65" y="129"/>
                  </a:cubicBezTo>
                  <a:cubicBezTo>
                    <a:pt x="63" y="119"/>
                    <a:pt x="57" y="117"/>
                    <a:pt x="47" y="120"/>
                  </a:cubicBezTo>
                  <a:cubicBezTo>
                    <a:pt x="38" y="124"/>
                    <a:pt x="29" y="127"/>
                    <a:pt x="19" y="129"/>
                  </a:cubicBezTo>
                  <a:cubicBezTo>
                    <a:pt x="14" y="130"/>
                    <a:pt x="5" y="130"/>
                    <a:pt x="3" y="127"/>
                  </a:cubicBezTo>
                  <a:cubicBezTo>
                    <a:pt x="0" y="122"/>
                    <a:pt x="0" y="114"/>
                    <a:pt x="2" y="108"/>
                  </a:cubicBezTo>
                  <a:cubicBezTo>
                    <a:pt x="6" y="96"/>
                    <a:pt x="12" y="85"/>
                    <a:pt x="16" y="73"/>
                  </a:cubicBezTo>
                  <a:cubicBezTo>
                    <a:pt x="22" y="57"/>
                    <a:pt x="27" y="41"/>
                    <a:pt x="31" y="25"/>
                  </a:cubicBezTo>
                  <a:cubicBezTo>
                    <a:pt x="37" y="4"/>
                    <a:pt x="46" y="0"/>
                    <a:pt x="64" y="12"/>
                  </a:cubicBezTo>
                  <a:cubicBezTo>
                    <a:pt x="88" y="29"/>
                    <a:pt x="113" y="45"/>
                    <a:pt x="137" y="62"/>
                  </a:cubicBezTo>
                  <a:cubicBezTo>
                    <a:pt x="141" y="65"/>
                    <a:pt x="143" y="74"/>
                    <a:pt x="142" y="76"/>
                  </a:cubicBezTo>
                  <a:cubicBezTo>
                    <a:pt x="135" y="84"/>
                    <a:pt x="126" y="91"/>
                    <a:pt x="117" y="99"/>
                  </a:cubicBezTo>
                  <a:cubicBezTo>
                    <a:pt x="112" y="103"/>
                    <a:pt x="102" y="109"/>
                    <a:pt x="103" y="113"/>
                  </a:cubicBezTo>
                  <a:cubicBezTo>
                    <a:pt x="104" y="123"/>
                    <a:pt x="109" y="134"/>
                    <a:pt x="116" y="142"/>
                  </a:cubicBezTo>
                  <a:cubicBezTo>
                    <a:pt x="120" y="148"/>
                    <a:pt x="129" y="151"/>
                    <a:pt x="136" y="154"/>
                  </a:cubicBezTo>
                  <a:cubicBezTo>
                    <a:pt x="141" y="155"/>
                    <a:pt x="148" y="157"/>
                    <a:pt x="152" y="155"/>
                  </a:cubicBezTo>
                  <a:cubicBezTo>
                    <a:pt x="177" y="145"/>
                    <a:pt x="201" y="136"/>
                    <a:pt x="224" y="124"/>
                  </a:cubicBezTo>
                  <a:cubicBezTo>
                    <a:pt x="230" y="121"/>
                    <a:pt x="233" y="108"/>
                    <a:pt x="233" y="99"/>
                  </a:cubicBezTo>
                  <a:cubicBezTo>
                    <a:pt x="234" y="87"/>
                    <a:pt x="238" y="84"/>
                    <a:pt x="249" y="84"/>
                  </a:cubicBezTo>
                  <a:cubicBezTo>
                    <a:pt x="278" y="85"/>
                    <a:pt x="307" y="84"/>
                    <a:pt x="336" y="84"/>
                  </a:cubicBezTo>
                  <a:cubicBezTo>
                    <a:pt x="338" y="84"/>
                    <a:pt x="340" y="85"/>
                    <a:pt x="346" y="86"/>
                  </a:cubicBezTo>
                  <a:close/>
                </a:path>
              </a:pathLst>
            </a:custGeom>
            <a:solidFill>
              <a:srgbClr val="5EB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9"/>
            <p:cNvSpPr/>
            <p:nvPr/>
          </p:nvSpPr>
          <p:spPr bwMode="auto">
            <a:xfrm>
              <a:off x="3669" y="2579"/>
              <a:ext cx="199" cy="241"/>
            </a:xfrm>
            <a:custGeom>
              <a:avLst/>
              <a:gdLst>
                <a:gd name="T0" fmla="*/ 54 w 84"/>
                <a:gd name="T1" fmla="*/ 0 h 102"/>
                <a:gd name="T2" fmla="*/ 68 w 84"/>
                <a:gd name="T3" fmla="*/ 34 h 102"/>
                <a:gd name="T4" fmla="*/ 79 w 84"/>
                <a:gd name="T5" fmla="*/ 63 h 102"/>
                <a:gd name="T6" fmla="*/ 80 w 84"/>
                <a:gd name="T7" fmla="*/ 94 h 102"/>
                <a:gd name="T8" fmla="*/ 55 w 84"/>
                <a:gd name="T9" fmla="*/ 101 h 102"/>
                <a:gd name="T10" fmla="*/ 35 w 84"/>
                <a:gd name="T11" fmla="*/ 81 h 102"/>
                <a:gd name="T12" fmla="*/ 21 w 84"/>
                <a:gd name="T13" fmla="*/ 57 h 102"/>
                <a:gd name="T14" fmla="*/ 31 w 84"/>
                <a:gd name="T15" fmla="*/ 11 h 102"/>
                <a:gd name="T16" fmla="*/ 54 w 84"/>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02">
                  <a:moveTo>
                    <a:pt x="54" y="0"/>
                  </a:moveTo>
                  <a:cubicBezTo>
                    <a:pt x="59" y="12"/>
                    <a:pt x="64" y="23"/>
                    <a:pt x="68" y="34"/>
                  </a:cubicBezTo>
                  <a:cubicBezTo>
                    <a:pt x="72" y="44"/>
                    <a:pt x="77" y="53"/>
                    <a:pt x="79" y="63"/>
                  </a:cubicBezTo>
                  <a:cubicBezTo>
                    <a:pt x="82" y="73"/>
                    <a:pt x="84" y="86"/>
                    <a:pt x="80" y="94"/>
                  </a:cubicBezTo>
                  <a:cubicBezTo>
                    <a:pt x="77" y="99"/>
                    <a:pt x="64" y="100"/>
                    <a:pt x="55" y="101"/>
                  </a:cubicBezTo>
                  <a:cubicBezTo>
                    <a:pt x="41" y="102"/>
                    <a:pt x="39" y="92"/>
                    <a:pt x="35" y="81"/>
                  </a:cubicBezTo>
                  <a:cubicBezTo>
                    <a:pt x="32" y="73"/>
                    <a:pt x="27" y="64"/>
                    <a:pt x="21" y="57"/>
                  </a:cubicBezTo>
                  <a:cubicBezTo>
                    <a:pt x="7" y="39"/>
                    <a:pt x="0" y="17"/>
                    <a:pt x="31" y="11"/>
                  </a:cubicBezTo>
                  <a:cubicBezTo>
                    <a:pt x="38" y="10"/>
                    <a:pt x="44" y="5"/>
                    <a:pt x="54" y="0"/>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0"/>
            <p:cNvSpPr/>
            <p:nvPr/>
          </p:nvSpPr>
          <p:spPr bwMode="auto">
            <a:xfrm>
              <a:off x="4095" y="1823"/>
              <a:ext cx="147" cy="277"/>
            </a:xfrm>
            <a:custGeom>
              <a:avLst/>
              <a:gdLst>
                <a:gd name="T0" fmla="*/ 62 w 62"/>
                <a:gd name="T1" fmla="*/ 96 h 117"/>
                <a:gd name="T2" fmla="*/ 47 w 62"/>
                <a:gd name="T3" fmla="*/ 112 h 117"/>
                <a:gd name="T4" fmla="*/ 24 w 62"/>
                <a:gd name="T5" fmla="*/ 100 h 117"/>
                <a:gd name="T6" fmla="*/ 2 w 62"/>
                <a:gd name="T7" fmla="*/ 34 h 117"/>
                <a:gd name="T8" fmla="*/ 10 w 62"/>
                <a:gd name="T9" fmla="*/ 14 h 117"/>
                <a:gd name="T10" fmla="*/ 39 w 62"/>
                <a:gd name="T11" fmla="*/ 17 h 117"/>
                <a:gd name="T12" fmla="*/ 62 w 62"/>
                <a:gd name="T13" fmla="*/ 96 h 117"/>
              </a:gdLst>
              <a:ahLst/>
              <a:cxnLst>
                <a:cxn ang="0">
                  <a:pos x="T0" y="T1"/>
                </a:cxn>
                <a:cxn ang="0">
                  <a:pos x="T2" y="T3"/>
                </a:cxn>
                <a:cxn ang="0">
                  <a:pos x="T4" y="T5"/>
                </a:cxn>
                <a:cxn ang="0">
                  <a:pos x="T6" y="T7"/>
                </a:cxn>
                <a:cxn ang="0">
                  <a:pos x="T8" y="T9"/>
                </a:cxn>
                <a:cxn ang="0">
                  <a:pos x="T10" y="T11"/>
                </a:cxn>
                <a:cxn ang="0">
                  <a:pos x="T12" y="T13"/>
                </a:cxn>
              </a:cxnLst>
              <a:rect l="0" t="0" r="r" b="b"/>
              <a:pathLst>
                <a:path w="62" h="117">
                  <a:moveTo>
                    <a:pt x="62" y="96"/>
                  </a:moveTo>
                  <a:cubicBezTo>
                    <a:pt x="59" y="99"/>
                    <a:pt x="54" y="108"/>
                    <a:pt x="47" y="112"/>
                  </a:cubicBezTo>
                  <a:cubicBezTo>
                    <a:pt x="36" y="117"/>
                    <a:pt x="28" y="109"/>
                    <a:pt x="24" y="100"/>
                  </a:cubicBezTo>
                  <a:cubicBezTo>
                    <a:pt x="16" y="78"/>
                    <a:pt x="8" y="56"/>
                    <a:pt x="2" y="34"/>
                  </a:cubicBezTo>
                  <a:cubicBezTo>
                    <a:pt x="0" y="28"/>
                    <a:pt x="7" y="21"/>
                    <a:pt x="10" y="14"/>
                  </a:cubicBezTo>
                  <a:cubicBezTo>
                    <a:pt x="19" y="19"/>
                    <a:pt x="33" y="0"/>
                    <a:pt x="39" y="17"/>
                  </a:cubicBezTo>
                  <a:cubicBezTo>
                    <a:pt x="48" y="41"/>
                    <a:pt x="54" y="66"/>
                    <a:pt x="62" y="96"/>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
            <p:cNvSpPr/>
            <p:nvPr/>
          </p:nvSpPr>
          <p:spPr bwMode="auto">
            <a:xfrm>
              <a:off x="2854" y="2323"/>
              <a:ext cx="156" cy="229"/>
            </a:xfrm>
            <a:custGeom>
              <a:avLst/>
              <a:gdLst>
                <a:gd name="T0" fmla="*/ 66 w 66"/>
                <a:gd name="T1" fmla="*/ 79 h 97"/>
                <a:gd name="T2" fmla="*/ 46 w 66"/>
                <a:gd name="T3" fmla="*/ 96 h 97"/>
                <a:gd name="T4" fmla="*/ 32 w 66"/>
                <a:gd name="T5" fmla="*/ 85 h 97"/>
                <a:gd name="T6" fmla="*/ 8 w 66"/>
                <a:gd name="T7" fmla="*/ 39 h 97"/>
                <a:gd name="T8" fmla="*/ 23 w 66"/>
                <a:gd name="T9" fmla="*/ 8 h 97"/>
                <a:gd name="T10" fmla="*/ 43 w 66"/>
                <a:gd name="T11" fmla="*/ 20 h 97"/>
                <a:gd name="T12" fmla="*/ 66 w 66"/>
                <a:gd name="T13" fmla="*/ 79 h 97"/>
              </a:gdLst>
              <a:ahLst/>
              <a:cxnLst>
                <a:cxn ang="0">
                  <a:pos x="T0" y="T1"/>
                </a:cxn>
                <a:cxn ang="0">
                  <a:pos x="T2" y="T3"/>
                </a:cxn>
                <a:cxn ang="0">
                  <a:pos x="T4" y="T5"/>
                </a:cxn>
                <a:cxn ang="0">
                  <a:pos x="T6" y="T7"/>
                </a:cxn>
                <a:cxn ang="0">
                  <a:pos x="T8" y="T9"/>
                </a:cxn>
                <a:cxn ang="0">
                  <a:pos x="T10" y="T11"/>
                </a:cxn>
                <a:cxn ang="0">
                  <a:pos x="T12" y="T13"/>
                </a:cxn>
              </a:cxnLst>
              <a:rect l="0" t="0" r="r" b="b"/>
              <a:pathLst>
                <a:path w="66" h="97">
                  <a:moveTo>
                    <a:pt x="66" y="79"/>
                  </a:moveTo>
                  <a:cubicBezTo>
                    <a:pt x="59" y="86"/>
                    <a:pt x="54" y="93"/>
                    <a:pt x="46" y="96"/>
                  </a:cubicBezTo>
                  <a:cubicBezTo>
                    <a:pt x="44" y="97"/>
                    <a:pt x="35" y="90"/>
                    <a:pt x="32" y="85"/>
                  </a:cubicBezTo>
                  <a:cubicBezTo>
                    <a:pt x="23" y="70"/>
                    <a:pt x="16" y="55"/>
                    <a:pt x="8" y="39"/>
                  </a:cubicBezTo>
                  <a:cubicBezTo>
                    <a:pt x="0" y="24"/>
                    <a:pt x="4" y="19"/>
                    <a:pt x="23" y="8"/>
                  </a:cubicBezTo>
                  <a:cubicBezTo>
                    <a:pt x="38" y="0"/>
                    <a:pt x="39" y="12"/>
                    <a:pt x="43" y="20"/>
                  </a:cubicBezTo>
                  <a:cubicBezTo>
                    <a:pt x="50" y="39"/>
                    <a:pt x="57" y="57"/>
                    <a:pt x="66" y="79"/>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2"/>
            <p:cNvSpPr/>
            <p:nvPr/>
          </p:nvSpPr>
          <p:spPr bwMode="auto">
            <a:xfrm>
              <a:off x="3842" y="1574"/>
              <a:ext cx="123" cy="159"/>
            </a:xfrm>
            <a:custGeom>
              <a:avLst/>
              <a:gdLst>
                <a:gd name="T0" fmla="*/ 52 w 52"/>
                <a:gd name="T1" fmla="*/ 35 h 67"/>
                <a:gd name="T2" fmla="*/ 27 w 52"/>
                <a:gd name="T3" fmla="*/ 67 h 67"/>
                <a:gd name="T4" fmla="*/ 5 w 52"/>
                <a:gd name="T5" fmla="*/ 36 h 67"/>
                <a:gd name="T6" fmla="*/ 30 w 52"/>
                <a:gd name="T7" fmla="*/ 5 h 67"/>
                <a:gd name="T8" fmla="*/ 52 w 52"/>
                <a:gd name="T9" fmla="*/ 35 h 67"/>
              </a:gdLst>
              <a:ahLst/>
              <a:cxnLst>
                <a:cxn ang="0">
                  <a:pos x="T0" y="T1"/>
                </a:cxn>
                <a:cxn ang="0">
                  <a:pos x="T2" y="T3"/>
                </a:cxn>
                <a:cxn ang="0">
                  <a:pos x="T4" y="T5"/>
                </a:cxn>
                <a:cxn ang="0">
                  <a:pos x="T6" y="T7"/>
                </a:cxn>
                <a:cxn ang="0">
                  <a:pos x="T8" y="T9"/>
                </a:cxn>
              </a:cxnLst>
              <a:rect l="0" t="0" r="r" b="b"/>
              <a:pathLst>
                <a:path w="52" h="67">
                  <a:moveTo>
                    <a:pt x="52" y="35"/>
                  </a:moveTo>
                  <a:cubicBezTo>
                    <a:pt x="43" y="48"/>
                    <a:pt x="35" y="57"/>
                    <a:pt x="27" y="67"/>
                  </a:cubicBezTo>
                  <a:cubicBezTo>
                    <a:pt x="20" y="57"/>
                    <a:pt x="9" y="47"/>
                    <a:pt x="5" y="36"/>
                  </a:cubicBezTo>
                  <a:cubicBezTo>
                    <a:pt x="0" y="24"/>
                    <a:pt x="22" y="0"/>
                    <a:pt x="30" y="5"/>
                  </a:cubicBezTo>
                  <a:cubicBezTo>
                    <a:pt x="39" y="10"/>
                    <a:pt x="44" y="23"/>
                    <a:pt x="52" y="35"/>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3"/>
            <p:cNvSpPr/>
            <p:nvPr/>
          </p:nvSpPr>
          <p:spPr bwMode="auto">
            <a:xfrm>
              <a:off x="2849" y="2117"/>
              <a:ext cx="121" cy="116"/>
            </a:xfrm>
            <a:custGeom>
              <a:avLst/>
              <a:gdLst>
                <a:gd name="T0" fmla="*/ 0 w 51"/>
                <a:gd name="T1" fmla="*/ 29 h 49"/>
                <a:gd name="T2" fmla="*/ 31 w 51"/>
                <a:gd name="T3" fmla="*/ 2 h 49"/>
                <a:gd name="T4" fmla="*/ 48 w 51"/>
                <a:gd name="T5" fmla="*/ 18 h 49"/>
                <a:gd name="T6" fmla="*/ 19 w 51"/>
                <a:gd name="T7" fmla="*/ 47 h 49"/>
                <a:gd name="T8" fmla="*/ 0 w 51"/>
                <a:gd name="T9" fmla="*/ 29 h 49"/>
              </a:gdLst>
              <a:ahLst/>
              <a:cxnLst>
                <a:cxn ang="0">
                  <a:pos x="T0" y="T1"/>
                </a:cxn>
                <a:cxn ang="0">
                  <a:pos x="T2" y="T3"/>
                </a:cxn>
                <a:cxn ang="0">
                  <a:pos x="T4" y="T5"/>
                </a:cxn>
                <a:cxn ang="0">
                  <a:pos x="T6" y="T7"/>
                </a:cxn>
                <a:cxn ang="0">
                  <a:pos x="T8" y="T9"/>
                </a:cxn>
              </a:cxnLst>
              <a:rect l="0" t="0" r="r" b="b"/>
              <a:pathLst>
                <a:path w="51" h="49">
                  <a:moveTo>
                    <a:pt x="0" y="29"/>
                  </a:moveTo>
                  <a:cubicBezTo>
                    <a:pt x="3" y="16"/>
                    <a:pt x="19" y="0"/>
                    <a:pt x="31" y="2"/>
                  </a:cubicBezTo>
                  <a:cubicBezTo>
                    <a:pt x="38" y="3"/>
                    <a:pt x="47" y="12"/>
                    <a:pt x="48" y="18"/>
                  </a:cubicBezTo>
                  <a:cubicBezTo>
                    <a:pt x="51" y="35"/>
                    <a:pt x="36" y="49"/>
                    <a:pt x="19" y="47"/>
                  </a:cubicBezTo>
                  <a:cubicBezTo>
                    <a:pt x="12" y="46"/>
                    <a:pt x="6" y="35"/>
                    <a:pt x="0" y="29"/>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4"/>
            <p:cNvSpPr/>
            <p:nvPr/>
          </p:nvSpPr>
          <p:spPr bwMode="auto">
            <a:xfrm>
              <a:off x="3994" y="1702"/>
              <a:ext cx="111" cy="114"/>
            </a:xfrm>
            <a:custGeom>
              <a:avLst/>
              <a:gdLst>
                <a:gd name="T0" fmla="*/ 47 w 47"/>
                <a:gd name="T1" fmla="*/ 28 h 48"/>
                <a:gd name="T2" fmla="*/ 27 w 47"/>
                <a:gd name="T3" fmla="*/ 45 h 48"/>
                <a:gd name="T4" fmla="*/ 0 w 47"/>
                <a:gd name="T5" fmla="*/ 21 h 48"/>
                <a:gd name="T6" fmla="*/ 26 w 47"/>
                <a:gd name="T7" fmla="*/ 0 h 48"/>
                <a:gd name="T8" fmla="*/ 47 w 47"/>
                <a:gd name="T9" fmla="*/ 28 h 48"/>
              </a:gdLst>
              <a:ahLst/>
              <a:cxnLst>
                <a:cxn ang="0">
                  <a:pos x="T0" y="T1"/>
                </a:cxn>
                <a:cxn ang="0">
                  <a:pos x="T2" y="T3"/>
                </a:cxn>
                <a:cxn ang="0">
                  <a:pos x="T4" y="T5"/>
                </a:cxn>
                <a:cxn ang="0">
                  <a:pos x="T6" y="T7"/>
                </a:cxn>
                <a:cxn ang="0">
                  <a:pos x="T8" y="T9"/>
                </a:cxn>
              </a:cxnLst>
              <a:rect l="0" t="0" r="r" b="b"/>
              <a:pathLst>
                <a:path w="47" h="48">
                  <a:moveTo>
                    <a:pt x="47" y="28"/>
                  </a:moveTo>
                  <a:cubicBezTo>
                    <a:pt x="42" y="33"/>
                    <a:pt x="36" y="43"/>
                    <a:pt x="27" y="45"/>
                  </a:cubicBezTo>
                  <a:cubicBezTo>
                    <a:pt x="17" y="48"/>
                    <a:pt x="1" y="31"/>
                    <a:pt x="0" y="21"/>
                  </a:cubicBezTo>
                  <a:cubicBezTo>
                    <a:pt x="0" y="8"/>
                    <a:pt x="9" y="0"/>
                    <a:pt x="26" y="0"/>
                  </a:cubicBezTo>
                  <a:cubicBezTo>
                    <a:pt x="41" y="0"/>
                    <a:pt x="43" y="12"/>
                    <a:pt x="47" y="28"/>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5"/>
            <p:cNvSpPr/>
            <p:nvPr/>
          </p:nvSpPr>
          <p:spPr bwMode="auto">
            <a:xfrm>
              <a:off x="3619" y="1522"/>
              <a:ext cx="102" cy="123"/>
            </a:xfrm>
            <a:custGeom>
              <a:avLst/>
              <a:gdLst>
                <a:gd name="T0" fmla="*/ 41 w 43"/>
                <a:gd name="T1" fmla="*/ 24 h 52"/>
                <a:gd name="T2" fmla="*/ 23 w 43"/>
                <a:gd name="T3" fmla="*/ 50 h 52"/>
                <a:gd name="T4" fmla="*/ 1 w 43"/>
                <a:gd name="T5" fmla="*/ 24 h 52"/>
                <a:gd name="T6" fmla="*/ 24 w 43"/>
                <a:gd name="T7" fmla="*/ 1 h 52"/>
                <a:gd name="T8" fmla="*/ 41 w 43"/>
                <a:gd name="T9" fmla="*/ 24 h 52"/>
              </a:gdLst>
              <a:ahLst/>
              <a:cxnLst>
                <a:cxn ang="0">
                  <a:pos x="T0" y="T1"/>
                </a:cxn>
                <a:cxn ang="0">
                  <a:pos x="T2" y="T3"/>
                </a:cxn>
                <a:cxn ang="0">
                  <a:pos x="T4" y="T5"/>
                </a:cxn>
                <a:cxn ang="0">
                  <a:pos x="T6" y="T7"/>
                </a:cxn>
                <a:cxn ang="0">
                  <a:pos x="T8" y="T9"/>
                </a:cxn>
              </a:cxnLst>
              <a:rect l="0" t="0" r="r" b="b"/>
              <a:pathLst>
                <a:path w="43" h="52">
                  <a:moveTo>
                    <a:pt x="41" y="24"/>
                  </a:moveTo>
                  <a:cubicBezTo>
                    <a:pt x="41" y="35"/>
                    <a:pt x="38" y="47"/>
                    <a:pt x="23" y="50"/>
                  </a:cubicBezTo>
                  <a:cubicBezTo>
                    <a:pt x="14" y="52"/>
                    <a:pt x="0" y="34"/>
                    <a:pt x="1" y="24"/>
                  </a:cubicBezTo>
                  <a:cubicBezTo>
                    <a:pt x="2" y="12"/>
                    <a:pt x="13" y="0"/>
                    <a:pt x="24" y="1"/>
                  </a:cubicBezTo>
                  <a:cubicBezTo>
                    <a:pt x="37" y="1"/>
                    <a:pt x="43" y="8"/>
                    <a:pt x="41" y="24"/>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6"/>
            <p:cNvSpPr/>
            <p:nvPr/>
          </p:nvSpPr>
          <p:spPr bwMode="auto">
            <a:xfrm>
              <a:off x="3280" y="2685"/>
              <a:ext cx="107" cy="126"/>
            </a:xfrm>
            <a:custGeom>
              <a:avLst/>
              <a:gdLst>
                <a:gd name="T0" fmla="*/ 45 w 45"/>
                <a:gd name="T1" fmla="*/ 32 h 53"/>
                <a:gd name="T2" fmla="*/ 23 w 45"/>
                <a:gd name="T3" fmla="*/ 51 h 53"/>
                <a:gd name="T4" fmla="*/ 0 w 45"/>
                <a:gd name="T5" fmla="*/ 33 h 53"/>
                <a:gd name="T6" fmla="*/ 21 w 45"/>
                <a:gd name="T7" fmla="*/ 4 h 53"/>
                <a:gd name="T8" fmla="*/ 45 w 45"/>
                <a:gd name="T9" fmla="*/ 32 h 53"/>
              </a:gdLst>
              <a:ahLst/>
              <a:cxnLst>
                <a:cxn ang="0">
                  <a:pos x="T0" y="T1"/>
                </a:cxn>
                <a:cxn ang="0">
                  <a:pos x="T2" y="T3"/>
                </a:cxn>
                <a:cxn ang="0">
                  <a:pos x="T4" y="T5"/>
                </a:cxn>
                <a:cxn ang="0">
                  <a:pos x="T6" y="T7"/>
                </a:cxn>
                <a:cxn ang="0">
                  <a:pos x="T8" y="T9"/>
                </a:cxn>
              </a:cxnLst>
              <a:rect l="0" t="0" r="r" b="b"/>
              <a:pathLst>
                <a:path w="45" h="53">
                  <a:moveTo>
                    <a:pt x="45" y="32"/>
                  </a:moveTo>
                  <a:cubicBezTo>
                    <a:pt x="35" y="41"/>
                    <a:pt x="29" y="50"/>
                    <a:pt x="23" y="51"/>
                  </a:cubicBezTo>
                  <a:cubicBezTo>
                    <a:pt x="12" y="53"/>
                    <a:pt x="1" y="47"/>
                    <a:pt x="0" y="33"/>
                  </a:cubicBezTo>
                  <a:cubicBezTo>
                    <a:pt x="0" y="20"/>
                    <a:pt x="13" y="0"/>
                    <a:pt x="21" y="4"/>
                  </a:cubicBezTo>
                  <a:cubicBezTo>
                    <a:pt x="30" y="8"/>
                    <a:pt x="35" y="20"/>
                    <a:pt x="45" y="32"/>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7"/>
            <p:cNvSpPr/>
            <p:nvPr/>
          </p:nvSpPr>
          <p:spPr bwMode="auto">
            <a:xfrm>
              <a:off x="2934" y="1913"/>
              <a:ext cx="90" cy="125"/>
            </a:xfrm>
            <a:custGeom>
              <a:avLst/>
              <a:gdLst>
                <a:gd name="T0" fmla="*/ 38 w 38"/>
                <a:gd name="T1" fmla="*/ 18 h 53"/>
                <a:gd name="T2" fmla="*/ 17 w 38"/>
                <a:gd name="T3" fmla="*/ 51 h 53"/>
                <a:gd name="T4" fmla="*/ 1 w 38"/>
                <a:gd name="T5" fmla="*/ 31 h 53"/>
                <a:gd name="T6" fmla="*/ 25 w 38"/>
                <a:gd name="T7" fmla="*/ 3 h 53"/>
                <a:gd name="T8" fmla="*/ 38 w 38"/>
                <a:gd name="T9" fmla="*/ 18 h 53"/>
              </a:gdLst>
              <a:ahLst/>
              <a:cxnLst>
                <a:cxn ang="0">
                  <a:pos x="T0" y="T1"/>
                </a:cxn>
                <a:cxn ang="0">
                  <a:pos x="T2" y="T3"/>
                </a:cxn>
                <a:cxn ang="0">
                  <a:pos x="T4" y="T5"/>
                </a:cxn>
                <a:cxn ang="0">
                  <a:pos x="T6" y="T7"/>
                </a:cxn>
                <a:cxn ang="0">
                  <a:pos x="T8" y="T9"/>
                </a:cxn>
              </a:cxnLst>
              <a:rect l="0" t="0" r="r" b="b"/>
              <a:pathLst>
                <a:path w="38" h="53">
                  <a:moveTo>
                    <a:pt x="38" y="18"/>
                  </a:moveTo>
                  <a:cubicBezTo>
                    <a:pt x="36" y="42"/>
                    <a:pt x="28" y="53"/>
                    <a:pt x="17" y="51"/>
                  </a:cubicBezTo>
                  <a:cubicBezTo>
                    <a:pt x="6" y="50"/>
                    <a:pt x="0" y="43"/>
                    <a:pt x="1" y="31"/>
                  </a:cubicBezTo>
                  <a:cubicBezTo>
                    <a:pt x="2" y="17"/>
                    <a:pt x="15" y="0"/>
                    <a:pt x="25" y="3"/>
                  </a:cubicBezTo>
                  <a:cubicBezTo>
                    <a:pt x="32" y="5"/>
                    <a:pt x="36" y="15"/>
                    <a:pt x="38" y="18"/>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8"/>
            <p:cNvSpPr/>
            <p:nvPr/>
          </p:nvSpPr>
          <p:spPr bwMode="auto">
            <a:xfrm>
              <a:off x="3126" y="2621"/>
              <a:ext cx="102" cy="114"/>
            </a:xfrm>
            <a:custGeom>
              <a:avLst/>
              <a:gdLst>
                <a:gd name="T0" fmla="*/ 43 w 43"/>
                <a:gd name="T1" fmla="*/ 23 h 48"/>
                <a:gd name="T2" fmla="*/ 22 w 43"/>
                <a:gd name="T3" fmla="*/ 48 h 48"/>
                <a:gd name="T4" fmla="*/ 0 w 43"/>
                <a:gd name="T5" fmla="*/ 24 h 48"/>
                <a:gd name="T6" fmla="*/ 22 w 43"/>
                <a:gd name="T7" fmla="*/ 0 h 48"/>
                <a:gd name="T8" fmla="*/ 43 w 43"/>
                <a:gd name="T9" fmla="*/ 23 h 48"/>
              </a:gdLst>
              <a:ahLst/>
              <a:cxnLst>
                <a:cxn ang="0">
                  <a:pos x="T0" y="T1"/>
                </a:cxn>
                <a:cxn ang="0">
                  <a:pos x="T2" y="T3"/>
                </a:cxn>
                <a:cxn ang="0">
                  <a:pos x="T4" y="T5"/>
                </a:cxn>
                <a:cxn ang="0">
                  <a:pos x="T6" y="T7"/>
                </a:cxn>
                <a:cxn ang="0">
                  <a:pos x="T8" y="T9"/>
                </a:cxn>
              </a:cxnLst>
              <a:rect l="0" t="0" r="r" b="b"/>
              <a:pathLst>
                <a:path w="43" h="48">
                  <a:moveTo>
                    <a:pt x="43" y="23"/>
                  </a:moveTo>
                  <a:cubicBezTo>
                    <a:pt x="34" y="33"/>
                    <a:pt x="28" y="41"/>
                    <a:pt x="22" y="48"/>
                  </a:cubicBezTo>
                  <a:cubicBezTo>
                    <a:pt x="14" y="40"/>
                    <a:pt x="0" y="32"/>
                    <a:pt x="0" y="24"/>
                  </a:cubicBezTo>
                  <a:cubicBezTo>
                    <a:pt x="0" y="16"/>
                    <a:pt x="14" y="8"/>
                    <a:pt x="22" y="0"/>
                  </a:cubicBezTo>
                  <a:cubicBezTo>
                    <a:pt x="28" y="6"/>
                    <a:pt x="34" y="13"/>
                    <a:pt x="43" y="23"/>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9"/>
            <p:cNvSpPr/>
            <p:nvPr/>
          </p:nvSpPr>
          <p:spPr bwMode="auto">
            <a:xfrm>
              <a:off x="3510" y="2737"/>
              <a:ext cx="100" cy="109"/>
            </a:xfrm>
            <a:custGeom>
              <a:avLst/>
              <a:gdLst>
                <a:gd name="T0" fmla="*/ 0 w 42"/>
                <a:gd name="T1" fmla="*/ 21 h 46"/>
                <a:gd name="T2" fmla="*/ 23 w 42"/>
                <a:gd name="T3" fmla="*/ 1 h 46"/>
                <a:gd name="T4" fmla="*/ 39 w 42"/>
                <a:gd name="T5" fmla="*/ 18 h 46"/>
                <a:gd name="T6" fmla="*/ 17 w 42"/>
                <a:gd name="T7" fmla="*/ 42 h 46"/>
                <a:gd name="T8" fmla="*/ 0 w 42"/>
                <a:gd name="T9" fmla="*/ 21 h 46"/>
              </a:gdLst>
              <a:ahLst/>
              <a:cxnLst>
                <a:cxn ang="0">
                  <a:pos x="T0" y="T1"/>
                </a:cxn>
                <a:cxn ang="0">
                  <a:pos x="T2" y="T3"/>
                </a:cxn>
                <a:cxn ang="0">
                  <a:pos x="T4" y="T5"/>
                </a:cxn>
                <a:cxn ang="0">
                  <a:pos x="T6" y="T7"/>
                </a:cxn>
                <a:cxn ang="0">
                  <a:pos x="T8" y="T9"/>
                </a:cxn>
              </a:cxnLst>
              <a:rect l="0" t="0" r="r" b="b"/>
              <a:pathLst>
                <a:path w="42" h="46">
                  <a:moveTo>
                    <a:pt x="0" y="21"/>
                  </a:moveTo>
                  <a:cubicBezTo>
                    <a:pt x="0" y="9"/>
                    <a:pt x="10" y="0"/>
                    <a:pt x="23" y="1"/>
                  </a:cubicBezTo>
                  <a:cubicBezTo>
                    <a:pt x="35" y="1"/>
                    <a:pt x="42" y="9"/>
                    <a:pt x="39" y="18"/>
                  </a:cubicBezTo>
                  <a:cubicBezTo>
                    <a:pt x="35" y="28"/>
                    <a:pt x="26" y="40"/>
                    <a:pt x="17" y="42"/>
                  </a:cubicBezTo>
                  <a:cubicBezTo>
                    <a:pt x="5" y="46"/>
                    <a:pt x="1" y="33"/>
                    <a:pt x="0" y="21"/>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0"/>
            <p:cNvSpPr/>
            <p:nvPr/>
          </p:nvSpPr>
          <p:spPr bwMode="auto">
            <a:xfrm>
              <a:off x="3991" y="2557"/>
              <a:ext cx="95" cy="109"/>
            </a:xfrm>
            <a:custGeom>
              <a:avLst/>
              <a:gdLst>
                <a:gd name="T0" fmla="*/ 40 w 40"/>
                <a:gd name="T1" fmla="*/ 13 h 46"/>
                <a:gd name="T2" fmla="*/ 16 w 40"/>
                <a:gd name="T3" fmla="*/ 44 h 46"/>
                <a:gd name="T4" fmla="*/ 3 w 40"/>
                <a:gd name="T5" fmla="*/ 27 h 46"/>
                <a:gd name="T6" fmla="*/ 25 w 40"/>
                <a:gd name="T7" fmla="*/ 2 h 46"/>
                <a:gd name="T8" fmla="*/ 40 w 40"/>
                <a:gd name="T9" fmla="*/ 13 h 46"/>
              </a:gdLst>
              <a:ahLst/>
              <a:cxnLst>
                <a:cxn ang="0">
                  <a:pos x="T0" y="T1"/>
                </a:cxn>
                <a:cxn ang="0">
                  <a:pos x="T2" y="T3"/>
                </a:cxn>
                <a:cxn ang="0">
                  <a:pos x="T4" y="T5"/>
                </a:cxn>
                <a:cxn ang="0">
                  <a:pos x="T6" y="T7"/>
                </a:cxn>
                <a:cxn ang="0">
                  <a:pos x="T8" y="T9"/>
                </a:cxn>
              </a:cxnLst>
              <a:rect l="0" t="0" r="r" b="b"/>
              <a:pathLst>
                <a:path w="40" h="46">
                  <a:moveTo>
                    <a:pt x="40" y="13"/>
                  </a:moveTo>
                  <a:cubicBezTo>
                    <a:pt x="40" y="31"/>
                    <a:pt x="28" y="46"/>
                    <a:pt x="16" y="44"/>
                  </a:cubicBezTo>
                  <a:cubicBezTo>
                    <a:pt x="10" y="43"/>
                    <a:pt x="4" y="33"/>
                    <a:pt x="3" y="27"/>
                  </a:cubicBezTo>
                  <a:cubicBezTo>
                    <a:pt x="0" y="15"/>
                    <a:pt x="14" y="0"/>
                    <a:pt x="25" y="2"/>
                  </a:cubicBezTo>
                  <a:cubicBezTo>
                    <a:pt x="31" y="3"/>
                    <a:pt x="37" y="10"/>
                    <a:pt x="40" y="13"/>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
            <p:cNvSpPr/>
            <p:nvPr/>
          </p:nvSpPr>
          <p:spPr bwMode="auto">
            <a:xfrm>
              <a:off x="4110" y="2380"/>
              <a:ext cx="92" cy="104"/>
            </a:xfrm>
            <a:custGeom>
              <a:avLst/>
              <a:gdLst>
                <a:gd name="T0" fmla="*/ 0 w 39"/>
                <a:gd name="T1" fmla="*/ 16 h 44"/>
                <a:gd name="T2" fmla="*/ 17 w 39"/>
                <a:gd name="T3" fmla="*/ 3 h 44"/>
                <a:gd name="T4" fmla="*/ 36 w 39"/>
                <a:gd name="T5" fmla="*/ 27 h 44"/>
                <a:gd name="T6" fmla="*/ 19 w 39"/>
                <a:gd name="T7" fmla="*/ 43 h 44"/>
                <a:gd name="T8" fmla="*/ 0 w 39"/>
                <a:gd name="T9" fmla="*/ 16 h 44"/>
              </a:gdLst>
              <a:ahLst/>
              <a:cxnLst>
                <a:cxn ang="0">
                  <a:pos x="T0" y="T1"/>
                </a:cxn>
                <a:cxn ang="0">
                  <a:pos x="T2" y="T3"/>
                </a:cxn>
                <a:cxn ang="0">
                  <a:pos x="T4" y="T5"/>
                </a:cxn>
                <a:cxn ang="0">
                  <a:pos x="T6" y="T7"/>
                </a:cxn>
                <a:cxn ang="0">
                  <a:pos x="T8" y="T9"/>
                </a:cxn>
              </a:cxnLst>
              <a:rect l="0" t="0" r="r" b="b"/>
              <a:pathLst>
                <a:path w="39" h="44">
                  <a:moveTo>
                    <a:pt x="0" y="16"/>
                  </a:moveTo>
                  <a:cubicBezTo>
                    <a:pt x="4" y="13"/>
                    <a:pt x="9" y="5"/>
                    <a:pt x="17" y="3"/>
                  </a:cubicBezTo>
                  <a:cubicBezTo>
                    <a:pt x="26" y="0"/>
                    <a:pt x="39" y="16"/>
                    <a:pt x="36" y="27"/>
                  </a:cubicBezTo>
                  <a:cubicBezTo>
                    <a:pt x="34" y="34"/>
                    <a:pt x="26" y="42"/>
                    <a:pt x="19" y="43"/>
                  </a:cubicBezTo>
                  <a:cubicBezTo>
                    <a:pt x="7" y="44"/>
                    <a:pt x="0" y="35"/>
                    <a:pt x="0" y="16"/>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2"/>
            <p:cNvSpPr/>
            <p:nvPr/>
          </p:nvSpPr>
          <p:spPr bwMode="auto">
            <a:xfrm>
              <a:off x="4171" y="2204"/>
              <a:ext cx="95" cy="102"/>
            </a:xfrm>
            <a:custGeom>
              <a:avLst/>
              <a:gdLst>
                <a:gd name="T0" fmla="*/ 40 w 40"/>
                <a:gd name="T1" fmla="*/ 18 h 43"/>
                <a:gd name="T2" fmla="*/ 19 w 40"/>
                <a:gd name="T3" fmla="*/ 42 h 43"/>
                <a:gd name="T4" fmla="*/ 1 w 40"/>
                <a:gd name="T5" fmla="*/ 19 h 43"/>
                <a:gd name="T6" fmla="*/ 21 w 40"/>
                <a:gd name="T7" fmla="*/ 1 h 43"/>
                <a:gd name="T8" fmla="*/ 40 w 40"/>
                <a:gd name="T9" fmla="*/ 18 h 43"/>
              </a:gdLst>
              <a:ahLst/>
              <a:cxnLst>
                <a:cxn ang="0">
                  <a:pos x="T0" y="T1"/>
                </a:cxn>
                <a:cxn ang="0">
                  <a:pos x="T2" y="T3"/>
                </a:cxn>
                <a:cxn ang="0">
                  <a:pos x="T4" y="T5"/>
                </a:cxn>
                <a:cxn ang="0">
                  <a:pos x="T6" y="T7"/>
                </a:cxn>
                <a:cxn ang="0">
                  <a:pos x="T8" y="T9"/>
                </a:cxn>
              </a:cxnLst>
              <a:rect l="0" t="0" r="r" b="b"/>
              <a:pathLst>
                <a:path w="40" h="43">
                  <a:moveTo>
                    <a:pt x="40" y="18"/>
                  </a:moveTo>
                  <a:cubicBezTo>
                    <a:pt x="31" y="28"/>
                    <a:pt x="25" y="41"/>
                    <a:pt x="19" y="42"/>
                  </a:cubicBezTo>
                  <a:cubicBezTo>
                    <a:pt x="7" y="43"/>
                    <a:pt x="2" y="31"/>
                    <a:pt x="1" y="19"/>
                  </a:cubicBezTo>
                  <a:cubicBezTo>
                    <a:pt x="0" y="4"/>
                    <a:pt x="10" y="0"/>
                    <a:pt x="21" y="1"/>
                  </a:cubicBezTo>
                  <a:cubicBezTo>
                    <a:pt x="26" y="1"/>
                    <a:pt x="31" y="10"/>
                    <a:pt x="40" y="18"/>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3"/>
            <p:cNvSpPr/>
            <p:nvPr/>
          </p:nvSpPr>
          <p:spPr bwMode="auto">
            <a:xfrm>
              <a:off x="3062" y="1740"/>
              <a:ext cx="83" cy="102"/>
            </a:xfrm>
            <a:custGeom>
              <a:avLst/>
              <a:gdLst>
                <a:gd name="T0" fmla="*/ 0 w 35"/>
                <a:gd name="T1" fmla="*/ 31 h 43"/>
                <a:gd name="T2" fmla="*/ 21 w 35"/>
                <a:gd name="T3" fmla="*/ 2 h 43"/>
                <a:gd name="T4" fmla="*/ 33 w 35"/>
                <a:gd name="T5" fmla="*/ 18 h 43"/>
                <a:gd name="T6" fmla="*/ 9 w 35"/>
                <a:gd name="T7" fmla="*/ 40 h 43"/>
                <a:gd name="T8" fmla="*/ 0 w 35"/>
                <a:gd name="T9" fmla="*/ 31 h 43"/>
              </a:gdLst>
              <a:ahLst/>
              <a:cxnLst>
                <a:cxn ang="0">
                  <a:pos x="T0" y="T1"/>
                </a:cxn>
                <a:cxn ang="0">
                  <a:pos x="T2" y="T3"/>
                </a:cxn>
                <a:cxn ang="0">
                  <a:pos x="T4" y="T5"/>
                </a:cxn>
                <a:cxn ang="0">
                  <a:pos x="T6" y="T7"/>
                </a:cxn>
                <a:cxn ang="0">
                  <a:pos x="T8" y="T9"/>
                </a:cxn>
              </a:cxnLst>
              <a:rect l="0" t="0" r="r" b="b"/>
              <a:pathLst>
                <a:path w="35" h="43">
                  <a:moveTo>
                    <a:pt x="0" y="31"/>
                  </a:moveTo>
                  <a:cubicBezTo>
                    <a:pt x="5" y="17"/>
                    <a:pt x="2" y="0"/>
                    <a:pt x="21" y="2"/>
                  </a:cubicBezTo>
                  <a:cubicBezTo>
                    <a:pt x="26" y="2"/>
                    <a:pt x="32" y="12"/>
                    <a:pt x="33" y="18"/>
                  </a:cubicBezTo>
                  <a:cubicBezTo>
                    <a:pt x="35" y="29"/>
                    <a:pt x="19" y="43"/>
                    <a:pt x="9" y="40"/>
                  </a:cubicBezTo>
                  <a:cubicBezTo>
                    <a:pt x="5" y="39"/>
                    <a:pt x="3" y="33"/>
                    <a:pt x="0" y="31"/>
                  </a:cubicBezTo>
                  <a:close/>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p:cTn id="7" dur="1000" fill="hold"/>
                                        <p:tgtEl>
                                          <p:spTgt spid="392"/>
                                        </p:tgtEl>
                                        <p:attrNameLst>
                                          <p:attrName>ppt_w</p:attrName>
                                        </p:attrNameLst>
                                      </p:cBhvr>
                                      <p:tavLst>
                                        <p:tav tm="0">
                                          <p:val>
                                            <p:fltVal val="0"/>
                                          </p:val>
                                        </p:tav>
                                        <p:tav tm="100000">
                                          <p:val>
                                            <p:strVal val="#ppt_w"/>
                                          </p:val>
                                        </p:tav>
                                      </p:tavLst>
                                    </p:anim>
                                    <p:anim calcmode="lin" valueType="num">
                                      <p:cBhvr>
                                        <p:cTn id="8" dur="1000" fill="hold"/>
                                        <p:tgtEl>
                                          <p:spTgt spid="392"/>
                                        </p:tgtEl>
                                        <p:attrNameLst>
                                          <p:attrName>ppt_h</p:attrName>
                                        </p:attrNameLst>
                                      </p:cBhvr>
                                      <p:tavLst>
                                        <p:tav tm="0">
                                          <p:val>
                                            <p:fltVal val="0"/>
                                          </p:val>
                                        </p:tav>
                                        <p:tav tm="100000">
                                          <p:val>
                                            <p:strVal val="#ppt_h"/>
                                          </p:val>
                                        </p:tav>
                                      </p:tavLst>
                                    </p:anim>
                                    <p:anim calcmode="lin" valueType="num">
                                      <p:cBhvr>
                                        <p:cTn id="9" dur="1000" fill="hold"/>
                                        <p:tgtEl>
                                          <p:spTgt spid="392"/>
                                        </p:tgtEl>
                                        <p:attrNameLst>
                                          <p:attrName>style.rotation</p:attrName>
                                        </p:attrNameLst>
                                      </p:cBhvr>
                                      <p:tavLst>
                                        <p:tav tm="0">
                                          <p:val>
                                            <p:fltVal val="90"/>
                                          </p:val>
                                        </p:tav>
                                        <p:tav tm="100000">
                                          <p:val>
                                            <p:fltVal val="0"/>
                                          </p:val>
                                        </p:tav>
                                      </p:tavLst>
                                    </p:anim>
                                    <p:animEffect transition="in" filter="fade">
                                      <p:cBhvr>
                                        <p:cTn id="10" dur="1000"/>
                                        <p:tgtEl>
                                          <p:spTgt spid="392"/>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92"/>
                                        </p:tgtEl>
                                        <p:attrNameLst>
                                          <p:attrName>r</p:attrName>
                                        </p:attrNameLst>
                                      </p:cBhvr>
                                    </p:animRot>
                                    <p:animRot by="-240000">
                                      <p:cBhvr>
                                        <p:cTn id="14" dur="200" fill="hold">
                                          <p:stCondLst>
                                            <p:cond delay="200"/>
                                          </p:stCondLst>
                                        </p:cTn>
                                        <p:tgtEl>
                                          <p:spTgt spid="392"/>
                                        </p:tgtEl>
                                        <p:attrNameLst>
                                          <p:attrName>r</p:attrName>
                                        </p:attrNameLst>
                                      </p:cBhvr>
                                    </p:animRot>
                                    <p:animRot by="240000">
                                      <p:cBhvr>
                                        <p:cTn id="15" dur="200" fill="hold">
                                          <p:stCondLst>
                                            <p:cond delay="400"/>
                                          </p:stCondLst>
                                        </p:cTn>
                                        <p:tgtEl>
                                          <p:spTgt spid="392"/>
                                        </p:tgtEl>
                                        <p:attrNameLst>
                                          <p:attrName>r</p:attrName>
                                        </p:attrNameLst>
                                      </p:cBhvr>
                                    </p:animRot>
                                    <p:animRot by="-240000">
                                      <p:cBhvr>
                                        <p:cTn id="16" dur="200" fill="hold">
                                          <p:stCondLst>
                                            <p:cond delay="600"/>
                                          </p:stCondLst>
                                        </p:cTn>
                                        <p:tgtEl>
                                          <p:spTgt spid="392"/>
                                        </p:tgtEl>
                                        <p:attrNameLst>
                                          <p:attrName>r</p:attrName>
                                        </p:attrNameLst>
                                      </p:cBhvr>
                                    </p:animRot>
                                    <p:animRot by="120000">
                                      <p:cBhvr>
                                        <p:cTn id="17" dur="200" fill="hold">
                                          <p:stCondLst>
                                            <p:cond delay="800"/>
                                          </p:stCondLst>
                                        </p:cTn>
                                        <p:tgtEl>
                                          <p:spTgt spid="392"/>
                                        </p:tgtEl>
                                        <p:attrNameLst>
                                          <p:attrName>r</p:attrName>
                                        </p:attrNameLst>
                                      </p:cBhvr>
                                    </p:animRo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421"/>
                                        </p:tgtEl>
                                        <p:attrNameLst>
                                          <p:attrName>style.visibility</p:attrName>
                                        </p:attrNameLst>
                                      </p:cBhvr>
                                      <p:to>
                                        <p:strVal val="visible"/>
                                      </p:to>
                                    </p:set>
                                    <p:animEffect transition="in" filter="fade">
                                      <p:cBhvr>
                                        <p:cTn id="20" dur="500"/>
                                        <p:tgtEl>
                                          <p:spTgt spid="421"/>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86"/>
                                        </p:tgtEl>
                                        <p:attrNameLst>
                                          <p:attrName>style.visibility</p:attrName>
                                        </p:attrNameLst>
                                      </p:cBhvr>
                                      <p:to>
                                        <p:strVal val="visible"/>
                                      </p:to>
                                    </p:set>
                                    <p:anim calcmode="lin" valueType="num">
                                      <p:cBhvr>
                                        <p:cTn id="24" dur="500" fill="hold"/>
                                        <p:tgtEl>
                                          <p:spTgt spid="186"/>
                                        </p:tgtEl>
                                        <p:attrNameLst>
                                          <p:attrName>ppt_w</p:attrName>
                                        </p:attrNameLst>
                                      </p:cBhvr>
                                      <p:tavLst>
                                        <p:tav tm="0">
                                          <p:val>
                                            <p:fltVal val="0"/>
                                          </p:val>
                                        </p:tav>
                                        <p:tav tm="100000">
                                          <p:val>
                                            <p:strVal val="#ppt_w"/>
                                          </p:val>
                                        </p:tav>
                                      </p:tavLst>
                                    </p:anim>
                                    <p:anim calcmode="lin" valueType="num">
                                      <p:cBhvr>
                                        <p:cTn id="25" dur="500" fill="hold"/>
                                        <p:tgtEl>
                                          <p:spTgt spid="186"/>
                                        </p:tgtEl>
                                        <p:attrNameLst>
                                          <p:attrName>ppt_h</p:attrName>
                                        </p:attrNameLst>
                                      </p:cBhvr>
                                      <p:tavLst>
                                        <p:tav tm="0">
                                          <p:val>
                                            <p:fltVal val="0"/>
                                          </p:val>
                                        </p:tav>
                                        <p:tav tm="100000">
                                          <p:val>
                                            <p:strVal val="#ppt_h"/>
                                          </p:val>
                                        </p:tav>
                                      </p:tavLst>
                                    </p:anim>
                                    <p:animEffect transition="in" filter="fade">
                                      <p:cBhvr>
                                        <p:cTn id="26" dur="500"/>
                                        <p:tgtEl>
                                          <p:spTgt spid="186"/>
                                        </p:tgtEl>
                                      </p:cBhvr>
                                    </p:animEffect>
                                  </p:childTnLst>
                                </p:cTn>
                              </p:par>
                              <p:par>
                                <p:cTn id="27" presetID="53" presetClass="entr" presetSubtype="16" fill="hold" nodeType="withEffect">
                                  <p:stCondLst>
                                    <p:cond delay="1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25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fill="hold"/>
                                        <p:tgtEl>
                                          <p:spTgt spid="94"/>
                                        </p:tgtEl>
                                        <p:attrNameLst>
                                          <p:attrName>ppt_w</p:attrName>
                                        </p:attrNameLst>
                                      </p:cBhvr>
                                      <p:tavLst>
                                        <p:tav tm="0">
                                          <p:val>
                                            <p:fltVal val="0"/>
                                          </p:val>
                                        </p:tav>
                                        <p:tav tm="100000">
                                          <p:val>
                                            <p:strVal val="#ppt_w"/>
                                          </p:val>
                                        </p:tav>
                                      </p:tavLst>
                                    </p:anim>
                                    <p:anim calcmode="lin" valueType="num">
                                      <p:cBhvr>
                                        <p:cTn id="35" dur="500" fill="hold"/>
                                        <p:tgtEl>
                                          <p:spTgt spid="94"/>
                                        </p:tgtEl>
                                        <p:attrNameLst>
                                          <p:attrName>ppt_h</p:attrName>
                                        </p:attrNameLst>
                                      </p:cBhvr>
                                      <p:tavLst>
                                        <p:tav tm="0">
                                          <p:val>
                                            <p:fltVal val="0"/>
                                          </p:val>
                                        </p:tav>
                                        <p:tav tm="100000">
                                          <p:val>
                                            <p:strVal val="#ppt_h"/>
                                          </p:val>
                                        </p:tav>
                                      </p:tavLst>
                                    </p:anim>
                                    <p:animEffect transition="in" filter="fade">
                                      <p:cBhvr>
                                        <p:cTn id="36" dur="500"/>
                                        <p:tgtEl>
                                          <p:spTgt spid="94"/>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8"/>
                                        </p:tgtEl>
                                        <p:attrNameLst>
                                          <p:attrName>style.visibility</p:attrName>
                                        </p:attrNameLst>
                                      </p:cBhvr>
                                      <p:to>
                                        <p:strVal val="visible"/>
                                      </p:to>
                                    </p:set>
                                    <p:anim calcmode="lin" valueType="num">
                                      <p:cBhvr>
                                        <p:cTn id="39" dur="500" fill="hold"/>
                                        <p:tgtEl>
                                          <p:spTgt spid="278"/>
                                        </p:tgtEl>
                                        <p:attrNameLst>
                                          <p:attrName>ppt_w</p:attrName>
                                        </p:attrNameLst>
                                      </p:cBhvr>
                                      <p:tavLst>
                                        <p:tav tm="0">
                                          <p:val>
                                            <p:fltVal val="0"/>
                                          </p:val>
                                        </p:tav>
                                        <p:tav tm="100000">
                                          <p:val>
                                            <p:strVal val="#ppt_w"/>
                                          </p:val>
                                        </p:tav>
                                      </p:tavLst>
                                    </p:anim>
                                    <p:anim calcmode="lin" valueType="num">
                                      <p:cBhvr>
                                        <p:cTn id="40" dur="500" fill="hold"/>
                                        <p:tgtEl>
                                          <p:spTgt spid="278"/>
                                        </p:tgtEl>
                                        <p:attrNameLst>
                                          <p:attrName>ppt_h</p:attrName>
                                        </p:attrNameLst>
                                      </p:cBhvr>
                                      <p:tavLst>
                                        <p:tav tm="0">
                                          <p:val>
                                            <p:fltVal val="0"/>
                                          </p:val>
                                        </p:tav>
                                        <p:tav tm="100000">
                                          <p:val>
                                            <p:strVal val="#ppt_h"/>
                                          </p:val>
                                        </p:tav>
                                      </p:tavLst>
                                    </p:anim>
                                    <p:animEffect transition="in" filter="fade">
                                      <p:cBhvr>
                                        <p:cTn id="41"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20819300">
            <a:off x="1512968" y="4128645"/>
            <a:ext cx="1755000" cy="1822500"/>
          </a:xfrm>
          <a:prstGeom prst="rect">
            <a:avLst/>
          </a:prstGeom>
        </p:spPr>
      </p:pic>
      <p:pic>
        <p:nvPicPr>
          <p:cNvPr id="4" name="图片 3"/>
          <p:cNvPicPr>
            <a:picLocks noChangeAspect="1"/>
          </p:cNvPicPr>
          <p:nvPr/>
        </p:nvPicPr>
        <p:blipFill>
          <a:blip r:embed="rId2"/>
          <a:stretch>
            <a:fillRect/>
          </a:stretch>
        </p:blipFill>
        <p:spPr>
          <a:xfrm rot="21105268">
            <a:off x="3149985" y="3794155"/>
            <a:ext cx="1451250" cy="1923750"/>
          </a:xfrm>
          <a:prstGeom prst="rect">
            <a:avLst/>
          </a:prstGeom>
        </p:spPr>
      </p:pic>
      <p:pic>
        <p:nvPicPr>
          <p:cNvPr id="5" name="图片 4"/>
          <p:cNvPicPr>
            <a:picLocks noChangeAspect="1"/>
          </p:cNvPicPr>
          <p:nvPr/>
        </p:nvPicPr>
        <p:blipFill>
          <a:blip r:embed="rId3"/>
          <a:stretch>
            <a:fillRect/>
          </a:stretch>
        </p:blipFill>
        <p:spPr>
          <a:xfrm>
            <a:off x="4435943" y="3662935"/>
            <a:ext cx="1462500" cy="1991250"/>
          </a:xfrm>
          <a:prstGeom prst="rect">
            <a:avLst/>
          </a:prstGeom>
        </p:spPr>
      </p:pic>
      <p:pic>
        <p:nvPicPr>
          <p:cNvPr id="6" name="图片 5"/>
          <p:cNvPicPr>
            <a:picLocks noChangeAspect="1"/>
          </p:cNvPicPr>
          <p:nvPr/>
        </p:nvPicPr>
        <p:blipFill>
          <a:blip r:embed="rId4"/>
          <a:stretch>
            <a:fillRect/>
          </a:stretch>
        </p:blipFill>
        <p:spPr>
          <a:xfrm>
            <a:off x="5845340" y="3662878"/>
            <a:ext cx="1755000" cy="1890000"/>
          </a:xfrm>
          <a:prstGeom prst="rect">
            <a:avLst/>
          </a:prstGeom>
        </p:spPr>
      </p:pic>
      <p:pic>
        <p:nvPicPr>
          <p:cNvPr id="7" name="图片 6"/>
          <p:cNvPicPr>
            <a:picLocks noChangeAspect="1"/>
          </p:cNvPicPr>
          <p:nvPr/>
        </p:nvPicPr>
        <p:blipFill>
          <a:blip r:embed="rId5"/>
          <a:stretch>
            <a:fillRect/>
          </a:stretch>
        </p:blipFill>
        <p:spPr>
          <a:xfrm>
            <a:off x="7392144" y="3662836"/>
            <a:ext cx="1833750" cy="1991250"/>
          </a:xfrm>
          <a:prstGeom prst="rect">
            <a:avLst/>
          </a:prstGeom>
        </p:spPr>
      </p:pic>
      <p:pic>
        <p:nvPicPr>
          <p:cNvPr id="8" name="图片 7"/>
          <p:cNvPicPr>
            <a:picLocks noChangeAspect="1"/>
          </p:cNvPicPr>
          <p:nvPr/>
        </p:nvPicPr>
        <p:blipFill>
          <a:blip r:embed="rId6"/>
          <a:stretch>
            <a:fillRect/>
          </a:stretch>
        </p:blipFill>
        <p:spPr>
          <a:xfrm>
            <a:off x="9167944" y="1572665"/>
            <a:ext cx="2137500" cy="4196250"/>
          </a:xfrm>
          <a:prstGeom prst="rect">
            <a:avLst/>
          </a:prstGeom>
        </p:spPr>
      </p:pic>
      <p:pic>
        <p:nvPicPr>
          <p:cNvPr id="10" name="图片 9"/>
          <p:cNvPicPr>
            <a:picLocks noChangeAspect="1"/>
          </p:cNvPicPr>
          <p:nvPr/>
        </p:nvPicPr>
        <p:blipFill>
          <a:blip r:embed="rId7"/>
          <a:stretch>
            <a:fillRect/>
          </a:stretch>
        </p:blipFill>
        <p:spPr>
          <a:xfrm>
            <a:off x="148297" y="188640"/>
            <a:ext cx="2531250" cy="2396250"/>
          </a:xfrm>
          <a:prstGeom prst="rect">
            <a:avLst/>
          </a:prstGeom>
        </p:spPr>
      </p:pic>
      <p:pic>
        <p:nvPicPr>
          <p:cNvPr id="11" name="图片 10"/>
          <p:cNvPicPr>
            <a:picLocks noChangeAspect="1"/>
          </p:cNvPicPr>
          <p:nvPr/>
        </p:nvPicPr>
        <p:blipFill>
          <a:blip r:embed="rId8"/>
          <a:stretch>
            <a:fillRect/>
          </a:stretch>
        </p:blipFill>
        <p:spPr>
          <a:xfrm>
            <a:off x="671071" y="2776906"/>
            <a:ext cx="595066" cy="504056"/>
          </a:xfrm>
          <a:prstGeom prst="rect">
            <a:avLst/>
          </a:prstGeom>
        </p:spPr>
      </p:pic>
      <p:pic>
        <p:nvPicPr>
          <p:cNvPr id="12" name="图片 11"/>
          <p:cNvPicPr>
            <a:picLocks noChangeAspect="1"/>
          </p:cNvPicPr>
          <p:nvPr/>
        </p:nvPicPr>
        <p:blipFill>
          <a:blip r:embed="rId9"/>
          <a:stretch>
            <a:fillRect/>
          </a:stretch>
        </p:blipFill>
        <p:spPr>
          <a:xfrm>
            <a:off x="3236667" y="1468943"/>
            <a:ext cx="1804869" cy="778571"/>
          </a:xfrm>
          <a:prstGeom prst="rect">
            <a:avLst/>
          </a:prstGeom>
        </p:spPr>
      </p:pic>
      <p:pic>
        <p:nvPicPr>
          <p:cNvPr id="13" name="图片 12"/>
          <p:cNvPicPr>
            <a:picLocks noChangeAspect="1"/>
          </p:cNvPicPr>
          <p:nvPr/>
        </p:nvPicPr>
        <p:blipFill>
          <a:blip r:embed="rId10"/>
          <a:stretch>
            <a:fillRect/>
          </a:stretch>
        </p:blipFill>
        <p:spPr>
          <a:xfrm rot="20363277">
            <a:off x="5324307" y="1447335"/>
            <a:ext cx="858198" cy="698945"/>
          </a:xfrm>
          <a:prstGeom prst="rect">
            <a:avLst/>
          </a:prstGeom>
        </p:spPr>
      </p:pic>
      <p:pic>
        <p:nvPicPr>
          <p:cNvPr id="14" name="图片 13"/>
          <p:cNvPicPr>
            <a:picLocks noChangeAspect="1"/>
          </p:cNvPicPr>
          <p:nvPr/>
        </p:nvPicPr>
        <p:blipFill>
          <a:blip r:embed="rId11"/>
          <a:stretch>
            <a:fillRect/>
          </a:stretch>
        </p:blipFill>
        <p:spPr>
          <a:xfrm rot="434045">
            <a:off x="6381331" y="1376518"/>
            <a:ext cx="2592288" cy="752029"/>
          </a:xfrm>
          <a:prstGeom prst="rect">
            <a:avLst/>
          </a:prstGeom>
        </p:spPr>
      </p:pic>
      <p:pic>
        <p:nvPicPr>
          <p:cNvPr id="15" name="图片 14"/>
          <p:cNvPicPr>
            <a:picLocks noChangeAspect="1"/>
          </p:cNvPicPr>
          <p:nvPr/>
        </p:nvPicPr>
        <p:blipFill>
          <a:blip r:embed="rId12"/>
          <a:stretch>
            <a:fillRect/>
          </a:stretch>
        </p:blipFill>
        <p:spPr>
          <a:xfrm>
            <a:off x="1289614" y="2924431"/>
            <a:ext cx="1261452" cy="746359"/>
          </a:xfrm>
          <a:prstGeom prst="rect">
            <a:avLst/>
          </a:prstGeom>
        </p:spPr>
      </p:pic>
      <p:pic>
        <p:nvPicPr>
          <p:cNvPr id="16" name="图片 15"/>
          <p:cNvPicPr>
            <a:picLocks noChangeAspect="1"/>
          </p:cNvPicPr>
          <p:nvPr/>
        </p:nvPicPr>
        <p:blipFill>
          <a:blip r:embed="rId13"/>
          <a:stretch>
            <a:fillRect/>
          </a:stretch>
        </p:blipFill>
        <p:spPr>
          <a:xfrm>
            <a:off x="2333621" y="2301637"/>
            <a:ext cx="827824" cy="469672"/>
          </a:xfrm>
          <a:prstGeom prst="rect">
            <a:avLst/>
          </a:prstGeom>
        </p:spPr>
      </p:pic>
      <p:pic>
        <p:nvPicPr>
          <p:cNvPr id="17" name="图片 16"/>
          <p:cNvPicPr>
            <a:picLocks noChangeAspect="1"/>
          </p:cNvPicPr>
          <p:nvPr/>
        </p:nvPicPr>
        <p:blipFill>
          <a:blip r:embed="rId14"/>
          <a:stretch>
            <a:fillRect/>
          </a:stretch>
        </p:blipFill>
        <p:spPr>
          <a:xfrm>
            <a:off x="11015856" y="1722531"/>
            <a:ext cx="760201" cy="749494"/>
          </a:xfrm>
          <a:prstGeom prst="rect">
            <a:avLst/>
          </a:prstGeom>
        </p:spPr>
      </p:pic>
      <p:pic>
        <p:nvPicPr>
          <p:cNvPr id="18" name="图片 17"/>
          <p:cNvPicPr>
            <a:picLocks noChangeAspect="1"/>
          </p:cNvPicPr>
          <p:nvPr/>
        </p:nvPicPr>
        <p:blipFill>
          <a:blip r:embed="rId15"/>
          <a:stretch>
            <a:fillRect/>
          </a:stretch>
        </p:blipFill>
        <p:spPr>
          <a:xfrm>
            <a:off x="9229" y="4792580"/>
            <a:ext cx="12011322" cy="1822506"/>
          </a:xfrm>
          <a:prstGeom prst="rect">
            <a:avLst/>
          </a:prstGeom>
        </p:spPr>
      </p:pic>
      <p:pic>
        <p:nvPicPr>
          <p:cNvPr id="19" name="图片 18"/>
          <p:cNvPicPr>
            <a:picLocks noChangeAspect="1"/>
          </p:cNvPicPr>
          <p:nvPr/>
        </p:nvPicPr>
        <p:blipFill>
          <a:blip r:embed="rId16"/>
          <a:stretch>
            <a:fillRect/>
          </a:stretch>
        </p:blipFill>
        <p:spPr>
          <a:xfrm>
            <a:off x="507475" y="3472978"/>
            <a:ext cx="1641723" cy="982342"/>
          </a:xfrm>
          <a:prstGeom prst="rect">
            <a:avLst/>
          </a:prstGeom>
        </p:spPr>
      </p:pic>
      <p:pic>
        <p:nvPicPr>
          <p:cNvPr id="20" name="图片 19"/>
          <p:cNvPicPr>
            <a:picLocks noChangeAspect="1"/>
          </p:cNvPicPr>
          <p:nvPr/>
        </p:nvPicPr>
        <p:blipFill>
          <a:blip r:embed="rId17"/>
          <a:stretch>
            <a:fillRect/>
          </a:stretch>
        </p:blipFill>
        <p:spPr>
          <a:xfrm>
            <a:off x="9537411" y="358023"/>
            <a:ext cx="1592899" cy="1004531"/>
          </a:xfrm>
          <a:prstGeom prst="rect">
            <a:avLst/>
          </a:prstGeom>
        </p:spPr>
      </p:pic>
      <p:sp>
        <p:nvSpPr>
          <p:cNvPr id="21" name="文本框 20"/>
          <p:cNvSpPr txBox="1"/>
          <p:nvPr/>
        </p:nvSpPr>
        <p:spPr>
          <a:xfrm>
            <a:off x="3983264" y="2220655"/>
            <a:ext cx="4099541" cy="830997"/>
          </a:xfrm>
          <a:prstGeom prst="rect">
            <a:avLst/>
          </a:prstGeom>
          <a:noFill/>
        </p:spPr>
        <p:txBody>
          <a:bodyPr wrap="square" rtlCol="0">
            <a:spAutoFit/>
          </a:bodyPr>
          <a:lstStyle/>
          <a:p>
            <a:pPr algn="ctr"/>
            <a:r>
              <a:rPr lang="zh-CN" altLang="en-US" sz="4800" dirty="0" smtClean="0">
                <a:solidFill>
                  <a:schemeClr val="tx1">
                    <a:lumMod val="75000"/>
                    <a:lumOff val="25000"/>
                  </a:schemeClr>
                </a:solidFill>
                <a:latin typeface="方正静蕾简体" panose="02000000000000000000" pitchFamily="2" charset="-122"/>
                <a:ea typeface="方正静蕾简体" panose="02000000000000000000" pitchFamily="2" charset="-122"/>
              </a:rPr>
              <a:t>我会努力的！</a:t>
            </a:r>
            <a:endParaRPr lang="zh-CN" altLang="en-US" sz="48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par>
                                    <p:cTn id="25" presetID="53" presetClass="entr" presetSubtype="16" fill="hold" nodeType="withEffect">
                                      <p:stCondLst>
                                        <p:cond delay="5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fill="hold" nodeType="withEffect">
                                      <p:stCondLst>
                                        <p:cond delay="10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par>
                                    <p:cTn id="35" presetID="53" presetClass="entr" presetSubtype="16" fill="hold" nodeType="withEffect">
                                      <p:stCondLst>
                                        <p:cond delay="15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par>
                                    <p:cTn id="40" presetID="53" presetClass="entr" presetSubtype="16" fill="hold" nodeType="withEffect">
                                      <p:stCondLst>
                                        <p:cond delay="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750" fill="hold"/>
                                            <p:tgtEl>
                                              <p:spTgt spid="7"/>
                                            </p:tgtEl>
                                            <p:attrNameLst>
                                              <p:attrName>ppt_w</p:attrName>
                                            </p:attrNameLst>
                                          </p:cBhvr>
                                          <p:tavLst>
                                            <p:tav tm="0">
                                              <p:val>
                                                <p:fltVal val="0"/>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animEffect transition="in" filter="fade">
                                          <p:cBhvr>
                                            <p:cTn id="44" dur="750"/>
                                            <p:tgtEl>
                                              <p:spTgt spid="7"/>
                                            </p:tgtEl>
                                          </p:cBhvr>
                                        </p:animEffect>
                                      </p:childTnLst>
                                    </p:cTn>
                                  </p:par>
                                  <p:par>
                                    <p:cTn id="45" presetID="2" presetClass="entr" presetSubtype="1" accel="52000" fill="hold" nodeType="withEffect" p14:presetBounceEnd="52000">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14:bounceEnd="52000">
                                          <p:cBhvr additive="base">
                                            <p:cTn id="47" dur="1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accel="52000" fill="hold" nodeType="withEffect" p14:presetBounceEnd="52000">
                                      <p:stCondLst>
                                        <p:cond delay="100"/>
                                      </p:stCondLst>
                                      <p:childTnLst>
                                        <p:set>
                                          <p:cBhvr>
                                            <p:cTn id="50" dur="1" fill="hold">
                                              <p:stCondLst>
                                                <p:cond delay="0"/>
                                              </p:stCondLst>
                                            </p:cTn>
                                            <p:tgtEl>
                                              <p:spTgt spid="13"/>
                                            </p:tgtEl>
                                            <p:attrNameLst>
                                              <p:attrName>style.visibility</p:attrName>
                                            </p:attrNameLst>
                                          </p:cBhvr>
                                          <p:to>
                                            <p:strVal val="visible"/>
                                          </p:to>
                                        </p:set>
                                        <p:anim calcmode="lin" valueType="num" p14:bounceEnd="52000">
                                          <p:cBhvr additive="base">
                                            <p:cTn id="51" dur="1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accel="52000" fill="hold" nodeType="withEffect" p14:presetBounceEnd="52000">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14:bounceEnd="52000">
                                          <p:cBhvr additive="base">
                                            <p:cTn id="55" dur="10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56" dur="1000" fill="hold"/>
                                            <p:tgtEl>
                                              <p:spTgt spid="14"/>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12" presetClass="entr" presetSubtype="8"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1000"/>
                                            <p:tgtEl>
                                              <p:spTgt spid="19"/>
                                            </p:tgtEl>
                                            <p:attrNameLst>
                                              <p:attrName>ppt_x</p:attrName>
                                            </p:attrNameLst>
                                          </p:cBhvr>
                                          <p:tavLst>
                                            <p:tav tm="0">
                                              <p:val>
                                                <p:strVal val="#ppt_x-#ppt_w*1.125000"/>
                                              </p:val>
                                            </p:tav>
                                            <p:tav tm="100000">
                                              <p:val>
                                                <p:strVal val="#ppt_x"/>
                                              </p:val>
                                            </p:tav>
                                          </p:tavLst>
                                        </p:anim>
                                        <p:animEffect transition="in" filter="wipe(right)">
                                          <p:cBhvr>
                                            <p:cTn id="86" dur="1000"/>
                                            <p:tgtEl>
                                              <p:spTgt spid="19"/>
                                            </p:tgtEl>
                                          </p:cBhvr>
                                        </p:animEffect>
                                      </p:childTnLst>
                                    </p:cTn>
                                  </p:par>
                                  <p:par>
                                    <p:cTn id="87" presetID="12" presetClass="entr" presetSubtype="2"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1000"/>
                                            <p:tgtEl>
                                              <p:spTgt spid="20"/>
                                            </p:tgtEl>
                                            <p:attrNameLst>
                                              <p:attrName>ppt_x</p:attrName>
                                            </p:attrNameLst>
                                          </p:cBhvr>
                                          <p:tavLst>
                                            <p:tav tm="0">
                                              <p:val>
                                                <p:strVal val="#ppt_x+#ppt_w*1.125000"/>
                                              </p:val>
                                            </p:tav>
                                            <p:tav tm="100000">
                                              <p:val>
                                                <p:strVal val="#ppt_x"/>
                                              </p:val>
                                            </p:tav>
                                          </p:tavLst>
                                        </p:anim>
                                        <p:animEffect transition="in" filter="wipe(left)">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par>
                                    <p:cTn id="25" presetID="53" presetClass="entr" presetSubtype="16" fill="hold" nodeType="withEffect">
                                      <p:stCondLst>
                                        <p:cond delay="5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fill="hold" nodeType="withEffect">
                                      <p:stCondLst>
                                        <p:cond delay="10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par>
                                    <p:cTn id="35" presetID="53" presetClass="entr" presetSubtype="16" fill="hold" nodeType="withEffect">
                                      <p:stCondLst>
                                        <p:cond delay="15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par>
                                    <p:cTn id="40" presetID="53" presetClass="entr" presetSubtype="16" fill="hold" nodeType="withEffect">
                                      <p:stCondLst>
                                        <p:cond delay="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750" fill="hold"/>
                                            <p:tgtEl>
                                              <p:spTgt spid="7"/>
                                            </p:tgtEl>
                                            <p:attrNameLst>
                                              <p:attrName>ppt_w</p:attrName>
                                            </p:attrNameLst>
                                          </p:cBhvr>
                                          <p:tavLst>
                                            <p:tav tm="0">
                                              <p:val>
                                                <p:fltVal val="0"/>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animEffect transition="in" filter="fade">
                                          <p:cBhvr>
                                            <p:cTn id="44" dur="750"/>
                                            <p:tgtEl>
                                              <p:spTgt spid="7"/>
                                            </p:tgtEl>
                                          </p:cBhvr>
                                        </p:animEffect>
                                      </p:childTnLst>
                                    </p:cTn>
                                  </p:par>
                                  <p:par>
                                    <p:cTn id="45" presetID="2" presetClass="entr" presetSubtype="1" accel="5200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accel="52000" fill="hold" nodeType="withEffect">
                                      <p:stCondLst>
                                        <p:cond delay="1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accel="52000" fill="hold"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12" presetClass="entr" presetSubtype="8"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1000"/>
                                            <p:tgtEl>
                                              <p:spTgt spid="19"/>
                                            </p:tgtEl>
                                            <p:attrNameLst>
                                              <p:attrName>ppt_x</p:attrName>
                                            </p:attrNameLst>
                                          </p:cBhvr>
                                          <p:tavLst>
                                            <p:tav tm="0">
                                              <p:val>
                                                <p:strVal val="#ppt_x-#ppt_w*1.125000"/>
                                              </p:val>
                                            </p:tav>
                                            <p:tav tm="100000">
                                              <p:val>
                                                <p:strVal val="#ppt_x"/>
                                              </p:val>
                                            </p:tav>
                                          </p:tavLst>
                                        </p:anim>
                                        <p:animEffect transition="in" filter="wipe(right)">
                                          <p:cBhvr>
                                            <p:cTn id="86" dur="1000"/>
                                            <p:tgtEl>
                                              <p:spTgt spid="19"/>
                                            </p:tgtEl>
                                          </p:cBhvr>
                                        </p:animEffect>
                                      </p:childTnLst>
                                    </p:cTn>
                                  </p:par>
                                  <p:par>
                                    <p:cTn id="87" presetID="12" presetClass="entr" presetSubtype="2"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1000"/>
                                            <p:tgtEl>
                                              <p:spTgt spid="20"/>
                                            </p:tgtEl>
                                            <p:attrNameLst>
                                              <p:attrName>ppt_x</p:attrName>
                                            </p:attrNameLst>
                                          </p:cBhvr>
                                          <p:tavLst>
                                            <p:tav tm="0">
                                              <p:val>
                                                <p:strVal val="#ppt_x+#ppt_w*1.125000"/>
                                              </p:val>
                                            </p:tav>
                                            <p:tav tm="100000">
                                              <p:val>
                                                <p:strVal val="#ppt_x"/>
                                              </p:val>
                                            </p:tav>
                                          </p:tavLst>
                                        </p:anim>
                                        <p:animEffect transition="in" filter="wipe(left)">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343472" y="2887268"/>
            <a:ext cx="4061250" cy="1923750"/>
          </a:xfrm>
          <a:prstGeom prst="rect">
            <a:avLst/>
          </a:prstGeom>
        </p:spPr>
      </p:pic>
      <p:pic>
        <p:nvPicPr>
          <p:cNvPr id="6" name="图片 5"/>
          <p:cNvPicPr>
            <a:picLocks noChangeAspect="1"/>
          </p:cNvPicPr>
          <p:nvPr/>
        </p:nvPicPr>
        <p:blipFill>
          <a:blip r:embed="rId2"/>
          <a:stretch>
            <a:fillRect/>
          </a:stretch>
        </p:blipFill>
        <p:spPr>
          <a:xfrm>
            <a:off x="3358086" y="2361699"/>
            <a:ext cx="2870307" cy="1272244"/>
          </a:xfrm>
          <a:prstGeom prst="rect">
            <a:avLst/>
          </a:prstGeom>
        </p:spPr>
      </p:pic>
      <p:pic>
        <p:nvPicPr>
          <p:cNvPr id="8" name="图片 7"/>
          <p:cNvPicPr>
            <a:picLocks noChangeAspect="1"/>
          </p:cNvPicPr>
          <p:nvPr/>
        </p:nvPicPr>
        <p:blipFill>
          <a:blip r:embed="rId3"/>
          <a:stretch>
            <a:fillRect/>
          </a:stretch>
        </p:blipFill>
        <p:spPr>
          <a:xfrm>
            <a:off x="2063552" y="1659112"/>
            <a:ext cx="2137500" cy="2070000"/>
          </a:xfrm>
          <a:prstGeom prst="rect">
            <a:avLst/>
          </a:prstGeom>
        </p:spPr>
      </p:pic>
      <p:sp>
        <p:nvSpPr>
          <p:cNvPr id="3" name="文本框 2"/>
          <p:cNvSpPr txBox="1"/>
          <p:nvPr/>
        </p:nvSpPr>
        <p:spPr>
          <a:xfrm>
            <a:off x="6023992" y="3155181"/>
            <a:ext cx="4099541" cy="706755"/>
          </a:xfrm>
          <a:prstGeom prst="rect">
            <a:avLst/>
          </a:prstGeom>
          <a:noFill/>
        </p:spPr>
        <p:txBody>
          <a:bodyPr wrap="square" rtlCol="0">
            <a:spAutoFit/>
          </a:bodyPr>
          <a:lstStyle/>
          <a:p>
            <a:pPr algn="ctr"/>
            <a:r>
              <a:rPr lang="zh-CN" altLang="en-US" sz="4000" b="1" dirty="0" smtClean="0">
                <a:solidFill>
                  <a:srgbClr val="00A0DB"/>
                </a:solidFill>
                <a:latin typeface="方正静蕾简体" panose="02000000000000000000" pitchFamily="2" charset="-122"/>
                <a:ea typeface="方正静蕾简体" panose="02000000000000000000" pitchFamily="2" charset="-122"/>
              </a:rPr>
              <a:t>此处添加标题</a:t>
            </a:r>
            <a:endParaRPr lang="zh-CN" altLang="en-US" sz="4000" b="1" dirty="0">
              <a:solidFill>
                <a:srgbClr val="00A0DB"/>
              </a:solidFill>
              <a:latin typeface="方正静蕾简体" panose="02000000000000000000" pitchFamily="2" charset="-122"/>
              <a:ea typeface="方正静蕾简体" panose="02000000000000000000" pitchFamily="2" charset="-122"/>
            </a:endParaRPr>
          </a:p>
        </p:txBody>
      </p:sp>
      <p:sp>
        <p:nvSpPr>
          <p:cNvPr id="4" name="文本框 93"/>
          <p:cNvSpPr txBox="1">
            <a:spLocks noChangeArrowheads="1"/>
          </p:cNvSpPr>
          <p:nvPr/>
        </p:nvSpPr>
        <p:spPr bwMode="auto">
          <a:xfrm>
            <a:off x="6240016" y="3921728"/>
            <a:ext cx="3883517"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nvGrpSpPr>
          <p:cNvPr id="11" name="组合 10"/>
          <p:cNvGrpSpPr/>
          <p:nvPr/>
        </p:nvGrpSpPr>
        <p:grpSpPr>
          <a:xfrm>
            <a:off x="7133939" y="1385965"/>
            <a:ext cx="1485954" cy="1497874"/>
            <a:chOff x="6098065" y="734895"/>
            <a:chExt cx="1113560" cy="1122492"/>
          </a:xfrm>
        </p:grpSpPr>
        <p:sp>
          <p:nvSpPr>
            <p:cNvPr id="12" name="文本框 11"/>
            <p:cNvSpPr txBox="1"/>
            <p:nvPr/>
          </p:nvSpPr>
          <p:spPr>
            <a:xfrm flipH="1">
              <a:off x="6198799" y="912706"/>
              <a:ext cx="912092" cy="83032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6600" dirty="0" smtClean="0">
                  <a:solidFill>
                    <a:srgbClr val="00A0DB"/>
                  </a:solidFill>
                  <a:latin typeface="汉仪橄榄体繁" panose="02010609000101010101" pitchFamily="49" charset="-122"/>
                  <a:ea typeface="汉仪橄榄体繁" panose="02010609000101010101" pitchFamily="49" charset="-122"/>
                </a:rPr>
                <a:t>01</a:t>
              </a:r>
              <a:endParaRPr lang="zh-CN" altLang="en-US" sz="6600" dirty="0">
                <a:solidFill>
                  <a:srgbClr val="00A0DB"/>
                </a:solidFill>
                <a:latin typeface="汉仪橄榄体繁" panose="02010609000101010101" pitchFamily="49" charset="-122"/>
                <a:ea typeface="汉仪橄榄体繁" panose="02010609000101010101" pitchFamily="49" charset="-122"/>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00A0DB"/>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p:nvPr/>
        </p:nvSpPr>
        <p:spPr>
          <a:xfrm>
            <a:off x="3519137" y="3303303"/>
            <a:ext cx="1415772" cy="2490856"/>
          </a:xfrm>
          <a:prstGeom prst="rect">
            <a:avLst/>
          </a:prstGeom>
          <a:noFill/>
        </p:spPr>
        <p:txBody>
          <a:bodyPr vert="eaVert" wrap="square" rtlCol="0">
            <a:spAutoFit/>
          </a:bodyPr>
          <a:lstStyle/>
          <a:p>
            <a:r>
              <a:rPr lang="zh-CN" altLang="en-US" sz="2000" dirty="0" smtClean="0">
                <a:solidFill>
                  <a:schemeClr val="accent5">
                    <a:lumMod val="75000"/>
                  </a:schemeClr>
                </a:solidFill>
                <a:latin typeface="方正卡通简体" panose="03000509000000000000" pitchFamily="65" charset="-122"/>
                <a:ea typeface="方正卡通简体" panose="03000509000000000000" pitchFamily="65" charset="-122"/>
              </a:rPr>
              <a:t>用</a:t>
            </a:r>
            <a:r>
              <a:rPr lang="zh-CN" altLang="en-US" sz="4000" dirty="0" smtClean="0">
                <a:solidFill>
                  <a:schemeClr val="accent5">
                    <a:lumMod val="75000"/>
                  </a:schemeClr>
                </a:solidFill>
                <a:latin typeface="方正卡通简体" panose="03000509000000000000" pitchFamily="65" charset="-122"/>
                <a:ea typeface="方正卡通简体" panose="03000509000000000000" pitchFamily="65" charset="-122"/>
              </a:rPr>
              <a:t>汗水</a:t>
            </a:r>
            <a:r>
              <a:rPr lang="zh-CN" altLang="en-US" sz="2000" dirty="0" smtClean="0">
                <a:solidFill>
                  <a:schemeClr val="accent5">
                    <a:lumMod val="75000"/>
                  </a:schemeClr>
                </a:solidFill>
                <a:latin typeface="方正卡通简体" panose="03000509000000000000" pitchFamily="65" charset="-122"/>
                <a:ea typeface="方正卡通简体" panose="03000509000000000000" pitchFamily="65" charset="-122"/>
              </a:rPr>
              <a:t>浇灌，用</a:t>
            </a:r>
            <a:r>
              <a:rPr lang="zh-CN" altLang="en-US" sz="4000" dirty="0" smtClean="0">
                <a:solidFill>
                  <a:schemeClr val="accent5">
                    <a:lumMod val="75000"/>
                  </a:schemeClr>
                </a:solidFill>
                <a:latin typeface="方正卡通简体" panose="03000509000000000000" pitchFamily="65" charset="-122"/>
                <a:ea typeface="方正卡通简体" panose="03000509000000000000" pitchFamily="65" charset="-122"/>
              </a:rPr>
              <a:t>心血</a:t>
            </a:r>
            <a:r>
              <a:rPr lang="zh-CN" altLang="en-US" sz="2000" dirty="0" smtClean="0">
                <a:solidFill>
                  <a:schemeClr val="accent5">
                    <a:lumMod val="75000"/>
                  </a:schemeClr>
                </a:solidFill>
                <a:latin typeface="方正卡通简体" panose="03000509000000000000" pitchFamily="65" charset="-122"/>
                <a:ea typeface="方正卡通简体" panose="03000509000000000000" pitchFamily="65" charset="-122"/>
              </a:rPr>
              <a:t>滋润！</a:t>
            </a:r>
            <a:endParaRPr lang="zh-CN" altLang="en-US" sz="2000" dirty="0">
              <a:solidFill>
                <a:schemeClr val="accent5">
                  <a:lumMod val="75000"/>
                </a:schemeClr>
              </a:solidFill>
              <a:latin typeface="方正卡通简体" panose="03000509000000000000" pitchFamily="65" charset="-122"/>
              <a:ea typeface="方正卡通简体" panose="03000509000000000000" pitchFamily="65" charset="-122"/>
            </a:endParaRPr>
          </a:p>
        </p:txBody>
      </p:sp>
      <p:sp>
        <p:nvSpPr>
          <p:cNvPr id="30" name="矩形 29"/>
          <p:cNvSpPr/>
          <p:nvPr/>
        </p:nvSpPr>
        <p:spPr>
          <a:xfrm rot="20971080">
            <a:off x="4634291" y="1092088"/>
            <a:ext cx="2140999" cy="166759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rot="20099905">
            <a:off x="5647329" y="1213060"/>
            <a:ext cx="5356836" cy="3227766"/>
            <a:chOff x="5242759" y="4161726"/>
            <a:chExt cx="4646368" cy="2799673"/>
          </a:xfrm>
          <a:blipFill dpi="0" rotWithShape="1">
            <a:blip r:embed="rId2">
              <a:extLst>
                <a:ext uri="{28A0092B-C50C-407E-A947-70E740481C1C}">
                  <a14:useLocalDpi xmlns:a14="http://schemas.microsoft.com/office/drawing/2010/main" val="0"/>
                </a:ext>
              </a:extLst>
            </a:blip>
            <a:srcRect/>
            <a:stretch>
              <a:fillRect/>
            </a:stretch>
          </a:blipFill>
          <a:scene3d>
            <a:camera prst="isometricBottomDown"/>
            <a:lightRig rig="threePt" dir="t"/>
          </a:scene3d>
        </p:grpSpPr>
        <p:sp>
          <p:nvSpPr>
            <p:cNvPr id="32" name="新月形 31"/>
            <p:cNvSpPr/>
            <p:nvPr/>
          </p:nvSpPr>
          <p:spPr>
            <a:xfrm rot="5569762">
              <a:off x="7234129" y="3504015"/>
              <a:ext cx="680835" cy="4340686"/>
            </a:xfrm>
            <a:prstGeom prst="moon">
              <a:avLst>
                <a:gd name="adj" fmla="val 63522"/>
              </a:avLst>
            </a:prstGeom>
            <a:grpFill/>
            <a:effectLst>
              <a:outerShdw blurRad="317500" dist="203200" dir="3600000" sx="107000" sy="107000" algn="t"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175916">
              <a:off x="5242759" y="4161726"/>
              <a:ext cx="4646368" cy="2799673"/>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75916">
              <a:off x="5532045" y="4320744"/>
              <a:ext cx="4213631" cy="245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640" y="4309203"/>
            <a:ext cx="5911427" cy="1860129"/>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45" y="2215111"/>
            <a:ext cx="3558537" cy="3754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800" decel="100000"/>
                                        <p:tgtEl>
                                          <p:spTgt spid="36"/>
                                        </p:tgtEl>
                                      </p:cBhvr>
                                    </p:animEffect>
                                    <p:anim calcmode="lin" valueType="num">
                                      <p:cBhvr>
                                        <p:cTn id="8" dur="800" decel="100000" fill="hold"/>
                                        <p:tgtEl>
                                          <p:spTgt spid="36"/>
                                        </p:tgtEl>
                                        <p:attrNameLst>
                                          <p:attrName>style.rotation</p:attrName>
                                        </p:attrNameLst>
                                      </p:cBhvr>
                                      <p:tavLst>
                                        <p:tav tm="0">
                                          <p:val>
                                            <p:fltVal val="-90"/>
                                          </p:val>
                                        </p:tav>
                                        <p:tav tm="100000">
                                          <p:val>
                                            <p:fltVal val="0"/>
                                          </p:val>
                                        </p:tav>
                                      </p:tavLst>
                                    </p:anim>
                                    <p:anim calcmode="lin" valueType="num">
                                      <p:cBhvr>
                                        <p:cTn id="9" dur="800" decel="100000" fill="hold"/>
                                        <p:tgtEl>
                                          <p:spTgt spid="36"/>
                                        </p:tgtEl>
                                        <p:attrNameLst>
                                          <p:attrName>ppt_x</p:attrName>
                                        </p:attrNameLst>
                                      </p:cBhvr>
                                      <p:tavLst>
                                        <p:tav tm="0">
                                          <p:val>
                                            <p:strVal val="#ppt_x+0.4"/>
                                          </p:val>
                                        </p:tav>
                                        <p:tav tm="100000">
                                          <p:val>
                                            <p:strVal val="#ppt_x-0.05"/>
                                          </p:val>
                                        </p:tav>
                                      </p:tavLst>
                                    </p:anim>
                                    <p:anim calcmode="lin" valueType="num">
                                      <p:cBhvr>
                                        <p:cTn id="10" dur="800" decel="100000" fill="hold"/>
                                        <p:tgtEl>
                                          <p:spTgt spid="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anim calcmode="lin" valueType="num">
                                      <p:cBhvr>
                                        <p:cTn id="18"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0"/>
                                        </p:tgtEl>
                                      </p:cBhvr>
                                    </p:animEffect>
                                  </p:childTnLst>
                                </p:cTn>
                              </p:par>
                              <p:par>
                                <p:cTn id="21" presetID="12" presetClass="entr" presetSubtype="2" fill="hold"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3000"/>
                                        <p:tgtEl>
                                          <p:spTgt spid="35"/>
                                        </p:tgtEl>
                                        <p:attrNameLst>
                                          <p:attrName>ppt_x</p:attrName>
                                        </p:attrNameLst>
                                      </p:cBhvr>
                                      <p:tavLst>
                                        <p:tav tm="0">
                                          <p:val>
                                            <p:strVal val="#ppt_x+#ppt_w*1.125000"/>
                                          </p:val>
                                        </p:tav>
                                        <p:tav tm="100000">
                                          <p:val>
                                            <p:strVal val="#ppt_x"/>
                                          </p:val>
                                        </p:tav>
                                      </p:tavLst>
                                    </p:anim>
                                    <p:animEffect transition="in" filter="wipe(left)">
                                      <p:cBhvr>
                                        <p:cTn id="24" dur="3000"/>
                                        <p:tgtEl>
                                          <p:spTgt spid="35"/>
                                        </p:tgtEl>
                                      </p:cBhvr>
                                    </p:animEffect>
                                  </p:childTnLst>
                                </p:cTn>
                              </p:par>
                              <p:par>
                                <p:cTn id="25" presetID="42" presetClass="entr" presetSubtype="0" fill="hold" nodeType="withEffect">
                                  <p:stCondLst>
                                    <p:cond delay="7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0"/>
                                        <p:tgtEl>
                                          <p:spTgt spid="31"/>
                                        </p:tgtEl>
                                      </p:cBhvr>
                                    </p:animEffect>
                                    <p:anim calcmode="lin" valueType="num">
                                      <p:cBhvr>
                                        <p:cTn id="28" dur="4000" fill="hold"/>
                                        <p:tgtEl>
                                          <p:spTgt spid="31"/>
                                        </p:tgtEl>
                                        <p:attrNameLst>
                                          <p:attrName>ppt_x</p:attrName>
                                        </p:attrNameLst>
                                      </p:cBhvr>
                                      <p:tavLst>
                                        <p:tav tm="0">
                                          <p:val>
                                            <p:strVal val="#ppt_x"/>
                                          </p:val>
                                        </p:tav>
                                        <p:tav tm="100000">
                                          <p:val>
                                            <p:strVal val="#ppt_x"/>
                                          </p:val>
                                        </p:tav>
                                      </p:tavLst>
                                    </p:anim>
                                    <p:anim calcmode="lin" valueType="num">
                                      <p:cBhvr>
                                        <p:cTn id="29" dur="4000" fill="hold"/>
                                        <p:tgtEl>
                                          <p:spTgt spid="31"/>
                                        </p:tgtEl>
                                        <p:attrNameLst>
                                          <p:attrName>ppt_y</p:attrName>
                                        </p:attrNameLst>
                                      </p:cBhvr>
                                      <p:tavLst>
                                        <p:tav tm="0">
                                          <p:val>
                                            <p:strVal val="#ppt_y+.1"/>
                                          </p:val>
                                        </p:tav>
                                        <p:tav tm="100000">
                                          <p:val>
                                            <p:strVal val="#ppt_y"/>
                                          </p:val>
                                        </p:tav>
                                      </p:tavLst>
                                    </p:anim>
                                  </p:childTnLst>
                                </p:cTn>
                              </p:par>
                              <p:par>
                                <p:cTn id="30" presetID="52" presetClass="entr" presetSubtype="0" fill="hold" nodeType="withEffect">
                                  <p:stCondLst>
                                    <p:cond delay="700"/>
                                  </p:stCondLst>
                                  <p:childTnLst>
                                    <p:set>
                                      <p:cBhvr>
                                        <p:cTn id="31" dur="1" fill="hold">
                                          <p:stCondLst>
                                            <p:cond delay="0"/>
                                          </p:stCondLst>
                                        </p:cTn>
                                        <p:tgtEl>
                                          <p:spTgt spid="31"/>
                                        </p:tgtEl>
                                        <p:attrNameLst>
                                          <p:attrName>style.visibility</p:attrName>
                                        </p:attrNameLst>
                                      </p:cBhvr>
                                      <p:to>
                                        <p:strVal val="visible"/>
                                      </p:to>
                                    </p:set>
                                    <p:animScale>
                                      <p:cBhvr>
                                        <p:cTn id="32" dur="4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4000" decel="50000" fill="hold">
                                          <p:stCondLst>
                                            <p:cond delay="0"/>
                                          </p:stCondLst>
                                        </p:cTn>
                                        <p:tgtEl>
                                          <p:spTgt spid="31"/>
                                        </p:tgtEl>
                                        <p:attrNameLst>
                                          <p:attrName>ppt_x</p:attrName>
                                          <p:attrName>ppt_y</p:attrName>
                                        </p:attrNameLst>
                                      </p:cBhvr>
                                    </p:animMotion>
                                    <p:animEffect transition="in" filter="fade">
                                      <p:cBhvr>
                                        <p:cTn id="34" dur="4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32036" y="1988840"/>
            <a:ext cx="4226070" cy="3440550"/>
          </a:xfrm>
          <a:prstGeom prst="rect">
            <a:avLst/>
          </a:prstGeom>
        </p:spPr>
      </p:pic>
      <p:sp>
        <p:nvSpPr>
          <p:cNvPr id="20" name="TextBox 5"/>
          <p:cNvSpPr txBox="1"/>
          <p:nvPr/>
        </p:nvSpPr>
        <p:spPr>
          <a:xfrm>
            <a:off x="5679462" y="1700468"/>
            <a:ext cx="5843350" cy="830997"/>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a:t>
            </a: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sym typeface="+mn-lt"/>
              </a:rPr>
              <a:t>概括精</a:t>
            </a:r>
            <a:r>
              <a:rPr lang="zh-CN" altLang="en-US" sz="1600" dirty="0">
                <a:latin typeface="方正静蕾简体" panose="02000000000000000000" pitchFamily="2" charset="-122"/>
                <a:ea typeface="方正静蕾简体" panose="02000000000000000000" pitchFamily="2" charset="-122"/>
                <a:cs typeface="+mn-ea"/>
                <a:sym typeface="+mn-lt"/>
              </a:rPr>
              <a:t>炼，不用多余的文字修饰。</a:t>
            </a:r>
            <a:endParaRPr lang="en-US" altLang="zh-CN" sz="1600" dirty="0">
              <a:latin typeface="方正静蕾简体" panose="02000000000000000000" pitchFamily="2" charset="-122"/>
              <a:ea typeface="方正静蕾简体" panose="02000000000000000000" pitchFamily="2" charset="-122"/>
              <a:cs typeface="+mn-ea"/>
              <a:sym typeface="+mn-lt"/>
            </a:endParaRPr>
          </a:p>
        </p:txBody>
      </p:sp>
      <p:sp>
        <p:nvSpPr>
          <p:cNvPr id="21" name="TextBox 21"/>
          <p:cNvSpPr txBox="1"/>
          <p:nvPr/>
        </p:nvSpPr>
        <p:spPr>
          <a:xfrm>
            <a:off x="5740768" y="2759935"/>
            <a:ext cx="5843350" cy="830997"/>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600" dirty="0">
              <a:latin typeface="方正静蕾简体" panose="02000000000000000000" pitchFamily="2" charset="-122"/>
              <a:ea typeface="方正静蕾简体" panose="02000000000000000000" pitchFamily="2" charset="-122"/>
              <a:cs typeface="+mn-ea"/>
              <a:sym typeface="+mn-lt"/>
            </a:endParaRPr>
          </a:p>
        </p:txBody>
      </p:sp>
      <p:sp>
        <p:nvSpPr>
          <p:cNvPr id="22" name="TextBox 22"/>
          <p:cNvSpPr txBox="1"/>
          <p:nvPr/>
        </p:nvSpPr>
        <p:spPr>
          <a:xfrm>
            <a:off x="5740768" y="3811776"/>
            <a:ext cx="5843350" cy="830997"/>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600" dirty="0">
              <a:latin typeface="方正静蕾简体" panose="02000000000000000000" pitchFamily="2" charset="-122"/>
              <a:ea typeface="方正静蕾简体" panose="02000000000000000000" pitchFamily="2" charset="-122"/>
              <a:cs typeface="+mn-ea"/>
              <a:sym typeface="+mn-lt"/>
            </a:endParaRPr>
          </a:p>
        </p:txBody>
      </p:sp>
      <p:sp>
        <p:nvSpPr>
          <p:cNvPr id="23" name="TextBox 23"/>
          <p:cNvSpPr txBox="1"/>
          <p:nvPr/>
        </p:nvSpPr>
        <p:spPr>
          <a:xfrm>
            <a:off x="5740768" y="4830251"/>
            <a:ext cx="5843350" cy="830997"/>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600" dirty="0">
              <a:latin typeface="方正静蕾简体" panose="02000000000000000000" pitchFamily="2" charset="-122"/>
              <a:ea typeface="方正静蕾简体" panose="02000000000000000000" pitchFamily="2" charset="-122"/>
              <a:cs typeface="+mn-ea"/>
              <a:sym typeface="+mn-lt"/>
            </a:endParaRPr>
          </a:p>
        </p:txBody>
      </p:sp>
      <p:grpSp>
        <p:nvGrpSpPr>
          <p:cNvPr id="24" name="组合 23"/>
          <p:cNvGrpSpPr/>
          <p:nvPr/>
        </p:nvGrpSpPr>
        <p:grpSpPr>
          <a:xfrm>
            <a:off x="4721207" y="1638330"/>
            <a:ext cx="622446" cy="923330"/>
            <a:chOff x="4931305" y="1039196"/>
            <a:chExt cx="2089858" cy="3100080"/>
          </a:xfrm>
        </p:grpSpPr>
        <p:sp>
          <p:nvSpPr>
            <p:cNvPr id="25"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1</a:t>
              </a:r>
              <a:endParaRPr lang="zh-CN" altLang="en-US" sz="5400" dirty="0">
                <a:solidFill>
                  <a:schemeClr val="tx1">
                    <a:lumMod val="75000"/>
                    <a:lumOff val="25000"/>
                  </a:schemeClr>
                </a:solidFill>
                <a:sym typeface="+mn-lt"/>
              </a:endParaRPr>
            </a:p>
          </p:txBody>
        </p:sp>
        <p:sp>
          <p:nvSpPr>
            <p:cNvPr id="26" name="任意多边形 25"/>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27" name="组合 26"/>
          <p:cNvGrpSpPr/>
          <p:nvPr/>
        </p:nvGrpSpPr>
        <p:grpSpPr>
          <a:xfrm>
            <a:off x="4721207" y="2683107"/>
            <a:ext cx="622446" cy="923330"/>
            <a:chOff x="4931305" y="1039196"/>
            <a:chExt cx="2089858" cy="3100080"/>
          </a:xfrm>
        </p:grpSpPr>
        <p:sp>
          <p:nvSpPr>
            <p:cNvPr id="28"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2</a:t>
              </a:r>
              <a:endParaRPr lang="zh-CN" altLang="en-US" sz="5400" dirty="0">
                <a:solidFill>
                  <a:schemeClr val="tx1">
                    <a:lumMod val="75000"/>
                    <a:lumOff val="25000"/>
                  </a:schemeClr>
                </a:solidFill>
                <a:sym typeface="+mn-lt"/>
              </a:endParaRPr>
            </a:p>
          </p:txBody>
        </p:sp>
        <p:sp>
          <p:nvSpPr>
            <p:cNvPr id="29" name="任意多边形 28"/>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30" name="组合 29"/>
          <p:cNvGrpSpPr/>
          <p:nvPr/>
        </p:nvGrpSpPr>
        <p:grpSpPr>
          <a:xfrm>
            <a:off x="4721207" y="3698993"/>
            <a:ext cx="622446" cy="923330"/>
            <a:chOff x="4931305" y="1039196"/>
            <a:chExt cx="2089858" cy="3100080"/>
          </a:xfrm>
        </p:grpSpPr>
        <p:sp>
          <p:nvSpPr>
            <p:cNvPr id="31"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3</a:t>
              </a:r>
              <a:endParaRPr lang="zh-CN" altLang="en-US" sz="5400" dirty="0">
                <a:solidFill>
                  <a:schemeClr val="tx1">
                    <a:lumMod val="75000"/>
                    <a:lumOff val="25000"/>
                  </a:schemeClr>
                </a:solidFill>
                <a:sym typeface="+mn-lt"/>
              </a:endParaRPr>
            </a:p>
          </p:txBody>
        </p:sp>
        <p:sp>
          <p:nvSpPr>
            <p:cNvPr id="32" name="任意多边形 31"/>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33" name="组合 32"/>
          <p:cNvGrpSpPr/>
          <p:nvPr/>
        </p:nvGrpSpPr>
        <p:grpSpPr>
          <a:xfrm>
            <a:off x="4721207" y="4734674"/>
            <a:ext cx="622446" cy="923330"/>
            <a:chOff x="4931305" y="1039196"/>
            <a:chExt cx="2089858" cy="3100080"/>
          </a:xfrm>
        </p:grpSpPr>
        <p:sp>
          <p:nvSpPr>
            <p:cNvPr id="34"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4</a:t>
              </a:r>
              <a:endParaRPr lang="zh-CN" altLang="en-US" sz="5400" dirty="0">
                <a:solidFill>
                  <a:schemeClr val="tx1">
                    <a:lumMod val="75000"/>
                    <a:lumOff val="25000"/>
                  </a:schemeClr>
                </a:solidFill>
                <a:sym typeface="+mn-lt"/>
              </a:endParaRPr>
            </a:p>
          </p:txBody>
        </p:sp>
        <p:sp>
          <p:nvSpPr>
            <p:cNvPr id="35" name="任意多边形 34"/>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36" name="文本框 35"/>
          <p:cNvSpPr txBox="1"/>
          <p:nvPr/>
        </p:nvSpPr>
        <p:spPr>
          <a:xfrm>
            <a:off x="4295800" y="437045"/>
            <a:ext cx="4758130" cy="646331"/>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r>
              <a:rPr lang="zh-CN" altLang="en-US" dirty="0"/>
              <a:t>此处是相关标题文字</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anim calcmode="lin" valueType="num">
                                      <p:cBhvr>
                                        <p:cTn id="11" dur="1250" fill="hold"/>
                                        <p:tgtEl>
                                          <p:spTgt spid="13"/>
                                        </p:tgtEl>
                                        <p:attrNameLst>
                                          <p:attrName>ppt_x</p:attrName>
                                        </p:attrNameLst>
                                      </p:cBhvr>
                                      <p:tavLst>
                                        <p:tav tm="0">
                                          <p:val>
                                            <p:strVal val="#ppt_x"/>
                                          </p:val>
                                        </p:tav>
                                        <p:tav tm="100000">
                                          <p:val>
                                            <p:strVal val="#ppt_x"/>
                                          </p:val>
                                        </p:tav>
                                      </p:tavLst>
                                    </p:anim>
                                    <p:anim calcmode="lin" valueType="num">
                                      <p:cBhvr>
                                        <p:cTn id="12" dur="125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750"/>
                            </p:stCondLst>
                            <p:childTnLst>
                              <p:par>
                                <p:cTn id="35" presetID="1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ppt_x</p:attrName>
                                        </p:attrNameLst>
                                      </p:cBhvr>
                                      <p:tavLst>
                                        <p:tav tm="0">
                                          <p:val>
                                            <p:strVal val="#ppt_x-#ppt_w*1.125000"/>
                                          </p:val>
                                        </p:tav>
                                        <p:tav tm="100000">
                                          <p:val>
                                            <p:strVal val="#ppt_x"/>
                                          </p:val>
                                        </p:tav>
                                      </p:tavLst>
                                    </p:anim>
                                    <p:animEffect transition="in" filter="wipe(right)">
                                      <p:cBhvr>
                                        <p:cTn id="38" dur="500"/>
                                        <p:tgtEl>
                                          <p:spTgt spid="20"/>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ppt_x</p:attrName>
                                        </p:attrNameLst>
                                      </p:cBhvr>
                                      <p:tavLst>
                                        <p:tav tm="0">
                                          <p:val>
                                            <p:strVal val="#ppt_x-#ppt_w*1.125000"/>
                                          </p:val>
                                        </p:tav>
                                        <p:tav tm="100000">
                                          <p:val>
                                            <p:strVal val="#ppt_x"/>
                                          </p:val>
                                        </p:tav>
                                      </p:tavLst>
                                    </p:anim>
                                    <p:animEffect transition="in" filter="wipe(right)">
                                      <p:cBhvr>
                                        <p:cTn id="42" dur="500"/>
                                        <p:tgtEl>
                                          <p:spTgt spid="21"/>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ppt_x</p:attrName>
                                        </p:attrNameLst>
                                      </p:cBhvr>
                                      <p:tavLst>
                                        <p:tav tm="0">
                                          <p:val>
                                            <p:strVal val="#ppt_x-#ppt_w*1.125000"/>
                                          </p:val>
                                        </p:tav>
                                        <p:tav tm="100000">
                                          <p:val>
                                            <p:strVal val="#ppt_x"/>
                                          </p:val>
                                        </p:tav>
                                      </p:tavLst>
                                    </p:anim>
                                    <p:animEffect transition="in" filter="wipe(right)">
                                      <p:cBhvr>
                                        <p:cTn id="46" dur="500"/>
                                        <p:tgtEl>
                                          <p:spTgt spid="22"/>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665169" y="290711"/>
            <a:ext cx="5748751" cy="5771251"/>
          </a:xfrm>
          <a:prstGeom prst="rect">
            <a:avLst/>
          </a:prstGeom>
        </p:spPr>
      </p:pic>
      <p:pic>
        <p:nvPicPr>
          <p:cNvPr id="11" name="图片 10"/>
          <p:cNvPicPr>
            <a:picLocks noChangeAspect="1"/>
          </p:cNvPicPr>
          <p:nvPr/>
        </p:nvPicPr>
        <p:blipFill>
          <a:blip r:embed="rId2"/>
          <a:stretch>
            <a:fillRect/>
          </a:stretch>
        </p:blipFill>
        <p:spPr>
          <a:xfrm>
            <a:off x="5377136" y="4446451"/>
            <a:ext cx="1732500" cy="1563750"/>
          </a:xfrm>
          <a:prstGeom prst="rect">
            <a:avLst/>
          </a:prstGeom>
        </p:spPr>
      </p:pic>
      <p:sp>
        <p:nvSpPr>
          <p:cNvPr id="16" name="文本框 61"/>
          <p:cNvSpPr txBox="1">
            <a:spLocks noChangeArrowheads="1"/>
          </p:cNvSpPr>
          <p:nvPr/>
        </p:nvSpPr>
        <p:spPr bwMode="auto">
          <a:xfrm>
            <a:off x="1976339" y="1628800"/>
            <a:ext cx="3327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dirty="0" smtClean="0">
                <a:solidFill>
                  <a:srgbClr val="5DB62D"/>
                </a:solidFill>
                <a:latin typeface="+mn-lt"/>
                <a:ea typeface="+mn-ea"/>
                <a:cs typeface="+mn-ea"/>
                <a:sym typeface="+mn-lt"/>
              </a:rPr>
              <a:t>跨越</a:t>
            </a:r>
            <a:r>
              <a:rPr lang="zh-CN" altLang="en-US" sz="2400" b="1" dirty="0" smtClean="0">
                <a:solidFill>
                  <a:srgbClr val="595959"/>
                </a:solidFill>
                <a:latin typeface="+mn-lt"/>
                <a:ea typeface="+mn-ea"/>
                <a:cs typeface="+mn-ea"/>
                <a:sym typeface="+mn-lt"/>
              </a:rPr>
              <a:t>一个个小障碍</a:t>
            </a:r>
            <a:endParaRPr lang="zh-CN" altLang="en-US" sz="2400" b="1" dirty="0">
              <a:solidFill>
                <a:srgbClr val="595959"/>
              </a:solidFill>
              <a:latin typeface="+mn-lt"/>
              <a:ea typeface="+mn-ea"/>
              <a:cs typeface="+mn-ea"/>
              <a:sym typeface="+mn-lt"/>
            </a:endParaRPr>
          </a:p>
        </p:txBody>
      </p:sp>
      <p:sp>
        <p:nvSpPr>
          <p:cNvPr id="17" name="文本框 62"/>
          <p:cNvSpPr txBox="1">
            <a:spLocks noChangeArrowheads="1"/>
          </p:cNvSpPr>
          <p:nvPr/>
        </p:nvSpPr>
        <p:spPr bwMode="auto">
          <a:xfrm>
            <a:off x="1942585" y="2317775"/>
            <a:ext cx="3408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dirty="0">
                <a:solidFill>
                  <a:srgbClr val="595959"/>
                </a:solidFill>
                <a:latin typeface="+mn-lt"/>
                <a:ea typeface="+mn-ea"/>
                <a:cs typeface="+mn-ea"/>
                <a:sym typeface="+mn-lt"/>
              </a:rPr>
              <a:t>输入文本内容</a:t>
            </a:r>
            <a:r>
              <a:rPr lang="en-US" altLang="zh-CN" sz="1800" dirty="0">
                <a:solidFill>
                  <a:srgbClr val="595959"/>
                </a:solidFill>
                <a:latin typeface="+mn-lt"/>
                <a:ea typeface="+mn-ea"/>
                <a:cs typeface="+mn-ea"/>
                <a:sym typeface="+mn-lt"/>
              </a:rPr>
              <a:t> </a:t>
            </a:r>
            <a:endParaRPr lang="en-US" altLang="zh-CN" sz="1800" dirty="0">
              <a:solidFill>
                <a:srgbClr val="595959"/>
              </a:solidFill>
              <a:latin typeface="+mn-lt"/>
              <a:ea typeface="+mn-ea"/>
              <a:cs typeface="+mn-ea"/>
              <a:sym typeface="+mn-lt"/>
            </a:endParaRPr>
          </a:p>
        </p:txBody>
      </p:sp>
      <p:sp>
        <p:nvSpPr>
          <p:cNvPr id="18" name="文本框 61"/>
          <p:cNvSpPr txBox="1">
            <a:spLocks noChangeArrowheads="1"/>
          </p:cNvSpPr>
          <p:nvPr/>
        </p:nvSpPr>
        <p:spPr bwMode="auto">
          <a:xfrm>
            <a:off x="1847528" y="3283749"/>
            <a:ext cx="3456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dirty="0">
                <a:solidFill>
                  <a:srgbClr val="5DB62D"/>
                </a:solidFill>
                <a:cs typeface="+mn-ea"/>
                <a:sym typeface="+mn-lt"/>
              </a:rPr>
              <a:t>跨越</a:t>
            </a:r>
            <a:r>
              <a:rPr lang="zh-CN" altLang="en-US" b="1" dirty="0">
                <a:solidFill>
                  <a:srgbClr val="595959"/>
                </a:solidFill>
                <a:cs typeface="+mn-ea"/>
                <a:sym typeface="+mn-lt"/>
              </a:rPr>
              <a:t>一个个小障碍</a:t>
            </a:r>
            <a:endParaRPr lang="zh-CN" altLang="en-US" b="1" dirty="0">
              <a:solidFill>
                <a:srgbClr val="595959"/>
              </a:solidFill>
              <a:cs typeface="+mn-ea"/>
              <a:sym typeface="+mn-lt"/>
            </a:endParaRPr>
          </a:p>
        </p:txBody>
      </p:sp>
      <p:sp>
        <p:nvSpPr>
          <p:cNvPr id="19" name="文本框 62"/>
          <p:cNvSpPr txBox="1">
            <a:spLocks noChangeArrowheads="1"/>
          </p:cNvSpPr>
          <p:nvPr/>
        </p:nvSpPr>
        <p:spPr bwMode="auto">
          <a:xfrm>
            <a:off x="1942585" y="4014227"/>
            <a:ext cx="3408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dirty="0">
                <a:solidFill>
                  <a:srgbClr val="595959"/>
                </a:solidFill>
                <a:cs typeface="+mn-ea"/>
                <a:sym typeface="+mn-lt"/>
              </a:rPr>
              <a:t>输入文本内容</a:t>
            </a:r>
            <a:r>
              <a:rPr lang="en-US" altLang="zh-CN" sz="1800" dirty="0">
                <a:solidFill>
                  <a:srgbClr val="595959"/>
                </a:solidFill>
                <a:latin typeface="+mn-lt"/>
                <a:ea typeface="+mn-ea"/>
                <a:cs typeface="+mn-ea"/>
                <a:sym typeface="+mn-lt"/>
              </a:rPr>
              <a:t> </a:t>
            </a:r>
            <a:endParaRPr lang="en-US" altLang="zh-CN" sz="1800" dirty="0">
              <a:solidFill>
                <a:srgbClr val="595959"/>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p:tgtEl>
                                          <p:spTgt spid="10"/>
                                        </p:tgtEl>
                                        <p:attrNameLst>
                                          <p:attrName>ppt_x</p:attrName>
                                        </p:attrNameLst>
                                      </p:cBhvr>
                                      <p:tavLst>
                                        <p:tav tm="0">
                                          <p:val>
                                            <p:strVal val="#ppt_x-#ppt_w*1.125000"/>
                                          </p:val>
                                        </p:tav>
                                        <p:tav tm="100000">
                                          <p:val>
                                            <p:strVal val="#ppt_x"/>
                                          </p:val>
                                        </p:tav>
                                      </p:tavLst>
                                    </p:anim>
                                    <p:animEffect transition="in" filter="wipe(right)">
                                      <p:cBhvr>
                                        <p:cTn id="8" dur="1500"/>
                                        <p:tgtEl>
                                          <p:spTgt spid="10"/>
                                        </p:tgtEl>
                                      </p:cBhvr>
                                    </p:animEffect>
                                  </p:childTnLst>
                                </p:cTn>
                              </p:par>
                              <p:par>
                                <p:cTn id="9" presetID="1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p:tgtEl>
                                          <p:spTgt spid="11"/>
                                        </p:tgtEl>
                                        <p:attrNameLst>
                                          <p:attrName>ppt_x</p:attrName>
                                        </p:attrNameLst>
                                      </p:cBhvr>
                                      <p:tavLst>
                                        <p:tav tm="0">
                                          <p:val>
                                            <p:strVal val="#ppt_x-#ppt_w*1.125000"/>
                                          </p:val>
                                        </p:tav>
                                        <p:tav tm="100000">
                                          <p:val>
                                            <p:strVal val="#ppt_x"/>
                                          </p:val>
                                        </p:tav>
                                      </p:tavLst>
                                    </p:anim>
                                    <p:animEffect transition="in" filter="wipe(right)">
                                      <p:cBhvr>
                                        <p:cTn id="12" dur="1500"/>
                                        <p:tgtEl>
                                          <p:spTgt spid="1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anim calcmode="lin" valueType="num">
                                      <p:cBhvr>
                                        <p:cTn id="16" dur="1500" fill="hold"/>
                                        <p:tgtEl>
                                          <p:spTgt spid="16"/>
                                        </p:tgtEl>
                                        <p:attrNameLst>
                                          <p:attrName>ppt_x</p:attrName>
                                        </p:attrNameLst>
                                      </p:cBhvr>
                                      <p:tavLst>
                                        <p:tav tm="0">
                                          <p:val>
                                            <p:strVal val="#ppt_x"/>
                                          </p:val>
                                        </p:tav>
                                        <p:tav tm="100000">
                                          <p:val>
                                            <p:strVal val="#ppt_x"/>
                                          </p:val>
                                        </p:tav>
                                      </p:tavLst>
                                    </p:anim>
                                    <p:anim calcmode="lin" valueType="num">
                                      <p:cBhvr>
                                        <p:cTn id="17" dur="1500" fill="hold"/>
                                        <p:tgtEl>
                                          <p:spTgt spid="16"/>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1500"/>
                                        <p:tgtEl>
                                          <p:spTgt spid="18"/>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027681"/>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grpSp>
        <p:nvGrpSpPr>
          <p:cNvPr id="320" name="组合 319"/>
          <p:cNvGrpSpPr/>
          <p:nvPr/>
        </p:nvGrpSpPr>
        <p:grpSpPr>
          <a:xfrm>
            <a:off x="2717118" y="4111639"/>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3568767" y="4441401"/>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4428701"/>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3969913"/>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16" name="图片 315"/>
          <p:cNvPicPr>
            <a:picLocks noChangeAspect="1"/>
          </p:cNvPicPr>
          <p:nvPr/>
        </p:nvPicPr>
        <p:blipFill>
          <a:blip r:embed="rId1"/>
          <a:stretch>
            <a:fillRect/>
          </a:stretch>
        </p:blipFill>
        <p:spPr>
          <a:xfrm>
            <a:off x="3845632" y="3043313"/>
            <a:ext cx="1787811" cy="2179172"/>
          </a:xfrm>
          <a:prstGeom prst="rect">
            <a:avLst/>
          </a:prstGeom>
        </p:spPr>
      </p:pic>
      <p:pic>
        <p:nvPicPr>
          <p:cNvPr id="321" name="图片 320"/>
          <p:cNvPicPr>
            <a:picLocks noChangeAspect="1"/>
          </p:cNvPicPr>
          <p:nvPr/>
        </p:nvPicPr>
        <p:blipFill>
          <a:blip r:embed="rId2"/>
          <a:stretch>
            <a:fillRect/>
          </a:stretch>
        </p:blipFill>
        <p:spPr>
          <a:xfrm>
            <a:off x="5648433" y="3554813"/>
            <a:ext cx="1759780" cy="1811539"/>
          </a:xfrm>
          <a:prstGeom prst="rect">
            <a:avLst/>
          </a:prstGeom>
        </p:spPr>
      </p:pic>
      <p:grpSp>
        <p:nvGrpSpPr>
          <p:cNvPr id="55" name="组合 54"/>
          <p:cNvGrpSpPr/>
          <p:nvPr/>
        </p:nvGrpSpPr>
        <p:grpSpPr>
          <a:xfrm>
            <a:off x="1997781" y="723957"/>
            <a:ext cx="3271491" cy="2309600"/>
            <a:chOff x="1866512" y="1446509"/>
            <a:chExt cx="3271491" cy="2309600"/>
          </a:xfrm>
        </p:grpSpPr>
        <p:grpSp>
          <p:nvGrpSpPr>
            <p:cNvPr id="56" name="组合 55"/>
            <p:cNvGrpSpPr/>
            <p:nvPr/>
          </p:nvGrpSpPr>
          <p:grpSpPr>
            <a:xfrm>
              <a:off x="1866512" y="1446509"/>
              <a:ext cx="3271491" cy="2309600"/>
              <a:chOff x="3246438" y="1068388"/>
              <a:chExt cx="5711825" cy="4678363"/>
            </a:xfrm>
            <a:solidFill>
              <a:schemeClr val="tx1">
                <a:lumMod val="65000"/>
                <a:lumOff val="35000"/>
              </a:schemeClr>
            </a:solidFill>
          </p:grpSpPr>
          <p:sp>
            <p:nvSpPr>
              <p:cNvPr id="58"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9"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65" name="组合 64"/>
              <p:cNvGrpSpPr/>
              <p:nvPr/>
            </p:nvGrpSpPr>
            <p:grpSpPr>
              <a:xfrm>
                <a:off x="3517901" y="1225551"/>
                <a:ext cx="5260975" cy="4090987"/>
                <a:chOff x="3517901" y="1225551"/>
                <a:chExt cx="5260975" cy="4090987"/>
              </a:xfrm>
              <a:grpFill/>
            </p:grpSpPr>
            <p:sp>
              <p:nvSpPr>
                <p:cNvPr id="66"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57" name="文本框 49"/>
            <p:cNvSpPr txBox="1">
              <a:spLocks noChangeArrowheads="1"/>
            </p:cNvSpPr>
            <p:nvPr/>
          </p:nvSpPr>
          <p:spPr bwMode="auto">
            <a:xfrm>
              <a:off x="2126549" y="1953474"/>
              <a:ext cx="268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为客户提供有效服务，是我们工作的方向和价值评价的标尺，成就客户就是成就我们自己。</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150" name="组合 149"/>
          <p:cNvGrpSpPr/>
          <p:nvPr/>
        </p:nvGrpSpPr>
        <p:grpSpPr>
          <a:xfrm>
            <a:off x="6395434" y="1577910"/>
            <a:ext cx="2698523" cy="1980244"/>
            <a:chOff x="7512431" y="1646790"/>
            <a:chExt cx="2698523" cy="1980244"/>
          </a:xfrm>
        </p:grpSpPr>
        <p:grpSp>
          <p:nvGrpSpPr>
            <p:cNvPr id="151" name="组合 150"/>
            <p:cNvGrpSpPr/>
            <p:nvPr/>
          </p:nvGrpSpPr>
          <p:grpSpPr>
            <a:xfrm flipH="1">
              <a:off x="7512431" y="1646790"/>
              <a:ext cx="2698523" cy="1980244"/>
              <a:chOff x="3246438" y="1068388"/>
              <a:chExt cx="5711825" cy="4678363"/>
            </a:xfrm>
            <a:solidFill>
              <a:schemeClr val="tx1">
                <a:lumMod val="65000"/>
                <a:lumOff val="35000"/>
              </a:schemeClr>
            </a:solidFill>
          </p:grpSpPr>
          <p:sp>
            <p:nvSpPr>
              <p:cNvPr id="15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60" name="组合 159"/>
              <p:cNvGrpSpPr/>
              <p:nvPr/>
            </p:nvGrpSpPr>
            <p:grpSpPr>
              <a:xfrm>
                <a:off x="3517901" y="1225551"/>
                <a:ext cx="5260975" cy="4090987"/>
                <a:chOff x="3517901" y="1225551"/>
                <a:chExt cx="5260975" cy="4090987"/>
              </a:xfrm>
              <a:grpFill/>
            </p:grpSpPr>
            <p:sp>
              <p:nvSpPr>
                <p:cNvPr id="16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152" name="文本框 49"/>
            <p:cNvSpPr txBox="1">
              <a:spLocks noChangeArrowheads="1"/>
            </p:cNvSpPr>
            <p:nvPr/>
          </p:nvSpPr>
          <p:spPr bwMode="auto">
            <a:xfrm>
              <a:off x="7822360" y="2060661"/>
              <a:ext cx="2290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为客户提供有效服务，是我们工作的方向和价值评价的标尺</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grpSp>
        <p:nvGrpSpPr>
          <p:cNvPr id="242" name="组合 241"/>
          <p:cNvGrpSpPr/>
          <p:nvPr/>
        </p:nvGrpSpPr>
        <p:grpSpPr>
          <a:xfrm>
            <a:off x="574250" y="2789576"/>
            <a:ext cx="2174132" cy="1627218"/>
            <a:chOff x="1060192" y="4064482"/>
            <a:chExt cx="2195954" cy="1643551"/>
          </a:xfrm>
        </p:grpSpPr>
        <p:grpSp>
          <p:nvGrpSpPr>
            <p:cNvPr id="243" name="组合 242"/>
            <p:cNvGrpSpPr/>
            <p:nvPr/>
          </p:nvGrpSpPr>
          <p:grpSpPr>
            <a:xfrm rot="20550789">
              <a:off x="1060192" y="4064482"/>
              <a:ext cx="2195954" cy="1643551"/>
              <a:chOff x="3246438" y="1068388"/>
              <a:chExt cx="5711825" cy="4678363"/>
            </a:xfrm>
            <a:solidFill>
              <a:schemeClr val="tx1">
                <a:lumMod val="65000"/>
                <a:lumOff val="35000"/>
              </a:schemeClr>
            </a:solidFill>
          </p:grpSpPr>
          <p:sp>
            <p:nvSpPr>
              <p:cNvPr id="24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nvGrpSpPr>
              <p:cNvPr id="252" name="组合 251"/>
              <p:cNvGrpSpPr/>
              <p:nvPr/>
            </p:nvGrpSpPr>
            <p:grpSpPr>
              <a:xfrm>
                <a:off x="3517901" y="1225551"/>
                <a:ext cx="5260975" cy="4090987"/>
                <a:chOff x="3517901" y="1225551"/>
                <a:chExt cx="5260975" cy="4090987"/>
              </a:xfrm>
              <a:grpFill/>
            </p:grpSpPr>
            <p:sp>
              <p:nvSpPr>
                <p:cNvPr id="25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8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9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0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1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5"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6"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7"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8"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29"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0"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1"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2"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3"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4"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5"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6"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7"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8"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39"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340"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grpSp>
        <p:sp>
          <p:nvSpPr>
            <p:cNvPr id="244" name="文本框 49"/>
            <p:cNvSpPr txBox="1">
              <a:spLocks noChangeArrowheads="1"/>
            </p:cNvSpPr>
            <p:nvPr/>
          </p:nvSpPr>
          <p:spPr bwMode="auto">
            <a:xfrm>
              <a:off x="1185863" y="4630738"/>
              <a:ext cx="1820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2000" dirty="0">
                  <a:solidFill>
                    <a:srgbClr val="595959"/>
                  </a:solidFill>
                  <a:latin typeface="方正静蕾简体" panose="02000000000000000000" pitchFamily="2" charset="-122"/>
                  <a:ea typeface="方正静蕾简体" panose="02000000000000000000" pitchFamily="2" charset="-122"/>
                  <a:cs typeface="+mn-ea"/>
                </a:rPr>
                <a:t>为客户提供有效服务</a:t>
              </a:r>
              <a:endParaRPr lang="zh-CN" altLang="en-US" dirty="0">
                <a:solidFill>
                  <a:srgbClr val="595959"/>
                </a:solidFill>
                <a:latin typeface="+mn-lt"/>
                <a:ea typeface="+mn-ea"/>
                <a:cs typeface="+mn-ea"/>
                <a:sym typeface="+mn-lt"/>
              </a:endParaRPr>
            </a:p>
          </p:txBody>
        </p:sp>
      </p:grpSp>
      <p:grpSp>
        <p:nvGrpSpPr>
          <p:cNvPr id="341" name="组合 340"/>
          <p:cNvGrpSpPr/>
          <p:nvPr/>
        </p:nvGrpSpPr>
        <p:grpSpPr>
          <a:xfrm>
            <a:off x="9478071" y="2362764"/>
            <a:ext cx="2506734" cy="1762160"/>
            <a:chOff x="8610087" y="4056768"/>
            <a:chExt cx="2506734" cy="1762160"/>
          </a:xfrm>
        </p:grpSpPr>
        <p:grpSp>
          <p:nvGrpSpPr>
            <p:cNvPr id="342" name="组合 341"/>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344"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5"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6"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7"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8"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9"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0"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351" name="组合 350"/>
              <p:cNvGrpSpPr/>
              <p:nvPr/>
            </p:nvGrpSpPr>
            <p:grpSpPr>
              <a:xfrm>
                <a:off x="3517901" y="1225551"/>
                <a:ext cx="5260975" cy="4090987"/>
                <a:chOff x="3517901" y="1225551"/>
                <a:chExt cx="5260975" cy="4090987"/>
              </a:xfrm>
              <a:grpFill/>
            </p:grpSpPr>
            <p:sp>
              <p:nvSpPr>
                <p:cNvPr id="352"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3"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4"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5"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6"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7"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8"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9"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0"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1"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2"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3"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4"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5"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6"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7"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8"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9"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0"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1"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2"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3"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4"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5"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6"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7"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8"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9"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0"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1"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2"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3"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4"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5"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6"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7"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8"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9"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0"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1"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2"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3"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4"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5"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6"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7"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8"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9"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0"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1"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2"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3"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4"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5"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6"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7"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8"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9"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0"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1"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2"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3"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4"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5"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6"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7"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8"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9"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0"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1"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2"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3"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4"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5"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6"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7"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8"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9"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0"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1"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2"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343" name="文本框 49"/>
            <p:cNvSpPr txBox="1">
              <a:spLocks noChangeArrowheads="1"/>
            </p:cNvSpPr>
            <p:nvPr/>
          </p:nvSpPr>
          <p:spPr bwMode="auto">
            <a:xfrm>
              <a:off x="8918214" y="4471333"/>
              <a:ext cx="2171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800" dirty="0">
                  <a:solidFill>
                    <a:srgbClr val="595959"/>
                  </a:solidFill>
                  <a:latin typeface="方正静蕾简体" panose="02000000000000000000" pitchFamily="2" charset="-122"/>
                  <a:ea typeface="方正静蕾简体" panose="02000000000000000000" pitchFamily="2" charset="-122"/>
                  <a:cs typeface="+mn-ea"/>
                </a:rPr>
                <a:t>为客户提供有效服务，是我们工作的方向</a:t>
              </a:r>
              <a:endParaRPr lang="zh-CN" altLang="en-US" sz="1800" dirty="0">
                <a:solidFill>
                  <a:srgbClr val="595959"/>
                </a:solidFill>
                <a:latin typeface="方正静蕾简体" panose="02000000000000000000" pitchFamily="2" charset="-122"/>
                <a:ea typeface="方正静蕾简体" panose="02000000000000000000" pitchFamily="2" charset="-122"/>
                <a:cs typeface="+mn-ea"/>
                <a:sym typeface="+mn-lt"/>
              </a:endParaRPr>
            </a:p>
          </p:txBody>
        </p:sp>
      </p:grpSp>
      <p:pic>
        <p:nvPicPr>
          <p:cNvPr id="433" name="图片 432"/>
          <p:cNvPicPr>
            <a:picLocks noChangeAspect="1"/>
          </p:cNvPicPr>
          <p:nvPr/>
        </p:nvPicPr>
        <p:blipFill>
          <a:blip r:embed="rId3"/>
          <a:stretch>
            <a:fillRect/>
          </a:stretch>
        </p:blipFill>
        <p:spPr>
          <a:xfrm>
            <a:off x="9255076" y="4086411"/>
            <a:ext cx="1170000" cy="1350000"/>
          </a:xfrm>
          <a:prstGeom prst="rect">
            <a:avLst/>
          </a:prstGeom>
        </p:spPr>
      </p:pic>
      <p:pic>
        <p:nvPicPr>
          <p:cNvPr id="434" name="图片 433"/>
          <p:cNvPicPr>
            <a:picLocks noChangeAspect="1"/>
          </p:cNvPicPr>
          <p:nvPr/>
        </p:nvPicPr>
        <p:blipFill>
          <a:blip r:embed="rId4"/>
          <a:stretch>
            <a:fillRect/>
          </a:stretch>
        </p:blipFill>
        <p:spPr>
          <a:xfrm>
            <a:off x="1946148" y="4346968"/>
            <a:ext cx="978750" cy="1473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wipe(down)">
                                      <p:cBhvr>
                                        <p:cTn id="10" dur="750"/>
                                        <p:tgtEl>
                                          <p:spTgt spid="320"/>
                                        </p:tgtEl>
                                      </p:cBhvr>
                                    </p:animEffect>
                                  </p:childTnLst>
                                </p:cTn>
                              </p:par>
                              <p:par>
                                <p:cTn id="11" presetID="22" presetClass="entr" presetSubtype="4" fill="hold" nodeType="withEffect">
                                  <p:stCondLst>
                                    <p:cond delay="100"/>
                                  </p:stCondLst>
                                  <p:childTnLst>
                                    <p:set>
                                      <p:cBhvr>
                                        <p:cTn id="12" dur="1" fill="hold">
                                          <p:stCondLst>
                                            <p:cond delay="0"/>
                                          </p:stCondLst>
                                        </p:cTn>
                                        <p:tgtEl>
                                          <p:spTgt spid="319"/>
                                        </p:tgtEl>
                                        <p:attrNameLst>
                                          <p:attrName>style.visibility</p:attrName>
                                        </p:attrNameLst>
                                      </p:cBhvr>
                                      <p:to>
                                        <p:strVal val="visible"/>
                                      </p:to>
                                    </p:set>
                                    <p:animEffect transition="in" filter="wipe(down)">
                                      <p:cBhvr>
                                        <p:cTn id="13" dur="750"/>
                                        <p:tgtEl>
                                          <p:spTgt spid="319"/>
                                        </p:tgtEl>
                                      </p:cBhvr>
                                    </p:animEffect>
                                  </p:childTnLst>
                                </p:cTn>
                              </p:par>
                              <p:par>
                                <p:cTn id="14" presetID="22" presetClass="entr" presetSubtype="4" fill="hold" nodeType="withEffect">
                                  <p:stCondLst>
                                    <p:cond delay="200"/>
                                  </p:stCondLst>
                                  <p:childTnLst>
                                    <p:set>
                                      <p:cBhvr>
                                        <p:cTn id="15" dur="1" fill="hold">
                                          <p:stCondLst>
                                            <p:cond delay="0"/>
                                          </p:stCondLst>
                                        </p:cTn>
                                        <p:tgtEl>
                                          <p:spTgt spid="318"/>
                                        </p:tgtEl>
                                        <p:attrNameLst>
                                          <p:attrName>style.visibility</p:attrName>
                                        </p:attrNameLst>
                                      </p:cBhvr>
                                      <p:to>
                                        <p:strVal val="visible"/>
                                      </p:to>
                                    </p:set>
                                    <p:animEffect transition="in" filter="wipe(down)">
                                      <p:cBhvr>
                                        <p:cTn id="16" dur="750"/>
                                        <p:tgtEl>
                                          <p:spTgt spid="318"/>
                                        </p:tgtEl>
                                      </p:cBhvr>
                                    </p:animEffect>
                                  </p:childTnLst>
                                </p:cTn>
                              </p:par>
                              <p:par>
                                <p:cTn id="17" presetID="22" presetClass="entr" presetSubtype="4" fill="hold" nodeType="withEffect">
                                  <p:stCondLst>
                                    <p:cond delay="300"/>
                                  </p:stCondLst>
                                  <p:childTnLst>
                                    <p:set>
                                      <p:cBhvr>
                                        <p:cTn id="18" dur="1" fill="hold">
                                          <p:stCondLst>
                                            <p:cond delay="0"/>
                                          </p:stCondLst>
                                        </p:cTn>
                                        <p:tgtEl>
                                          <p:spTgt spid="317"/>
                                        </p:tgtEl>
                                        <p:attrNameLst>
                                          <p:attrName>style.visibility</p:attrName>
                                        </p:attrNameLst>
                                      </p:cBhvr>
                                      <p:to>
                                        <p:strVal val="visible"/>
                                      </p:to>
                                    </p:set>
                                    <p:animEffect transition="in" filter="wipe(down)">
                                      <p:cBhvr>
                                        <p:cTn id="19" dur="750"/>
                                        <p:tgtEl>
                                          <p:spTgt spid="317"/>
                                        </p:tgtEl>
                                      </p:cBhvr>
                                    </p:animEffect>
                                  </p:childTnLst>
                                </p:cTn>
                              </p:par>
                              <p:par>
                                <p:cTn id="20" presetID="26" presetClass="entr" presetSubtype="0" fill="hold" nodeType="with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wipe(down)">
                                      <p:cBhvr>
                                        <p:cTn id="22" dur="580">
                                          <p:stCondLst>
                                            <p:cond delay="0"/>
                                          </p:stCondLst>
                                        </p:cTn>
                                        <p:tgtEl>
                                          <p:spTgt spid="316"/>
                                        </p:tgtEl>
                                      </p:cBhvr>
                                    </p:animEffect>
                                    <p:anim calcmode="lin" valueType="num">
                                      <p:cBhvr>
                                        <p:cTn id="23"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28" dur="26">
                                          <p:stCondLst>
                                            <p:cond delay="650"/>
                                          </p:stCondLst>
                                        </p:cTn>
                                        <p:tgtEl>
                                          <p:spTgt spid="316"/>
                                        </p:tgtEl>
                                      </p:cBhvr>
                                      <p:to x="100000" y="60000"/>
                                    </p:animScale>
                                    <p:animScale>
                                      <p:cBhvr>
                                        <p:cTn id="29" dur="166" decel="50000">
                                          <p:stCondLst>
                                            <p:cond delay="676"/>
                                          </p:stCondLst>
                                        </p:cTn>
                                        <p:tgtEl>
                                          <p:spTgt spid="316"/>
                                        </p:tgtEl>
                                      </p:cBhvr>
                                      <p:to x="100000" y="100000"/>
                                    </p:animScale>
                                    <p:animScale>
                                      <p:cBhvr>
                                        <p:cTn id="30" dur="26">
                                          <p:stCondLst>
                                            <p:cond delay="1312"/>
                                          </p:stCondLst>
                                        </p:cTn>
                                        <p:tgtEl>
                                          <p:spTgt spid="316"/>
                                        </p:tgtEl>
                                      </p:cBhvr>
                                      <p:to x="100000" y="80000"/>
                                    </p:animScale>
                                    <p:animScale>
                                      <p:cBhvr>
                                        <p:cTn id="31" dur="166" decel="50000">
                                          <p:stCondLst>
                                            <p:cond delay="1338"/>
                                          </p:stCondLst>
                                        </p:cTn>
                                        <p:tgtEl>
                                          <p:spTgt spid="316"/>
                                        </p:tgtEl>
                                      </p:cBhvr>
                                      <p:to x="100000" y="100000"/>
                                    </p:animScale>
                                    <p:animScale>
                                      <p:cBhvr>
                                        <p:cTn id="32" dur="26">
                                          <p:stCondLst>
                                            <p:cond delay="1642"/>
                                          </p:stCondLst>
                                        </p:cTn>
                                        <p:tgtEl>
                                          <p:spTgt spid="316"/>
                                        </p:tgtEl>
                                      </p:cBhvr>
                                      <p:to x="100000" y="90000"/>
                                    </p:animScale>
                                    <p:animScale>
                                      <p:cBhvr>
                                        <p:cTn id="33" dur="166" decel="50000">
                                          <p:stCondLst>
                                            <p:cond delay="1668"/>
                                          </p:stCondLst>
                                        </p:cTn>
                                        <p:tgtEl>
                                          <p:spTgt spid="316"/>
                                        </p:tgtEl>
                                      </p:cBhvr>
                                      <p:to x="100000" y="100000"/>
                                    </p:animScale>
                                    <p:animScale>
                                      <p:cBhvr>
                                        <p:cTn id="34" dur="26">
                                          <p:stCondLst>
                                            <p:cond delay="1808"/>
                                          </p:stCondLst>
                                        </p:cTn>
                                        <p:tgtEl>
                                          <p:spTgt spid="316"/>
                                        </p:tgtEl>
                                      </p:cBhvr>
                                      <p:to x="100000" y="95000"/>
                                    </p:animScale>
                                    <p:animScale>
                                      <p:cBhvr>
                                        <p:cTn id="35" dur="166" decel="50000">
                                          <p:stCondLst>
                                            <p:cond delay="1834"/>
                                          </p:stCondLst>
                                        </p:cTn>
                                        <p:tgtEl>
                                          <p:spTgt spid="316"/>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321"/>
                                        </p:tgtEl>
                                        <p:attrNameLst>
                                          <p:attrName>style.visibility</p:attrName>
                                        </p:attrNameLst>
                                      </p:cBhvr>
                                      <p:to>
                                        <p:strVal val="visible"/>
                                      </p:to>
                                    </p:set>
                                    <p:animEffect transition="in" filter="wipe(down)">
                                      <p:cBhvr>
                                        <p:cTn id="38" dur="580">
                                          <p:stCondLst>
                                            <p:cond delay="0"/>
                                          </p:stCondLst>
                                        </p:cTn>
                                        <p:tgtEl>
                                          <p:spTgt spid="321"/>
                                        </p:tgtEl>
                                      </p:cBhvr>
                                    </p:animEffect>
                                    <p:anim calcmode="lin" valueType="num">
                                      <p:cBhvr>
                                        <p:cTn id="39"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44" dur="26">
                                          <p:stCondLst>
                                            <p:cond delay="650"/>
                                          </p:stCondLst>
                                        </p:cTn>
                                        <p:tgtEl>
                                          <p:spTgt spid="321"/>
                                        </p:tgtEl>
                                      </p:cBhvr>
                                      <p:to x="100000" y="60000"/>
                                    </p:animScale>
                                    <p:animScale>
                                      <p:cBhvr>
                                        <p:cTn id="45" dur="166" decel="50000">
                                          <p:stCondLst>
                                            <p:cond delay="676"/>
                                          </p:stCondLst>
                                        </p:cTn>
                                        <p:tgtEl>
                                          <p:spTgt spid="321"/>
                                        </p:tgtEl>
                                      </p:cBhvr>
                                      <p:to x="100000" y="100000"/>
                                    </p:animScale>
                                    <p:animScale>
                                      <p:cBhvr>
                                        <p:cTn id="46" dur="26">
                                          <p:stCondLst>
                                            <p:cond delay="1312"/>
                                          </p:stCondLst>
                                        </p:cTn>
                                        <p:tgtEl>
                                          <p:spTgt spid="321"/>
                                        </p:tgtEl>
                                      </p:cBhvr>
                                      <p:to x="100000" y="80000"/>
                                    </p:animScale>
                                    <p:animScale>
                                      <p:cBhvr>
                                        <p:cTn id="47" dur="166" decel="50000">
                                          <p:stCondLst>
                                            <p:cond delay="1338"/>
                                          </p:stCondLst>
                                        </p:cTn>
                                        <p:tgtEl>
                                          <p:spTgt spid="321"/>
                                        </p:tgtEl>
                                      </p:cBhvr>
                                      <p:to x="100000" y="100000"/>
                                    </p:animScale>
                                    <p:animScale>
                                      <p:cBhvr>
                                        <p:cTn id="48" dur="26">
                                          <p:stCondLst>
                                            <p:cond delay="1642"/>
                                          </p:stCondLst>
                                        </p:cTn>
                                        <p:tgtEl>
                                          <p:spTgt spid="321"/>
                                        </p:tgtEl>
                                      </p:cBhvr>
                                      <p:to x="100000" y="90000"/>
                                    </p:animScale>
                                    <p:animScale>
                                      <p:cBhvr>
                                        <p:cTn id="49" dur="166" decel="50000">
                                          <p:stCondLst>
                                            <p:cond delay="1668"/>
                                          </p:stCondLst>
                                        </p:cTn>
                                        <p:tgtEl>
                                          <p:spTgt spid="321"/>
                                        </p:tgtEl>
                                      </p:cBhvr>
                                      <p:to x="100000" y="100000"/>
                                    </p:animScale>
                                    <p:animScale>
                                      <p:cBhvr>
                                        <p:cTn id="50" dur="26">
                                          <p:stCondLst>
                                            <p:cond delay="1808"/>
                                          </p:stCondLst>
                                        </p:cTn>
                                        <p:tgtEl>
                                          <p:spTgt spid="321"/>
                                        </p:tgtEl>
                                      </p:cBhvr>
                                      <p:to x="100000" y="95000"/>
                                    </p:animScale>
                                    <p:animScale>
                                      <p:cBhvr>
                                        <p:cTn id="51" dur="166" decel="50000">
                                          <p:stCondLst>
                                            <p:cond delay="1834"/>
                                          </p:stCondLst>
                                        </p:cTn>
                                        <p:tgtEl>
                                          <p:spTgt spid="321"/>
                                        </p:tgtEl>
                                      </p:cBhvr>
                                      <p:to x="100000" y="100000"/>
                                    </p:animScale>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242"/>
                                        </p:tgtEl>
                                        <p:attrNameLst>
                                          <p:attrName>style.visibility</p:attrName>
                                        </p:attrNameLst>
                                      </p:cBhvr>
                                      <p:to>
                                        <p:strVal val="visible"/>
                                      </p:to>
                                    </p:set>
                                    <p:anim calcmode="lin" valueType="num">
                                      <p:cBhvr>
                                        <p:cTn id="55" dur="500" fill="hold"/>
                                        <p:tgtEl>
                                          <p:spTgt spid="242"/>
                                        </p:tgtEl>
                                        <p:attrNameLst>
                                          <p:attrName>ppt_w</p:attrName>
                                        </p:attrNameLst>
                                      </p:cBhvr>
                                      <p:tavLst>
                                        <p:tav tm="0">
                                          <p:val>
                                            <p:fltVal val="0"/>
                                          </p:val>
                                        </p:tav>
                                        <p:tav tm="100000">
                                          <p:val>
                                            <p:strVal val="#ppt_w"/>
                                          </p:val>
                                        </p:tav>
                                      </p:tavLst>
                                    </p:anim>
                                    <p:anim calcmode="lin" valueType="num">
                                      <p:cBhvr>
                                        <p:cTn id="56" dur="500" fill="hold"/>
                                        <p:tgtEl>
                                          <p:spTgt spid="242"/>
                                        </p:tgtEl>
                                        <p:attrNameLst>
                                          <p:attrName>ppt_h</p:attrName>
                                        </p:attrNameLst>
                                      </p:cBhvr>
                                      <p:tavLst>
                                        <p:tav tm="0">
                                          <p:val>
                                            <p:fltVal val="0"/>
                                          </p:val>
                                        </p:tav>
                                        <p:tav tm="100000">
                                          <p:val>
                                            <p:strVal val="#ppt_h"/>
                                          </p:val>
                                        </p:tav>
                                      </p:tavLst>
                                    </p:anim>
                                    <p:animEffect transition="in" filter="fade">
                                      <p:cBhvr>
                                        <p:cTn id="57" dur="500"/>
                                        <p:tgtEl>
                                          <p:spTgt spid="242"/>
                                        </p:tgtEl>
                                      </p:cBhvr>
                                    </p:animEffect>
                                  </p:childTnLst>
                                </p:cTn>
                              </p:par>
                              <p:par>
                                <p:cTn id="58" presetID="53" presetClass="entr" presetSubtype="16" fill="hold" nodeType="withEffect">
                                  <p:stCondLst>
                                    <p:cond delay="10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53" presetClass="entr" presetSubtype="16" fill="hold" nodeType="withEffect">
                                  <p:stCondLst>
                                    <p:cond delay="250"/>
                                  </p:stCondLst>
                                  <p:childTnLst>
                                    <p:set>
                                      <p:cBhvr>
                                        <p:cTn id="64" dur="1" fill="hold">
                                          <p:stCondLst>
                                            <p:cond delay="0"/>
                                          </p:stCondLst>
                                        </p:cTn>
                                        <p:tgtEl>
                                          <p:spTgt spid="150"/>
                                        </p:tgtEl>
                                        <p:attrNameLst>
                                          <p:attrName>style.visibility</p:attrName>
                                        </p:attrNameLst>
                                      </p:cBhvr>
                                      <p:to>
                                        <p:strVal val="visible"/>
                                      </p:to>
                                    </p:set>
                                    <p:anim calcmode="lin" valueType="num">
                                      <p:cBhvr>
                                        <p:cTn id="65" dur="500" fill="hold"/>
                                        <p:tgtEl>
                                          <p:spTgt spid="150"/>
                                        </p:tgtEl>
                                        <p:attrNameLst>
                                          <p:attrName>ppt_w</p:attrName>
                                        </p:attrNameLst>
                                      </p:cBhvr>
                                      <p:tavLst>
                                        <p:tav tm="0">
                                          <p:val>
                                            <p:fltVal val="0"/>
                                          </p:val>
                                        </p:tav>
                                        <p:tav tm="100000">
                                          <p:val>
                                            <p:strVal val="#ppt_w"/>
                                          </p:val>
                                        </p:tav>
                                      </p:tavLst>
                                    </p:anim>
                                    <p:anim calcmode="lin" valueType="num">
                                      <p:cBhvr>
                                        <p:cTn id="66" dur="500" fill="hold"/>
                                        <p:tgtEl>
                                          <p:spTgt spid="150"/>
                                        </p:tgtEl>
                                        <p:attrNameLst>
                                          <p:attrName>ppt_h</p:attrName>
                                        </p:attrNameLst>
                                      </p:cBhvr>
                                      <p:tavLst>
                                        <p:tav tm="0">
                                          <p:val>
                                            <p:fltVal val="0"/>
                                          </p:val>
                                        </p:tav>
                                        <p:tav tm="100000">
                                          <p:val>
                                            <p:strVal val="#ppt_h"/>
                                          </p:val>
                                        </p:tav>
                                      </p:tavLst>
                                    </p:anim>
                                    <p:animEffect transition="in" filter="fade">
                                      <p:cBhvr>
                                        <p:cTn id="67" dur="500"/>
                                        <p:tgtEl>
                                          <p:spTgt spid="150"/>
                                        </p:tgtEl>
                                      </p:cBhvr>
                                    </p:animEffect>
                                  </p:childTnLst>
                                </p:cTn>
                              </p:par>
                              <p:par>
                                <p:cTn id="68" presetID="53" presetClass="entr" presetSubtype="16" fill="hold" nodeType="withEffect">
                                  <p:stCondLst>
                                    <p:cond delay="400"/>
                                  </p:stCondLst>
                                  <p:childTnLst>
                                    <p:set>
                                      <p:cBhvr>
                                        <p:cTn id="69" dur="1" fill="hold">
                                          <p:stCondLst>
                                            <p:cond delay="0"/>
                                          </p:stCondLst>
                                        </p:cTn>
                                        <p:tgtEl>
                                          <p:spTgt spid="341"/>
                                        </p:tgtEl>
                                        <p:attrNameLst>
                                          <p:attrName>style.visibility</p:attrName>
                                        </p:attrNameLst>
                                      </p:cBhvr>
                                      <p:to>
                                        <p:strVal val="visible"/>
                                      </p:to>
                                    </p:set>
                                    <p:anim calcmode="lin" valueType="num">
                                      <p:cBhvr>
                                        <p:cTn id="70" dur="500" fill="hold"/>
                                        <p:tgtEl>
                                          <p:spTgt spid="341"/>
                                        </p:tgtEl>
                                        <p:attrNameLst>
                                          <p:attrName>ppt_w</p:attrName>
                                        </p:attrNameLst>
                                      </p:cBhvr>
                                      <p:tavLst>
                                        <p:tav tm="0">
                                          <p:val>
                                            <p:fltVal val="0"/>
                                          </p:val>
                                        </p:tav>
                                        <p:tav tm="100000">
                                          <p:val>
                                            <p:strVal val="#ppt_w"/>
                                          </p:val>
                                        </p:tav>
                                      </p:tavLst>
                                    </p:anim>
                                    <p:anim calcmode="lin" valueType="num">
                                      <p:cBhvr>
                                        <p:cTn id="71" dur="500" fill="hold"/>
                                        <p:tgtEl>
                                          <p:spTgt spid="341"/>
                                        </p:tgtEl>
                                        <p:attrNameLst>
                                          <p:attrName>ppt_h</p:attrName>
                                        </p:attrNameLst>
                                      </p:cBhvr>
                                      <p:tavLst>
                                        <p:tav tm="0">
                                          <p:val>
                                            <p:fltVal val="0"/>
                                          </p:val>
                                        </p:tav>
                                        <p:tav tm="100000">
                                          <p:val>
                                            <p:strVal val="#ppt_h"/>
                                          </p:val>
                                        </p:tav>
                                      </p:tavLst>
                                    </p:anim>
                                    <p:animEffect transition="in" filter="fade">
                                      <p:cBhvr>
                                        <p:cTn id="72"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5241377" y="2128297"/>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a:t>
            </a:r>
            <a:r>
              <a:rPr lang="zh-CN" altLang="en-US" sz="1800" dirty="0">
                <a:solidFill>
                  <a:schemeClr val="tx1">
                    <a:lumMod val="85000"/>
                    <a:lumOff val="15000"/>
                  </a:schemeClr>
                </a:solidFill>
                <a:latin typeface="方正静蕾简体" panose="02000000000000000000" pitchFamily="2" charset="-122"/>
                <a:ea typeface="方正静蕾简体" panose="02000000000000000000" pitchFamily="2" charset="-122"/>
                <a:sym typeface="+mn-lt"/>
              </a:rPr>
              <a:t>概括精</a:t>
            </a:r>
            <a:r>
              <a:rPr lang="zh-CN" altLang="en-US" sz="1800" dirty="0">
                <a:latin typeface="方正静蕾简体" panose="02000000000000000000" pitchFamily="2" charset="-122"/>
                <a:ea typeface="方正静蕾简体" panose="02000000000000000000" pitchFamily="2" charset="-122"/>
                <a:cs typeface="+mn-ea"/>
                <a:sym typeface="+mn-lt"/>
              </a:rPr>
              <a:t>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8" name="TextBox 21"/>
          <p:cNvSpPr txBox="1"/>
          <p:nvPr/>
        </p:nvSpPr>
        <p:spPr>
          <a:xfrm>
            <a:off x="5302683" y="3255402"/>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9" name="TextBox 22"/>
          <p:cNvSpPr txBox="1"/>
          <p:nvPr/>
        </p:nvSpPr>
        <p:spPr>
          <a:xfrm>
            <a:off x="5302683" y="4553176"/>
            <a:ext cx="5318684" cy="923330"/>
          </a:xfrm>
          <a:prstGeom prst="rect">
            <a:avLst/>
          </a:prstGeom>
          <a:noFill/>
        </p:spPr>
        <p:txBody>
          <a:bodyPr wrap="square" rtlCol="0">
            <a:spAutoFit/>
          </a:bodyPr>
          <a:lstStyle/>
          <a:p>
            <a:r>
              <a:rPr lang="zh-CN" altLang="en-US" sz="1800" dirty="0">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点击输入简要文字内容，文字内容需概括精炼，不用多余的文字修饰。点击输入简要文字内容，文字内容需概括精炼，不用多余的文字修饰。</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grpSp>
        <p:nvGrpSpPr>
          <p:cNvPr id="75" name="组合 74"/>
          <p:cNvGrpSpPr/>
          <p:nvPr/>
        </p:nvGrpSpPr>
        <p:grpSpPr>
          <a:xfrm>
            <a:off x="4283122" y="1910247"/>
            <a:ext cx="622446" cy="923330"/>
            <a:chOff x="4931305" y="1039196"/>
            <a:chExt cx="2089858" cy="3100080"/>
          </a:xfrm>
        </p:grpSpPr>
        <p:sp>
          <p:nvSpPr>
            <p:cNvPr id="76"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1</a:t>
              </a:r>
              <a:endParaRPr lang="zh-CN" altLang="en-US" sz="5400" dirty="0">
                <a:solidFill>
                  <a:schemeClr val="tx1">
                    <a:lumMod val="75000"/>
                    <a:lumOff val="25000"/>
                  </a:schemeClr>
                </a:solidFill>
                <a:sym typeface="+mn-lt"/>
              </a:endParaRPr>
            </a:p>
          </p:txBody>
        </p:sp>
        <p:sp>
          <p:nvSpPr>
            <p:cNvPr id="77" name="任意多边形 7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78" name="组合 77"/>
          <p:cNvGrpSpPr/>
          <p:nvPr/>
        </p:nvGrpSpPr>
        <p:grpSpPr>
          <a:xfrm>
            <a:off x="4283122" y="3051339"/>
            <a:ext cx="622446" cy="923330"/>
            <a:chOff x="4931305" y="1039196"/>
            <a:chExt cx="2089858" cy="3100080"/>
          </a:xfrm>
        </p:grpSpPr>
        <p:sp>
          <p:nvSpPr>
            <p:cNvPr id="79"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2</a:t>
              </a:r>
              <a:endParaRPr lang="zh-CN" altLang="en-US" sz="5400" dirty="0">
                <a:solidFill>
                  <a:schemeClr val="tx1">
                    <a:lumMod val="75000"/>
                    <a:lumOff val="25000"/>
                  </a:schemeClr>
                </a:solidFill>
                <a:sym typeface="+mn-lt"/>
              </a:endParaRPr>
            </a:p>
          </p:txBody>
        </p:sp>
        <p:sp>
          <p:nvSpPr>
            <p:cNvPr id="80" name="任意多边形 79"/>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81" name="组合 80"/>
          <p:cNvGrpSpPr/>
          <p:nvPr/>
        </p:nvGrpSpPr>
        <p:grpSpPr>
          <a:xfrm>
            <a:off x="4283122" y="4299328"/>
            <a:ext cx="622446" cy="923330"/>
            <a:chOff x="4931305" y="1039196"/>
            <a:chExt cx="2089858" cy="3100080"/>
          </a:xfrm>
        </p:grpSpPr>
        <p:sp>
          <p:nvSpPr>
            <p:cNvPr id="82"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smtClean="0">
                  <a:solidFill>
                    <a:schemeClr val="tx1">
                      <a:lumMod val="75000"/>
                      <a:lumOff val="25000"/>
                    </a:schemeClr>
                  </a:solidFill>
                  <a:sym typeface="+mn-lt"/>
                </a:rPr>
                <a:t>3</a:t>
              </a:r>
              <a:endParaRPr lang="zh-CN" altLang="en-US" sz="5400" dirty="0">
                <a:solidFill>
                  <a:schemeClr val="tx1">
                    <a:lumMod val="75000"/>
                    <a:lumOff val="25000"/>
                  </a:schemeClr>
                </a:solidFill>
                <a:sym typeface="+mn-lt"/>
              </a:endParaRPr>
            </a:p>
          </p:txBody>
        </p:sp>
        <p:sp>
          <p:nvSpPr>
            <p:cNvPr id="83" name="任意多边形 82"/>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21" name="文本框 20"/>
          <p:cNvSpPr txBox="1"/>
          <p:nvPr/>
        </p:nvSpPr>
        <p:spPr>
          <a:xfrm>
            <a:off x="5302683" y="1376886"/>
            <a:ext cx="475813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zh-CN" altLang="en-US" dirty="0"/>
              <a:t>此处是相关标题文字</a:t>
            </a:r>
            <a:endParaRPr lang="zh-CN" altLang="en-US" dirty="0"/>
          </a:p>
        </p:txBody>
      </p:sp>
      <p:pic>
        <p:nvPicPr>
          <p:cNvPr id="16" name="图片 15"/>
          <p:cNvPicPr>
            <a:picLocks noChangeAspect="1"/>
          </p:cNvPicPr>
          <p:nvPr/>
        </p:nvPicPr>
        <p:blipFill>
          <a:blip r:embed="rId1"/>
          <a:stretch>
            <a:fillRect/>
          </a:stretch>
        </p:blipFill>
        <p:spPr>
          <a:xfrm>
            <a:off x="2624641" y="1343531"/>
            <a:ext cx="956250" cy="4038750"/>
          </a:xfrm>
          <a:prstGeom prst="rect">
            <a:avLst/>
          </a:prstGeom>
        </p:spPr>
      </p:pic>
      <p:pic>
        <p:nvPicPr>
          <p:cNvPr id="17" name="图片 16"/>
          <p:cNvPicPr>
            <a:picLocks noChangeAspect="1"/>
          </p:cNvPicPr>
          <p:nvPr/>
        </p:nvPicPr>
        <p:blipFill>
          <a:blip r:embed="rId2"/>
          <a:stretch>
            <a:fillRect/>
          </a:stretch>
        </p:blipFill>
        <p:spPr>
          <a:xfrm>
            <a:off x="1405470" y="2293757"/>
            <a:ext cx="2477184" cy="3413009"/>
          </a:xfrm>
          <a:prstGeom prst="rect">
            <a:avLst/>
          </a:prstGeom>
        </p:spPr>
      </p:pic>
      <p:pic>
        <p:nvPicPr>
          <p:cNvPr id="18" name="图片 17"/>
          <p:cNvPicPr>
            <a:picLocks noChangeAspect="1"/>
          </p:cNvPicPr>
          <p:nvPr/>
        </p:nvPicPr>
        <p:blipFill>
          <a:blip r:embed="rId3"/>
          <a:stretch>
            <a:fillRect/>
          </a:stretch>
        </p:blipFill>
        <p:spPr>
          <a:xfrm>
            <a:off x="1824531" y="3099961"/>
            <a:ext cx="2194392" cy="26911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899"/>
                            </p:stCondLst>
                            <p:childTnLst>
                              <p:par>
                                <p:cTn id="9" presetID="53" presetClass="entr" presetSubtype="16"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par>
                                <p:cTn id="14" presetID="53" presetClass="entr" presetSubtype="16"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par>
                                <p:cTn id="19" presetID="53" presetClass="entr" presetSubtype="16"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1399"/>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8"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par>
                                <p:cTn id="33" presetID="12" presetClass="entr" presetSubtype="8"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ppt_x</p:attrName>
                                        </p:attrNameLst>
                                      </p:cBhvr>
                                      <p:tavLst>
                                        <p:tav tm="0">
                                          <p:val>
                                            <p:strVal val="#ppt_x-#ppt_w*1.125000"/>
                                          </p:val>
                                        </p:tav>
                                        <p:tav tm="100000">
                                          <p:val>
                                            <p:strVal val="#ppt_x"/>
                                          </p:val>
                                        </p:tav>
                                      </p:tavLst>
                                    </p:anim>
                                    <p:animEffect transition="in" filter="wipe(right)">
                                      <p:cBhvr>
                                        <p:cTn id="36" dur="500"/>
                                        <p:tgtEl>
                                          <p:spTgt spid="9"/>
                                        </p:tgtEl>
                                      </p:cBhvr>
                                    </p:animEffect>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26"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80">
                                          <p:stCondLst>
                                            <p:cond delay="0"/>
                                          </p:stCondLst>
                                        </p:cTn>
                                        <p:tgtEl>
                                          <p:spTgt spid="17"/>
                                        </p:tgtEl>
                                      </p:cBhvr>
                                    </p:animEffect>
                                    <p:anim calcmode="lin" valueType="num">
                                      <p:cBhvr>
                                        <p:cTn id="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0" dur="26">
                                          <p:stCondLst>
                                            <p:cond delay="650"/>
                                          </p:stCondLst>
                                        </p:cTn>
                                        <p:tgtEl>
                                          <p:spTgt spid="17"/>
                                        </p:tgtEl>
                                      </p:cBhvr>
                                      <p:to x="100000" y="60000"/>
                                    </p:animScale>
                                    <p:animScale>
                                      <p:cBhvr>
                                        <p:cTn id="51" dur="166" decel="50000">
                                          <p:stCondLst>
                                            <p:cond delay="676"/>
                                          </p:stCondLst>
                                        </p:cTn>
                                        <p:tgtEl>
                                          <p:spTgt spid="17"/>
                                        </p:tgtEl>
                                      </p:cBhvr>
                                      <p:to x="100000" y="100000"/>
                                    </p:animScale>
                                    <p:animScale>
                                      <p:cBhvr>
                                        <p:cTn id="52" dur="26">
                                          <p:stCondLst>
                                            <p:cond delay="1312"/>
                                          </p:stCondLst>
                                        </p:cTn>
                                        <p:tgtEl>
                                          <p:spTgt spid="17"/>
                                        </p:tgtEl>
                                      </p:cBhvr>
                                      <p:to x="100000" y="80000"/>
                                    </p:animScale>
                                    <p:animScale>
                                      <p:cBhvr>
                                        <p:cTn id="53" dur="166" decel="50000">
                                          <p:stCondLst>
                                            <p:cond delay="1338"/>
                                          </p:stCondLst>
                                        </p:cTn>
                                        <p:tgtEl>
                                          <p:spTgt spid="17"/>
                                        </p:tgtEl>
                                      </p:cBhvr>
                                      <p:to x="100000" y="100000"/>
                                    </p:animScale>
                                    <p:animScale>
                                      <p:cBhvr>
                                        <p:cTn id="54" dur="26">
                                          <p:stCondLst>
                                            <p:cond delay="1642"/>
                                          </p:stCondLst>
                                        </p:cTn>
                                        <p:tgtEl>
                                          <p:spTgt spid="17"/>
                                        </p:tgtEl>
                                      </p:cBhvr>
                                      <p:to x="100000" y="90000"/>
                                    </p:animScale>
                                    <p:animScale>
                                      <p:cBhvr>
                                        <p:cTn id="55" dur="166" decel="50000">
                                          <p:stCondLst>
                                            <p:cond delay="1668"/>
                                          </p:stCondLst>
                                        </p:cTn>
                                        <p:tgtEl>
                                          <p:spTgt spid="17"/>
                                        </p:tgtEl>
                                      </p:cBhvr>
                                      <p:to x="100000" y="100000"/>
                                    </p:animScale>
                                    <p:animScale>
                                      <p:cBhvr>
                                        <p:cTn id="56" dur="26">
                                          <p:stCondLst>
                                            <p:cond delay="1808"/>
                                          </p:stCondLst>
                                        </p:cTn>
                                        <p:tgtEl>
                                          <p:spTgt spid="17"/>
                                        </p:tgtEl>
                                      </p:cBhvr>
                                      <p:to x="100000" y="95000"/>
                                    </p:animScale>
                                    <p:animScale>
                                      <p:cBhvr>
                                        <p:cTn id="57" dur="166" decel="50000">
                                          <p:stCondLst>
                                            <p:cond delay="1834"/>
                                          </p:stCondLst>
                                        </p:cTn>
                                        <p:tgtEl>
                                          <p:spTgt spid="17"/>
                                        </p:tgtEl>
                                      </p:cBhvr>
                                      <p:to x="100000" y="100000"/>
                                    </p:animScale>
                                  </p:childTnLst>
                                </p:cTn>
                              </p:par>
                              <p:par>
                                <p:cTn id="58" presetID="26" presetClass="entr" presetSubtype="0" fill="hold"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80">
                                          <p:stCondLst>
                                            <p:cond delay="0"/>
                                          </p:stCondLst>
                                        </p:cTn>
                                        <p:tgtEl>
                                          <p:spTgt spid="18"/>
                                        </p:tgtEl>
                                      </p:cBhvr>
                                    </p:animEffect>
                                    <p:anim calcmode="lin" valueType="num">
                                      <p:cBhvr>
                                        <p:cTn id="6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6" dur="26">
                                          <p:stCondLst>
                                            <p:cond delay="650"/>
                                          </p:stCondLst>
                                        </p:cTn>
                                        <p:tgtEl>
                                          <p:spTgt spid="18"/>
                                        </p:tgtEl>
                                      </p:cBhvr>
                                      <p:to x="100000" y="60000"/>
                                    </p:animScale>
                                    <p:animScale>
                                      <p:cBhvr>
                                        <p:cTn id="67" dur="166" decel="50000">
                                          <p:stCondLst>
                                            <p:cond delay="676"/>
                                          </p:stCondLst>
                                        </p:cTn>
                                        <p:tgtEl>
                                          <p:spTgt spid="18"/>
                                        </p:tgtEl>
                                      </p:cBhvr>
                                      <p:to x="100000" y="100000"/>
                                    </p:animScale>
                                    <p:animScale>
                                      <p:cBhvr>
                                        <p:cTn id="68" dur="26">
                                          <p:stCondLst>
                                            <p:cond delay="1312"/>
                                          </p:stCondLst>
                                        </p:cTn>
                                        <p:tgtEl>
                                          <p:spTgt spid="18"/>
                                        </p:tgtEl>
                                      </p:cBhvr>
                                      <p:to x="100000" y="80000"/>
                                    </p:animScale>
                                    <p:animScale>
                                      <p:cBhvr>
                                        <p:cTn id="69" dur="166" decel="50000">
                                          <p:stCondLst>
                                            <p:cond delay="1338"/>
                                          </p:stCondLst>
                                        </p:cTn>
                                        <p:tgtEl>
                                          <p:spTgt spid="18"/>
                                        </p:tgtEl>
                                      </p:cBhvr>
                                      <p:to x="100000" y="100000"/>
                                    </p:animScale>
                                    <p:animScale>
                                      <p:cBhvr>
                                        <p:cTn id="70" dur="26">
                                          <p:stCondLst>
                                            <p:cond delay="1642"/>
                                          </p:stCondLst>
                                        </p:cTn>
                                        <p:tgtEl>
                                          <p:spTgt spid="18"/>
                                        </p:tgtEl>
                                      </p:cBhvr>
                                      <p:to x="100000" y="90000"/>
                                    </p:animScale>
                                    <p:animScale>
                                      <p:cBhvr>
                                        <p:cTn id="71" dur="166" decel="50000">
                                          <p:stCondLst>
                                            <p:cond delay="1668"/>
                                          </p:stCondLst>
                                        </p:cTn>
                                        <p:tgtEl>
                                          <p:spTgt spid="18"/>
                                        </p:tgtEl>
                                      </p:cBhvr>
                                      <p:to x="100000" y="100000"/>
                                    </p:animScale>
                                    <p:animScale>
                                      <p:cBhvr>
                                        <p:cTn id="72" dur="26">
                                          <p:stCondLst>
                                            <p:cond delay="1808"/>
                                          </p:stCondLst>
                                        </p:cTn>
                                        <p:tgtEl>
                                          <p:spTgt spid="18"/>
                                        </p:tgtEl>
                                      </p:cBhvr>
                                      <p:to x="100000" y="95000"/>
                                    </p:animScale>
                                    <p:animScale>
                                      <p:cBhvr>
                                        <p:cTn id="7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343472" y="2887268"/>
            <a:ext cx="4061250" cy="1923750"/>
          </a:xfrm>
          <a:prstGeom prst="rect">
            <a:avLst/>
          </a:prstGeom>
        </p:spPr>
      </p:pic>
      <p:pic>
        <p:nvPicPr>
          <p:cNvPr id="6" name="图片 5"/>
          <p:cNvPicPr>
            <a:picLocks noChangeAspect="1"/>
          </p:cNvPicPr>
          <p:nvPr/>
        </p:nvPicPr>
        <p:blipFill>
          <a:blip r:embed="rId2"/>
          <a:stretch>
            <a:fillRect/>
          </a:stretch>
        </p:blipFill>
        <p:spPr>
          <a:xfrm>
            <a:off x="3358086" y="2361699"/>
            <a:ext cx="2870307" cy="1272244"/>
          </a:xfrm>
          <a:prstGeom prst="rect">
            <a:avLst/>
          </a:prstGeom>
        </p:spPr>
      </p:pic>
      <p:pic>
        <p:nvPicPr>
          <p:cNvPr id="8" name="图片 7"/>
          <p:cNvPicPr>
            <a:picLocks noChangeAspect="1"/>
          </p:cNvPicPr>
          <p:nvPr/>
        </p:nvPicPr>
        <p:blipFill>
          <a:blip r:embed="rId3"/>
          <a:stretch>
            <a:fillRect/>
          </a:stretch>
        </p:blipFill>
        <p:spPr>
          <a:xfrm>
            <a:off x="2063552" y="1659112"/>
            <a:ext cx="2137500" cy="2070000"/>
          </a:xfrm>
          <a:prstGeom prst="rect">
            <a:avLst/>
          </a:prstGeom>
        </p:spPr>
      </p:pic>
      <p:sp>
        <p:nvSpPr>
          <p:cNvPr id="3" name="文本框 2"/>
          <p:cNvSpPr txBox="1"/>
          <p:nvPr/>
        </p:nvSpPr>
        <p:spPr>
          <a:xfrm>
            <a:off x="6023992" y="3155181"/>
            <a:ext cx="4099541" cy="706755"/>
          </a:xfrm>
          <a:prstGeom prst="rect">
            <a:avLst/>
          </a:prstGeom>
          <a:noFill/>
        </p:spPr>
        <p:txBody>
          <a:bodyPr wrap="square" rtlCol="0">
            <a:spAutoFit/>
          </a:bodyPr>
          <a:lstStyle/>
          <a:p>
            <a:pPr algn="ctr"/>
            <a:r>
              <a:rPr lang="zh-CN" altLang="en-US" sz="4000" b="1" dirty="0">
                <a:solidFill>
                  <a:srgbClr val="6CB73B"/>
                </a:solidFill>
                <a:latin typeface="方正静蕾简体" panose="02000000000000000000" pitchFamily="2" charset="-122"/>
                <a:ea typeface="方正静蕾简体" panose="02000000000000000000" pitchFamily="2" charset="-122"/>
              </a:rPr>
              <a:t>此处添加标题</a:t>
            </a:r>
            <a:endParaRPr lang="zh-CN" altLang="en-US" sz="4000" b="1" dirty="0">
              <a:solidFill>
                <a:srgbClr val="6CB73B"/>
              </a:solidFill>
              <a:latin typeface="方正静蕾简体" panose="02000000000000000000" pitchFamily="2" charset="-122"/>
              <a:ea typeface="方正静蕾简体" panose="02000000000000000000" pitchFamily="2" charset="-122"/>
            </a:endParaRPr>
          </a:p>
        </p:txBody>
      </p:sp>
      <p:sp>
        <p:nvSpPr>
          <p:cNvPr id="4" name="文本框 93"/>
          <p:cNvSpPr txBox="1">
            <a:spLocks noChangeArrowheads="1"/>
          </p:cNvSpPr>
          <p:nvPr/>
        </p:nvSpPr>
        <p:spPr bwMode="auto">
          <a:xfrm>
            <a:off x="6240016" y="3921728"/>
            <a:ext cx="3883517"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panose="02000000000000000000" pitchFamily="2" charset="-122"/>
                <a:ea typeface="方正静蕾简体" panose="02000000000000000000" pitchFamily="2" charset="-122"/>
                <a:cs typeface="+mn-ea"/>
                <a:sym typeface="+mn-lt"/>
              </a:rPr>
              <a:t>此处添加详细文本描述，建议与标题相关并符合整体语言</a:t>
            </a:r>
            <a:r>
              <a:rPr lang="zh-CN" altLang="en-US" sz="1600" dirty="0" smtClean="0">
                <a:solidFill>
                  <a:srgbClr val="000000"/>
                </a:solidFill>
                <a:latin typeface="方正静蕾简体" panose="02000000000000000000" pitchFamily="2" charset="-122"/>
                <a:ea typeface="方正静蕾简体" panose="02000000000000000000" pitchFamily="2" charset="-122"/>
                <a:cs typeface="+mn-ea"/>
                <a:sym typeface="+mn-lt"/>
              </a:rPr>
              <a:t>风格</a:t>
            </a:r>
            <a:r>
              <a:rPr lang="en-US" altLang="zh-CN" sz="1600" dirty="0" smtClean="0">
                <a:solidFill>
                  <a:srgbClr val="000000"/>
                </a:solidFill>
                <a:latin typeface="方正静蕾简体" panose="02000000000000000000" pitchFamily="2" charset="-122"/>
                <a:ea typeface="方正静蕾简体" panose="02000000000000000000" pitchFamily="2" charset="-122"/>
                <a:cs typeface="+mn-ea"/>
                <a:sym typeface="+mn-lt"/>
              </a:rPr>
              <a:t>……</a:t>
            </a:r>
            <a:endParaRPr lang="en-US" altLang="zh-CN" sz="1600" dirty="0">
              <a:solidFill>
                <a:srgbClr val="000000"/>
              </a:solidFill>
              <a:latin typeface="方正静蕾简体" panose="02000000000000000000" pitchFamily="2" charset="-122"/>
              <a:ea typeface="方正静蕾简体" panose="02000000000000000000" pitchFamily="2" charset="-122"/>
              <a:cs typeface="+mn-ea"/>
              <a:sym typeface="+mn-lt"/>
            </a:endParaRPr>
          </a:p>
        </p:txBody>
      </p:sp>
      <p:grpSp>
        <p:nvGrpSpPr>
          <p:cNvPr id="11" name="组合 10"/>
          <p:cNvGrpSpPr/>
          <p:nvPr/>
        </p:nvGrpSpPr>
        <p:grpSpPr>
          <a:xfrm>
            <a:off x="7133939" y="1385965"/>
            <a:ext cx="1485954" cy="1497874"/>
            <a:chOff x="6098065" y="734895"/>
            <a:chExt cx="1113560" cy="1122492"/>
          </a:xfrm>
        </p:grpSpPr>
        <p:sp>
          <p:nvSpPr>
            <p:cNvPr id="12" name="文本框 11"/>
            <p:cNvSpPr txBox="1"/>
            <p:nvPr/>
          </p:nvSpPr>
          <p:spPr>
            <a:xfrm flipH="1">
              <a:off x="6198799" y="912706"/>
              <a:ext cx="912092" cy="83032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sz="6600" dirty="0" smtClean="0">
                  <a:solidFill>
                    <a:srgbClr val="6CB73B"/>
                  </a:solidFill>
                  <a:latin typeface="汉仪橄榄体繁" panose="02010609000101010101" pitchFamily="49" charset="-122"/>
                  <a:ea typeface="汉仪橄榄体繁" panose="02010609000101010101" pitchFamily="49" charset="-122"/>
                </a:rPr>
                <a:t>02</a:t>
              </a:r>
              <a:endParaRPr lang="zh-CN" altLang="en-US" sz="6600" dirty="0">
                <a:solidFill>
                  <a:srgbClr val="6CB73B"/>
                </a:solidFill>
                <a:latin typeface="汉仪橄榄体繁" panose="02010609000101010101" pitchFamily="49" charset="-122"/>
                <a:ea typeface="汉仪橄榄体繁" panose="02010609000101010101" pitchFamily="49" charset="-122"/>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6C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6CB73B"/>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1907</Words>
  <Application>WPS 演示</Application>
  <PresentationFormat>宽屏</PresentationFormat>
  <Paragraphs>249</Paragraphs>
  <Slides>25</Slides>
  <Notes>25</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方正静蕾简体</vt:lpstr>
      <vt:lpstr>汉仪橄榄体繁</vt:lpstr>
      <vt:lpstr>方正卡通简体</vt:lpstr>
      <vt:lpstr>微软雅黑</vt:lpstr>
      <vt:lpstr>Arial Unicode MS</vt:lpstr>
      <vt:lpstr>Calibri</vt:lpstr>
      <vt:lpstr>Arial Rounded MT Bold</vt:lpstr>
      <vt:lpstr>Arial Unicode MS</vt:lpstr>
      <vt:lpstr>Agency FB</vt:lpstr>
      <vt:lpstr>Trebuchet MS</vt:lpstr>
      <vt:lpstr>Times New Roman</vt:lpstr>
      <vt:lpstr>方正静蕾简体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春秋视觉</dc:creator>
  <cp:lastModifiedBy>南蛮姑娘</cp:lastModifiedBy>
  <cp:revision>2137</cp:revision>
  <dcterms:created xsi:type="dcterms:W3CDTF">2014-06-06T07:22:00Z</dcterms:created>
  <dcterms:modified xsi:type="dcterms:W3CDTF">2021-09-14T10:18:06Z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511697693D5B40559FFACC0539626A3A</vt:lpwstr>
  </property>
</Properties>
</file>