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8"/>
  </p:handoutMasterIdLst>
  <p:sldIdLst>
    <p:sldId id="256" r:id="rId3"/>
    <p:sldId id="259" r:id="rId5"/>
    <p:sldId id="261" r:id="rId6"/>
    <p:sldId id="265" r:id="rId7"/>
    <p:sldId id="266" r:id="rId8"/>
    <p:sldId id="267" r:id="rId9"/>
    <p:sldId id="268" r:id="rId10"/>
    <p:sldId id="262" r:id="rId11"/>
    <p:sldId id="269" r:id="rId12"/>
    <p:sldId id="270" r:id="rId13"/>
    <p:sldId id="271" r:id="rId14"/>
    <p:sldId id="272" r:id="rId15"/>
    <p:sldId id="263" r:id="rId16"/>
    <p:sldId id="273" r:id="rId17"/>
    <p:sldId id="274" r:id="rId18"/>
    <p:sldId id="275" r:id="rId19"/>
    <p:sldId id="276" r:id="rId20"/>
    <p:sldId id="264" r:id="rId21"/>
    <p:sldId id="277" r:id="rId22"/>
    <p:sldId id="278" r:id="rId23"/>
    <p:sldId id="279" r:id="rId24"/>
    <p:sldId id="280" r:id="rId25"/>
    <p:sldId id="281" r:id="rId26"/>
    <p:sldId id="257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A6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>
        <p:scale>
          <a:sx n="47" d="100"/>
          <a:sy n="47" d="100"/>
        </p:scale>
        <p:origin x="856" y="520"/>
      </p:cViewPr>
      <p:guideLst>
        <p:guide orient="horz" pos="2160"/>
        <p:guide pos="384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0AAD14-A392-4CED-9762-C77AF48C582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60B1FC-27F4-4425-BF91-EFAE4409D1A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B1FC-27F4-4425-BF91-EFAE4409D1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B1FC-27F4-4425-BF91-EFAE4409D1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B1FC-27F4-4425-BF91-EFAE4409D1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B1FC-27F4-4425-BF91-EFAE4409D1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B1FC-27F4-4425-BF91-EFAE4409D1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B1FC-27F4-4425-BF91-EFAE4409D1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B1FC-27F4-4425-BF91-EFAE4409D1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B1FC-27F4-4425-BF91-EFAE4409D1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B1FC-27F4-4425-BF91-EFAE4409D1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B1FC-27F4-4425-BF91-EFAE4409D1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B1FC-27F4-4425-BF91-EFAE4409D1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B1FC-27F4-4425-BF91-EFAE4409D1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B1FC-27F4-4425-BF91-EFAE4409D1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B1FC-27F4-4425-BF91-EFAE4409D1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B1FC-27F4-4425-BF91-EFAE4409D1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B1FC-27F4-4425-BF91-EFAE4409D1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B1FC-27F4-4425-BF91-EFAE4409D1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B1FC-27F4-4425-BF91-EFAE4409D1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B1FC-27F4-4425-BF91-EFAE4409D1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B1FC-27F4-4425-BF91-EFAE4409D1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B1FC-27F4-4425-BF91-EFAE4409D1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B1FC-27F4-4425-BF91-EFAE4409D1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B1FC-27F4-4425-BF91-EFAE4409D1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B1FC-27F4-4425-BF91-EFAE4409D1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0E93AC-0529-478E-BD2B-21BB57CA8AF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DD9778-053F-47B6-A363-7CA8AC0BA4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0E93AC-0529-478E-BD2B-21BB57CA8AF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DD9778-053F-47B6-A363-7CA8AC0BA4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0E93AC-0529-478E-BD2B-21BB57CA8AF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DD9778-053F-47B6-A363-7CA8AC0BA4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0E93AC-0529-478E-BD2B-21BB57CA8AF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DD9778-053F-47B6-A363-7CA8AC0BA4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0E93AC-0529-478E-BD2B-21BB57CA8AF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DD9778-053F-47B6-A363-7CA8AC0BA4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0E93AC-0529-478E-BD2B-21BB57CA8AF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DD9778-053F-47B6-A363-7CA8AC0BA4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0E93AC-0529-478E-BD2B-21BB57CA8AF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DD9778-053F-47B6-A363-7CA8AC0BA4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0E93AC-0529-478E-BD2B-21BB57CA8AF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DD9778-053F-47B6-A363-7CA8AC0BA4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0E93AC-0529-478E-BD2B-21BB57CA8AF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DD9778-053F-47B6-A363-7CA8AC0BA4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0E93AC-0529-478E-BD2B-21BB57CA8AF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DD9778-053F-47B6-A363-7CA8AC0BA4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0E93AC-0529-478E-BD2B-21BB57CA8AF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DD9778-053F-47B6-A363-7CA8AC0BA4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943628" y="2522373"/>
            <a:ext cx="6312131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1400" b="1" dirty="0" smtClean="0">
                <a:solidFill>
                  <a:schemeClr val="accent1">
                    <a:lumMod val="50000"/>
                    <a:alpha val="0"/>
                  </a:schemeClr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逐浪细阁体" panose="03000509000000000000" pitchFamily="65" charset="-122"/>
              </a:rPr>
              <a:t>感谢您下载小木头平台上提供的</a:t>
            </a:r>
            <a:r>
              <a:rPr lang="en-US" altLang="zh-CN" sz="1400" b="1" dirty="0" smtClean="0">
                <a:solidFill>
                  <a:schemeClr val="accent1">
                    <a:lumMod val="50000"/>
                    <a:alpha val="0"/>
                  </a:schemeClr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逐浪细阁体" panose="03000509000000000000" pitchFamily="65" charset="-122"/>
              </a:rPr>
              <a:t>PPT</a:t>
            </a:r>
            <a:r>
              <a:rPr lang="zh-CN" altLang="en-US" sz="1400" b="1" dirty="0" smtClean="0">
                <a:solidFill>
                  <a:schemeClr val="accent1">
                    <a:lumMod val="50000"/>
                    <a:alpha val="0"/>
                  </a:schemeClr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逐浪细阁体" panose="03000509000000000000" pitchFamily="65" charset="-122"/>
              </a:rPr>
              <a:t>作品，为了您和小木头以及原创作者的利益，请勿复制、传播、销售，否则将承担法律责任！小木头将对作品进行维权，按照传播下载次数进行十倍的索取赔偿！</a:t>
            </a:r>
            <a:endParaRPr lang="en-US" altLang="zh-CN" sz="1400" b="1" dirty="0">
              <a:solidFill>
                <a:schemeClr val="accent1">
                  <a:lumMod val="50000"/>
                  <a:alpha val="0"/>
                </a:schemeClr>
              </a:solidFill>
              <a:latin typeface="Auraka方黑檀" panose="02020700000000000000" pitchFamily="18" charset="-128"/>
              <a:ea typeface="Auraka方黑檀" panose="02020700000000000000" pitchFamily="18" charset="-128"/>
              <a:sym typeface="逐浪细阁体" panose="03000509000000000000" pitchFamily="65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1" Type="http://schemas.openxmlformats.org/officeDocument/2006/relationships/tags" Target="../tags/tag3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1" Type="http://schemas.openxmlformats.org/officeDocument/2006/relationships/tags" Target="../tags/tag4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jpeg"/><Relationship Id="rId2" Type="http://schemas.openxmlformats.org/officeDocument/2006/relationships/image" Target="../media/image16.jpeg"/><Relationship Id="rId1" Type="http://schemas.openxmlformats.org/officeDocument/2006/relationships/tags" Target="../tags/tag5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1" Type="http://schemas.openxmlformats.org/officeDocument/2006/relationships/tags" Target="../tags/tag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1" Type="http://schemas.openxmlformats.org/officeDocument/2006/relationships/tags" Target="../tags/tag8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1" Type="http://schemas.openxmlformats.org/officeDocument/2006/relationships/tags" Target="../tags/tag9.xml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1" Type="http://schemas.openxmlformats.org/officeDocument/2006/relationships/tags" Target="../tags/tag10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1" Type="http://schemas.openxmlformats.org/officeDocument/2006/relationships/tags" Target="../tags/tag12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1" Type="http://schemas.openxmlformats.org/officeDocument/2006/relationships/tags" Target="../tags/tag13.xml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7.png"/><Relationship Id="rId2" Type="http://schemas.openxmlformats.org/officeDocument/2006/relationships/tags" Target="../tags/tag14.xml"/><Relationship Id="rId1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4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Relationship Id="rId3" Type="http://schemas.microsoft.com/office/2007/relationships/hdphoto" Target="../media/image13.wdp"/><Relationship Id="rId2" Type="http://schemas.openxmlformats.org/officeDocument/2006/relationships/image" Target="../media/image12.png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tile tx="-3810000" ty="-450850" sx="100000" sy="100000" flip="xy" algn="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组合 44"/>
          <p:cNvGrpSpPr/>
          <p:nvPr/>
        </p:nvGrpSpPr>
        <p:grpSpPr>
          <a:xfrm>
            <a:off x="0" y="396240"/>
            <a:ext cx="12204847" cy="6461760"/>
            <a:chOff x="0" y="396240"/>
            <a:chExt cx="12204847" cy="6461760"/>
          </a:xfrm>
        </p:grpSpPr>
        <p:grpSp>
          <p:nvGrpSpPr>
            <p:cNvPr id="61" name="组合 60"/>
            <p:cNvGrpSpPr/>
            <p:nvPr/>
          </p:nvGrpSpPr>
          <p:grpSpPr>
            <a:xfrm>
              <a:off x="0" y="396240"/>
              <a:ext cx="12192000" cy="6461760"/>
              <a:chOff x="0" y="396240"/>
              <a:chExt cx="12192000" cy="6461760"/>
            </a:xfrm>
          </p:grpSpPr>
          <p:sp>
            <p:nvSpPr>
              <p:cNvPr id="68" name="矩形 67"/>
              <p:cNvSpPr/>
              <p:nvPr/>
            </p:nvSpPr>
            <p:spPr>
              <a:xfrm>
                <a:off x="0" y="3429000"/>
                <a:ext cx="12192000" cy="342900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endParaRPr>
              </a:p>
            </p:txBody>
          </p:sp>
          <p:sp>
            <p:nvSpPr>
              <p:cNvPr id="69" name="矩形 68"/>
              <p:cNvSpPr/>
              <p:nvPr/>
            </p:nvSpPr>
            <p:spPr>
              <a:xfrm>
                <a:off x="487680" y="396240"/>
                <a:ext cx="11221720" cy="6065520"/>
              </a:xfrm>
              <a:prstGeom prst="rect">
                <a:avLst/>
              </a:prstGeom>
              <a:noFill/>
              <a:ln w="158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endParaRPr>
              </a:p>
            </p:txBody>
          </p:sp>
        </p:grpSp>
        <p:pic>
          <p:nvPicPr>
            <p:cNvPr id="62" name="图片 61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18" r="4468" b="60900"/>
            <a:stretch>
              <a:fillRect/>
            </a:stretch>
          </p:blipFill>
          <p:spPr>
            <a:xfrm>
              <a:off x="9773920" y="2679153"/>
              <a:ext cx="2430927" cy="1303567"/>
            </a:xfrm>
            <a:prstGeom prst="rect">
              <a:avLst/>
            </a:prstGeom>
          </p:spPr>
        </p:pic>
        <p:grpSp>
          <p:nvGrpSpPr>
            <p:cNvPr id="63" name="组合 62"/>
            <p:cNvGrpSpPr/>
            <p:nvPr/>
          </p:nvGrpSpPr>
          <p:grpSpPr>
            <a:xfrm>
              <a:off x="0" y="5430520"/>
              <a:ext cx="2387600" cy="487680"/>
              <a:chOff x="-20320" y="4246880"/>
              <a:chExt cx="2387600" cy="487680"/>
            </a:xfrm>
          </p:grpSpPr>
          <p:cxnSp>
            <p:nvCxnSpPr>
              <p:cNvPr id="64" name="直接连接符 63"/>
              <p:cNvCxnSpPr/>
              <p:nvPr/>
            </p:nvCxnSpPr>
            <p:spPr>
              <a:xfrm>
                <a:off x="-20320" y="4246880"/>
                <a:ext cx="1412240" cy="0"/>
              </a:xfrm>
              <a:prstGeom prst="line">
                <a:avLst/>
              </a:prstGeom>
              <a:ln w="158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接连接符 64"/>
              <p:cNvCxnSpPr/>
              <p:nvPr/>
            </p:nvCxnSpPr>
            <p:spPr>
              <a:xfrm>
                <a:off x="-20320" y="4414520"/>
                <a:ext cx="1727200" cy="0"/>
              </a:xfrm>
              <a:prstGeom prst="line">
                <a:avLst/>
              </a:prstGeom>
              <a:ln w="158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接连接符 65"/>
              <p:cNvCxnSpPr/>
              <p:nvPr/>
            </p:nvCxnSpPr>
            <p:spPr>
              <a:xfrm>
                <a:off x="-20320" y="4585841"/>
                <a:ext cx="2062480" cy="0"/>
              </a:xfrm>
              <a:prstGeom prst="line">
                <a:avLst/>
              </a:prstGeom>
              <a:ln w="158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直接连接符 66"/>
              <p:cNvCxnSpPr/>
              <p:nvPr/>
            </p:nvCxnSpPr>
            <p:spPr>
              <a:xfrm>
                <a:off x="-20320" y="4734560"/>
                <a:ext cx="2387600" cy="0"/>
              </a:xfrm>
              <a:prstGeom prst="line">
                <a:avLst/>
              </a:prstGeom>
              <a:ln w="158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6" name="组合 45"/>
          <p:cNvGrpSpPr/>
          <p:nvPr/>
        </p:nvGrpSpPr>
        <p:grpSpPr>
          <a:xfrm>
            <a:off x="3722345" y="1427480"/>
            <a:ext cx="6209055" cy="4680240"/>
            <a:chOff x="4016985" y="1427480"/>
            <a:chExt cx="6209055" cy="4680240"/>
          </a:xfrm>
        </p:grpSpPr>
        <p:grpSp>
          <p:nvGrpSpPr>
            <p:cNvPr id="47" name="组合 46"/>
            <p:cNvGrpSpPr/>
            <p:nvPr/>
          </p:nvGrpSpPr>
          <p:grpSpPr>
            <a:xfrm>
              <a:off x="4018280" y="1427480"/>
              <a:ext cx="6207760" cy="4003040"/>
              <a:chOff x="4556760" y="1427480"/>
              <a:chExt cx="6207760" cy="4003040"/>
            </a:xfrm>
          </p:grpSpPr>
          <p:grpSp>
            <p:nvGrpSpPr>
              <p:cNvPr id="49" name="组合 48"/>
              <p:cNvGrpSpPr/>
              <p:nvPr/>
            </p:nvGrpSpPr>
            <p:grpSpPr>
              <a:xfrm>
                <a:off x="4556760" y="1427480"/>
                <a:ext cx="6207760" cy="4003040"/>
                <a:chOff x="4556760" y="1427480"/>
                <a:chExt cx="6207760" cy="4003040"/>
              </a:xfrm>
            </p:grpSpPr>
            <p:sp>
              <p:nvSpPr>
                <p:cNvPr id="59" name="矩形 58"/>
                <p:cNvSpPr/>
                <p:nvPr/>
              </p:nvSpPr>
              <p:spPr>
                <a:xfrm>
                  <a:off x="4556760" y="1427480"/>
                  <a:ext cx="6207760" cy="4003040"/>
                </a:xfrm>
                <a:prstGeom prst="rect">
                  <a:avLst/>
                </a:prstGeom>
                <a:solidFill>
                  <a:srgbClr val="7EA6B4"/>
                </a:solidFill>
                <a:ln w="1936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endParaRPr>
                </a:p>
              </p:txBody>
            </p:sp>
            <p:sp>
              <p:nvSpPr>
                <p:cNvPr id="60" name="矩形 59"/>
                <p:cNvSpPr/>
                <p:nvPr/>
              </p:nvSpPr>
              <p:spPr>
                <a:xfrm>
                  <a:off x="4653280" y="1524000"/>
                  <a:ext cx="6024880" cy="20320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endParaRPr>
                </a:p>
              </p:txBody>
            </p:sp>
          </p:grpSp>
          <p:grpSp>
            <p:nvGrpSpPr>
              <p:cNvPr id="50" name="组合 49"/>
              <p:cNvGrpSpPr/>
              <p:nvPr/>
            </p:nvGrpSpPr>
            <p:grpSpPr>
              <a:xfrm>
                <a:off x="5262880" y="2167840"/>
                <a:ext cx="5151120" cy="2550081"/>
                <a:chOff x="5262880" y="2096720"/>
                <a:chExt cx="5151120" cy="2550081"/>
              </a:xfrm>
            </p:grpSpPr>
            <p:sp>
              <p:nvSpPr>
                <p:cNvPr id="56" name="文本框 55"/>
                <p:cNvSpPr txBox="1"/>
                <p:nvPr/>
              </p:nvSpPr>
              <p:spPr>
                <a:xfrm>
                  <a:off x="5262880" y="2096720"/>
                  <a:ext cx="5151120" cy="13234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zh-CN" altLang="en-US" sz="8000" spc="600" dirty="0" smtClean="0">
                      <a:solidFill>
                        <a:schemeClr val="bg1"/>
                      </a:solidFill>
                      <a:latin typeface="Tempus Sans ITC" panose="04020404030D07020202" pitchFamily="82" charset="0"/>
                      <a:ea typeface="WenYue GuDianMingChaoTi (Non-Commercial Use)" pitchFamily="50" charset="-122"/>
                      <a:sym typeface="Tempus Sans ITC" panose="04020404030D07020202" pitchFamily="82" charset="0"/>
                    </a:rPr>
                    <a:t>七月你好</a:t>
                  </a:r>
                  <a:endParaRPr lang="zh-CN" altLang="en-US" sz="8000" spc="600" dirty="0">
                    <a:solidFill>
                      <a:schemeClr val="bg1"/>
                    </a:solidFill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endParaRPr>
                </a:p>
              </p:txBody>
            </p:sp>
            <p:sp>
              <p:nvSpPr>
                <p:cNvPr id="57" name="文本框 56"/>
                <p:cNvSpPr txBox="1"/>
                <p:nvPr/>
              </p:nvSpPr>
              <p:spPr>
                <a:xfrm>
                  <a:off x="5923280" y="3420159"/>
                  <a:ext cx="4490720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altLang="zh-CN" sz="4800" b="1" spc="6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empus Sans ITC" panose="04020404030D07020202" pitchFamily="82" charset="0"/>
                      <a:ea typeface="WenYue GuDianMingChaoTi (Non-Commercial Use)" pitchFamily="50" charset="-122"/>
                      <a:sym typeface="Tempus Sans ITC" panose="04020404030D07020202" pitchFamily="82" charset="0"/>
                    </a:rPr>
                    <a:t>HELLO JULY</a:t>
                  </a:r>
                  <a:endParaRPr lang="zh-CN" altLang="en-US" sz="4800" b="1" spc="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endParaRPr>
                </a:p>
              </p:txBody>
            </p:sp>
            <p:sp>
              <p:nvSpPr>
                <p:cNvPr id="58" name="文本框 57"/>
                <p:cNvSpPr txBox="1"/>
                <p:nvPr/>
              </p:nvSpPr>
              <p:spPr>
                <a:xfrm>
                  <a:off x="6240780" y="4277469"/>
                  <a:ext cx="417322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zh-CN" altLang="en-US" spc="600" dirty="0" smtClean="0">
                      <a:solidFill>
                        <a:schemeClr val="bg1"/>
                      </a:solidFill>
                      <a:latin typeface="Tempus Sans ITC" panose="04020404030D07020202" pitchFamily="82" charset="0"/>
                      <a:ea typeface="WenYue GuDianMingChaoTi (Non-Commercial Use)" pitchFamily="50" charset="-122"/>
                      <a:sym typeface="Tempus Sans ITC" panose="04020404030D07020202" pitchFamily="82" charset="0"/>
                    </a:rPr>
                    <a:t>点击更换您的文字内容</a:t>
                  </a:r>
                  <a:endParaRPr lang="zh-CN" altLang="en-US" spc="600" dirty="0">
                    <a:solidFill>
                      <a:schemeClr val="bg1"/>
                    </a:solidFill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endParaRPr>
                </a:p>
              </p:txBody>
            </p:sp>
          </p:grpSp>
          <p:pic>
            <p:nvPicPr>
              <p:cNvPr id="51" name="图片 50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700480" y="2988360"/>
                <a:ext cx="1395520" cy="2442160"/>
              </a:xfrm>
              <a:prstGeom prst="rect">
                <a:avLst/>
              </a:prstGeom>
            </p:spPr>
          </p:pic>
          <p:grpSp>
            <p:nvGrpSpPr>
              <p:cNvPr id="52" name="组合 51"/>
              <p:cNvGrpSpPr/>
              <p:nvPr/>
            </p:nvGrpSpPr>
            <p:grpSpPr>
              <a:xfrm>
                <a:off x="5153513" y="1864357"/>
                <a:ext cx="996821" cy="700849"/>
                <a:chOff x="5153513" y="1864357"/>
                <a:chExt cx="996821" cy="700849"/>
              </a:xfrm>
            </p:grpSpPr>
            <p:pic>
              <p:nvPicPr>
                <p:cNvPr id="53" name="图片 52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965" t="7934" r="-1633" b="73645"/>
                <a:stretch>
                  <a:fillRect/>
                </a:stretch>
              </p:blipFill>
              <p:spPr>
                <a:xfrm>
                  <a:off x="5153513" y="1864357"/>
                  <a:ext cx="472537" cy="447041"/>
                </a:xfrm>
                <a:prstGeom prst="rect">
                  <a:avLst/>
                </a:prstGeom>
              </p:spPr>
            </p:pic>
            <p:pic>
              <p:nvPicPr>
                <p:cNvPr id="54" name="图片 53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965" t="7934" r="-1633" b="73645"/>
                <a:stretch>
                  <a:fillRect/>
                </a:stretch>
              </p:blipFill>
              <p:spPr>
                <a:xfrm>
                  <a:off x="5626050" y="2243118"/>
                  <a:ext cx="340457" cy="322088"/>
                </a:xfrm>
                <a:prstGeom prst="rect">
                  <a:avLst/>
                </a:prstGeom>
              </p:spPr>
            </p:pic>
            <p:pic>
              <p:nvPicPr>
                <p:cNvPr id="55" name="图片 54"/>
                <p:cNvPicPr>
                  <a:picLocks noChangeAspect="1"/>
                </p:cNvPicPr>
                <p:nvPr/>
              </p:nvPicPr>
              <p:blipFill>
                <a:blip r:embed="rId6" cstate="print"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89781" y="1969482"/>
                  <a:ext cx="760553" cy="510838"/>
                </a:xfrm>
                <a:prstGeom prst="rect">
                  <a:avLst/>
                </a:prstGeom>
              </p:spPr>
            </p:pic>
          </p:grpSp>
        </p:grpSp>
        <p:sp>
          <p:nvSpPr>
            <p:cNvPr id="48" name="文本框 47"/>
            <p:cNvSpPr txBox="1"/>
            <p:nvPr/>
          </p:nvSpPr>
          <p:spPr>
            <a:xfrm>
              <a:off x="4016985" y="5738388"/>
              <a:ext cx="62090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pc="600" dirty="0" smtClean="0">
                  <a:solidFill>
                    <a:schemeClr val="bg1"/>
                  </a:solidFill>
                  <a:latin typeface="Tempus Sans ITC" panose="04020404030D07020202" pitchFamily="82" charset="0"/>
                </a:rPr>
                <a:t>HELLO JULY.SUMMERTIME IS HERE.</a:t>
              </a:r>
              <a:endParaRPr lang="zh-CN" altLang="en-US" spc="600" dirty="0">
                <a:solidFill>
                  <a:schemeClr val="bg1"/>
                </a:solidFill>
                <a:latin typeface="Tempus Sans ITC" panose="04020404030D07020202" pitchFamily="82" charset="0"/>
              </a:endParaRPr>
            </a:p>
          </p:txBody>
        </p: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83943533-02ec-424e-a2f7-e21ba11e0616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60399" y="1130300"/>
            <a:ext cx="10858501" cy="5003800"/>
            <a:chOff x="660399" y="1130300"/>
            <a:chExt cx="10858501" cy="5003800"/>
          </a:xfrm>
        </p:grpSpPr>
        <p:grpSp>
          <p:nvGrpSpPr>
            <p:cNvPr id="3" name="îśľïḑé"/>
            <p:cNvGrpSpPr/>
            <p:nvPr/>
          </p:nvGrpSpPr>
          <p:grpSpPr>
            <a:xfrm>
              <a:off x="4036815" y="1549400"/>
              <a:ext cx="4118370" cy="4165600"/>
              <a:chOff x="3916000" y="1427200"/>
              <a:chExt cx="4360000" cy="4410000"/>
            </a:xfrm>
          </p:grpSpPr>
          <p:sp>
            <p:nvSpPr>
              <p:cNvPr id="27" name="iṥ1íḋé"/>
              <p:cNvSpPr/>
              <p:nvPr/>
            </p:nvSpPr>
            <p:spPr bwMode="auto">
              <a:xfrm rot="4244657">
                <a:off x="4229195" y="1578341"/>
                <a:ext cx="3880032" cy="4213578"/>
              </a:xfrm>
              <a:custGeom>
                <a:avLst/>
                <a:gdLst>
                  <a:gd name="T0" fmla="*/ 661 w 1707"/>
                  <a:gd name="T1" fmla="*/ 275 h 1851"/>
                  <a:gd name="T2" fmla="*/ 1615 w 1707"/>
                  <a:gd name="T3" fmla="*/ 692 h 1851"/>
                  <a:gd name="T4" fmla="*/ 1635 w 1707"/>
                  <a:gd name="T5" fmla="*/ 870 h 1851"/>
                  <a:gd name="T6" fmla="*/ 1655 w 1707"/>
                  <a:gd name="T7" fmla="*/ 1048 h 1851"/>
                  <a:gd name="T8" fmla="*/ 817 w 1707"/>
                  <a:gd name="T9" fmla="*/ 1666 h 1851"/>
                  <a:gd name="T10" fmla="*/ 653 w 1707"/>
                  <a:gd name="T11" fmla="*/ 1594 h 1851"/>
                  <a:gd name="T12" fmla="*/ 489 w 1707"/>
                  <a:gd name="T13" fmla="*/ 1522 h 1851"/>
                  <a:gd name="T14" fmla="*/ 373 w 1707"/>
                  <a:gd name="T15" fmla="*/ 487 h 1851"/>
                  <a:gd name="T16" fmla="*/ 517 w 1707"/>
                  <a:gd name="T17" fmla="*/ 381 h 1851"/>
                  <a:gd name="T18" fmla="*/ 661 w 1707"/>
                  <a:gd name="T19" fmla="*/ 275 h 1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07" h="1851">
                    <a:moveTo>
                      <a:pt x="661" y="275"/>
                    </a:moveTo>
                    <a:cubicBezTo>
                      <a:pt x="1034" y="0"/>
                      <a:pt x="1564" y="232"/>
                      <a:pt x="1615" y="692"/>
                    </a:cubicBezTo>
                    <a:cubicBezTo>
                      <a:pt x="1635" y="870"/>
                      <a:pt x="1635" y="870"/>
                      <a:pt x="1635" y="870"/>
                    </a:cubicBezTo>
                    <a:cubicBezTo>
                      <a:pt x="1655" y="1048"/>
                      <a:pt x="1655" y="1048"/>
                      <a:pt x="1655" y="1048"/>
                    </a:cubicBezTo>
                    <a:cubicBezTo>
                      <a:pt x="1707" y="1508"/>
                      <a:pt x="1241" y="1851"/>
                      <a:pt x="817" y="1666"/>
                    </a:cubicBezTo>
                    <a:cubicBezTo>
                      <a:pt x="653" y="1594"/>
                      <a:pt x="653" y="1594"/>
                      <a:pt x="653" y="1594"/>
                    </a:cubicBezTo>
                    <a:cubicBezTo>
                      <a:pt x="489" y="1522"/>
                      <a:pt x="489" y="1522"/>
                      <a:pt x="489" y="1522"/>
                    </a:cubicBezTo>
                    <a:cubicBezTo>
                      <a:pt x="64" y="1337"/>
                      <a:pt x="0" y="762"/>
                      <a:pt x="373" y="487"/>
                    </a:cubicBezTo>
                    <a:cubicBezTo>
                      <a:pt x="517" y="381"/>
                      <a:pt x="517" y="381"/>
                      <a:pt x="517" y="381"/>
                    </a:cubicBezTo>
                    <a:lnTo>
                      <a:pt x="661" y="27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rm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Script" panose="030B0504020000000003" pitchFamily="66" charset="0"/>
                  <a:ea typeface="WenYue GuDianMingChaoTi (Non-Commercial Use)" pitchFamily="50" charset="-122"/>
                  <a:sym typeface="Segoe Script" panose="030B0504020000000003" pitchFamily="66" charset="0"/>
                </a:endParaRPr>
              </a:p>
            </p:txBody>
          </p:sp>
          <p:grpSp>
            <p:nvGrpSpPr>
              <p:cNvPr id="28" name="ïşḷidé"/>
              <p:cNvGrpSpPr/>
              <p:nvPr/>
            </p:nvGrpSpPr>
            <p:grpSpPr>
              <a:xfrm>
                <a:off x="3916000" y="1427200"/>
                <a:ext cx="4088947" cy="4410000"/>
                <a:chOff x="3916000" y="1427200"/>
                <a:chExt cx="4088947" cy="4410000"/>
              </a:xfrm>
            </p:grpSpPr>
            <p:sp>
              <p:nvSpPr>
                <p:cNvPr id="29" name="îṣľiḑê"/>
                <p:cNvSpPr/>
                <p:nvPr/>
              </p:nvSpPr>
              <p:spPr bwMode="auto">
                <a:xfrm>
                  <a:off x="3916000" y="1427200"/>
                  <a:ext cx="4060904" cy="4410000"/>
                </a:xfrm>
                <a:custGeom>
                  <a:avLst/>
                  <a:gdLst>
                    <a:gd name="T0" fmla="*/ 661 w 1707"/>
                    <a:gd name="T1" fmla="*/ 275 h 1851"/>
                    <a:gd name="T2" fmla="*/ 1615 w 1707"/>
                    <a:gd name="T3" fmla="*/ 692 h 1851"/>
                    <a:gd name="T4" fmla="*/ 1635 w 1707"/>
                    <a:gd name="T5" fmla="*/ 870 h 1851"/>
                    <a:gd name="T6" fmla="*/ 1655 w 1707"/>
                    <a:gd name="T7" fmla="*/ 1048 h 1851"/>
                    <a:gd name="T8" fmla="*/ 817 w 1707"/>
                    <a:gd name="T9" fmla="*/ 1666 h 1851"/>
                    <a:gd name="T10" fmla="*/ 653 w 1707"/>
                    <a:gd name="T11" fmla="*/ 1594 h 1851"/>
                    <a:gd name="T12" fmla="*/ 489 w 1707"/>
                    <a:gd name="T13" fmla="*/ 1522 h 1851"/>
                    <a:gd name="T14" fmla="*/ 373 w 1707"/>
                    <a:gd name="T15" fmla="*/ 487 h 1851"/>
                    <a:gd name="T16" fmla="*/ 517 w 1707"/>
                    <a:gd name="T17" fmla="*/ 381 h 1851"/>
                    <a:gd name="T18" fmla="*/ 661 w 1707"/>
                    <a:gd name="T19" fmla="*/ 275 h 18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707" h="1851">
                      <a:moveTo>
                        <a:pt x="661" y="275"/>
                      </a:moveTo>
                      <a:cubicBezTo>
                        <a:pt x="1034" y="0"/>
                        <a:pt x="1564" y="232"/>
                        <a:pt x="1615" y="692"/>
                      </a:cubicBezTo>
                      <a:cubicBezTo>
                        <a:pt x="1635" y="870"/>
                        <a:pt x="1635" y="870"/>
                        <a:pt x="1635" y="870"/>
                      </a:cubicBezTo>
                      <a:cubicBezTo>
                        <a:pt x="1655" y="1048"/>
                        <a:pt x="1655" y="1048"/>
                        <a:pt x="1655" y="1048"/>
                      </a:cubicBezTo>
                      <a:cubicBezTo>
                        <a:pt x="1707" y="1508"/>
                        <a:pt x="1241" y="1851"/>
                        <a:pt x="817" y="1666"/>
                      </a:cubicBezTo>
                      <a:cubicBezTo>
                        <a:pt x="653" y="1594"/>
                        <a:pt x="653" y="1594"/>
                        <a:pt x="653" y="1594"/>
                      </a:cubicBezTo>
                      <a:cubicBezTo>
                        <a:pt x="489" y="1522"/>
                        <a:pt x="489" y="1522"/>
                        <a:pt x="489" y="1522"/>
                      </a:cubicBezTo>
                      <a:cubicBezTo>
                        <a:pt x="64" y="1337"/>
                        <a:pt x="0" y="762"/>
                        <a:pt x="373" y="487"/>
                      </a:cubicBezTo>
                      <a:cubicBezTo>
                        <a:pt x="517" y="381"/>
                        <a:pt x="517" y="381"/>
                        <a:pt x="517" y="381"/>
                      </a:cubicBezTo>
                      <a:lnTo>
                        <a:pt x="661" y="275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normAutofit/>
                </a:bodyPr>
                <a:lstStyle/>
                <a:p>
                  <a:pPr marL="0" marR="0" lvl="0" indent="0" algn="l" defTabSz="9137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Script" panose="030B0504020000000003" pitchFamily="66" charset="0"/>
                    <a:ea typeface="WenYue GuDianMingChaoTi (Non-Commercial Use)" pitchFamily="50" charset="-122"/>
                    <a:sym typeface="Segoe Script" panose="030B0504020000000003" pitchFamily="66" charset="0"/>
                  </a:endParaRPr>
                </a:p>
              </p:txBody>
            </p:sp>
            <p:sp>
              <p:nvSpPr>
                <p:cNvPr id="30" name="ïSliḑè"/>
                <p:cNvSpPr/>
                <p:nvPr/>
              </p:nvSpPr>
              <p:spPr bwMode="auto">
                <a:xfrm>
                  <a:off x="4208984" y="1617025"/>
                  <a:ext cx="3795963" cy="3626091"/>
                </a:xfrm>
                <a:custGeom>
                  <a:avLst/>
                  <a:gdLst>
                    <a:gd name="connsiteX0" fmla="*/ 1898462 w 3795963"/>
                    <a:gd name="connsiteY0" fmla="*/ 0 h 3626091"/>
                    <a:gd name="connsiteX1" fmla="*/ 2576443 w 3795963"/>
                    <a:gd name="connsiteY1" fmla="*/ 298451 h 3626091"/>
                    <a:gd name="connsiteX2" fmla="*/ 3749231 w 3795963"/>
                    <a:gd name="connsiteY2" fmla="*/ 2326246 h 3626091"/>
                    <a:gd name="connsiteX3" fmla="*/ 3751610 w 3795963"/>
                    <a:gd name="connsiteY3" fmla="*/ 2338160 h 3626091"/>
                    <a:gd name="connsiteX4" fmla="*/ 3140237 w 3795963"/>
                    <a:gd name="connsiteY4" fmla="*/ 3498603 h 3626091"/>
                    <a:gd name="connsiteX5" fmla="*/ 3137859 w 3795963"/>
                    <a:gd name="connsiteY5" fmla="*/ 3503368 h 3626091"/>
                    <a:gd name="connsiteX6" fmla="*/ 689991 w 3795963"/>
                    <a:gd name="connsiteY6" fmla="*/ 3512900 h 3626091"/>
                    <a:gd name="connsiteX7" fmla="*/ 687613 w 3795963"/>
                    <a:gd name="connsiteY7" fmla="*/ 3505751 h 3626091"/>
                    <a:gd name="connsiteX8" fmla="*/ 42936 w 3795963"/>
                    <a:gd name="connsiteY8" fmla="*/ 2338160 h 3626091"/>
                    <a:gd name="connsiteX9" fmla="*/ 1220481 w 3795963"/>
                    <a:gd name="connsiteY9" fmla="*/ 298451 h 3626091"/>
                    <a:gd name="connsiteX10" fmla="*/ 1898462 w 3795963"/>
                    <a:gd name="connsiteY10" fmla="*/ 0 h 36260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95963" h="3626091">
                      <a:moveTo>
                        <a:pt x="1898462" y="0"/>
                      </a:moveTo>
                      <a:cubicBezTo>
                        <a:pt x="2147650" y="0"/>
                        <a:pt x="2396837" y="99484"/>
                        <a:pt x="2576443" y="298451"/>
                      </a:cubicBezTo>
                      <a:cubicBezTo>
                        <a:pt x="3068871" y="820292"/>
                        <a:pt x="3523237" y="1642371"/>
                        <a:pt x="3749231" y="2326246"/>
                      </a:cubicBezTo>
                      <a:cubicBezTo>
                        <a:pt x="3749231" y="2331012"/>
                        <a:pt x="3751610" y="2335778"/>
                        <a:pt x="3751610" y="2338160"/>
                      </a:cubicBezTo>
                      <a:cubicBezTo>
                        <a:pt x="3910995" y="2826642"/>
                        <a:pt x="3625529" y="3355632"/>
                        <a:pt x="3140237" y="3498603"/>
                      </a:cubicBezTo>
                      <a:cubicBezTo>
                        <a:pt x="3137859" y="3503368"/>
                        <a:pt x="3137859" y="3503368"/>
                        <a:pt x="3137859" y="3503368"/>
                      </a:cubicBezTo>
                      <a:cubicBezTo>
                        <a:pt x="2436089" y="3672550"/>
                        <a:pt x="1398898" y="3658253"/>
                        <a:pt x="689991" y="3512900"/>
                      </a:cubicBezTo>
                      <a:cubicBezTo>
                        <a:pt x="687613" y="3505751"/>
                        <a:pt x="687613" y="3505751"/>
                        <a:pt x="687613" y="3505751"/>
                      </a:cubicBezTo>
                      <a:cubicBezTo>
                        <a:pt x="183290" y="3377078"/>
                        <a:pt x="-116449" y="2838556"/>
                        <a:pt x="42936" y="2338160"/>
                      </a:cubicBezTo>
                      <a:cubicBezTo>
                        <a:pt x="268930" y="1651903"/>
                        <a:pt x="725674" y="822675"/>
                        <a:pt x="1220481" y="298451"/>
                      </a:cubicBezTo>
                      <a:cubicBezTo>
                        <a:pt x="1400087" y="99484"/>
                        <a:pt x="1649274" y="0"/>
                        <a:pt x="1898462" y="0"/>
                      </a:cubicBezTo>
                      <a:close/>
                    </a:path>
                  </a:pathLst>
                </a:custGeom>
                <a:blipFill dpi="0" rotWithShape="1">
                  <a:blip r:embed="rId2"/>
                  <a:srcRect/>
                  <a:tile tx="0" ty="1270000" sx="100000" sy="100000" flip="none" algn="ctr"/>
                </a:blipFill>
                <a:ln w="12700" cap="flat" cmpd="sng" algn="ctr">
                  <a:noFill/>
                  <a:prstDash val="solid"/>
                  <a:miter lim="800000"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accent1">
                          <a:shade val="50000"/>
                        </a:schemeClr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normAutofit/>
                </a:bodyPr>
                <a:lstStyle/>
                <a:p>
                  <a:pPr marL="0" marR="0" lvl="0" indent="0" algn="ctr" defTabSz="9137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Script" panose="030B0504020000000003" pitchFamily="66" charset="0"/>
                    <a:ea typeface="WenYue GuDianMingChaoTi (Non-Commercial Use)" pitchFamily="50" charset="-122"/>
                    <a:sym typeface="Segoe Script" panose="030B0504020000000003" pitchFamily="66" charset="0"/>
                  </a:endParaRPr>
                </a:p>
              </p:txBody>
            </p:sp>
          </p:grpSp>
        </p:grpSp>
        <p:sp>
          <p:nvSpPr>
            <p:cNvPr id="4" name="íŝḻiḍè"/>
            <p:cNvSpPr txBox="1"/>
            <p:nvPr/>
          </p:nvSpPr>
          <p:spPr>
            <a:xfrm>
              <a:off x="660400" y="2565633"/>
              <a:ext cx="3548584" cy="9672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b" anchorCtr="0">
              <a:norm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zh-CN" altLang="en-US" sz="5400" i="0" u="none" strike="noStrike" kern="1200" cap="none" spc="60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Script" panose="030B0504020000000003" pitchFamily="66" charset="0"/>
                  <a:ea typeface="WenYue GuDianMingChaoTi (Non-Commercial Use)" pitchFamily="50" charset="-122"/>
                  <a:sym typeface="Segoe Script" panose="030B0504020000000003" pitchFamily="66" charset="0"/>
                </a:rPr>
                <a:t>七月你好</a:t>
              </a:r>
              <a:endParaRPr kumimoji="0" lang="en-US" sz="5400" i="0" u="none" strike="noStrike" kern="1200" cap="none" spc="60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Script" panose="030B0504020000000003" pitchFamily="66" charset="0"/>
                <a:ea typeface="WenYue GuDianMingChaoTi (Non-Commercial Use)" pitchFamily="50" charset="-122"/>
                <a:sym typeface="Segoe Script" panose="030B0504020000000003" pitchFamily="66" charset="0"/>
              </a:endParaRPr>
            </a:p>
          </p:txBody>
        </p:sp>
        <p:sp>
          <p:nvSpPr>
            <p:cNvPr id="5" name="îṣḻiḍè"/>
            <p:cNvSpPr txBox="1"/>
            <p:nvPr/>
          </p:nvSpPr>
          <p:spPr>
            <a:xfrm>
              <a:off x="660399" y="3533486"/>
              <a:ext cx="3548585" cy="10019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rmAutofit/>
            </a:bodyPr>
            <a:lstStyle/>
            <a:p>
              <a:pPr lvl="0" defTabSz="913765">
                <a:lnSpc>
                  <a:spcPct val="150000"/>
                </a:lnSpc>
                <a:buSzPct val="25000"/>
                <a:defRPr/>
              </a:pPr>
              <a:r>
                <a:rPr lang="zh-CN" altLang="en-US" sz="1100" spc="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Script" panose="030B0504020000000003" pitchFamily="66" charset="0"/>
                  <a:ea typeface="WenYue GuDianMingChaoTi (Non-Commercial Use)" pitchFamily="50" charset="-122"/>
                  <a:sym typeface="Segoe Script" panose="030B0504020000000003" pitchFamily="66" charset="0"/>
                </a:rPr>
                <a:t>点击此处更换文本，点击此处更换文本 ，点击此处更换文本，点击更换文本，点击更换文本。点击此处更换文本</a:t>
              </a:r>
              <a:r>
                <a:rPr lang="en-US" altLang="zh-CN" sz="1100" spc="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Script" panose="030B0504020000000003" pitchFamily="66" charset="0"/>
                  <a:ea typeface="WenYue GuDianMingChaoTi (Non-Commercial Use)" pitchFamily="50" charset="-122"/>
                  <a:sym typeface="Segoe Script" panose="030B0504020000000003" pitchFamily="66" charset="0"/>
                </a:rPr>
                <a:t>.</a:t>
              </a:r>
              <a:endParaRPr lang="zh-CN" altLang="en-US" sz="11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anose="030B0504020000000003" pitchFamily="66" charset="0"/>
                <a:ea typeface="WenYue GuDianMingChaoTi (Non-Commercial Use)" pitchFamily="50" charset="-122"/>
                <a:sym typeface="Segoe Script" panose="030B0504020000000003" pitchFamily="66" charset="0"/>
              </a:endParaRPr>
            </a:p>
          </p:txBody>
        </p:sp>
        <p:grpSp>
          <p:nvGrpSpPr>
            <p:cNvPr id="6" name="iṩ1iḓê"/>
            <p:cNvGrpSpPr/>
            <p:nvPr/>
          </p:nvGrpSpPr>
          <p:grpSpPr>
            <a:xfrm>
              <a:off x="8084974" y="1130300"/>
              <a:ext cx="3433926" cy="1308761"/>
              <a:chOff x="8084974" y="1130300"/>
              <a:chExt cx="3433926" cy="1308761"/>
            </a:xfrm>
          </p:grpSpPr>
          <p:grpSp>
            <p:nvGrpSpPr>
              <p:cNvPr id="21" name="îS1iḓè"/>
              <p:cNvGrpSpPr/>
              <p:nvPr/>
            </p:nvGrpSpPr>
            <p:grpSpPr>
              <a:xfrm>
                <a:off x="8084974" y="1266924"/>
                <a:ext cx="836894" cy="836894"/>
                <a:chOff x="7043444" y="1148015"/>
                <a:chExt cx="1297072" cy="1297072"/>
              </a:xfrm>
            </p:grpSpPr>
            <p:sp>
              <p:nvSpPr>
                <p:cNvPr id="25" name="ïṧḷïďê"/>
                <p:cNvSpPr/>
                <p:nvPr/>
              </p:nvSpPr>
              <p:spPr bwMode="auto">
                <a:xfrm>
                  <a:off x="7043444" y="1148015"/>
                  <a:ext cx="1297072" cy="1297072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>
                  <a:outerShdw sx="110000" sy="110000" algn="ctr" rotWithShape="0">
                    <a:schemeClr val="tx2">
                      <a:alpha val="19000"/>
                    </a:schemeClr>
                  </a:outerShdw>
                </a:effectLst>
              </p:spPr>
              <p:txBody>
                <a:bodyPr wrap="square" lIns="91440" tIns="45720" rIns="91440" bIns="45720">
                  <a:normAutofit/>
                </a:bodyPr>
                <a:lstStyle>
                  <a:defPPr>
                    <a:defRPr lang="zh-CN"/>
                  </a:defPPr>
                  <a:lvl1pPr marL="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marL="0" marR="0" lvl="0" indent="0" algn="l" defTabSz="9137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Script" panose="030B0504020000000003" pitchFamily="66" charset="0"/>
                    <a:ea typeface="WenYue GuDianMingChaoTi (Non-Commercial Use)" pitchFamily="50" charset="-122"/>
                    <a:sym typeface="Segoe Script" panose="030B0504020000000003" pitchFamily="66" charset="0"/>
                  </a:endParaRPr>
                </a:p>
              </p:txBody>
            </p:sp>
            <p:sp>
              <p:nvSpPr>
                <p:cNvPr id="26" name="isļîďe"/>
                <p:cNvSpPr/>
                <p:nvPr/>
              </p:nvSpPr>
              <p:spPr bwMode="auto">
                <a:xfrm>
                  <a:off x="7442648" y="1556431"/>
                  <a:ext cx="498672" cy="480241"/>
                </a:xfrm>
                <a:custGeom>
                  <a:avLst/>
                  <a:gdLst>
                    <a:gd name="connsiteX0" fmla="*/ 216243 w 609050"/>
                    <a:gd name="connsiteY0" fmla="*/ 412730 h 586540"/>
                    <a:gd name="connsiteX1" fmla="*/ 216243 w 609050"/>
                    <a:gd name="connsiteY1" fmla="*/ 456594 h 586540"/>
                    <a:gd name="connsiteX2" fmla="*/ 293953 w 609050"/>
                    <a:gd name="connsiteY2" fmla="*/ 456594 h 586540"/>
                    <a:gd name="connsiteX3" fmla="*/ 293953 w 609050"/>
                    <a:gd name="connsiteY3" fmla="*/ 412730 h 586540"/>
                    <a:gd name="connsiteX4" fmla="*/ 69884 w 609050"/>
                    <a:gd name="connsiteY4" fmla="*/ 412730 h 586540"/>
                    <a:gd name="connsiteX5" fmla="*/ 69884 w 609050"/>
                    <a:gd name="connsiteY5" fmla="*/ 456594 h 586540"/>
                    <a:gd name="connsiteX6" fmla="*/ 147595 w 609050"/>
                    <a:gd name="connsiteY6" fmla="*/ 456594 h 586540"/>
                    <a:gd name="connsiteX7" fmla="*/ 147595 w 609050"/>
                    <a:gd name="connsiteY7" fmla="*/ 412730 h 586540"/>
                    <a:gd name="connsiteX8" fmla="*/ 460769 w 609050"/>
                    <a:gd name="connsiteY8" fmla="*/ 376268 h 586540"/>
                    <a:gd name="connsiteX9" fmla="*/ 460769 w 609050"/>
                    <a:gd name="connsiteY9" fmla="*/ 414786 h 586540"/>
                    <a:gd name="connsiteX10" fmla="*/ 555916 w 609050"/>
                    <a:gd name="connsiteY10" fmla="*/ 414786 h 586540"/>
                    <a:gd name="connsiteX11" fmla="*/ 555916 w 609050"/>
                    <a:gd name="connsiteY11" fmla="*/ 376268 h 586540"/>
                    <a:gd name="connsiteX12" fmla="*/ 216243 w 609050"/>
                    <a:gd name="connsiteY12" fmla="*/ 339670 h 586540"/>
                    <a:gd name="connsiteX13" fmla="*/ 216243 w 609050"/>
                    <a:gd name="connsiteY13" fmla="*/ 383533 h 586540"/>
                    <a:gd name="connsiteX14" fmla="*/ 293953 w 609050"/>
                    <a:gd name="connsiteY14" fmla="*/ 383533 h 586540"/>
                    <a:gd name="connsiteX15" fmla="*/ 293953 w 609050"/>
                    <a:gd name="connsiteY15" fmla="*/ 339670 h 586540"/>
                    <a:gd name="connsiteX16" fmla="*/ 69884 w 609050"/>
                    <a:gd name="connsiteY16" fmla="*/ 339670 h 586540"/>
                    <a:gd name="connsiteX17" fmla="*/ 69884 w 609050"/>
                    <a:gd name="connsiteY17" fmla="*/ 383533 h 586540"/>
                    <a:gd name="connsiteX18" fmla="*/ 147595 w 609050"/>
                    <a:gd name="connsiteY18" fmla="*/ 383533 h 586540"/>
                    <a:gd name="connsiteX19" fmla="*/ 147595 w 609050"/>
                    <a:gd name="connsiteY19" fmla="*/ 339670 h 586540"/>
                    <a:gd name="connsiteX20" fmla="*/ 460769 w 609050"/>
                    <a:gd name="connsiteY20" fmla="*/ 303071 h 586540"/>
                    <a:gd name="connsiteX21" fmla="*/ 460769 w 609050"/>
                    <a:gd name="connsiteY21" fmla="*/ 341726 h 586540"/>
                    <a:gd name="connsiteX22" fmla="*/ 555916 w 609050"/>
                    <a:gd name="connsiteY22" fmla="*/ 341726 h 586540"/>
                    <a:gd name="connsiteX23" fmla="*/ 555916 w 609050"/>
                    <a:gd name="connsiteY23" fmla="*/ 303071 h 586540"/>
                    <a:gd name="connsiteX24" fmla="*/ 216243 w 609050"/>
                    <a:gd name="connsiteY24" fmla="*/ 266609 h 586540"/>
                    <a:gd name="connsiteX25" fmla="*/ 216243 w 609050"/>
                    <a:gd name="connsiteY25" fmla="*/ 310473 h 586540"/>
                    <a:gd name="connsiteX26" fmla="*/ 293953 w 609050"/>
                    <a:gd name="connsiteY26" fmla="*/ 310473 h 586540"/>
                    <a:gd name="connsiteX27" fmla="*/ 293953 w 609050"/>
                    <a:gd name="connsiteY27" fmla="*/ 266609 h 586540"/>
                    <a:gd name="connsiteX28" fmla="*/ 69884 w 609050"/>
                    <a:gd name="connsiteY28" fmla="*/ 266609 h 586540"/>
                    <a:gd name="connsiteX29" fmla="*/ 69884 w 609050"/>
                    <a:gd name="connsiteY29" fmla="*/ 310473 h 586540"/>
                    <a:gd name="connsiteX30" fmla="*/ 147595 w 609050"/>
                    <a:gd name="connsiteY30" fmla="*/ 310473 h 586540"/>
                    <a:gd name="connsiteX31" fmla="*/ 147595 w 609050"/>
                    <a:gd name="connsiteY31" fmla="*/ 266609 h 586540"/>
                    <a:gd name="connsiteX32" fmla="*/ 460769 w 609050"/>
                    <a:gd name="connsiteY32" fmla="*/ 230010 h 586540"/>
                    <a:gd name="connsiteX33" fmla="*/ 460769 w 609050"/>
                    <a:gd name="connsiteY33" fmla="*/ 268528 h 586540"/>
                    <a:gd name="connsiteX34" fmla="*/ 555916 w 609050"/>
                    <a:gd name="connsiteY34" fmla="*/ 268528 h 586540"/>
                    <a:gd name="connsiteX35" fmla="*/ 555916 w 609050"/>
                    <a:gd name="connsiteY35" fmla="*/ 230010 h 586540"/>
                    <a:gd name="connsiteX36" fmla="*/ 216243 w 609050"/>
                    <a:gd name="connsiteY36" fmla="*/ 193549 h 586540"/>
                    <a:gd name="connsiteX37" fmla="*/ 216243 w 609050"/>
                    <a:gd name="connsiteY37" fmla="*/ 237412 h 586540"/>
                    <a:gd name="connsiteX38" fmla="*/ 293953 w 609050"/>
                    <a:gd name="connsiteY38" fmla="*/ 237412 h 586540"/>
                    <a:gd name="connsiteX39" fmla="*/ 293953 w 609050"/>
                    <a:gd name="connsiteY39" fmla="*/ 193549 h 586540"/>
                    <a:gd name="connsiteX40" fmla="*/ 69884 w 609050"/>
                    <a:gd name="connsiteY40" fmla="*/ 193549 h 586540"/>
                    <a:gd name="connsiteX41" fmla="*/ 69884 w 609050"/>
                    <a:gd name="connsiteY41" fmla="*/ 237412 h 586540"/>
                    <a:gd name="connsiteX42" fmla="*/ 147595 w 609050"/>
                    <a:gd name="connsiteY42" fmla="*/ 237412 h 586540"/>
                    <a:gd name="connsiteX43" fmla="*/ 147595 w 609050"/>
                    <a:gd name="connsiteY43" fmla="*/ 193549 h 586540"/>
                    <a:gd name="connsiteX44" fmla="*/ 460769 w 609050"/>
                    <a:gd name="connsiteY44" fmla="*/ 156950 h 586540"/>
                    <a:gd name="connsiteX45" fmla="*/ 460769 w 609050"/>
                    <a:gd name="connsiteY45" fmla="*/ 195468 h 586540"/>
                    <a:gd name="connsiteX46" fmla="*/ 555916 w 609050"/>
                    <a:gd name="connsiteY46" fmla="*/ 195468 h 586540"/>
                    <a:gd name="connsiteX47" fmla="*/ 555916 w 609050"/>
                    <a:gd name="connsiteY47" fmla="*/ 156950 h 586540"/>
                    <a:gd name="connsiteX48" fmla="*/ 192926 w 609050"/>
                    <a:gd name="connsiteY48" fmla="*/ 96251 h 586540"/>
                    <a:gd name="connsiteX49" fmla="*/ 361366 w 609050"/>
                    <a:gd name="connsiteY49" fmla="*/ 96251 h 586540"/>
                    <a:gd name="connsiteX50" fmla="*/ 361366 w 609050"/>
                    <a:gd name="connsiteY50" fmla="*/ 114880 h 586540"/>
                    <a:gd name="connsiteX51" fmla="*/ 192926 w 609050"/>
                    <a:gd name="connsiteY51" fmla="*/ 114880 h 586540"/>
                    <a:gd name="connsiteX52" fmla="*/ 192926 w 609050"/>
                    <a:gd name="connsiteY52" fmla="*/ 49819 h 586540"/>
                    <a:gd name="connsiteX53" fmla="*/ 361366 w 609050"/>
                    <a:gd name="connsiteY53" fmla="*/ 49819 h 586540"/>
                    <a:gd name="connsiteX54" fmla="*/ 361366 w 609050"/>
                    <a:gd name="connsiteY54" fmla="*/ 68307 h 586540"/>
                    <a:gd name="connsiteX55" fmla="*/ 192926 w 609050"/>
                    <a:gd name="connsiteY55" fmla="*/ 68307 h 586540"/>
                    <a:gd name="connsiteX56" fmla="*/ 166130 w 609050"/>
                    <a:gd name="connsiteY56" fmla="*/ 25222 h 586540"/>
                    <a:gd name="connsiteX57" fmla="*/ 166130 w 609050"/>
                    <a:gd name="connsiteY57" fmla="*/ 155716 h 586540"/>
                    <a:gd name="connsiteX58" fmla="*/ 338987 w 609050"/>
                    <a:gd name="connsiteY58" fmla="*/ 155716 h 586540"/>
                    <a:gd name="connsiteX59" fmla="*/ 338987 w 609050"/>
                    <a:gd name="connsiteY59" fmla="*/ 341040 h 586540"/>
                    <a:gd name="connsiteX60" fmla="*/ 338987 w 609050"/>
                    <a:gd name="connsiteY60" fmla="*/ 531710 h 586540"/>
                    <a:gd name="connsiteX61" fmla="*/ 366721 w 609050"/>
                    <a:gd name="connsiteY61" fmla="*/ 531710 h 586540"/>
                    <a:gd name="connsiteX62" fmla="*/ 366721 w 609050"/>
                    <a:gd name="connsiteY62" fmla="*/ 341040 h 586540"/>
                    <a:gd name="connsiteX63" fmla="*/ 366721 w 609050"/>
                    <a:gd name="connsiteY63" fmla="*/ 155305 h 586540"/>
                    <a:gd name="connsiteX64" fmla="*/ 388002 w 609050"/>
                    <a:gd name="connsiteY64" fmla="*/ 143517 h 586540"/>
                    <a:gd name="connsiteX65" fmla="*/ 388002 w 609050"/>
                    <a:gd name="connsiteY65" fmla="*/ 25222 h 586540"/>
                    <a:gd name="connsiteX66" fmla="*/ 140867 w 609050"/>
                    <a:gd name="connsiteY66" fmla="*/ 0 h 586540"/>
                    <a:gd name="connsiteX67" fmla="*/ 413402 w 609050"/>
                    <a:gd name="connsiteY67" fmla="*/ 0 h 586540"/>
                    <a:gd name="connsiteX68" fmla="*/ 413402 w 609050"/>
                    <a:gd name="connsiteY68" fmla="*/ 129398 h 586540"/>
                    <a:gd name="connsiteX69" fmla="*/ 432486 w 609050"/>
                    <a:gd name="connsiteY69" fmla="*/ 118843 h 586540"/>
                    <a:gd name="connsiteX70" fmla="*/ 584199 w 609050"/>
                    <a:gd name="connsiteY70" fmla="*/ 118843 h 586540"/>
                    <a:gd name="connsiteX71" fmla="*/ 584199 w 609050"/>
                    <a:gd name="connsiteY71" fmla="*/ 531710 h 586540"/>
                    <a:gd name="connsiteX72" fmla="*/ 609050 w 609050"/>
                    <a:gd name="connsiteY72" fmla="*/ 531710 h 586540"/>
                    <a:gd name="connsiteX73" fmla="*/ 609050 w 609050"/>
                    <a:gd name="connsiteY73" fmla="*/ 586540 h 586540"/>
                    <a:gd name="connsiteX74" fmla="*/ 0 w 609050"/>
                    <a:gd name="connsiteY74" fmla="*/ 586540 h 586540"/>
                    <a:gd name="connsiteX75" fmla="*/ 0 w 609050"/>
                    <a:gd name="connsiteY75" fmla="*/ 531710 h 586540"/>
                    <a:gd name="connsiteX76" fmla="*/ 24851 w 609050"/>
                    <a:gd name="connsiteY76" fmla="*/ 531710 h 586540"/>
                    <a:gd name="connsiteX77" fmla="*/ 24851 w 609050"/>
                    <a:gd name="connsiteY77" fmla="*/ 155716 h 586540"/>
                    <a:gd name="connsiteX78" fmla="*/ 140867 w 609050"/>
                    <a:gd name="connsiteY78" fmla="*/ 155716 h 586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</a:cxnLst>
                  <a:rect l="l" t="t" r="r" b="b"/>
                  <a:pathLst>
                    <a:path w="609050" h="586540">
                      <a:moveTo>
                        <a:pt x="216243" y="412730"/>
                      </a:moveTo>
                      <a:lnTo>
                        <a:pt x="216243" y="456594"/>
                      </a:lnTo>
                      <a:lnTo>
                        <a:pt x="293953" y="456594"/>
                      </a:lnTo>
                      <a:lnTo>
                        <a:pt x="293953" y="412730"/>
                      </a:lnTo>
                      <a:close/>
                      <a:moveTo>
                        <a:pt x="69884" y="412730"/>
                      </a:moveTo>
                      <a:lnTo>
                        <a:pt x="69884" y="456594"/>
                      </a:lnTo>
                      <a:lnTo>
                        <a:pt x="147595" y="456594"/>
                      </a:lnTo>
                      <a:lnTo>
                        <a:pt x="147595" y="412730"/>
                      </a:lnTo>
                      <a:close/>
                      <a:moveTo>
                        <a:pt x="460769" y="376268"/>
                      </a:moveTo>
                      <a:lnTo>
                        <a:pt x="460769" y="414786"/>
                      </a:lnTo>
                      <a:lnTo>
                        <a:pt x="555916" y="414786"/>
                      </a:lnTo>
                      <a:lnTo>
                        <a:pt x="555916" y="376268"/>
                      </a:lnTo>
                      <a:close/>
                      <a:moveTo>
                        <a:pt x="216243" y="339670"/>
                      </a:moveTo>
                      <a:lnTo>
                        <a:pt x="216243" y="383533"/>
                      </a:lnTo>
                      <a:lnTo>
                        <a:pt x="293953" y="383533"/>
                      </a:lnTo>
                      <a:lnTo>
                        <a:pt x="293953" y="339670"/>
                      </a:lnTo>
                      <a:close/>
                      <a:moveTo>
                        <a:pt x="69884" y="339670"/>
                      </a:moveTo>
                      <a:lnTo>
                        <a:pt x="69884" y="383533"/>
                      </a:lnTo>
                      <a:lnTo>
                        <a:pt x="147595" y="383533"/>
                      </a:lnTo>
                      <a:lnTo>
                        <a:pt x="147595" y="339670"/>
                      </a:lnTo>
                      <a:close/>
                      <a:moveTo>
                        <a:pt x="460769" y="303071"/>
                      </a:moveTo>
                      <a:lnTo>
                        <a:pt x="460769" y="341726"/>
                      </a:lnTo>
                      <a:lnTo>
                        <a:pt x="555916" y="341726"/>
                      </a:lnTo>
                      <a:lnTo>
                        <a:pt x="555916" y="303071"/>
                      </a:lnTo>
                      <a:close/>
                      <a:moveTo>
                        <a:pt x="216243" y="266609"/>
                      </a:moveTo>
                      <a:lnTo>
                        <a:pt x="216243" y="310473"/>
                      </a:lnTo>
                      <a:lnTo>
                        <a:pt x="293953" y="310473"/>
                      </a:lnTo>
                      <a:lnTo>
                        <a:pt x="293953" y="266609"/>
                      </a:lnTo>
                      <a:close/>
                      <a:moveTo>
                        <a:pt x="69884" y="266609"/>
                      </a:moveTo>
                      <a:lnTo>
                        <a:pt x="69884" y="310473"/>
                      </a:lnTo>
                      <a:lnTo>
                        <a:pt x="147595" y="310473"/>
                      </a:lnTo>
                      <a:lnTo>
                        <a:pt x="147595" y="266609"/>
                      </a:lnTo>
                      <a:close/>
                      <a:moveTo>
                        <a:pt x="460769" y="230010"/>
                      </a:moveTo>
                      <a:lnTo>
                        <a:pt x="460769" y="268528"/>
                      </a:lnTo>
                      <a:lnTo>
                        <a:pt x="555916" y="268528"/>
                      </a:lnTo>
                      <a:lnTo>
                        <a:pt x="555916" y="230010"/>
                      </a:lnTo>
                      <a:close/>
                      <a:moveTo>
                        <a:pt x="216243" y="193549"/>
                      </a:moveTo>
                      <a:lnTo>
                        <a:pt x="216243" y="237412"/>
                      </a:lnTo>
                      <a:lnTo>
                        <a:pt x="293953" y="237412"/>
                      </a:lnTo>
                      <a:lnTo>
                        <a:pt x="293953" y="193549"/>
                      </a:lnTo>
                      <a:close/>
                      <a:moveTo>
                        <a:pt x="69884" y="193549"/>
                      </a:moveTo>
                      <a:lnTo>
                        <a:pt x="69884" y="237412"/>
                      </a:lnTo>
                      <a:lnTo>
                        <a:pt x="147595" y="237412"/>
                      </a:lnTo>
                      <a:lnTo>
                        <a:pt x="147595" y="193549"/>
                      </a:lnTo>
                      <a:close/>
                      <a:moveTo>
                        <a:pt x="460769" y="156950"/>
                      </a:moveTo>
                      <a:lnTo>
                        <a:pt x="460769" y="195468"/>
                      </a:lnTo>
                      <a:lnTo>
                        <a:pt x="555916" y="195468"/>
                      </a:lnTo>
                      <a:lnTo>
                        <a:pt x="555916" y="156950"/>
                      </a:lnTo>
                      <a:close/>
                      <a:moveTo>
                        <a:pt x="192926" y="96251"/>
                      </a:moveTo>
                      <a:lnTo>
                        <a:pt x="361366" y="96251"/>
                      </a:lnTo>
                      <a:lnTo>
                        <a:pt x="361366" y="114880"/>
                      </a:lnTo>
                      <a:lnTo>
                        <a:pt x="192926" y="114880"/>
                      </a:lnTo>
                      <a:close/>
                      <a:moveTo>
                        <a:pt x="192926" y="49819"/>
                      </a:moveTo>
                      <a:lnTo>
                        <a:pt x="361366" y="49819"/>
                      </a:lnTo>
                      <a:lnTo>
                        <a:pt x="361366" y="68307"/>
                      </a:lnTo>
                      <a:lnTo>
                        <a:pt x="192926" y="68307"/>
                      </a:lnTo>
                      <a:close/>
                      <a:moveTo>
                        <a:pt x="166130" y="25222"/>
                      </a:moveTo>
                      <a:lnTo>
                        <a:pt x="166130" y="155716"/>
                      </a:lnTo>
                      <a:lnTo>
                        <a:pt x="338987" y="155716"/>
                      </a:lnTo>
                      <a:lnTo>
                        <a:pt x="338987" y="341040"/>
                      </a:lnTo>
                      <a:lnTo>
                        <a:pt x="338987" y="531710"/>
                      </a:lnTo>
                      <a:lnTo>
                        <a:pt x="366721" y="531710"/>
                      </a:lnTo>
                      <a:lnTo>
                        <a:pt x="366721" y="341040"/>
                      </a:lnTo>
                      <a:lnTo>
                        <a:pt x="366721" y="155305"/>
                      </a:lnTo>
                      <a:lnTo>
                        <a:pt x="388002" y="143517"/>
                      </a:lnTo>
                      <a:lnTo>
                        <a:pt x="388002" y="25222"/>
                      </a:lnTo>
                      <a:close/>
                      <a:moveTo>
                        <a:pt x="140867" y="0"/>
                      </a:moveTo>
                      <a:lnTo>
                        <a:pt x="413402" y="0"/>
                      </a:lnTo>
                      <a:lnTo>
                        <a:pt x="413402" y="129398"/>
                      </a:lnTo>
                      <a:lnTo>
                        <a:pt x="432486" y="118843"/>
                      </a:lnTo>
                      <a:lnTo>
                        <a:pt x="584199" y="118843"/>
                      </a:lnTo>
                      <a:lnTo>
                        <a:pt x="584199" y="531710"/>
                      </a:lnTo>
                      <a:lnTo>
                        <a:pt x="609050" y="531710"/>
                      </a:lnTo>
                      <a:lnTo>
                        <a:pt x="609050" y="586540"/>
                      </a:lnTo>
                      <a:lnTo>
                        <a:pt x="0" y="586540"/>
                      </a:lnTo>
                      <a:lnTo>
                        <a:pt x="0" y="531710"/>
                      </a:lnTo>
                      <a:lnTo>
                        <a:pt x="24851" y="531710"/>
                      </a:lnTo>
                      <a:lnTo>
                        <a:pt x="24851" y="155716"/>
                      </a:lnTo>
                      <a:lnTo>
                        <a:pt x="140867" y="15571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wrap="square" lIns="91440" tIns="45720" rIns="91440" bIns="45720">
                  <a:normAutofit fontScale="92500" lnSpcReduction="20000"/>
                </a:bodyPr>
                <a:lstStyle/>
                <a:p>
                  <a:pPr marL="0" marR="0" lvl="0" indent="0" algn="l" defTabSz="9137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Script" panose="030B0504020000000003" pitchFamily="66" charset="0"/>
                    <a:ea typeface="WenYue GuDianMingChaoTi (Non-Commercial Use)" pitchFamily="50" charset="-122"/>
                    <a:sym typeface="Segoe Script" panose="030B0504020000000003" pitchFamily="66" charset="0"/>
                  </a:endParaRPr>
                </a:p>
              </p:txBody>
            </p:sp>
          </p:grpSp>
          <p:grpSp>
            <p:nvGrpSpPr>
              <p:cNvPr id="22" name="išḻídê"/>
              <p:cNvGrpSpPr/>
              <p:nvPr/>
            </p:nvGrpSpPr>
            <p:grpSpPr>
              <a:xfrm>
                <a:off x="9131300" y="1130300"/>
                <a:ext cx="2387600" cy="1308761"/>
                <a:chOff x="673099" y="2252632"/>
                <a:chExt cx="3589337" cy="1308761"/>
              </a:xfrm>
            </p:grpSpPr>
            <p:sp>
              <p:nvSpPr>
                <p:cNvPr id="23" name="iṥḻiḋé"/>
                <p:cNvSpPr txBox="1"/>
                <p:nvPr/>
              </p:nvSpPr>
              <p:spPr bwMode="auto">
                <a:xfrm>
                  <a:off x="673099" y="2252632"/>
                  <a:ext cx="3589337" cy="4418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b">
                  <a:normAutofit/>
                </a:bodyPr>
                <a:lstStyle>
                  <a:defPPr>
                    <a:defRPr lang="zh-CN"/>
                  </a:defPPr>
                  <a:lvl1pPr marL="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marL="0" marR="0" lvl="0" indent="0" algn="l" defTabSz="913765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Script" panose="030B0504020000000003" pitchFamily="66" charset="0"/>
                      <a:ea typeface="WenYue GuDianMingChaoTi (Non-Commercial Use)" pitchFamily="50" charset="-122"/>
                      <a:sym typeface="Segoe Script" panose="030B0504020000000003" pitchFamily="66" charset="0"/>
                    </a:rPr>
                    <a:t>Text here</a:t>
                  </a:r>
                  <a:endParaRPr kumimoji="0" lang="en-US" altLang="zh-C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Script" panose="030B0504020000000003" pitchFamily="66" charset="0"/>
                    <a:ea typeface="WenYue GuDianMingChaoTi (Non-Commercial Use)" pitchFamily="50" charset="-122"/>
                    <a:sym typeface="Segoe Script" panose="030B0504020000000003" pitchFamily="66" charset="0"/>
                  </a:endParaRPr>
                </a:p>
              </p:txBody>
            </p:sp>
            <p:sp>
              <p:nvSpPr>
                <p:cNvPr id="24" name="îṡlíḑé"/>
                <p:cNvSpPr/>
                <p:nvPr/>
              </p:nvSpPr>
              <p:spPr bwMode="auto">
                <a:xfrm>
                  <a:off x="673099" y="2694438"/>
                  <a:ext cx="3589337" cy="8669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t" anchorCtr="0">
                  <a:normAutofit fontScale="92500"/>
                </a:bodyPr>
                <a:lstStyle>
                  <a:defPPr>
                    <a:defRPr lang="zh-CN"/>
                  </a:defPPr>
                  <a:lvl1pPr marL="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marL="171450" marR="0" lvl="0" indent="-171450" algn="l" defTabSz="913765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defRPr/>
                  </a:pPr>
                  <a:r>
                    <a:rPr kumimoji="0" lang="en-US" altLang="zh-CN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Script" panose="030B0504020000000003" pitchFamily="66" charset="0"/>
                      <a:ea typeface="WenYue GuDianMingChaoTi (Non-Commercial Use)" pitchFamily="50" charset="-122"/>
                      <a:sym typeface="Segoe Script" panose="030B0504020000000003" pitchFamily="66" charset="0"/>
                    </a:rPr>
                    <a:t>Copy paste fonts. Choose the only option to retain text.</a:t>
                  </a:r>
                  <a:endParaRPr kumimoji="0" lang="en-US" altLang="zh-CN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Script" panose="030B0504020000000003" pitchFamily="66" charset="0"/>
                    <a:ea typeface="WenYue GuDianMingChaoTi (Non-Commercial Use)" pitchFamily="50" charset="-122"/>
                    <a:sym typeface="Segoe Script" panose="030B0504020000000003" pitchFamily="66" charset="0"/>
                  </a:endParaRPr>
                </a:p>
                <a:p>
                  <a:pPr marL="171450" marR="0" lvl="0" indent="-171450" algn="l" defTabSz="913765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defRPr/>
                  </a:pPr>
                  <a:r>
                    <a:rPr kumimoji="0" lang="en-US" altLang="zh-CN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Script" panose="030B0504020000000003" pitchFamily="66" charset="0"/>
                      <a:ea typeface="WenYue GuDianMingChaoTi (Non-Commercial Use)" pitchFamily="50" charset="-122"/>
                      <a:sym typeface="Segoe Script" panose="030B0504020000000003" pitchFamily="66" charset="0"/>
                    </a:rPr>
                    <a:t>……</a:t>
                  </a:r>
                  <a:endParaRPr kumimoji="0" lang="en-US" altLang="zh-CN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Script" panose="030B0504020000000003" pitchFamily="66" charset="0"/>
                    <a:ea typeface="WenYue GuDianMingChaoTi (Non-Commercial Use)" pitchFamily="50" charset="-122"/>
                    <a:sym typeface="Segoe Script" panose="030B0504020000000003" pitchFamily="66" charset="0"/>
                  </a:endParaRPr>
                </a:p>
              </p:txBody>
            </p:sp>
          </p:grpSp>
        </p:grpSp>
        <p:grpSp>
          <p:nvGrpSpPr>
            <p:cNvPr id="7" name="îṥlíḓe"/>
            <p:cNvGrpSpPr/>
            <p:nvPr/>
          </p:nvGrpSpPr>
          <p:grpSpPr>
            <a:xfrm>
              <a:off x="8084974" y="2977820"/>
              <a:ext cx="3433926" cy="1308761"/>
              <a:chOff x="8084974" y="1130300"/>
              <a:chExt cx="3433926" cy="1308761"/>
            </a:xfrm>
          </p:grpSpPr>
          <p:grpSp>
            <p:nvGrpSpPr>
              <p:cNvPr id="15" name="ïśḷîḋe"/>
              <p:cNvGrpSpPr/>
              <p:nvPr/>
            </p:nvGrpSpPr>
            <p:grpSpPr>
              <a:xfrm>
                <a:off x="8084974" y="1266924"/>
                <a:ext cx="836894" cy="836894"/>
                <a:chOff x="7043444" y="1148015"/>
                <a:chExt cx="1297072" cy="1297072"/>
              </a:xfrm>
            </p:grpSpPr>
            <p:sp>
              <p:nvSpPr>
                <p:cNvPr id="19" name="ïš1îďé"/>
                <p:cNvSpPr/>
                <p:nvPr/>
              </p:nvSpPr>
              <p:spPr bwMode="auto">
                <a:xfrm>
                  <a:off x="7043444" y="1148015"/>
                  <a:ext cx="1297072" cy="1297072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>
                  <a:outerShdw sx="110000" sy="110000" algn="ctr" rotWithShape="0">
                    <a:schemeClr val="tx2">
                      <a:alpha val="19000"/>
                    </a:schemeClr>
                  </a:outerShdw>
                </a:effectLst>
              </p:spPr>
              <p:txBody>
                <a:bodyPr wrap="square" lIns="91440" tIns="45720" rIns="91440" bIns="45720">
                  <a:normAutofit/>
                </a:bodyPr>
                <a:lstStyle>
                  <a:defPPr>
                    <a:defRPr lang="zh-CN"/>
                  </a:defPPr>
                  <a:lvl1pPr marL="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marL="0" marR="0" lvl="0" indent="0" algn="l" defTabSz="9137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Script" panose="030B0504020000000003" pitchFamily="66" charset="0"/>
                    <a:ea typeface="WenYue GuDianMingChaoTi (Non-Commercial Use)" pitchFamily="50" charset="-122"/>
                    <a:sym typeface="Segoe Script" panose="030B0504020000000003" pitchFamily="66" charset="0"/>
                  </a:endParaRPr>
                </a:p>
              </p:txBody>
            </p:sp>
            <p:sp>
              <p:nvSpPr>
                <p:cNvPr id="20" name="îṩ1ïḋê"/>
                <p:cNvSpPr/>
                <p:nvPr/>
              </p:nvSpPr>
              <p:spPr bwMode="auto">
                <a:xfrm>
                  <a:off x="7442648" y="1556431"/>
                  <a:ext cx="498672" cy="480241"/>
                </a:xfrm>
                <a:custGeom>
                  <a:avLst/>
                  <a:gdLst>
                    <a:gd name="connsiteX0" fmla="*/ 216243 w 609050"/>
                    <a:gd name="connsiteY0" fmla="*/ 412730 h 586540"/>
                    <a:gd name="connsiteX1" fmla="*/ 216243 w 609050"/>
                    <a:gd name="connsiteY1" fmla="*/ 456594 h 586540"/>
                    <a:gd name="connsiteX2" fmla="*/ 293953 w 609050"/>
                    <a:gd name="connsiteY2" fmla="*/ 456594 h 586540"/>
                    <a:gd name="connsiteX3" fmla="*/ 293953 w 609050"/>
                    <a:gd name="connsiteY3" fmla="*/ 412730 h 586540"/>
                    <a:gd name="connsiteX4" fmla="*/ 69884 w 609050"/>
                    <a:gd name="connsiteY4" fmla="*/ 412730 h 586540"/>
                    <a:gd name="connsiteX5" fmla="*/ 69884 w 609050"/>
                    <a:gd name="connsiteY5" fmla="*/ 456594 h 586540"/>
                    <a:gd name="connsiteX6" fmla="*/ 147595 w 609050"/>
                    <a:gd name="connsiteY6" fmla="*/ 456594 h 586540"/>
                    <a:gd name="connsiteX7" fmla="*/ 147595 w 609050"/>
                    <a:gd name="connsiteY7" fmla="*/ 412730 h 586540"/>
                    <a:gd name="connsiteX8" fmla="*/ 460769 w 609050"/>
                    <a:gd name="connsiteY8" fmla="*/ 376268 h 586540"/>
                    <a:gd name="connsiteX9" fmla="*/ 460769 w 609050"/>
                    <a:gd name="connsiteY9" fmla="*/ 414786 h 586540"/>
                    <a:gd name="connsiteX10" fmla="*/ 555916 w 609050"/>
                    <a:gd name="connsiteY10" fmla="*/ 414786 h 586540"/>
                    <a:gd name="connsiteX11" fmla="*/ 555916 w 609050"/>
                    <a:gd name="connsiteY11" fmla="*/ 376268 h 586540"/>
                    <a:gd name="connsiteX12" fmla="*/ 216243 w 609050"/>
                    <a:gd name="connsiteY12" fmla="*/ 339670 h 586540"/>
                    <a:gd name="connsiteX13" fmla="*/ 216243 w 609050"/>
                    <a:gd name="connsiteY13" fmla="*/ 383533 h 586540"/>
                    <a:gd name="connsiteX14" fmla="*/ 293953 w 609050"/>
                    <a:gd name="connsiteY14" fmla="*/ 383533 h 586540"/>
                    <a:gd name="connsiteX15" fmla="*/ 293953 w 609050"/>
                    <a:gd name="connsiteY15" fmla="*/ 339670 h 586540"/>
                    <a:gd name="connsiteX16" fmla="*/ 69884 w 609050"/>
                    <a:gd name="connsiteY16" fmla="*/ 339670 h 586540"/>
                    <a:gd name="connsiteX17" fmla="*/ 69884 w 609050"/>
                    <a:gd name="connsiteY17" fmla="*/ 383533 h 586540"/>
                    <a:gd name="connsiteX18" fmla="*/ 147595 w 609050"/>
                    <a:gd name="connsiteY18" fmla="*/ 383533 h 586540"/>
                    <a:gd name="connsiteX19" fmla="*/ 147595 w 609050"/>
                    <a:gd name="connsiteY19" fmla="*/ 339670 h 586540"/>
                    <a:gd name="connsiteX20" fmla="*/ 460769 w 609050"/>
                    <a:gd name="connsiteY20" fmla="*/ 303071 h 586540"/>
                    <a:gd name="connsiteX21" fmla="*/ 460769 w 609050"/>
                    <a:gd name="connsiteY21" fmla="*/ 341726 h 586540"/>
                    <a:gd name="connsiteX22" fmla="*/ 555916 w 609050"/>
                    <a:gd name="connsiteY22" fmla="*/ 341726 h 586540"/>
                    <a:gd name="connsiteX23" fmla="*/ 555916 w 609050"/>
                    <a:gd name="connsiteY23" fmla="*/ 303071 h 586540"/>
                    <a:gd name="connsiteX24" fmla="*/ 216243 w 609050"/>
                    <a:gd name="connsiteY24" fmla="*/ 266609 h 586540"/>
                    <a:gd name="connsiteX25" fmla="*/ 216243 w 609050"/>
                    <a:gd name="connsiteY25" fmla="*/ 310473 h 586540"/>
                    <a:gd name="connsiteX26" fmla="*/ 293953 w 609050"/>
                    <a:gd name="connsiteY26" fmla="*/ 310473 h 586540"/>
                    <a:gd name="connsiteX27" fmla="*/ 293953 w 609050"/>
                    <a:gd name="connsiteY27" fmla="*/ 266609 h 586540"/>
                    <a:gd name="connsiteX28" fmla="*/ 69884 w 609050"/>
                    <a:gd name="connsiteY28" fmla="*/ 266609 h 586540"/>
                    <a:gd name="connsiteX29" fmla="*/ 69884 w 609050"/>
                    <a:gd name="connsiteY29" fmla="*/ 310473 h 586540"/>
                    <a:gd name="connsiteX30" fmla="*/ 147595 w 609050"/>
                    <a:gd name="connsiteY30" fmla="*/ 310473 h 586540"/>
                    <a:gd name="connsiteX31" fmla="*/ 147595 w 609050"/>
                    <a:gd name="connsiteY31" fmla="*/ 266609 h 586540"/>
                    <a:gd name="connsiteX32" fmla="*/ 460769 w 609050"/>
                    <a:gd name="connsiteY32" fmla="*/ 230010 h 586540"/>
                    <a:gd name="connsiteX33" fmla="*/ 460769 w 609050"/>
                    <a:gd name="connsiteY33" fmla="*/ 268528 h 586540"/>
                    <a:gd name="connsiteX34" fmla="*/ 555916 w 609050"/>
                    <a:gd name="connsiteY34" fmla="*/ 268528 h 586540"/>
                    <a:gd name="connsiteX35" fmla="*/ 555916 w 609050"/>
                    <a:gd name="connsiteY35" fmla="*/ 230010 h 586540"/>
                    <a:gd name="connsiteX36" fmla="*/ 216243 w 609050"/>
                    <a:gd name="connsiteY36" fmla="*/ 193549 h 586540"/>
                    <a:gd name="connsiteX37" fmla="*/ 216243 w 609050"/>
                    <a:gd name="connsiteY37" fmla="*/ 237412 h 586540"/>
                    <a:gd name="connsiteX38" fmla="*/ 293953 w 609050"/>
                    <a:gd name="connsiteY38" fmla="*/ 237412 h 586540"/>
                    <a:gd name="connsiteX39" fmla="*/ 293953 w 609050"/>
                    <a:gd name="connsiteY39" fmla="*/ 193549 h 586540"/>
                    <a:gd name="connsiteX40" fmla="*/ 69884 w 609050"/>
                    <a:gd name="connsiteY40" fmla="*/ 193549 h 586540"/>
                    <a:gd name="connsiteX41" fmla="*/ 69884 w 609050"/>
                    <a:gd name="connsiteY41" fmla="*/ 237412 h 586540"/>
                    <a:gd name="connsiteX42" fmla="*/ 147595 w 609050"/>
                    <a:gd name="connsiteY42" fmla="*/ 237412 h 586540"/>
                    <a:gd name="connsiteX43" fmla="*/ 147595 w 609050"/>
                    <a:gd name="connsiteY43" fmla="*/ 193549 h 586540"/>
                    <a:gd name="connsiteX44" fmla="*/ 460769 w 609050"/>
                    <a:gd name="connsiteY44" fmla="*/ 156950 h 586540"/>
                    <a:gd name="connsiteX45" fmla="*/ 460769 w 609050"/>
                    <a:gd name="connsiteY45" fmla="*/ 195468 h 586540"/>
                    <a:gd name="connsiteX46" fmla="*/ 555916 w 609050"/>
                    <a:gd name="connsiteY46" fmla="*/ 195468 h 586540"/>
                    <a:gd name="connsiteX47" fmla="*/ 555916 w 609050"/>
                    <a:gd name="connsiteY47" fmla="*/ 156950 h 586540"/>
                    <a:gd name="connsiteX48" fmla="*/ 192926 w 609050"/>
                    <a:gd name="connsiteY48" fmla="*/ 96251 h 586540"/>
                    <a:gd name="connsiteX49" fmla="*/ 361366 w 609050"/>
                    <a:gd name="connsiteY49" fmla="*/ 96251 h 586540"/>
                    <a:gd name="connsiteX50" fmla="*/ 361366 w 609050"/>
                    <a:gd name="connsiteY50" fmla="*/ 114880 h 586540"/>
                    <a:gd name="connsiteX51" fmla="*/ 192926 w 609050"/>
                    <a:gd name="connsiteY51" fmla="*/ 114880 h 586540"/>
                    <a:gd name="connsiteX52" fmla="*/ 192926 w 609050"/>
                    <a:gd name="connsiteY52" fmla="*/ 49819 h 586540"/>
                    <a:gd name="connsiteX53" fmla="*/ 361366 w 609050"/>
                    <a:gd name="connsiteY53" fmla="*/ 49819 h 586540"/>
                    <a:gd name="connsiteX54" fmla="*/ 361366 w 609050"/>
                    <a:gd name="connsiteY54" fmla="*/ 68307 h 586540"/>
                    <a:gd name="connsiteX55" fmla="*/ 192926 w 609050"/>
                    <a:gd name="connsiteY55" fmla="*/ 68307 h 586540"/>
                    <a:gd name="connsiteX56" fmla="*/ 166130 w 609050"/>
                    <a:gd name="connsiteY56" fmla="*/ 25222 h 586540"/>
                    <a:gd name="connsiteX57" fmla="*/ 166130 w 609050"/>
                    <a:gd name="connsiteY57" fmla="*/ 155716 h 586540"/>
                    <a:gd name="connsiteX58" fmla="*/ 338987 w 609050"/>
                    <a:gd name="connsiteY58" fmla="*/ 155716 h 586540"/>
                    <a:gd name="connsiteX59" fmla="*/ 338987 w 609050"/>
                    <a:gd name="connsiteY59" fmla="*/ 341040 h 586540"/>
                    <a:gd name="connsiteX60" fmla="*/ 338987 w 609050"/>
                    <a:gd name="connsiteY60" fmla="*/ 531710 h 586540"/>
                    <a:gd name="connsiteX61" fmla="*/ 366721 w 609050"/>
                    <a:gd name="connsiteY61" fmla="*/ 531710 h 586540"/>
                    <a:gd name="connsiteX62" fmla="*/ 366721 w 609050"/>
                    <a:gd name="connsiteY62" fmla="*/ 341040 h 586540"/>
                    <a:gd name="connsiteX63" fmla="*/ 366721 w 609050"/>
                    <a:gd name="connsiteY63" fmla="*/ 155305 h 586540"/>
                    <a:gd name="connsiteX64" fmla="*/ 388002 w 609050"/>
                    <a:gd name="connsiteY64" fmla="*/ 143517 h 586540"/>
                    <a:gd name="connsiteX65" fmla="*/ 388002 w 609050"/>
                    <a:gd name="connsiteY65" fmla="*/ 25222 h 586540"/>
                    <a:gd name="connsiteX66" fmla="*/ 140867 w 609050"/>
                    <a:gd name="connsiteY66" fmla="*/ 0 h 586540"/>
                    <a:gd name="connsiteX67" fmla="*/ 413402 w 609050"/>
                    <a:gd name="connsiteY67" fmla="*/ 0 h 586540"/>
                    <a:gd name="connsiteX68" fmla="*/ 413402 w 609050"/>
                    <a:gd name="connsiteY68" fmla="*/ 129398 h 586540"/>
                    <a:gd name="connsiteX69" fmla="*/ 432486 w 609050"/>
                    <a:gd name="connsiteY69" fmla="*/ 118843 h 586540"/>
                    <a:gd name="connsiteX70" fmla="*/ 584199 w 609050"/>
                    <a:gd name="connsiteY70" fmla="*/ 118843 h 586540"/>
                    <a:gd name="connsiteX71" fmla="*/ 584199 w 609050"/>
                    <a:gd name="connsiteY71" fmla="*/ 531710 h 586540"/>
                    <a:gd name="connsiteX72" fmla="*/ 609050 w 609050"/>
                    <a:gd name="connsiteY72" fmla="*/ 531710 h 586540"/>
                    <a:gd name="connsiteX73" fmla="*/ 609050 w 609050"/>
                    <a:gd name="connsiteY73" fmla="*/ 586540 h 586540"/>
                    <a:gd name="connsiteX74" fmla="*/ 0 w 609050"/>
                    <a:gd name="connsiteY74" fmla="*/ 586540 h 586540"/>
                    <a:gd name="connsiteX75" fmla="*/ 0 w 609050"/>
                    <a:gd name="connsiteY75" fmla="*/ 531710 h 586540"/>
                    <a:gd name="connsiteX76" fmla="*/ 24851 w 609050"/>
                    <a:gd name="connsiteY76" fmla="*/ 531710 h 586540"/>
                    <a:gd name="connsiteX77" fmla="*/ 24851 w 609050"/>
                    <a:gd name="connsiteY77" fmla="*/ 155716 h 586540"/>
                    <a:gd name="connsiteX78" fmla="*/ 140867 w 609050"/>
                    <a:gd name="connsiteY78" fmla="*/ 155716 h 586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</a:cxnLst>
                  <a:rect l="l" t="t" r="r" b="b"/>
                  <a:pathLst>
                    <a:path w="609050" h="586540">
                      <a:moveTo>
                        <a:pt x="216243" y="412730"/>
                      </a:moveTo>
                      <a:lnTo>
                        <a:pt x="216243" y="456594"/>
                      </a:lnTo>
                      <a:lnTo>
                        <a:pt x="293953" y="456594"/>
                      </a:lnTo>
                      <a:lnTo>
                        <a:pt x="293953" y="412730"/>
                      </a:lnTo>
                      <a:close/>
                      <a:moveTo>
                        <a:pt x="69884" y="412730"/>
                      </a:moveTo>
                      <a:lnTo>
                        <a:pt x="69884" y="456594"/>
                      </a:lnTo>
                      <a:lnTo>
                        <a:pt x="147595" y="456594"/>
                      </a:lnTo>
                      <a:lnTo>
                        <a:pt x="147595" y="412730"/>
                      </a:lnTo>
                      <a:close/>
                      <a:moveTo>
                        <a:pt x="460769" y="376268"/>
                      </a:moveTo>
                      <a:lnTo>
                        <a:pt x="460769" y="414786"/>
                      </a:lnTo>
                      <a:lnTo>
                        <a:pt x="555916" y="414786"/>
                      </a:lnTo>
                      <a:lnTo>
                        <a:pt x="555916" y="376268"/>
                      </a:lnTo>
                      <a:close/>
                      <a:moveTo>
                        <a:pt x="216243" y="339670"/>
                      </a:moveTo>
                      <a:lnTo>
                        <a:pt x="216243" y="383533"/>
                      </a:lnTo>
                      <a:lnTo>
                        <a:pt x="293953" y="383533"/>
                      </a:lnTo>
                      <a:lnTo>
                        <a:pt x="293953" y="339670"/>
                      </a:lnTo>
                      <a:close/>
                      <a:moveTo>
                        <a:pt x="69884" y="339670"/>
                      </a:moveTo>
                      <a:lnTo>
                        <a:pt x="69884" y="383533"/>
                      </a:lnTo>
                      <a:lnTo>
                        <a:pt x="147595" y="383533"/>
                      </a:lnTo>
                      <a:lnTo>
                        <a:pt x="147595" y="339670"/>
                      </a:lnTo>
                      <a:close/>
                      <a:moveTo>
                        <a:pt x="460769" y="303071"/>
                      </a:moveTo>
                      <a:lnTo>
                        <a:pt x="460769" y="341726"/>
                      </a:lnTo>
                      <a:lnTo>
                        <a:pt x="555916" y="341726"/>
                      </a:lnTo>
                      <a:lnTo>
                        <a:pt x="555916" y="303071"/>
                      </a:lnTo>
                      <a:close/>
                      <a:moveTo>
                        <a:pt x="216243" y="266609"/>
                      </a:moveTo>
                      <a:lnTo>
                        <a:pt x="216243" y="310473"/>
                      </a:lnTo>
                      <a:lnTo>
                        <a:pt x="293953" y="310473"/>
                      </a:lnTo>
                      <a:lnTo>
                        <a:pt x="293953" y="266609"/>
                      </a:lnTo>
                      <a:close/>
                      <a:moveTo>
                        <a:pt x="69884" y="266609"/>
                      </a:moveTo>
                      <a:lnTo>
                        <a:pt x="69884" y="310473"/>
                      </a:lnTo>
                      <a:lnTo>
                        <a:pt x="147595" y="310473"/>
                      </a:lnTo>
                      <a:lnTo>
                        <a:pt x="147595" y="266609"/>
                      </a:lnTo>
                      <a:close/>
                      <a:moveTo>
                        <a:pt x="460769" y="230010"/>
                      </a:moveTo>
                      <a:lnTo>
                        <a:pt x="460769" y="268528"/>
                      </a:lnTo>
                      <a:lnTo>
                        <a:pt x="555916" y="268528"/>
                      </a:lnTo>
                      <a:lnTo>
                        <a:pt x="555916" y="230010"/>
                      </a:lnTo>
                      <a:close/>
                      <a:moveTo>
                        <a:pt x="216243" y="193549"/>
                      </a:moveTo>
                      <a:lnTo>
                        <a:pt x="216243" y="237412"/>
                      </a:lnTo>
                      <a:lnTo>
                        <a:pt x="293953" y="237412"/>
                      </a:lnTo>
                      <a:lnTo>
                        <a:pt x="293953" y="193549"/>
                      </a:lnTo>
                      <a:close/>
                      <a:moveTo>
                        <a:pt x="69884" y="193549"/>
                      </a:moveTo>
                      <a:lnTo>
                        <a:pt x="69884" y="237412"/>
                      </a:lnTo>
                      <a:lnTo>
                        <a:pt x="147595" y="237412"/>
                      </a:lnTo>
                      <a:lnTo>
                        <a:pt x="147595" y="193549"/>
                      </a:lnTo>
                      <a:close/>
                      <a:moveTo>
                        <a:pt x="460769" y="156950"/>
                      </a:moveTo>
                      <a:lnTo>
                        <a:pt x="460769" y="195468"/>
                      </a:lnTo>
                      <a:lnTo>
                        <a:pt x="555916" y="195468"/>
                      </a:lnTo>
                      <a:lnTo>
                        <a:pt x="555916" y="156950"/>
                      </a:lnTo>
                      <a:close/>
                      <a:moveTo>
                        <a:pt x="192926" y="96251"/>
                      </a:moveTo>
                      <a:lnTo>
                        <a:pt x="361366" y="96251"/>
                      </a:lnTo>
                      <a:lnTo>
                        <a:pt x="361366" y="114880"/>
                      </a:lnTo>
                      <a:lnTo>
                        <a:pt x="192926" y="114880"/>
                      </a:lnTo>
                      <a:close/>
                      <a:moveTo>
                        <a:pt x="192926" y="49819"/>
                      </a:moveTo>
                      <a:lnTo>
                        <a:pt x="361366" y="49819"/>
                      </a:lnTo>
                      <a:lnTo>
                        <a:pt x="361366" y="68307"/>
                      </a:lnTo>
                      <a:lnTo>
                        <a:pt x="192926" y="68307"/>
                      </a:lnTo>
                      <a:close/>
                      <a:moveTo>
                        <a:pt x="166130" y="25222"/>
                      </a:moveTo>
                      <a:lnTo>
                        <a:pt x="166130" y="155716"/>
                      </a:lnTo>
                      <a:lnTo>
                        <a:pt x="338987" y="155716"/>
                      </a:lnTo>
                      <a:lnTo>
                        <a:pt x="338987" y="341040"/>
                      </a:lnTo>
                      <a:lnTo>
                        <a:pt x="338987" y="531710"/>
                      </a:lnTo>
                      <a:lnTo>
                        <a:pt x="366721" y="531710"/>
                      </a:lnTo>
                      <a:lnTo>
                        <a:pt x="366721" y="341040"/>
                      </a:lnTo>
                      <a:lnTo>
                        <a:pt x="366721" y="155305"/>
                      </a:lnTo>
                      <a:lnTo>
                        <a:pt x="388002" y="143517"/>
                      </a:lnTo>
                      <a:lnTo>
                        <a:pt x="388002" y="25222"/>
                      </a:lnTo>
                      <a:close/>
                      <a:moveTo>
                        <a:pt x="140867" y="0"/>
                      </a:moveTo>
                      <a:lnTo>
                        <a:pt x="413402" y="0"/>
                      </a:lnTo>
                      <a:lnTo>
                        <a:pt x="413402" y="129398"/>
                      </a:lnTo>
                      <a:lnTo>
                        <a:pt x="432486" y="118843"/>
                      </a:lnTo>
                      <a:lnTo>
                        <a:pt x="584199" y="118843"/>
                      </a:lnTo>
                      <a:lnTo>
                        <a:pt x="584199" y="531710"/>
                      </a:lnTo>
                      <a:lnTo>
                        <a:pt x="609050" y="531710"/>
                      </a:lnTo>
                      <a:lnTo>
                        <a:pt x="609050" y="586540"/>
                      </a:lnTo>
                      <a:lnTo>
                        <a:pt x="0" y="586540"/>
                      </a:lnTo>
                      <a:lnTo>
                        <a:pt x="0" y="531710"/>
                      </a:lnTo>
                      <a:lnTo>
                        <a:pt x="24851" y="531710"/>
                      </a:lnTo>
                      <a:lnTo>
                        <a:pt x="24851" y="155716"/>
                      </a:lnTo>
                      <a:lnTo>
                        <a:pt x="140867" y="15571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wrap="square" lIns="91440" tIns="45720" rIns="91440" bIns="45720">
                  <a:normAutofit fontScale="92500" lnSpcReduction="20000"/>
                </a:bodyPr>
                <a:lstStyle/>
                <a:p>
                  <a:pPr marL="0" marR="0" lvl="0" indent="0" algn="l" defTabSz="9137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Script" panose="030B0504020000000003" pitchFamily="66" charset="0"/>
                    <a:ea typeface="WenYue GuDianMingChaoTi (Non-Commercial Use)" pitchFamily="50" charset="-122"/>
                    <a:sym typeface="Segoe Script" panose="030B0504020000000003" pitchFamily="66" charset="0"/>
                  </a:endParaRPr>
                </a:p>
              </p:txBody>
            </p:sp>
          </p:grpSp>
          <p:grpSp>
            <p:nvGrpSpPr>
              <p:cNvPr id="16" name="iṩļîḓè"/>
              <p:cNvGrpSpPr/>
              <p:nvPr/>
            </p:nvGrpSpPr>
            <p:grpSpPr>
              <a:xfrm>
                <a:off x="9131300" y="1130300"/>
                <a:ext cx="2387600" cy="1308761"/>
                <a:chOff x="673099" y="2252632"/>
                <a:chExt cx="3589337" cy="1308761"/>
              </a:xfrm>
            </p:grpSpPr>
            <p:sp>
              <p:nvSpPr>
                <p:cNvPr id="17" name="iSlíďè"/>
                <p:cNvSpPr txBox="1"/>
                <p:nvPr/>
              </p:nvSpPr>
              <p:spPr bwMode="auto">
                <a:xfrm>
                  <a:off x="673099" y="2252632"/>
                  <a:ext cx="3589337" cy="4418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b">
                  <a:normAutofit/>
                </a:bodyPr>
                <a:lstStyle>
                  <a:defPPr>
                    <a:defRPr lang="zh-CN"/>
                  </a:defPPr>
                  <a:lvl1pPr marL="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marL="0" marR="0" lvl="0" indent="0" algn="l" defTabSz="913765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Script" panose="030B0504020000000003" pitchFamily="66" charset="0"/>
                      <a:ea typeface="WenYue GuDianMingChaoTi (Non-Commercial Use)" pitchFamily="50" charset="-122"/>
                      <a:sym typeface="Segoe Script" panose="030B0504020000000003" pitchFamily="66" charset="0"/>
                    </a:rPr>
                    <a:t>Text here</a:t>
                  </a:r>
                  <a:endParaRPr kumimoji="0" lang="en-US" altLang="zh-C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Script" panose="030B0504020000000003" pitchFamily="66" charset="0"/>
                    <a:ea typeface="WenYue GuDianMingChaoTi (Non-Commercial Use)" pitchFamily="50" charset="-122"/>
                    <a:sym typeface="Segoe Script" panose="030B0504020000000003" pitchFamily="66" charset="0"/>
                  </a:endParaRPr>
                </a:p>
              </p:txBody>
            </p:sp>
            <p:sp>
              <p:nvSpPr>
                <p:cNvPr id="18" name="ïšḻïdê"/>
                <p:cNvSpPr/>
                <p:nvPr/>
              </p:nvSpPr>
              <p:spPr bwMode="auto">
                <a:xfrm>
                  <a:off x="673099" y="2694438"/>
                  <a:ext cx="3589337" cy="8669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t" anchorCtr="0">
                  <a:normAutofit fontScale="92500"/>
                </a:bodyPr>
                <a:lstStyle>
                  <a:defPPr>
                    <a:defRPr lang="zh-CN"/>
                  </a:defPPr>
                  <a:lvl1pPr marL="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marL="171450" marR="0" lvl="0" indent="-171450" algn="l" defTabSz="913765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defRPr/>
                  </a:pPr>
                  <a:r>
                    <a:rPr kumimoji="0" lang="en-US" altLang="zh-CN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Script" panose="030B0504020000000003" pitchFamily="66" charset="0"/>
                      <a:ea typeface="WenYue GuDianMingChaoTi (Non-Commercial Use)" pitchFamily="50" charset="-122"/>
                      <a:sym typeface="Segoe Script" panose="030B0504020000000003" pitchFamily="66" charset="0"/>
                    </a:rPr>
                    <a:t>Copy paste fonts. Choose the only option to retain text.</a:t>
                  </a:r>
                  <a:endParaRPr kumimoji="0" lang="en-US" altLang="zh-CN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Script" panose="030B0504020000000003" pitchFamily="66" charset="0"/>
                    <a:ea typeface="WenYue GuDianMingChaoTi (Non-Commercial Use)" pitchFamily="50" charset="-122"/>
                    <a:sym typeface="Segoe Script" panose="030B0504020000000003" pitchFamily="66" charset="0"/>
                  </a:endParaRPr>
                </a:p>
                <a:p>
                  <a:pPr marL="171450" marR="0" lvl="0" indent="-171450" algn="l" defTabSz="913765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defRPr/>
                  </a:pPr>
                  <a:r>
                    <a:rPr kumimoji="0" lang="en-US" altLang="zh-CN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Script" panose="030B0504020000000003" pitchFamily="66" charset="0"/>
                      <a:ea typeface="WenYue GuDianMingChaoTi (Non-Commercial Use)" pitchFamily="50" charset="-122"/>
                      <a:sym typeface="Segoe Script" panose="030B0504020000000003" pitchFamily="66" charset="0"/>
                    </a:rPr>
                    <a:t>……</a:t>
                  </a:r>
                  <a:endParaRPr kumimoji="0" lang="en-US" altLang="zh-CN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Script" panose="030B0504020000000003" pitchFamily="66" charset="0"/>
                    <a:ea typeface="WenYue GuDianMingChaoTi (Non-Commercial Use)" pitchFamily="50" charset="-122"/>
                    <a:sym typeface="Segoe Script" panose="030B0504020000000003" pitchFamily="66" charset="0"/>
                  </a:endParaRPr>
                </a:p>
              </p:txBody>
            </p:sp>
          </p:grpSp>
        </p:grpSp>
        <p:grpSp>
          <p:nvGrpSpPr>
            <p:cNvPr id="8" name="íṧļíḑe"/>
            <p:cNvGrpSpPr/>
            <p:nvPr/>
          </p:nvGrpSpPr>
          <p:grpSpPr>
            <a:xfrm>
              <a:off x="8084974" y="4825339"/>
              <a:ext cx="3433926" cy="1308761"/>
              <a:chOff x="8084974" y="1130300"/>
              <a:chExt cx="3433926" cy="1308761"/>
            </a:xfrm>
          </p:grpSpPr>
          <p:grpSp>
            <p:nvGrpSpPr>
              <p:cNvPr id="9" name="iśļïḑé"/>
              <p:cNvGrpSpPr/>
              <p:nvPr/>
            </p:nvGrpSpPr>
            <p:grpSpPr>
              <a:xfrm>
                <a:off x="8084974" y="1266924"/>
                <a:ext cx="836894" cy="836894"/>
                <a:chOff x="7043444" y="1148015"/>
                <a:chExt cx="1297072" cy="1297072"/>
              </a:xfrm>
            </p:grpSpPr>
            <p:sp>
              <p:nvSpPr>
                <p:cNvPr id="13" name="îṡľíḍe"/>
                <p:cNvSpPr/>
                <p:nvPr/>
              </p:nvSpPr>
              <p:spPr bwMode="auto">
                <a:xfrm>
                  <a:off x="7043444" y="1148015"/>
                  <a:ext cx="1297072" cy="1297072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>
                  <a:outerShdw sx="110000" sy="110000" algn="ctr" rotWithShape="0">
                    <a:schemeClr val="tx2">
                      <a:alpha val="19000"/>
                    </a:schemeClr>
                  </a:outerShdw>
                </a:effectLst>
              </p:spPr>
              <p:txBody>
                <a:bodyPr wrap="square" lIns="91440" tIns="45720" rIns="91440" bIns="45720">
                  <a:normAutofit/>
                </a:bodyPr>
                <a:lstStyle>
                  <a:defPPr>
                    <a:defRPr lang="zh-CN"/>
                  </a:defPPr>
                  <a:lvl1pPr marL="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marL="0" marR="0" lvl="0" indent="0" algn="l" defTabSz="9137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Script" panose="030B0504020000000003" pitchFamily="66" charset="0"/>
                    <a:ea typeface="WenYue GuDianMingChaoTi (Non-Commercial Use)" pitchFamily="50" charset="-122"/>
                    <a:sym typeface="Segoe Script" panose="030B0504020000000003" pitchFamily="66" charset="0"/>
                  </a:endParaRPr>
                </a:p>
              </p:txBody>
            </p:sp>
            <p:sp>
              <p:nvSpPr>
                <p:cNvPr id="14" name="iṡliďê"/>
                <p:cNvSpPr/>
                <p:nvPr/>
              </p:nvSpPr>
              <p:spPr bwMode="auto">
                <a:xfrm>
                  <a:off x="7442648" y="1556431"/>
                  <a:ext cx="498672" cy="480241"/>
                </a:xfrm>
                <a:custGeom>
                  <a:avLst/>
                  <a:gdLst>
                    <a:gd name="connsiteX0" fmla="*/ 216243 w 609050"/>
                    <a:gd name="connsiteY0" fmla="*/ 412730 h 586540"/>
                    <a:gd name="connsiteX1" fmla="*/ 216243 w 609050"/>
                    <a:gd name="connsiteY1" fmla="*/ 456594 h 586540"/>
                    <a:gd name="connsiteX2" fmla="*/ 293953 w 609050"/>
                    <a:gd name="connsiteY2" fmla="*/ 456594 h 586540"/>
                    <a:gd name="connsiteX3" fmla="*/ 293953 w 609050"/>
                    <a:gd name="connsiteY3" fmla="*/ 412730 h 586540"/>
                    <a:gd name="connsiteX4" fmla="*/ 69884 w 609050"/>
                    <a:gd name="connsiteY4" fmla="*/ 412730 h 586540"/>
                    <a:gd name="connsiteX5" fmla="*/ 69884 w 609050"/>
                    <a:gd name="connsiteY5" fmla="*/ 456594 h 586540"/>
                    <a:gd name="connsiteX6" fmla="*/ 147595 w 609050"/>
                    <a:gd name="connsiteY6" fmla="*/ 456594 h 586540"/>
                    <a:gd name="connsiteX7" fmla="*/ 147595 w 609050"/>
                    <a:gd name="connsiteY7" fmla="*/ 412730 h 586540"/>
                    <a:gd name="connsiteX8" fmla="*/ 460769 w 609050"/>
                    <a:gd name="connsiteY8" fmla="*/ 376268 h 586540"/>
                    <a:gd name="connsiteX9" fmla="*/ 460769 w 609050"/>
                    <a:gd name="connsiteY9" fmla="*/ 414786 h 586540"/>
                    <a:gd name="connsiteX10" fmla="*/ 555916 w 609050"/>
                    <a:gd name="connsiteY10" fmla="*/ 414786 h 586540"/>
                    <a:gd name="connsiteX11" fmla="*/ 555916 w 609050"/>
                    <a:gd name="connsiteY11" fmla="*/ 376268 h 586540"/>
                    <a:gd name="connsiteX12" fmla="*/ 216243 w 609050"/>
                    <a:gd name="connsiteY12" fmla="*/ 339670 h 586540"/>
                    <a:gd name="connsiteX13" fmla="*/ 216243 w 609050"/>
                    <a:gd name="connsiteY13" fmla="*/ 383533 h 586540"/>
                    <a:gd name="connsiteX14" fmla="*/ 293953 w 609050"/>
                    <a:gd name="connsiteY14" fmla="*/ 383533 h 586540"/>
                    <a:gd name="connsiteX15" fmla="*/ 293953 w 609050"/>
                    <a:gd name="connsiteY15" fmla="*/ 339670 h 586540"/>
                    <a:gd name="connsiteX16" fmla="*/ 69884 w 609050"/>
                    <a:gd name="connsiteY16" fmla="*/ 339670 h 586540"/>
                    <a:gd name="connsiteX17" fmla="*/ 69884 w 609050"/>
                    <a:gd name="connsiteY17" fmla="*/ 383533 h 586540"/>
                    <a:gd name="connsiteX18" fmla="*/ 147595 w 609050"/>
                    <a:gd name="connsiteY18" fmla="*/ 383533 h 586540"/>
                    <a:gd name="connsiteX19" fmla="*/ 147595 w 609050"/>
                    <a:gd name="connsiteY19" fmla="*/ 339670 h 586540"/>
                    <a:gd name="connsiteX20" fmla="*/ 460769 w 609050"/>
                    <a:gd name="connsiteY20" fmla="*/ 303071 h 586540"/>
                    <a:gd name="connsiteX21" fmla="*/ 460769 w 609050"/>
                    <a:gd name="connsiteY21" fmla="*/ 341726 h 586540"/>
                    <a:gd name="connsiteX22" fmla="*/ 555916 w 609050"/>
                    <a:gd name="connsiteY22" fmla="*/ 341726 h 586540"/>
                    <a:gd name="connsiteX23" fmla="*/ 555916 w 609050"/>
                    <a:gd name="connsiteY23" fmla="*/ 303071 h 586540"/>
                    <a:gd name="connsiteX24" fmla="*/ 216243 w 609050"/>
                    <a:gd name="connsiteY24" fmla="*/ 266609 h 586540"/>
                    <a:gd name="connsiteX25" fmla="*/ 216243 w 609050"/>
                    <a:gd name="connsiteY25" fmla="*/ 310473 h 586540"/>
                    <a:gd name="connsiteX26" fmla="*/ 293953 w 609050"/>
                    <a:gd name="connsiteY26" fmla="*/ 310473 h 586540"/>
                    <a:gd name="connsiteX27" fmla="*/ 293953 w 609050"/>
                    <a:gd name="connsiteY27" fmla="*/ 266609 h 586540"/>
                    <a:gd name="connsiteX28" fmla="*/ 69884 w 609050"/>
                    <a:gd name="connsiteY28" fmla="*/ 266609 h 586540"/>
                    <a:gd name="connsiteX29" fmla="*/ 69884 w 609050"/>
                    <a:gd name="connsiteY29" fmla="*/ 310473 h 586540"/>
                    <a:gd name="connsiteX30" fmla="*/ 147595 w 609050"/>
                    <a:gd name="connsiteY30" fmla="*/ 310473 h 586540"/>
                    <a:gd name="connsiteX31" fmla="*/ 147595 w 609050"/>
                    <a:gd name="connsiteY31" fmla="*/ 266609 h 586540"/>
                    <a:gd name="connsiteX32" fmla="*/ 460769 w 609050"/>
                    <a:gd name="connsiteY32" fmla="*/ 230010 h 586540"/>
                    <a:gd name="connsiteX33" fmla="*/ 460769 w 609050"/>
                    <a:gd name="connsiteY33" fmla="*/ 268528 h 586540"/>
                    <a:gd name="connsiteX34" fmla="*/ 555916 w 609050"/>
                    <a:gd name="connsiteY34" fmla="*/ 268528 h 586540"/>
                    <a:gd name="connsiteX35" fmla="*/ 555916 w 609050"/>
                    <a:gd name="connsiteY35" fmla="*/ 230010 h 586540"/>
                    <a:gd name="connsiteX36" fmla="*/ 216243 w 609050"/>
                    <a:gd name="connsiteY36" fmla="*/ 193549 h 586540"/>
                    <a:gd name="connsiteX37" fmla="*/ 216243 w 609050"/>
                    <a:gd name="connsiteY37" fmla="*/ 237412 h 586540"/>
                    <a:gd name="connsiteX38" fmla="*/ 293953 w 609050"/>
                    <a:gd name="connsiteY38" fmla="*/ 237412 h 586540"/>
                    <a:gd name="connsiteX39" fmla="*/ 293953 w 609050"/>
                    <a:gd name="connsiteY39" fmla="*/ 193549 h 586540"/>
                    <a:gd name="connsiteX40" fmla="*/ 69884 w 609050"/>
                    <a:gd name="connsiteY40" fmla="*/ 193549 h 586540"/>
                    <a:gd name="connsiteX41" fmla="*/ 69884 w 609050"/>
                    <a:gd name="connsiteY41" fmla="*/ 237412 h 586540"/>
                    <a:gd name="connsiteX42" fmla="*/ 147595 w 609050"/>
                    <a:gd name="connsiteY42" fmla="*/ 237412 h 586540"/>
                    <a:gd name="connsiteX43" fmla="*/ 147595 w 609050"/>
                    <a:gd name="connsiteY43" fmla="*/ 193549 h 586540"/>
                    <a:gd name="connsiteX44" fmla="*/ 460769 w 609050"/>
                    <a:gd name="connsiteY44" fmla="*/ 156950 h 586540"/>
                    <a:gd name="connsiteX45" fmla="*/ 460769 w 609050"/>
                    <a:gd name="connsiteY45" fmla="*/ 195468 h 586540"/>
                    <a:gd name="connsiteX46" fmla="*/ 555916 w 609050"/>
                    <a:gd name="connsiteY46" fmla="*/ 195468 h 586540"/>
                    <a:gd name="connsiteX47" fmla="*/ 555916 w 609050"/>
                    <a:gd name="connsiteY47" fmla="*/ 156950 h 586540"/>
                    <a:gd name="connsiteX48" fmla="*/ 192926 w 609050"/>
                    <a:gd name="connsiteY48" fmla="*/ 96251 h 586540"/>
                    <a:gd name="connsiteX49" fmla="*/ 361366 w 609050"/>
                    <a:gd name="connsiteY49" fmla="*/ 96251 h 586540"/>
                    <a:gd name="connsiteX50" fmla="*/ 361366 w 609050"/>
                    <a:gd name="connsiteY50" fmla="*/ 114880 h 586540"/>
                    <a:gd name="connsiteX51" fmla="*/ 192926 w 609050"/>
                    <a:gd name="connsiteY51" fmla="*/ 114880 h 586540"/>
                    <a:gd name="connsiteX52" fmla="*/ 192926 w 609050"/>
                    <a:gd name="connsiteY52" fmla="*/ 49819 h 586540"/>
                    <a:gd name="connsiteX53" fmla="*/ 361366 w 609050"/>
                    <a:gd name="connsiteY53" fmla="*/ 49819 h 586540"/>
                    <a:gd name="connsiteX54" fmla="*/ 361366 w 609050"/>
                    <a:gd name="connsiteY54" fmla="*/ 68307 h 586540"/>
                    <a:gd name="connsiteX55" fmla="*/ 192926 w 609050"/>
                    <a:gd name="connsiteY55" fmla="*/ 68307 h 586540"/>
                    <a:gd name="connsiteX56" fmla="*/ 166130 w 609050"/>
                    <a:gd name="connsiteY56" fmla="*/ 25222 h 586540"/>
                    <a:gd name="connsiteX57" fmla="*/ 166130 w 609050"/>
                    <a:gd name="connsiteY57" fmla="*/ 155716 h 586540"/>
                    <a:gd name="connsiteX58" fmla="*/ 338987 w 609050"/>
                    <a:gd name="connsiteY58" fmla="*/ 155716 h 586540"/>
                    <a:gd name="connsiteX59" fmla="*/ 338987 w 609050"/>
                    <a:gd name="connsiteY59" fmla="*/ 341040 h 586540"/>
                    <a:gd name="connsiteX60" fmla="*/ 338987 w 609050"/>
                    <a:gd name="connsiteY60" fmla="*/ 531710 h 586540"/>
                    <a:gd name="connsiteX61" fmla="*/ 366721 w 609050"/>
                    <a:gd name="connsiteY61" fmla="*/ 531710 h 586540"/>
                    <a:gd name="connsiteX62" fmla="*/ 366721 w 609050"/>
                    <a:gd name="connsiteY62" fmla="*/ 341040 h 586540"/>
                    <a:gd name="connsiteX63" fmla="*/ 366721 w 609050"/>
                    <a:gd name="connsiteY63" fmla="*/ 155305 h 586540"/>
                    <a:gd name="connsiteX64" fmla="*/ 388002 w 609050"/>
                    <a:gd name="connsiteY64" fmla="*/ 143517 h 586540"/>
                    <a:gd name="connsiteX65" fmla="*/ 388002 w 609050"/>
                    <a:gd name="connsiteY65" fmla="*/ 25222 h 586540"/>
                    <a:gd name="connsiteX66" fmla="*/ 140867 w 609050"/>
                    <a:gd name="connsiteY66" fmla="*/ 0 h 586540"/>
                    <a:gd name="connsiteX67" fmla="*/ 413402 w 609050"/>
                    <a:gd name="connsiteY67" fmla="*/ 0 h 586540"/>
                    <a:gd name="connsiteX68" fmla="*/ 413402 w 609050"/>
                    <a:gd name="connsiteY68" fmla="*/ 129398 h 586540"/>
                    <a:gd name="connsiteX69" fmla="*/ 432486 w 609050"/>
                    <a:gd name="connsiteY69" fmla="*/ 118843 h 586540"/>
                    <a:gd name="connsiteX70" fmla="*/ 584199 w 609050"/>
                    <a:gd name="connsiteY70" fmla="*/ 118843 h 586540"/>
                    <a:gd name="connsiteX71" fmla="*/ 584199 w 609050"/>
                    <a:gd name="connsiteY71" fmla="*/ 531710 h 586540"/>
                    <a:gd name="connsiteX72" fmla="*/ 609050 w 609050"/>
                    <a:gd name="connsiteY72" fmla="*/ 531710 h 586540"/>
                    <a:gd name="connsiteX73" fmla="*/ 609050 w 609050"/>
                    <a:gd name="connsiteY73" fmla="*/ 586540 h 586540"/>
                    <a:gd name="connsiteX74" fmla="*/ 0 w 609050"/>
                    <a:gd name="connsiteY74" fmla="*/ 586540 h 586540"/>
                    <a:gd name="connsiteX75" fmla="*/ 0 w 609050"/>
                    <a:gd name="connsiteY75" fmla="*/ 531710 h 586540"/>
                    <a:gd name="connsiteX76" fmla="*/ 24851 w 609050"/>
                    <a:gd name="connsiteY76" fmla="*/ 531710 h 586540"/>
                    <a:gd name="connsiteX77" fmla="*/ 24851 w 609050"/>
                    <a:gd name="connsiteY77" fmla="*/ 155716 h 586540"/>
                    <a:gd name="connsiteX78" fmla="*/ 140867 w 609050"/>
                    <a:gd name="connsiteY78" fmla="*/ 155716 h 586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</a:cxnLst>
                  <a:rect l="l" t="t" r="r" b="b"/>
                  <a:pathLst>
                    <a:path w="609050" h="586540">
                      <a:moveTo>
                        <a:pt x="216243" y="412730"/>
                      </a:moveTo>
                      <a:lnTo>
                        <a:pt x="216243" y="456594"/>
                      </a:lnTo>
                      <a:lnTo>
                        <a:pt x="293953" y="456594"/>
                      </a:lnTo>
                      <a:lnTo>
                        <a:pt x="293953" y="412730"/>
                      </a:lnTo>
                      <a:close/>
                      <a:moveTo>
                        <a:pt x="69884" y="412730"/>
                      </a:moveTo>
                      <a:lnTo>
                        <a:pt x="69884" y="456594"/>
                      </a:lnTo>
                      <a:lnTo>
                        <a:pt x="147595" y="456594"/>
                      </a:lnTo>
                      <a:lnTo>
                        <a:pt x="147595" y="412730"/>
                      </a:lnTo>
                      <a:close/>
                      <a:moveTo>
                        <a:pt x="460769" y="376268"/>
                      </a:moveTo>
                      <a:lnTo>
                        <a:pt x="460769" y="414786"/>
                      </a:lnTo>
                      <a:lnTo>
                        <a:pt x="555916" y="414786"/>
                      </a:lnTo>
                      <a:lnTo>
                        <a:pt x="555916" y="376268"/>
                      </a:lnTo>
                      <a:close/>
                      <a:moveTo>
                        <a:pt x="216243" y="339670"/>
                      </a:moveTo>
                      <a:lnTo>
                        <a:pt x="216243" y="383533"/>
                      </a:lnTo>
                      <a:lnTo>
                        <a:pt x="293953" y="383533"/>
                      </a:lnTo>
                      <a:lnTo>
                        <a:pt x="293953" y="339670"/>
                      </a:lnTo>
                      <a:close/>
                      <a:moveTo>
                        <a:pt x="69884" y="339670"/>
                      </a:moveTo>
                      <a:lnTo>
                        <a:pt x="69884" y="383533"/>
                      </a:lnTo>
                      <a:lnTo>
                        <a:pt x="147595" y="383533"/>
                      </a:lnTo>
                      <a:lnTo>
                        <a:pt x="147595" y="339670"/>
                      </a:lnTo>
                      <a:close/>
                      <a:moveTo>
                        <a:pt x="460769" y="303071"/>
                      </a:moveTo>
                      <a:lnTo>
                        <a:pt x="460769" y="341726"/>
                      </a:lnTo>
                      <a:lnTo>
                        <a:pt x="555916" y="341726"/>
                      </a:lnTo>
                      <a:lnTo>
                        <a:pt x="555916" y="303071"/>
                      </a:lnTo>
                      <a:close/>
                      <a:moveTo>
                        <a:pt x="216243" y="266609"/>
                      </a:moveTo>
                      <a:lnTo>
                        <a:pt x="216243" y="310473"/>
                      </a:lnTo>
                      <a:lnTo>
                        <a:pt x="293953" y="310473"/>
                      </a:lnTo>
                      <a:lnTo>
                        <a:pt x="293953" y="266609"/>
                      </a:lnTo>
                      <a:close/>
                      <a:moveTo>
                        <a:pt x="69884" y="266609"/>
                      </a:moveTo>
                      <a:lnTo>
                        <a:pt x="69884" y="310473"/>
                      </a:lnTo>
                      <a:lnTo>
                        <a:pt x="147595" y="310473"/>
                      </a:lnTo>
                      <a:lnTo>
                        <a:pt x="147595" y="266609"/>
                      </a:lnTo>
                      <a:close/>
                      <a:moveTo>
                        <a:pt x="460769" y="230010"/>
                      </a:moveTo>
                      <a:lnTo>
                        <a:pt x="460769" y="268528"/>
                      </a:lnTo>
                      <a:lnTo>
                        <a:pt x="555916" y="268528"/>
                      </a:lnTo>
                      <a:lnTo>
                        <a:pt x="555916" y="230010"/>
                      </a:lnTo>
                      <a:close/>
                      <a:moveTo>
                        <a:pt x="216243" y="193549"/>
                      </a:moveTo>
                      <a:lnTo>
                        <a:pt x="216243" y="237412"/>
                      </a:lnTo>
                      <a:lnTo>
                        <a:pt x="293953" y="237412"/>
                      </a:lnTo>
                      <a:lnTo>
                        <a:pt x="293953" y="193549"/>
                      </a:lnTo>
                      <a:close/>
                      <a:moveTo>
                        <a:pt x="69884" y="193549"/>
                      </a:moveTo>
                      <a:lnTo>
                        <a:pt x="69884" y="237412"/>
                      </a:lnTo>
                      <a:lnTo>
                        <a:pt x="147595" y="237412"/>
                      </a:lnTo>
                      <a:lnTo>
                        <a:pt x="147595" y="193549"/>
                      </a:lnTo>
                      <a:close/>
                      <a:moveTo>
                        <a:pt x="460769" y="156950"/>
                      </a:moveTo>
                      <a:lnTo>
                        <a:pt x="460769" y="195468"/>
                      </a:lnTo>
                      <a:lnTo>
                        <a:pt x="555916" y="195468"/>
                      </a:lnTo>
                      <a:lnTo>
                        <a:pt x="555916" y="156950"/>
                      </a:lnTo>
                      <a:close/>
                      <a:moveTo>
                        <a:pt x="192926" y="96251"/>
                      </a:moveTo>
                      <a:lnTo>
                        <a:pt x="361366" y="96251"/>
                      </a:lnTo>
                      <a:lnTo>
                        <a:pt x="361366" y="114880"/>
                      </a:lnTo>
                      <a:lnTo>
                        <a:pt x="192926" y="114880"/>
                      </a:lnTo>
                      <a:close/>
                      <a:moveTo>
                        <a:pt x="192926" y="49819"/>
                      </a:moveTo>
                      <a:lnTo>
                        <a:pt x="361366" y="49819"/>
                      </a:lnTo>
                      <a:lnTo>
                        <a:pt x="361366" y="68307"/>
                      </a:lnTo>
                      <a:lnTo>
                        <a:pt x="192926" y="68307"/>
                      </a:lnTo>
                      <a:close/>
                      <a:moveTo>
                        <a:pt x="166130" y="25222"/>
                      </a:moveTo>
                      <a:lnTo>
                        <a:pt x="166130" y="155716"/>
                      </a:lnTo>
                      <a:lnTo>
                        <a:pt x="338987" y="155716"/>
                      </a:lnTo>
                      <a:lnTo>
                        <a:pt x="338987" y="341040"/>
                      </a:lnTo>
                      <a:lnTo>
                        <a:pt x="338987" y="531710"/>
                      </a:lnTo>
                      <a:lnTo>
                        <a:pt x="366721" y="531710"/>
                      </a:lnTo>
                      <a:lnTo>
                        <a:pt x="366721" y="341040"/>
                      </a:lnTo>
                      <a:lnTo>
                        <a:pt x="366721" y="155305"/>
                      </a:lnTo>
                      <a:lnTo>
                        <a:pt x="388002" y="143517"/>
                      </a:lnTo>
                      <a:lnTo>
                        <a:pt x="388002" y="25222"/>
                      </a:lnTo>
                      <a:close/>
                      <a:moveTo>
                        <a:pt x="140867" y="0"/>
                      </a:moveTo>
                      <a:lnTo>
                        <a:pt x="413402" y="0"/>
                      </a:lnTo>
                      <a:lnTo>
                        <a:pt x="413402" y="129398"/>
                      </a:lnTo>
                      <a:lnTo>
                        <a:pt x="432486" y="118843"/>
                      </a:lnTo>
                      <a:lnTo>
                        <a:pt x="584199" y="118843"/>
                      </a:lnTo>
                      <a:lnTo>
                        <a:pt x="584199" y="531710"/>
                      </a:lnTo>
                      <a:lnTo>
                        <a:pt x="609050" y="531710"/>
                      </a:lnTo>
                      <a:lnTo>
                        <a:pt x="609050" y="586540"/>
                      </a:lnTo>
                      <a:lnTo>
                        <a:pt x="0" y="586540"/>
                      </a:lnTo>
                      <a:lnTo>
                        <a:pt x="0" y="531710"/>
                      </a:lnTo>
                      <a:lnTo>
                        <a:pt x="24851" y="531710"/>
                      </a:lnTo>
                      <a:lnTo>
                        <a:pt x="24851" y="155716"/>
                      </a:lnTo>
                      <a:lnTo>
                        <a:pt x="140867" y="15571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wrap="square" lIns="91440" tIns="45720" rIns="91440" bIns="45720">
                  <a:normAutofit fontScale="92500" lnSpcReduction="20000"/>
                </a:bodyPr>
                <a:lstStyle/>
                <a:p>
                  <a:pPr marL="0" marR="0" lvl="0" indent="0" algn="l" defTabSz="9137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Script" panose="030B0504020000000003" pitchFamily="66" charset="0"/>
                    <a:ea typeface="WenYue GuDianMingChaoTi (Non-Commercial Use)" pitchFamily="50" charset="-122"/>
                    <a:sym typeface="Segoe Script" panose="030B0504020000000003" pitchFamily="66" charset="0"/>
                  </a:endParaRPr>
                </a:p>
              </p:txBody>
            </p:sp>
          </p:grpSp>
          <p:grpSp>
            <p:nvGrpSpPr>
              <p:cNvPr id="10" name="îṡḷiḓè"/>
              <p:cNvGrpSpPr/>
              <p:nvPr/>
            </p:nvGrpSpPr>
            <p:grpSpPr>
              <a:xfrm>
                <a:off x="9131300" y="1130300"/>
                <a:ext cx="2387600" cy="1308761"/>
                <a:chOff x="673099" y="2252632"/>
                <a:chExt cx="3589337" cy="1308761"/>
              </a:xfrm>
            </p:grpSpPr>
            <p:sp>
              <p:nvSpPr>
                <p:cNvPr id="11" name="îṥlïďè"/>
                <p:cNvSpPr txBox="1"/>
                <p:nvPr/>
              </p:nvSpPr>
              <p:spPr bwMode="auto">
                <a:xfrm>
                  <a:off x="673099" y="2252632"/>
                  <a:ext cx="3589337" cy="4418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b">
                  <a:normAutofit/>
                </a:bodyPr>
                <a:lstStyle>
                  <a:defPPr>
                    <a:defRPr lang="zh-CN"/>
                  </a:defPPr>
                  <a:lvl1pPr marL="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marL="0" marR="0" lvl="0" indent="0" algn="l" defTabSz="913765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Script" panose="030B0504020000000003" pitchFamily="66" charset="0"/>
                      <a:ea typeface="WenYue GuDianMingChaoTi (Non-Commercial Use)" pitchFamily="50" charset="-122"/>
                      <a:sym typeface="Segoe Script" panose="030B0504020000000003" pitchFamily="66" charset="0"/>
                    </a:rPr>
                    <a:t>Text here</a:t>
                  </a:r>
                  <a:endParaRPr kumimoji="0" lang="en-US" altLang="zh-C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Script" panose="030B0504020000000003" pitchFamily="66" charset="0"/>
                    <a:ea typeface="WenYue GuDianMingChaoTi (Non-Commercial Use)" pitchFamily="50" charset="-122"/>
                    <a:sym typeface="Segoe Script" panose="030B0504020000000003" pitchFamily="66" charset="0"/>
                  </a:endParaRPr>
                </a:p>
              </p:txBody>
            </p:sp>
            <p:sp>
              <p:nvSpPr>
                <p:cNvPr id="12" name="ï$lide"/>
                <p:cNvSpPr/>
                <p:nvPr/>
              </p:nvSpPr>
              <p:spPr bwMode="auto">
                <a:xfrm>
                  <a:off x="673099" y="2694438"/>
                  <a:ext cx="3589337" cy="8669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t" anchorCtr="0">
                  <a:normAutofit fontScale="92500"/>
                </a:bodyPr>
                <a:lstStyle>
                  <a:defPPr>
                    <a:defRPr lang="zh-CN"/>
                  </a:defPPr>
                  <a:lvl1pPr marL="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marL="171450" marR="0" lvl="0" indent="-171450" algn="l" defTabSz="913765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defRPr/>
                  </a:pPr>
                  <a:r>
                    <a:rPr kumimoji="0" lang="en-US" altLang="zh-CN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Script" panose="030B0504020000000003" pitchFamily="66" charset="0"/>
                      <a:ea typeface="WenYue GuDianMingChaoTi (Non-Commercial Use)" pitchFamily="50" charset="-122"/>
                      <a:sym typeface="Segoe Script" panose="030B0504020000000003" pitchFamily="66" charset="0"/>
                    </a:rPr>
                    <a:t>Copy paste fonts. Choose the only option to retain text.</a:t>
                  </a:r>
                  <a:endParaRPr kumimoji="0" lang="en-US" altLang="zh-CN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Script" panose="030B0504020000000003" pitchFamily="66" charset="0"/>
                    <a:ea typeface="WenYue GuDianMingChaoTi (Non-Commercial Use)" pitchFamily="50" charset="-122"/>
                    <a:sym typeface="Segoe Script" panose="030B0504020000000003" pitchFamily="66" charset="0"/>
                  </a:endParaRPr>
                </a:p>
                <a:p>
                  <a:pPr marL="171450" marR="0" lvl="0" indent="-171450" algn="l" defTabSz="913765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defRPr/>
                  </a:pPr>
                  <a:r>
                    <a:rPr kumimoji="0" lang="en-US" altLang="zh-CN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Script" panose="030B0504020000000003" pitchFamily="66" charset="0"/>
                      <a:ea typeface="WenYue GuDianMingChaoTi (Non-Commercial Use)" pitchFamily="50" charset="-122"/>
                      <a:sym typeface="Segoe Script" panose="030B0504020000000003" pitchFamily="66" charset="0"/>
                    </a:rPr>
                    <a:t>……</a:t>
                  </a:r>
                  <a:endParaRPr kumimoji="0" lang="en-US" altLang="zh-CN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Script" panose="030B0504020000000003" pitchFamily="66" charset="0"/>
                    <a:ea typeface="WenYue GuDianMingChaoTi (Non-Commercial Use)" pitchFamily="50" charset="-122"/>
                    <a:sym typeface="Segoe Script" panose="030B0504020000000003" pitchFamily="66" charset="0"/>
                  </a:endParaRPr>
                </a:p>
              </p:txBody>
            </p:sp>
          </p:grpSp>
        </p:grp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4ed43b85-90a2-42ac-b17f-64aa792d40b1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-1809" y="1814907"/>
            <a:ext cx="12196800" cy="4113296"/>
            <a:chOff x="-1809" y="1584000"/>
            <a:chExt cx="12196800" cy="4113296"/>
          </a:xfrm>
        </p:grpSpPr>
        <p:sp>
          <p:nvSpPr>
            <p:cNvPr id="3" name="iṥḷîḋê"/>
            <p:cNvSpPr/>
            <p:nvPr/>
          </p:nvSpPr>
          <p:spPr>
            <a:xfrm>
              <a:off x="-1809" y="1589706"/>
              <a:ext cx="12196800" cy="3303487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ctr"/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sp>
          <p:nvSpPr>
            <p:cNvPr id="4" name="ïṡḷidé"/>
            <p:cNvSpPr/>
            <p:nvPr/>
          </p:nvSpPr>
          <p:spPr>
            <a:xfrm>
              <a:off x="561975" y="1584000"/>
              <a:ext cx="11087099" cy="3309193"/>
            </a:xfrm>
            <a:prstGeom prst="rect">
              <a:avLst/>
            </a:prstGeom>
            <a:solidFill>
              <a:schemeClr val="tx2">
                <a:lumMod val="50000"/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grpSp>
          <p:nvGrpSpPr>
            <p:cNvPr id="5" name="îŝḻiďè"/>
            <p:cNvGrpSpPr/>
            <p:nvPr/>
          </p:nvGrpSpPr>
          <p:grpSpPr>
            <a:xfrm>
              <a:off x="669926" y="4810416"/>
              <a:ext cx="10856100" cy="107950"/>
              <a:chOff x="591" y="4873873"/>
              <a:chExt cx="12194769" cy="107950"/>
            </a:xfrm>
          </p:grpSpPr>
          <p:sp>
            <p:nvSpPr>
              <p:cNvPr id="26" name="íṥļiḍê"/>
              <p:cNvSpPr/>
              <p:nvPr/>
            </p:nvSpPr>
            <p:spPr bwMode="auto">
              <a:xfrm>
                <a:off x="591" y="4873873"/>
                <a:ext cx="2437200" cy="107950"/>
              </a:xfrm>
              <a:prstGeom prst="rect">
                <a:avLst/>
              </a:prstGeom>
              <a:solidFill>
                <a:schemeClr val="accent1"/>
              </a:solidFill>
              <a:ln w="25400">
                <a:noFill/>
                <a:miter lim="800000"/>
              </a:ln>
            </p:spPr>
            <p:txBody>
              <a:bodyPr anchor="ctr"/>
              <a:lstStyle/>
              <a:p>
                <a:pPr algn="ctr"/>
                <a:endParaRPr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endParaRPr>
              </a:p>
            </p:txBody>
          </p:sp>
          <p:sp>
            <p:nvSpPr>
              <p:cNvPr id="27" name="îṧļïḓê"/>
              <p:cNvSpPr/>
              <p:nvPr/>
            </p:nvSpPr>
            <p:spPr bwMode="auto">
              <a:xfrm>
                <a:off x="2439983" y="4873873"/>
                <a:ext cx="2437200" cy="107950"/>
              </a:xfrm>
              <a:prstGeom prst="rect">
                <a:avLst/>
              </a:prstGeom>
              <a:solidFill>
                <a:schemeClr val="accent2"/>
              </a:solidFill>
              <a:ln w="25400" cap="flat">
                <a:noFill/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anchor="ctr"/>
              <a:lstStyle/>
              <a:p>
                <a:pPr algn="ctr"/>
                <a:endParaRPr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endParaRPr>
              </a:p>
            </p:txBody>
          </p:sp>
          <p:sp>
            <p:nvSpPr>
              <p:cNvPr id="28" name="i$ļîḍé"/>
              <p:cNvSpPr/>
              <p:nvPr/>
            </p:nvSpPr>
            <p:spPr bwMode="auto">
              <a:xfrm>
                <a:off x="4879375" y="4873873"/>
                <a:ext cx="2437200" cy="107950"/>
              </a:xfrm>
              <a:prstGeom prst="rect">
                <a:avLst/>
              </a:prstGeom>
              <a:solidFill>
                <a:schemeClr val="accent3"/>
              </a:solidFill>
              <a:ln w="25400" cap="flat">
                <a:noFill/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anchor="ctr"/>
              <a:lstStyle/>
              <a:p>
                <a:pPr algn="ctr"/>
                <a:endParaRPr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endParaRPr>
              </a:p>
            </p:txBody>
          </p:sp>
          <p:sp>
            <p:nvSpPr>
              <p:cNvPr id="29" name="í$ḻïďe"/>
              <p:cNvSpPr/>
              <p:nvPr/>
            </p:nvSpPr>
            <p:spPr bwMode="auto">
              <a:xfrm>
                <a:off x="7318767" y="4873873"/>
                <a:ext cx="2437200" cy="107950"/>
              </a:xfrm>
              <a:prstGeom prst="rect">
                <a:avLst/>
              </a:prstGeom>
              <a:solidFill>
                <a:schemeClr val="accent4"/>
              </a:solidFill>
              <a:ln w="25400">
                <a:noFill/>
                <a:miter lim="800000"/>
              </a:ln>
            </p:spPr>
            <p:txBody>
              <a:bodyPr anchor="ctr"/>
              <a:lstStyle/>
              <a:p>
                <a:pPr algn="ctr"/>
                <a:endParaRPr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endParaRPr>
              </a:p>
            </p:txBody>
          </p:sp>
          <p:sp>
            <p:nvSpPr>
              <p:cNvPr id="30" name="îšḷíḑè"/>
              <p:cNvSpPr/>
              <p:nvPr/>
            </p:nvSpPr>
            <p:spPr bwMode="auto">
              <a:xfrm>
                <a:off x="9758160" y="4873873"/>
                <a:ext cx="2437200" cy="107950"/>
              </a:xfrm>
              <a:prstGeom prst="rect">
                <a:avLst/>
              </a:prstGeom>
              <a:solidFill>
                <a:schemeClr val="accent5"/>
              </a:solidFill>
              <a:ln w="25400" cap="flat">
                <a:noFill/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anchor="ctr"/>
              <a:lstStyle/>
              <a:p>
                <a:pPr algn="ctr"/>
                <a:endParaRPr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endParaRPr>
              </a:p>
            </p:txBody>
          </p:sp>
        </p:grpSp>
        <p:sp>
          <p:nvSpPr>
            <p:cNvPr id="6" name="îṡľíḋè"/>
            <p:cNvSpPr/>
            <p:nvPr/>
          </p:nvSpPr>
          <p:spPr bwMode="auto">
            <a:xfrm>
              <a:off x="647952" y="5139897"/>
              <a:ext cx="2108063" cy="557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zh-CN" altLang="en-US" sz="1100" dirty="0" smtClean="0">
                  <a:solidFill>
                    <a:schemeClr val="accent5">
                      <a:lumMod val="75000"/>
                    </a:schemeClr>
                  </a:solidFill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点击输入您的文字，点击输入您的文字。</a:t>
              </a:r>
              <a:endParaRPr lang="en-US" altLang="zh-CN" sz="1100" dirty="0">
                <a:solidFill>
                  <a:schemeClr val="accent5">
                    <a:lumMod val="75000"/>
                  </a:schemeClr>
                </a:solidFill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sp>
          <p:nvSpPr>
            <p:cNvPr id="7" name="i$ḷiďe"/>
            <p:cNvSpPr/>
            <p:nvPr/>
          </p:nvSpPr>
          <p:spPr bwMode="auto">
            <a:xfrm>
              <a:off x="2857290" y="5139897"/>
              <a:ext cx="2108063" cy="557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zh-CN" altLang="en-US" sz="1100" dirty="0" smtClean="0">
                  <a:solidFill>
                    <a:schemeClr val="accent5">
                      <a:lumMod val="75000"/>
                    </a:schemeClr>
                  </a:solidFill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点击输入您的文字，点击输入您的文字。</a:t>
              </a:r>
              <a:endParaRPr lang="en-US" altLang="zh-CN" sz="1100" dirty="0">
                <a:solidFill>
                  <a:schemeClr val="accent5">
                    <a:lumMod val="75000"/>
                  </a:schemeClr>
                </a:solidFill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sp>
          <p:nvSpPr>
            <p:cNvPr id="8" name="î$ḻïḑê"/>
            <p:cNvSpPr/>
            <p:nvPr/>
          </p:nvSpPr>
          <p:spPr bwMode="auto">
            <a:xfrm>
              <a:off x="5066628" y="5139897"/>
              <a:ext cx="2108063" cy="557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zh-CN" altLang="en-US" sz="1100" dirty="0" smtClean="0">
                  <a:solidFill>
                    <a:schemeClr val="accent5">
                      <a:lumMod val="75000"/>
                    </a:schemeClr>
                  </a:solidFill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点击输入您的文字，点击输入您的文字。</a:t>
              </a:r>
              <a:endParaRPr lang="en-US" altLang="zh-CN" sz="1100" dirty="0">
                <a:solidFill>
                  <a:schemeClr val="accent5">
                    <a:lumMod val="75000"/>
                  </a:schemeClr>
                </a:solidFill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sp>
          <p:nvSpPr>
            <p:cNvPr id="9" name="iṡḻiďê"/>
            <p:cNvSpPr/>
            <p:nvPr/>
          </p:nvSpPr>
          <p:spPr bwMode="auto">
            <a:xfrm>
              <a:off x="7275966" y="5139897"/>
              <a:ext cx="2108063" cy="557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zh-CN" altLang="en-US" sz="1100" dirty="0" smtClean="0">
                  <a:solidFill>
                    <a:schemeClr val="accent5">
                      <a:lumMod val="75000"/>
                    </a:schemeClr>
                  </a:solidFill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点击输入您的文字，点击输入您的文字。</a:t>
              </a:r>
              <a:endParaRPr lang="en-US" altLang="zh-CN" sz="1100" dirty="0">
                <a:solidFill>
                  <a:schemeClr val="accent5">
                    <a:lumMod val="75000"/>
                  </a:schemeClr>
                </a:solidFill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sp>
          <p:nvSpPr>
            <p:cNvPr id="10" name="ïṩļíḍé"/>
            <p:cNvSpPr/>
            <p:nvPr/>
          </p:nvSpPr>
          <p:spPr bwMode="auto">
            <a:xfrm>
              <a:off x="9485304" y="5139897"/>
              <a:ext cx="2108063" cy="557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zh-CN" altLang="en-US" sz="1100" dirty="0" smtClean="0">
                  <a:solidFill>
                    <a:schemeClr val="accent5">
                      <a:lumMod val="75000"/>
                    </a:schemeClr>
                  </a:solidFill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点击输入您的文字，点击输入您的文字。</a:t>
              </a:r>
              <a:endParaRPr lang="en-US" altLang="zh-CN" sz="1100" dirty="0">
                <a:solidFill>
                  <a:schemeClr val="accent5">
                    <a:lumMod val="75000"/>
                  </a:schemeClr>
                </a:solidFill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cxnSp>
          <p:nvCxnSpPr>
            <p:cNvPr id="11" name="直接连接符 10"/>
            <p:cNvCxnSpPr>
              <a:stCxn id="12" idx="2"/>
            </p:cNvCxnSpPr>
            <p:nvPr/>
          </p:nvCxnSpPr>
          <p:spPr>
            <a:xfrm>
              <a:off x="1019766" y="3099048"/>
              <a:ext cx="10194925" cy="0"/>
            </a:xfrm>
            <a:prstGeom prst="line">
              <a:avLst/>
            </a:prstGeom>
            <a:noFill/>
            <a:ln w="25400">
              <a:solidFill>
                <a:srgbClr val="FFFEFE"/>
              </a:solidFill>
              <a:prstDash val="sysDot"/>
              <a:miter lim="800000"/>
            </a:ln>
          </p:spPr>
        </p:cxnSp>
        <p:sp>
          <p:nvSpPr>
            <p:cNvPr id="12" name="iślíḍè"/>
            <p:cNvSpPr/>
            <p:nvPr/>
          </p:nvSpPr>
          <p:spPr bwMode="auto">
            <a:xfrm>
              <a:off x="1019766" y="2422773"/>
              <a:ext cx="1352550" cy="1352550"/>
            </a:xfrm>
            <a:prstGeom prst="ellipse">
              <a:avLst/>
            </a:prstGeom>
            <a:solidFill>
              <a:schemeClr val="bg1"/>
            </a:solidFill>
            <a:ln w="88900">
              <a:solidFill>
                <a:schemeClr val="tx2">
                  <a:lumMod val="20000"/>
                  <a:lumOff val="80000"/>
                </a:schemeClr>
              </a:solidFill>
              <a:miter lim="800000"/>
            </a:ln>
          </p:spPr>
          <p:txBody>
            <a:bodyPr anchor="ctr"/>
            <a:lstStyle/>
            <a:p>
              <a:pPr algn="ctr"/>
              <a:endParaRPr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sp>
          <p:nvSpPr>
            <p:cNvPr id="13" name="íṣḻíḍe"/>
            <p:cNvSpPr/>
            <p:nvPr/>
          </p:nvSpPr>
          <p:spPr bwMode="auto">
            <a:xfrm>
              <a:off x="1401458" y="2781548"/>
              <a:ext cx="589166" cy="635000"/>
            </a:xfrm>
            <a:custGeom>
              <a:avLst/>
              <a:gdLst>
                <a:gd name="T0" fmla="*/ 7606 w 7612"/>
                <a:gd name="T1" fmla="*/ 2100 h 8216"/>
                <a:gd name="T2" fmla="*/ 7603 w 7612"/>
                <a:gd name="T3" fmla="*/ 2014 h 8216"/>
                <a:gd name="T4" fmla="*/ 7429 w 7612"/>
                <a:gd name="T5" fmla="*/ 1635 h 8216"/>
                <a:gd name="T6" fmla="*/ 7036 w 7612"/>
                <a:gd name="T7" fmla="*/ 1494 h 8216"/>
                <a:gd name="T8" fmla="*/ 6866 w 7612"/>
                <a:gd name="T9" fmla="*/ 1499 h 8216"/>
                <a:gd name="T10" fmla="*/ 4204 w 7612"/>
                <a:gd name="T11" fmla="*/ 224 h 8216"/>
                <a:gd name="T12" fmla="*/ 3408 w 7612"/>
                <a:gd name="T13" fmla="*/ 224 h 8216"/>
                <a:gd name="T14" fmla="*/ 746 w 7612"/>
                <a:gd name="T15" fmla="*/ 1499 h 8216"/>
                <a:gd name="T16" fmla="*/ 575 w 7612"/>
                <a:gd name="T17" fmla="*/ 1494 h 8216"/>
                <a:gd name="T18" fmla="*/ 182 w 7612"/>
                <a:gd name="T19" fmla="*/ 1635 h 8216"/>
                <a:gd name="T20" fmla="*/ 9 w 7612"/>
                <a:gd name="T21" fmla="*/ 2014 h 8216"/>
                <a:gd name="T22" fmla="*/ 6 w 7612"/>
                <a:gd name="T23" fmla="*/ 2100 h 8216"/>
                <a:gd name="T24" fmla="*/ 0 w 7612"/>
                <a:gd name="T25" fmla="*/ 2320 h 8216"/>
                <a:gd name="T26" fmla="*/ 3589 w 7612"/>
                <a:gd name="T27" fmla="*/ 8170 h 8216"/>
                <a:gd name="T28" fmla="*/ 3806 w 7612"/>
                <a:gd name="T29" fmla="*/ 8216 h 8216"/>
                <a:gd name="T30" fmla="*/ 4023 w 7612"/>
                <a:gd name="T31" fmla="*/ 8170 h 8216"/>
                <a:gd name="T32" fmla="*/ 7612 w 7612"/>
                <a:gd name="T33" fmla="*/ 2321 h 8216"/>
                <a:gd name="T34" fmla="*/ 7606 w 7612"/>
                <a:gd name="T35" fmla="*/ 2100 h 8216"/>
                <a:gd name="T36" fmla="*/ 5171 w 7612"/>
                <a:gd name="T37" fmla="*/ 4847 h 8216"/>
                <a:gd name="T38" fmla="*/ 4137 w 7612"/>
                <a:gd name="T39" fmla="*/ 5910 h 8216"/>
                <a:gd name="T40" fmla="*/ 4137 w 7612"/>
                <a:gd name="T41" fmla="*/ 6156 h 8216"/>
                <a:gd name="T42" fmla="*/ 3806 w 7612"/>
                <a:gd name="T43" fmla="*/ 6488 h 8216"/>
                <a:gd name="T44" fmla="*/ 3475 w 7612"/>
                <a:gd name="T45" fmla="*/ 6156 h 8216"/>
                <a:gd name="T46" fmla="*/ 3475 w 7612"/>
                <a:gd name="T47" fmla="*/ 5883 h 8216"/>
                <a:gd name="T48" fmla="*/ 2585 w 7612"/>
                <a:gd name="T49" fmla="*/ 5508 h 8216"/>
                <a:gd name="T50" fmla="*/ 2441 w 7612"/>
                <a:gd name="T51" fmla="*/ 5220 h 8216"/>
                <a:gd name="T52" fmla="*/ 2799 w 7612"/>
                <a:gd name="T53" fmla="*/ 4867 h 8216"/>
                <a:gd name="T54" fmla="*/ 3018 w 7612"/>
                <a:gd name="T55" fmla="*/ 4937 h 8216"/>
                <a:gd name="T56" fmla="*/ 3908 w 7612"/>
                <a:gd name="T57" fmla="*/ 5250 h 8216"/>
                <a:gd name="T58" fmla="*/ 4410 w 7612"/>
                <a:gd name="T59" fmla="*/ 4922 h 8216"/>
                <a:gd name="T60" fmla="*/ 4410 w 7612"/>
                <a:gd name="T61" fmla="*/ 4912 h 8216"/>
                <a:gd name="T62" fmla="*/ 3709 w 7612"/>
                <a:gd name="T63" fmla="*/ 4469 h 8216"/>
                <a:gd name="T64" fmla="*/ 2555 w 7612"/>
                <a:gd name="T65" fmla="*/ 3404 h 8216"/>
                <a:gd name="T66" fmla="*/ 2555 w 7612"/>
                <a:gd name="T67" fmla="*/ 3395 h 8216"/>
                <a:gd name="T68" fmla="*/ 3474 w 7612"/>
                <a:gd name="T69" fmla="*/ 2374 h 8216"/>
                <a:gd name="T70" fmla="*/ 3474 w 7612"/>
                <a:gd name="T71" fmla="*/ 2115 h 8216"/>
                <a:gd name="T72" fmla="*/ 3806 w 7612"/>
                <a:gd name="T73" fmla="*/ 1784 h 8216"/>
                <a:gd name="T74" fmla="*/ 4137 w 7612"/>
                <a:gd name="T75" fmla="*/ 2115 h 8216"/>
                <a:gd name="T76" fmla="*/ 4137 w 7612"/>
                <a:gd name="T77" fmla="*/ 2377 h 8216"/>
                <a:gd name="T78" fmla="*/ 4877 w 7612"/>
                <a:gd name="T79" fmla="*/ 2654 h 8216"/>
                <a:gd name="T80" fmla="*/ 5047 w 7612"/>
                <a:gd name="T81" fmla="*/ 2957 h 8216"/>
                <a:gd name="T82" fmla="*/ 4689 w 7612"/>
                <a:gd name="T83" fmla="*/ 3310 h 8216"/>
                <a:gd name="T84" fmla="*/ 4495 w 7612"/>
                <a:gd name="T85" fmla="*/ 3255 h 8216"/>
                <a:gd name="T86" fmla="*/ 3763 w 7612"/>
                <a:gd name="T87" fmla="*/ 3021 h 8216"/>
                <a:gd name="T88" fmla="*/ 3315 w 7612"/>
                <a:gd name="T89" fmla="*/ 3325 h 8216"/>
                <a:gd name="T90" fmla="*/ 3315 w 7612"/>
                <a:gd name="T91" fmla="*/ 3335 h 8216"/>
                <a:gd name="T92" fmla="*/ 4067 w 7612"/>
                <a:gd name="T93" fmla="*/ 3792 h 8216"/>
                <a:gd name="T94" fmla="*/ 5171 w 7612"/>
                <a:gd name="T95" fmla="*/ 4836 h 8216"/>
                <a:gd name="T96" fmla="*/ 5171 w 7612"/>
                <a:gd name="T97" fmla="*/ 4847 h 8216"/>
                <a:gd name="T98" fmla="*/ 5171 w 7612"/>
                <a:gd name="T99" fmla="*/ 4847 h 8216"/>
                <a:gd name="T100" fmla="*/ 5171 w 7612"/>
                <a:gd name="T101" fmla="*/ 4847 h 8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612" h="8216">
                  <a:moveTo>
                    <a:pt x="7606" y="2100"/>
                  </a:moveTo>
                  <a:lnTo>
                    <a:pt x="7603" y="2014"/>
                  </a:lnTo>
                  <a:cubicBezTo>
                    <a:pt x="7599" y="1870"/>
                    <a:pt x="7536" y="1733"/>
                    <a:pt x="7429" y="1635"/>
                  </a:cubicBezTo>
                  <a:cubicBezTo>
                    <a:pt x="7323" y="1537"/>
                    <a:pt x="7183" y="1486"/>
                    <a:pt x="7036" y="1494"/>
                  </a:cubicBezTo>
                  <a:cubicBezTo>
                    <a:pt x="6980" y="1497"/>
                    <a:pt x="6923" y="1499"/>
                    <a:pt x="6866" y="1499"/>
                  </a:cubicBezTo>
                  <a:cubicBezTo>
                    <a:pt x="5898" y="1499"/>
                    <a:pt x="4953" y="1046"/>
                    <a:pt x="4204" y="224"/>
                  </a:cubicBezTo>
                  <a:cubicBezTo>
                    <a:pt x="4000" y="0"/>
                    <a:pt x="3612" y="0"/>
                    <a:pt x="3408" y="224"/>
                  </a:cubicBezTo>
                  <a:cubicBezTo>
                    <a:pt x="2660" y="1046"/>
                    <a:pt x="1714" y="1499"/>
                    <a:pt x="746" y="1499"/>
                  </a:cubicBezTo>
                  <a:cubicBezTo>
                    <a:pt x="688" y="1499"/>
                    <a:pt x="631" y="1497"/>
                    <a:pt x="575" y="1494"/>
                  </a:cubicBezTo>
                  <a:cubicBezTo>
                    <a:pt x="431" y="1486"/>
                    <a:pt x="289" y="1537"/>
                    <a:pt x="182" y="1635"/>
                  </a:cubicBezTo>
                  <a:cubicBezTo>
                    <a:pt x="76" y="1733"/>
                    <a:pt x="14" y="1870"/>
                    <a:pt x="9" y="2014"/>
                  </a:cubicBezTo>
                  <a:lnTo>
                    <a:pt x="6" y="2100"/>
                  </a:lnTo>
                  <a:cubicBezTo>
                    <a:pt x="3" y="2173"/>
                    <a:pt x="0" y="2246"/>
                    <a:pt x="0" y="2320"/>
                  </a:cubicBezTo>
                  <a:cubicBezTo>
                    <a:pt x="0" y="5112"/>
                    <a:pt x="1241" y="7135"/>
                    <a:pt x="3589" y="8170"/>
                  </a:cubicBezTo>
                  <a:cubicBezTo>
                    <a:pt x="3658" y="8201"/>
                    <a:pt x="3732" y="8216"/>
                    <a:pt x="3806" y="8216"/>
                  </a:cubicBezTo>
                  <a:cubicBezTo>
                    <a:pt x="3880" y="8216"/>
                    <a:pt x="3954" y="8201"/>
                    <a:pt x="4023" y="8170"/>
                  </a:cubicBezTo>
                  <a:cubicBezTo>
                    <a:pt x="6371" y="7135"/>
                    <a:pt x="7612" y="5112"/>
                    <a:pt x="7612" y="2321"/>
                  </a:cubicBezTo>
                  <a:cubicBezTo>
                    <a:pt x="7612" y="2246"/>
                    <a:pt x="7609" y="2173"/>
                    <a:pt x="7606" y="2100"/>
                  </a:cubicBezTo>
                  <a:close/>
                  <a:moveTo>
                    <a:pt x="5171" y="4847"/>
                  </a:moveTo>
                  <a:cubicBezTo>
                    <a:pt x="5171" y="5460"/>
                    <a:pt x="4755" y="5834"/>
                    <a:pt x="4137" y="5910"/>
                  </a:cubicBezTo>
                  <a:lnTo>
                    <a:pt x="4137" y="6156"/>
                  </a:lnTo>
                  <a:cubicBezTo>
                    <a:pt x="4137" y="6339"/>
                    <a:pt x="3989" y="6488"/>
                    <a:pt x="3806" y="6488"/>
                  </a:cubicBezTo>
                  <a:cubicBezTo>
                    <a:pt x="3623" y="6488"/>
                    <a:pt x="3475" y="6339"/>
                    <a:pt x="3475" y="6156"/>
                  </a:cubicBezTo>
                  <a:lnTo>
                    <a:pt x="3475" y="5883"/>
                  </a:lnTo>
                  <a:cubicBezTo>
                    <a:pt x="3161" y="5824"/>
                    <a:pt x="2855" y="5702"/>
                    <a:pt x="2585" y="5508"/>
                  </a:cubicBezTo>
                  <a:cubicBezTo>
                    <a:pt x="2501" y="5449"/>
                    <a:pt x="2441" y="5339"/>
                    <a:pt x="2441" y="5220"/>
                  </a:cubicBezTo>
                  <a:cubicBezTo>
                    <a:pt x="2441" y="5021"/>
                    <a:pt x="2600" y="4867"/>
                    <a:pt x="2799" y="4867"/>
                  </a:cubicBezTo>
                  <a:cubicBezTo>
                    <a:pt x="2898" y="4867"/>
                    <a:pt x="2968" y="4902"/>
                    <a:pt x="3018" y="4937"/>
                  </a:cubicBezTo>
                  <a:cubicBezTo>
                    <a:pt x="3281" y="5131"/>
                    <a:pt x="3570" y="5250"/>
                    <a:pt x="3908" y="5250"/>
                  </a:cubicBezTo>
                  <a:cubicBezTo>
                    <a:pt x="4221" y="5250"/>
                    <a:pt x="4410" y="5126"/>
                    <a:pt x="4410" y="4922"/>
                  </a:cubicBezTo>
                  <a:lnTo>
                    <a:pt x="4410" y="4912"/>
                  </a:lnTo>
                  <a:cubicBezTo>
                    <a:pt x="4410" y="4718"/>
                    <a:pt x="4291" y="4619"/>
                    <a:pt x="3709" y="4469"/>
                  </a:cubicBezTo>
                  <a:cubicBezTo>
                    <a:pt x="3008" y="4290"/>
                    <a:pt x="2555" y="4096"/>
                    <a:pt x="2555" y="3404"/>
                  </a:cubicBezTo>
                  <a:lnTo>
                    <a:pt x="2555" y="3395"/>
                  </a:lnTo>
                  <a:cubicBezTo>
                    <a:pt x="2555" y="2856"/>
                    <a:pt x="2925" y="2476"/>
                    <a:pt x="3474" y="2374"/>
                  </a:cubicBezTo>
                  <a:lnTo>
                    <a:pt x="3474" y="2115"/>
                  </a:lnTo>
                  <a:cubicBezTo>
                    <a:pt x="3474" y="1932"/>
                    <a:pt x="3623" y="1784"/>
                    <a:pt x="3806" y="1784"/>
                  </a:cubicBezTo>
                  <a:cubicBezTo>
                    <a:pt x="3989" y="1784"/>
                    <a:pt x="4137" y="1932"/>
                    <a:pt x="4137" y="2115"/>
                  </a:cubicBezTo>
                  <a:lnTo>
                    <a:pt x="4137" y="2377"/>
                  </a:lnTo>
                  <a:cubicBezTo>
                    <a:pt x="4410" y="2422"/>
                    <a:pt x="4658" y="2514"/>
                    <a:pt x="4877" y="2654"/>
                  </a:cubicBezTo>
                  <a:cubicBezTo>
                    <a:pt x="4962" y="2703"/>
                    <a:pt x="5047" y="2808"/>
                    <a:pt x="5047" y="2957"/>
                  </a:cubicBezTo>
                  <a:cubicBezTo>
                    <a:pt x="5047" y="3156"/>
                    <a:pt x="4887" y="3310"/>
                    <a:pt x="4689" y="3310"/>
                  </a:cubicBezTo>
                  <a:cubicBezTo>
                    <a:pt x="4613" y="3310"/>
                    <a:pt x="4554" y="3290"/>
                    <a:pt x="4495" y="3255"/>
                  </a:cubicBezTo>
                  <a:cubicBezTo>
                    <a:pt x="4241" y="3106"/>
                    <a:pt x="4002" y="3021"/>
                    <a:pt x="3763" y="3021"/>
                  </a:cubicBezTo>
                  <a:cubicBezTo>
                    <a:pt x="3470" y="3021"/>
                    <a:pt x="3315" y="3156"/>
                    <a:pt x="3315" y="3325"/>
                  </a:cubicBezTo>
                  <a:lnTo>
                    <a:pt x="3315" y="3335"/>
                  </a:lnTo>
                  <a:cubicBezTo>
                    <a:pt x="3315" y="3563"/>
                    <a:pt x="3465" y="3638"/>
                    <a:pt x="4067" y="3792"/>
                  </a:cubicBezTo>
                  <a:cubicBezTo>
                    <a:pt x="4773" y="3976"/>
                    <a:pt x="5171" y="4230"/>
                    <a:pt x="5171" y="4836"/>
                  </a:cubicBezTo>
                  <a:lnTo>
                    <a:pt x="5171" y="4847"/>
                  </a:lnTo>
                  <a:lnTo>
                    <a:pt x="5171" y="4847"/>
                  </a:lnTo>
                  <a:lnTo>
                    <a:pt x="5171" y="484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wrap="square" anchor="ctr">
              <a:no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sp>
          <p:nvSpPr>
            <p:cNvPr id="14" name="ïślïḍé"/>
            <p:cNvSpPr txBox="1"/>
            <p:nvPr/>
          </p:nvSpPr>
          <p:spPr bwMode="auto">
            <a:xfrm>
              <a:off x="1076533" y="3897300"/>
              <a:ext cx="1178056" cy="387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800" spc="600" dirty="0" smtClean="0">
                  <a:solidFill>
                    <a:schemeClr val="bg1"/>
                  </a:solidFill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点击输入</a:t>
              </a:r>
              <a:endParaRPr lang="en-US" altLang="zh-CN" sz="1800" spc="600" dirty="0">
                <a:solidFill>
                  <a:schemeClr val="bg1"/>
                </a:solidFill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sp>
          <p:nvSpPr>
            <p:cNvPr id="15" name="íŝlïdè"/>
            <p:cNvSpPr/>
            <p:nvPr/>
          </p:nvSpPr>
          <p:spPr bwMode="auto">
            <a:xfrm>
              <a:off x="2987472" y="2422773"/>
              <a:ext cx="1352550" cy="1352550"/>
            </a:xfrm>
            <a:prstGeom prst="ellipse">
              <a:avLst/>
            </a:prstGeom>
            <a:solidFill>
              <a:schemeClr val="bg1"/>
            </a:solidFill>
            <a:ln w="88900">
              <a:solidFill>
                <a:schemeClr val="tx2">
                  <a:lumMod val="20000"/>
                  <a:lumOff val="80000"/>
                </a:schemeClr>
              </a:solidFill>
              <a:miter lim="800000"/>
            </a:ln>
          </p:spPr>
          <p:txBody>
            <a:bodyPr anchor="ctr"/>
            <a:lstStyle/>
            <a:p>
              <a:pPr algn="ctr"/>
              <a:endParaRPr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sp>
          <p:nvSpPr>
            <p:cNvPr id="16" name="íṡļíḑê"/>
            <p:cNvSpPr/>
            <p:nvPr/>
          </p:nvSpPr>
          <p:spPr bwMode="auto">
            <a:xfrm>
              <a:off x="3369164" y="2781548"/>
              <a:ext cx="589166" cy="635000"/>
            </a:xfrm>
            <a:custGeom>
              <a:avLst/>
              <a:gdLst>
                <a:gd name="T0" fmla="*/ 7606 w 7612"/>
                <a:gd name="T1" fmla="*/ 2100 h 8216"/>
                <a:gd name="T2" fmla="*/ 7603 w 7612"/>
                <a:gd name="T3" fmla="*/ 2014 h 8216"/>
                <a:gd name="T4" fmla="*/ 7429 w 7612"/>
                <a:gd name="T5" fmla="*/ 1635 h 8216"/>
                <a:gd name="T6" fmla="*/ 7036 w 7612"/>
                <a:gd name="T7" fmla="*/ 1494 h 8216"/>
                <a:gd name="T8" fmla="*/ 6866 w 7612"/>
                <a:gd name="T9" fmla="*/ 1499 h 8216"/>
                <a:gd name="T10" fmla="*/ 4204 w 7612"/>
                <a:gd name="T11" fmla="*/ 224 h 8216"/>
                <a:gd name="T12" fmla="*/ 3408 w 7612"/>
                <a:gd name="T13" fmla="*/ 224 h 8216"/>
                <a:gd name="T14" fmla="*/ 746 w 7612"/>
                <a:gd name="T15" fmla="*/ 1499 h 8216"/>
                <a:gd name="T16" fmla="*/ 575 w 7612"/>
                <a:gd name="T17" fmla="*/ 1494 h 8216"/>
                <a:gd name="T18" fmla="*/ 182 w 7612"/>
                <a:gd name="T19" fmla="*/ 1635 h 8216"/>
                <a:gd name="T20" fmla="*/ 9 w 7612"/>
                <a:gd name="T21" fmla="*/ 2014 h 8216"/>
                <a:gd name="T22" fmla="*/ 6 w 7612"/>
                <a:gd name="T23" fmla="*/ 2100 h 8216"/>
                <a:gd name="T24" fmla="*/ 0 w 7612"/>
                <a:gd name="T25" fmla="*/ 2320 h 8216"/>
                <a:gd name="T26" fmla="*/ 3589 w 7612"/>
                <a:gd name="T27" fmla="*/ 8170 h 8216"/>
                <a:gd name="T28" fmla="*/ 3806 w 7612"/>
                <a:gd name="T29" fmla="*/ 8216 h 8216"/>
                <a:gd name="T30" fmla="*/ 4023 w 7612"/>
                <a:gd name="T31" fmla="*/ 8170 h 8216"/>
                <a:gd name="T32" fmla="*/ 7612 w 7612"/>
                <a:gd name="T33" fmla="*/ 2321 h 8216"/>
                <a:gd name="T34" fmla="*/ 7606 w 7612"/>
                <a:gd name="T35" fmla="*/ 2100 h 8216"/>
                <a:gd name="T36" fmla="*/ 5171 w 7612"/>
                <a:gd name="T37" fmla="*/ 4847 h 8216"/>
                <a:gd name="T38" fmla="*/ 4137 w 7612"/>
                <a:gd name="T39" fmla="*/ 5910 h 8216"/>
                <a:gd name="T40" fmla="*/ 4137 w 7612"/>
                <a:gd name="T41" fmla="*/ 6156 h 8216"/>
                <a:gd name="T42" fmla="*/ 3806 w 7612"/>
                <a:gd name="T43" fmla="*/ 6488 h 8216"/>
                <a:gd name="T44" fmla="*/ 3475 w 7612"/>
                <a:gd name="T45" fmla="*/ 6156 h 8216"/>
                <a:gd name="T46" fmla="*/ 3475 w 7612"/>
                <a:gd name="T47" fmla="*/ 5883 h 8216"/>
                <a:gd name="T48" fmla="*/ 2585 w 7612"/>
                <a:gd name="T49" fmla="*/ 5508 h 8216"/>
                <a:gd name="T50" fmla="*/ 2441 w 7612"/>
                <a:gd name="T51" fmla="*/ 5220 h 8216"/>
                <a:gd name="T52" fmla="*/ 2799 w 7612"/>
                <a:gd name="T53" fmla="*/ 4867 h 8216"/>
                <a:gd name="T54" fmla="*/ 3018 w 7612"/>
                <a:gd name="T55" fmla="*/ 4937 h 8216"/>
                <a:gd name="T56" fmla="*/ 3908 w 7612"/>
                <a:gd name="T57" fmla="*/ 5250 h 8216"/>
                <a:gd name="T58" fmla="*/ 4410 w 7612"/>
                <a:gd name="T59" fmla="*/ 4922 h 8216"/>
                <a:gd name="T60" fmla="*/ 4410 w 7612"/>
                <a:gd name="T61" fmla="*/ 4912 h 8216"/>
                <a:gd name="T62" fmla="*/ 3709 w 7612"/>
                <a:gd name="T63" fmla="*/ 4469 h 8216"/>
                <a:gd name="T64" fmla="*/ 2555 w 7612"/>
                <a:gd name="T65" fmla="*/ 3404 h 8216"/>
                <a:gd name="T66" fmla="*/ 2555 w 7612"/>
                <a:gd name="T67" fmla="*/ 3395 h 8216"/>
                <a:gd name="T68" fmla="*/ 3474 w 7612"/>
                <a:gd name="T69" fmla="*/ 2374 h 8216"/>
                <a:gd name="T70" fmla="*/ 3474 w 7612"/>
                <a:gd name="T71" fmla="*/ 2115 h 8216"/>
                <a:gd name="T72" fmla="*/ 3806 w 7612"/>
                <a:gd name="T73" fmla="*/ 1784 h 8216"/>
                <a:gd name="T74" fmla="*/ 4137 w 7612"/>
                <a:gd name="T75" fmla="*/ 2115 h 8216"/>
                <a:gd name="T76" fmla="*/ 4137 w 7612"/>
                <a:gd name="T77" fmla="*/ 2377 h 8216"/>
                <a:gd name="T78" fmla="*/ 4877 w 7612"/>
                <a:gd name="T79" fmla="*/ 2654 h 8216"/>
                <a:gd name="T80" fmla="*/ 5047 w 7612"/>
                <a:gd name="T81" fmla="*/ 2957 h 8216"/>
                <a:gd name="T82" fmla="*/ 4689 w 7612"/>
                <a:gd name="T83" fmla="*/ 3310 h 8216"/>
                <a:gd name="T84" fmla="*/ 4495 w 7612"/>
                <a:gd name="T85" fmla="*/ 3255 h 8216"/>
                <a:gd name="T86" fmla="*/ 3763 w 7612"/>
                <a:gd name="T87" fmla="*/ 3021 h 8216"/>
                <a:gd name="T88" fmla="*/ 3315 w 7612"/>
                <a:gd name="T89" fmla="*/ 3325 h 8216"/>
                <a:gd name="T90" fmla="*/ 3315 w 7612"/>
                <a:gd name="T91" fmla="*/ 3335 h 8216"/>
                <a:gd name="T92" fmla="*/ 4067 w 7612"/>
                <a:gd name="T93" fmla="*/ 3792 h 8216"/>
                <a:gd name="T94" fmla="*/ 5171 w 7612"/>
                <a:gd name="T95" fmla="*/ 4836 h 8216"/>
                <a:gd name="T96" fmla="*/ 5171 w 7612"/>
                <a:gd name="T97" fmla="*/ 4847 h 8216"/>
                <a:gd name="T98" fmla="*/ 5171 w 7612"/>
                <a:gd name="T99" fmla="*/ 4847 h 8216"/>
                <a:gd name="T100" fmla="*/ 5171 w 7612"/>
                <a:gd name="T101" fmla="*/ 4847 h 8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612" h="8216">
                  <a:moveTo>
                    <a:pt x="7606" y="2100"/>
                  </a:moveTo>
                  <a:lnTo>
                    <a:pt x="7603" y="2014"/>
                  </a:lnTo>
                  <a:cubicBezTo>
                    <a:pt x="7599" y="1870"/>
                    <a:pt x="7536" y="1733"/>
                    <a:pt x="7429" y="1635"/>
                  </a:cubicBezTo>
                  <a:cubicBezTo>
                    <a:pt x="7323" y="1537"/>
                    <a:pt x="7183" y="1486"/>
                    <a:pt x="7036" y="1494"/>
                  </a:cubicBezTo>
                  <a:cubicBezTo>
                    <a:pt x="6980" y="1497"/>
                    <a:pt x="6923" y="1499"/>
                    <a:pt x="6866" y="1499"/>
                  </a:cubicBezTo>
                  <a:cubicBezTo>
                    <a:pt x="5898" y="1499"/>
                    <a:pt x="4953" y="1046"/>
                    <a:pt x="4204" y="224"/>
                  </a:cubicBezTo>
                  <a:cubicBezTo>
                    <a:pt x="4000" y="0"/>
                    <a:pt x="3612" y="0"/>
                    <a:pt x="3408" y="224"/>
                  </a:cubicBezTo>
                  <a:cubicBezTo>
                    <a:pt x="2660" y="1046"/>
                    <a:pt x="1714" y="1499"/>
                    <a:pt x="746" y="1499"/>
                  </a:cubicBezTo>
                  <a:cubicBezTo>
                    <a:pt x="688" y="1499"/>
                    <a:pt x="631" y="1497"/>
                    <a:pt x="575" y="1494"/>
                  </a:cubicBezTo>
                  <a:cubicBezTo>
                    <a:pt x="431" y="1486"/>
                    <a:pt x="289" y="1537"/>
                    <a:pt x="182" y="1635"/>
                  </a:cubicBezTo>
                  <a:cubicBezTo>
                    <a:pt x="76" y="1733"/>
                    <a:pt x="14" y="1870"/>
                    <a:pt x="9" y="2014"/>
                  </a:cubicBezTo>
                  <a:lnTo>
                    <a:pt x="6" y="2100"/>
                  </a:lnTo>
                  <a:cubicBezTo>
                    <a:pt x="3" y="2173"/>
                    <a:pt x="0" y="2246"/>
                    <a:pt x="0" y="2320"/>
                  </a:cubicBezTo>
                  <a:cubicBezTo>
                    <a:pt x="0" y="5112"/>
                    <a:pt x="1241" y="7135"/>
                    <a:pt x="3589" y="8170"/>
                  </a:cubicBezTo>
                  <a:cubicBezTo>
                    <a:pt x="3658" y="8201"/>
                    <a:pt x="3732" y="8216"/>
                    <a:pt x="3806" y="8216"/>
                  </a:cubicBezTo>
                  <a:cubicBezTo>
                    <a:pt x="3880" y="8216"/>
                    <a:pt x="3954" y="8201"/>
                    <a:pt x="4023" y="8170"/>
                  </a:cubicBezTo>
                  <a:cubicBezTo>
                    <a:pt x="6371" y="7135"/>
                    <a:pt x="7612" y="5112"/>
                    <a:pt x="7612" y="2321"/>
                  </a:cubicBezTo>
                  <a:cubicBezTo>
                    <a:pt x="7612" y="2246"/>
                    <a:pt x="7609" y="2173"/>
                    <a:pt x="7606" y="2100"/>
                  </a:cubicBezTo>
                  <a:close/>
                  <a:moveTo>
                    <a:pt x="5171" y="4847"/>
                  </a:moveTo>
                  <a:cubicBezTo>
                    <a:pt x="5171" y="5460"/>
                    <a:pt x="4755" y="5834"/>
                    <a:pt x="4137" y="5910"/>
                  </a:cubicBezTo>
                  <a:lnTo>
                    <a:pt x="4137" y="6156"/>
                  </a:lnTo>
                  <a:cubicBezTo>
                    <a:pt x="4137" y="6339"/>
                    <a:pt x="3989" y="6488"/>
                    <a:pt x="3806" y="6488"/>
                  </a:cubicBezTo>
                  <a:cubicBezTo>
                    <a:pt x="3623" y="6488"/>
                    <a:pt x="3475" y="6339"/>
                    <a:pt x="3475" y="6156"/>
                  </a:cubicBezTo>
                  <a:lnTo>
                    <a:pt x="3475" y="5883"/>
                  </a:lnTo>
                  <a:cubicBezTo>
                    <a:pt x="3161" y="5824"/>
                    <a:pt x="2855" y="5702"/>
                    <a:pt x="2585" y="5508"/>
                  </a:cubicBezTo>
                  <a:cubicBezTo>
                    <a:pt x="2501" y="5449"/>
                    <a:pt x="2441" y="5339"/>
                    <a:pt x="2441" y="5220"/>
                  </a:cubicBezTo>
                  <a:cubicBezTo>
                    <a:pt x="2441" y="5021"/>
                    <a:pt x="2600" y="4867"/>
                    <a:pt x="2799" y="4867"/>
                  </a:cubicBezTo>
                  <a:cubicBezTo>
                    <a:pt x="2898" y="4867"/>
                    <a:pt x="2968" y="4902"/>
                    <a:pt x="3018" y="4937"/>
                  </a:cubicBezTo>
                  <a:cubicBezTo>
                    <a:pt x="3281" y="5131"/>
                    <a:pt x="3570" y="5250"/>
                    <a:pt x="3908" y="5250"/>
                  </a:cubicBezTo>
                  <a:cubicBezTo>
                    <a:pt x="4221" y="5250"/>
                    <a:pt x="4410" y="5126"/>
                    <a:pt x="4410" y="4922"/>
                  </a:cubicBezTo>
                  <a:lnTo>
                    <a:pt x="4410" y="4912"/>
                  </a:lnTo>
                  <a:cubicBezTo>
                    <a:pt x="4410" y="4718"/>
                    <a:pt x="4291" y="4619"/>
                    <a:pt x="3709" y="4469"/>
                  </a:cubicBezTo>
                  <a:cubicBezTo>
                    <a:pt x="3008" y="4290"/>
                    <a:pt x="2555" y="4096"/>
                    <a:pt x="2555" y="3404"/>
                  </a:cubicBezTo>
                  <a:lnTo>
                    <a:pt x="2555" y="3395"/>
                  </a:lnTo>
                  <a:cubicBezTo>
                    <a:pt x="2555" y="2856"/>
                    <a:pt x="2925" y="2476"/>
                    <a:pt x="3474" y="2374"/>
                  </a:cubicBezTo>
                  <a:lnTo>
                    <a:pt x="3474" y="2115"/>
                  </a:lnTo>
                  <a:cubicBezTo>
                    <a:pt x="3474" y="1932"/>
                    <a:pt x="3623" y="1784"/>
                    <a:pt x="3806" y="1784"/>
                  </a:cubicBezTo>
                  <a:cubicBezTo>
                    <a:pt x="3989" y="1784"/>
                    <a:pt x="4137" y="1932"/>
                    <a:pt x="4137" y="2115"/>
                  </a:cubicBezTo>
                  <a:lnTo>
                    <a:pt x="4137" y="2377"/>
                  </a:lnTo>
                  <a:cubicBezTo>
                    <a:pt x="4410" y="2422"/>
                    <a:pt x="4658" y="2514"/>
                    <a:pt x="4877" y="2654"/>
                  </a:cubicBezTo>
                  <a:cubicBezTo>
                    <a:pt x="4962" y="2703"/>
                    <a:pt x="5047" y="2808"/>
                    <a:pt x="5047" y="2957"/>
                  </a:cubicBezTo>
                  <a:cubicBezTo>
                    <a:pt x="5047" y="3156"/>
                    <a:pt x="4887" y="3310"/>
                    <a:pt x="4689" y="3310"/>
                  </a:cubicBezTo>
                  <a:cubicBezTo>
                    <a:pt x="4613" y="3310"/>
                    <a:pt x="4554" y="3290"/>
                    <a:pt x="4495" y="3255"/>
                  </a:cubicBezTo>
                  <a:cubicBezTo>
                    <a:pt x="4241" y="3106"/>
                    <a:pt x="4002" y="3021"/>
                    <a:pt x="3763" y="3021"/>
                  </a:cubicBezTo>
                  <a:cubicBezTo>
                    <a:pt x="3470" y="3021"/>
                    <a:pt x="3315" y="3156"/>
                    <a:pt x="3315" y="3325"/>
                  </a:cubicBezTo>
                  <a:lnTo>
                    <a:pt x="3315" y="3335"/>
                  </a:lnTo>
                  <a:cubicBezTo>
                    <a:pt x="3315" y="3563"/>
                    <a:pt x="3465" y="3638"/>
                    <a:pt x="4067" y="3792"/>
                  </a:cubicBezTo>
                  <a:cubicBezTo>
                    <a:pt x="4773" y="3976"/>
                    <a:pt x="5171" y="4230"/>
                    <a:pt x="5171" y="4836"/>
                  </a:cubicBezTo>
                  <a:lnTo>
                    <a:pt x="5171" y="4847"/>
                  </a:lnTo>
                  <a:lnTo>
                    <a:pt x="5171" y="4847"/>
                  </a:lnTo>
                  <a:lnTo>
                    <a:pt x="5171" y="484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wrap="square" anchor="ctr">
              <a:no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sp>
          <p:nvSpPr>
            <p:cNvPr id="17" name="îṧḻiďé"/>
            <p:cNvSpPr txBox="1"/>
            <p:nvPr/>
          </p:nvSpPr>
          <p:spPr bwMode="auto">
            <a:xfrm>
              <a:off x="3008124" y="3897300"/>
              <a:ext cx="1178056" cy="387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800" spc="600" dirty="0" smtClean="0">
                  <a:solidFill>
                    <a:schemeClr val="bg1"/>
                  </a:solidFill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点击输入</a:t>
              </a:r>
              <a:endParaRPr lang="en-US" altLang="zh-CN" sz="1800" spc="600" dirty="0">
                <a:solidFill>
                  <a:schemeClr val="bg1"/>
                </a:solidFill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sp>
          <p:nvSpPr>
            <p:cNvPr id="18" name="ïśḷîḑê"/>
            <p:cNvSpPr/>
            <p:nvPr/>
          </p:nvSpPr>
          <p:spPr bwMode="auto">
            <a:xfrm>
              <a:off x="4955178" y="1937792"/>
              <a:ext cx="2324100" cy="2324100"/>
            </a:xfrm>
            <a:custGeom>
              <a:avLst/>
              <a:gdLst>
                <a:gd name="T0" fmla="*/ 781458397 w 21600"/>
                <a:gd name="T1" fmla="*/ 696621000 h 21600"/>
                <a:gd name="T2" fmla="*/ 781458397 w 21600"/>
                <a:gd name="T3" fmla="*/ 687683544 h 21600"/>
                <a:gd name="T4" fmla="*/ 788126842 w 21600"/>
                <a:gd name="T5" fmla="*/ 687683544 h 21600"/>
                <a:gd name="T6" fmla="*/ 781458397 w 21600"/>
                <a:gd name="T7" fmla="*/ 696621000 h 21600"/>
                <a:gd name="T8" fmla="*/ 468875124 w 21600"/>
                <a:gd name="T9" fmla="*/ 750200113 h 21600"/>
                <a:gd name="T10" fmla="*/ 531391693 w 21600"/>
                <a:gd name="T11" fmla="*/ 750200113 h 21600"/>
                <a:gd name="T12" fmla="*/ 531391693 w 21600"/>
                <a:gd name="T13" fmla="*/ 687683544 h 21600"/>
                <a:gd name="T14" fmla="*/ 468875124 w 21600"/>
                <a:gd name="T15" fmla="*/ 687683544 h 21600"/>
                <a:gd name="T16" fmla="*/ 468875124 w 21600"/>
                <a:gd name="T17" fmla="*/ 750200113 h 21600"/>
                <a:gd name="T18" fmla="*/ 491473769 w 21600"/>
                <a:gd name="T19" fmla="*/ 626046691 h 21600"/>
                <a:gd name="T20" fmla="*/ 564919202 w 21600"/>
                <a:gd name="T21" fmla="*/ 336061847 h 21600"/>
                <a:gd name="T22" fmla="*/ 602290300 w 21600"/>
                <a:gd name="T23" fmla="*/ 313231653 h 21600"/>
                <a:gd name="T24" fmla="*/ 623823732 w 21600"/>
                <a:gd name="T25" fmla="*/ 352732961 h 21600"/>
                <a:gd name="T26" fmla="*/ 550980412 w 21600"/>
                <a:gd name="T27" fmla="*/ 640356045 h 21600"/>
                <a:gd name="T28" fmla="*/ 593908476 w 21600"/>
                <a:gd name="T29" fmla="*/ 718941828 h 21600"/>
                <a:gd name="T30" fmla="*/ 500133408 w 21600"/>
                <a:gd name="T31" fmla="*/ 812716896 h 21600"/>
                <a:gd name="T32" fmla="*/ 406358340 w 21600"/>
                <a:gd name="T33" fmla="*/ 718941828 h 21600"/>
                <a:gd name="T34" fmla="*/ 491473769 w 21600"/>
                <a:gd name="T35" fmla="*/ 626046691 h 21600"/>
                <a:gd name="T36" fmla="*/ 218808420 w 21600"/>
                <a:gd name="T37" fmla="*/ 696621000 h 21600"/>
                <a:gd name="T38" fmla="*/ 212139975 w 21600"/>
                <a:gd name="T39" fmla="*/ 687683544 h 21600"/>
                <a:gd name="T40" fmla="*/ 218808420 w 21600"/>
                <a:gd name="T41" fmla="*/ 687683544 h 21600"/>
                <a:gd name="T42" fmla="*/ 218808420 w 21600"/>
                <a:gd name="T43" fmla="*/ 696621000 h 21600"/>
                <a:gd name="T44" fmla="*/ 781458397 w 21600"/>
                <a:gd name="T45" fmla="*/ 500133408 h 21600"/>
                <a:gd name="T46" fmla="*/ 500133408 w 21600"/>
                <a:gd name="T47" fmla="*/ 218808420 h 21600"/>
                <a:gd name="T48" fmla="*/ 218808420 w 21600"/>
                <a:gd name="T49" fmla="*/ 500133408 h 21600"/>
                <a:gd name="T50" fmla="*/ 156291636 w 21600"/>
                <a:gd name="T51" fmla="*/ 500133408 h 21600"/>
                <a:gd name="T52" fmla="*/ 500133408 w 21600"/>
                <a:gd name="T53" fmla="*/ 156291636 h 21600"/>
                <a:gd name="T54" fmla="*/ 843975180 w 21600"/>
                <a:gd name="T55" fmla="*/ 500133408 h 21600"/>
                <a:gd name="T56" fmla="*/ 781458397 w 21600"/>
                <a:gd name="T57" fmla="*/ 500133408 h 21600"/>
                <a:gd name="T58" fmla="*/ 500133408 w 21600"/>
                <a:gd name="T59" fmla="*/ 62516784 h 21600"/>
                <a:gd name="T60" fmla="*/ 62516784 w 21600"/>
                <a:gd name="T61" fmla="*/ 500133408 h 21600"/>
                <a:gd name="T62" fmla="*/ 218808420 w 21600"/>
                <a:gd name="T63" fmla="*/ 835130258 h 21600"/>
                <a:gd name="T64" fmla="*/ 218808420 w 21600"/>
                <a:gd name="T65" fmla="*/ 843975180 h 21600"/>
                <a:gd name="T66" fmla="*/ 230015101 w 21600"/>
                <a:gd name="T67" fmla="*/ 843975180 h 21600"/>
                <a:gd name="T68" fmla="*/ 500133408 w 21600"/>
                <a:gd name="T69" fmla="*/ 937750248 h 21600"/>
                <a:gd name="T70" fmla="*/ 770251716 w 21600"/>
                <a:gd name="T71" fmla="*/ 843975180 h 21600"/>
                <a:gd name="T72" fmla="*/ 781458397 w 21600"/>
                <a:gd name="T73" fmla="*/ 843975180 h 21600"/>
                <a:gd name="T74" fmla="*/ 781458397 w 21600"/>
                <a:gd name="T75" fmla="*/ 835130258 h 21600"/>
                <a:gd name="T76" fmla="*/ 937750248 w 21600"/>
                <a:gd name="T77" fmla="*/ 500133408 h 21600"/>
                <a:gd name="T78" fmla="*/ 500133408 w 21600"/>
                <a:gd name="T79" fmla="*/ 62516784 h 21600"/>
                <a:gd name="T80" fmla="*/ 500133408 w 21600"/>
                <a:gd name="T81" fmla="*/ 1000266817 h 21600"/>
                <a:gd name="T82" fmla="*/ 0 w 21600"/>
                <a:gd name="T83" fmla="*/ 500133408 h 21600"/>
                <a:gd name="T84" fmla="*/ 500133408 w 21600"/>
                <a:gd name="T85" fmla="*/ 0 h 21600"/>
                <a:gd name="T86" fmla="*/ 1000266817 w 21600"/>
                <a:gd name="T87" fmla="*/ 500133408 h 21600"/>
                <a:gd name="T88" fmla="*/ 500133408 w 21600"/>
                <a:gd name="T89" fmla="*/ 1000266817 h 21600"/>
                <a:gd name="T90" fmla="*/ 500133408 w 21600"/>
                <a:gd name="T91" fmla="*/ 1000266817 h 2160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1600" h="21600">
                  <a:moveTo>
                    <a:pt x="16875" y="15043"/>
                  </a:moveTo>
                  <a:lnTo>
                    <a:pt x="16875" y="14850"/>
                  </a:lnTo>
                  <a:lnTo>
                    <a:pt x="17019" y="14850"/>
                  </a:lnTo>
                  <a:cubicBezTo>
                    <a:pt x="16975" y="14917"/>
                    <a:pt x="16921" y="14977"/>
                    <a:pt x="16875" y="15043"/>
                  </a:cubicBezTo>
                  <a:close/>
                  <a:moveTo>
                    <a:pt x="10125" y="16200"/>
                  </a:moveTo>
                  <a:lnTo>
                    <a:pt x="11475" y="16200"/>
                  </a:lnTo>
                  <a:lnTo>
                    <a:pt x="11475" y="14850"/>
                  </a:lnTo>
                  <a:lnTo>
                    <a:pt x="10125" y="14850"/>
                  </a:lnTo>
                  <a:cubicBezTo>
                    <a:pt x="10125" y="14850"/>
                    <a:pt x="10125" y="16200"/>
                    <a:pt x="10125" y="16200"/>
                  </a:cubicBezTo>
                  <a:close/>
                  <a:moveTo>
                    <a:pt x="10613" y="13519"/>
                  </a:moveTo>
                  <a:lnTo>
                    <a:pt x="12199" y="7257"/>
                  </a:lnTo>
                  <a:cubicBezTo>
                    <a:pt x="12293" y="6885"/>
                    <a:pt x="12654" y="6665"/>
                    <a:pt x="13006" y="6764"/>
                  </a:cubicBezTo>
                  <a:cubicBezTo>
                    <a:pt x="13357" y="6863"/>
                    <a:pt x="13565" y="7245"/>
                    <a:pt x="13471" y="7617"/>
                  </a:cubicBezTo>
                  <a:lnTo>
                    <a:pt x="11898" y="13828"/>
                  </a:lnTo>
                  <a:cubicBezTo>
                    <a:pt x="12455" y="14189"/>
                    <a:pt x="12825" y="14813"/>
                    <a:pt x="12825" y="15525"/>
                  </a:cubicBezTo>
                  <a:cubicBezTo>
                    <a:pt x="12825" y="16643"/>
                    <a:pt x="11918" y="17550"/>
                    <a:pt x="10800" y="17550"/>
                  </a:cubicBezTo>
                  <a:cubicBezTo>
                    <a:pt x="9682" y="17550"/>
                    <a:pt x="8775" y="16643"/>
                    <a:pt x="8775" y="15525"/>
                  </a:cubicBezTo>
                  <a:cubicBezTo>
                    <a:pt x="8775" y="14471"/>
                    <a:pt x="9584" y="13614"/>
                    <a:pt x="10613" y="13519"/>
                  </a:cubicBezTo>
                  <a:close/>
                  <a:moveTo>
                    <a:pt x="4725" y="15043"/>
                  </a:moveTo>
                  <a:cubicBezTo>
                    <a:pt x="4679" y="14977"/>
                    <a:pt x="4625" y="14917"/>
                    <a:pt x="4581" y="14850"/>
                  </a:cubicBezTo>
                  <a:lnTo>
                    <a:pt x="4725" y="14850"/>
                  </a:lnTo>
                  <a:cubicBezTo>
                    <a:pt x="4725" y="14850"/>
                    <a:pt x="4725" y="15043"/>
                    <a:pt x="4725" y="15043"/>
                  </a:cubicBezTo>
                  <a:close/>
                  <a:moveTo>
                    <a:pt x="16875" y="10800"/>
                  </a:moveTo>
                  <a:cubicBezTo>
                    <a:pt x="16875" y="7445"/>
                    <a:pt x="14155" y="4725"/>
                    <a:pt x="10800" y="4725"/>
                  </a:cubicBezTo>
                  <a:cubicBezTo>
                    <a:pt x="7445" y="4725"/>
                    <a:pt x="4725" y="7445"/>
                    <a:pt x="4725" y="10800"/>
                  </a:cubicBezTo>
                  <a:lnTo>
                    <a:pt x="3375" y="10800"/>
                  </a:lnTo>
                  <a:cubicBezTo>
                    <a:pt x="3375" y="6699"/>
                    <a:pt x="6699" y="3375"/>
                    <a:pt x="10800" y="3375"/>
                  </a:cubicBezTo>
                  <a:cubicBezTo>
                    <a:pt x="14901" y="3375"/>
                    <a:pt x="18225" y="6699"/>
                    <a:pt x="18225" y="10800"/>
                  </a:cubicBezTo>
                  <a:cubicBezTo>
                    <a:pt x="18225" y="10800"/>
                    <a:pt x="16875" y="10800"/>
                    <a:pt x="16875" y="10800"/>
                  </a:cubicBezTo>
                  <a:close/>
                  <a:moveTo>
                    <a:pt x="10800" y="1350"/>
                  </a:moveTo>
                  <a:cubicBezTo>
                    <a:pt x="5581" y="1350"/>
                    <a:pt x="1350" y="5581"/>
                    <a:pt x="1350" y="10800"/>
                  </a:cubicBezTo>
                  <a:cubicBezTo>
                    <a:pt x="1350" y="13705"/>
                    <a:pt x="2663" y="16300"/>
                    <a:pt x="4725" y="18034"/>
                  </a:cubicBezTo>
                  <a:lnTo>
                    <a:pt x="4725" y="18225"/>
                  </a:lnTo>
                  <a:lnTo>
                    <a:pt x="4967" y="18225"/>
                  </a:lnTo>
                  <a:cubicBezTo>
                    <a:pt x="6574" y="19489"/>
                    <a:pt x="8596" y="20250"/>
                    <a:pt x="10800" y="20250"/>
                  </a:cubicBezTo>
                  <a:cubicBezTo>
                    <a:pt x="13004" y="20250"/>
                    <a:pt x="15026" y="19489"/>
                    <a:pt x="16633" y="18225"/>
                  </a:cubicBezTo>
                  <a:lnTo>
                    <a:pt x="16875" y="18225"/>
                  </a:lnTo>
                  <a:lnTo>
                    <a:pt x="16875" y="18034"/>
                  </a:lnTo>
                  <a:cubicBezTo>
                    <a:pt x="18937" y="16300"/>
                    <a:pt x="20250" y="13705"/>
                    <a:pt x="20250" y="10800"/>
                  </a:cubicBezTo>
                  <a:cubicBezTo>
                    <a:pt x="20250" y="5581"/>
                    <a:pt x="16019" y="1350"/>
                    <a:pt x="10800" y="1350"/>
                  </a:cubicBezTo>
                  <a:close/>
                  <a:moveTo>
                    <a:pt x="10800" y="21600"/>
                  </a:move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lose/>
                  <a:moveTo>
                    <a:pt x="10800" y="21600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sp>
          <p:nvSpPr>
            <p:cNvPr id="19" name="ïšḻïḋé"/>
            <p:cNvSpPr txBox="1"/>
            <p:nvPr/>
          </p:nvSpPr>
          <p:spPr bwMode="auto">
            <a:xfrm>
              <a:off x="5496945" y="4347300"/>
              <a:ext cx="1178056" cy="387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800" spc="600" dirty="0" smtClean="0">
                  <a:solidFill>
                    <a:schemeClr val="bg1"/>
                  </a:solidFill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点击输入</a:t>
              </a:r>
              <a:endParaRPr lang="en-US" altLang="zh-CN" sz="1800" spc="600" dirty="0">
                <a:solidFill>
                  <a:schemeClr val="bg1"/>
                </a:solidFill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sp>
          <p:nvSpPr>
            <p:cNvPr id="20" name="ïš1ïďé"/>
            <p:cNvSpPr/>
            <p:nvPr/>
          </p:nvSpPr>
          <p:spPr bwMode="auto">
            <a:xfrm>
              <a:off x="7894434" y="2422773"/>
              <a:ext cx="1352550" cy="1352550"/>
            </a:xfrm>
            <a:prstGeom prst="ellipse">
              <a:avLst/>
            </a:prstGeom>
            <a:solidFill>
              <a:schemeClr val="bg1"/>
            </a:solidFill>
            <a:ln w="88900">
              <a:solidFill>
                <a:schemeClr val="tx2">
                  <a:lumMod val="20000"/>
                  <a:lumOff val="80000"/>
                </a:schemeClr>
              </a:solidFill>
              <a:miter lim="800000"/>
            </a:ln>
          </p:spPr>
          <p:txBody>
            <a:bodyPr anchor="ctr"/>
            <a:lstStyle/>
            <a:p>
              <a:pPr algn="ctr"/>
              <a:endParaRPr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sp>
          <p:nvSpPr>
            <p:cNvPr id="21" name="iṡ1ïďe"/>
            <p:cNvSpPr/>
            <p:nvPr/>
          </p:nvSpPr>
          <p:spPr bwMode="auto">
            <a:xfrm>
              <a:off x="8276126" y="2781548"/>
              <a:ext cx="589166" cy="635000"/>
            </a:xfrm>
            <a:custGeom>
              <a:avLst/>
              <a:gdLst>
                <a:gd name="T0" fmla="*/ 7606 w 7612"/>
                <a:gd name="T1" fmla="*/ 2100 h 8216"/>
                <a:gd name="T2" fmla="*/ 7603 w 7612"/>
                <a:gd name="T3" fmla="*/ 2014 h 8216"/>
                <a:gd name="T4" fmla="*/ 7429 w 7612"/>
                <a:gd name="T5" fmla="*/ 1635 h 8216"/>
                <a:gd name="T6" fmla="*/ 7036 w 7612"/>
                <a:gd name="T7" fmla="*/ 1494 h 8216"/>
                <a:gd name="T8" fmla="*/ 6866 w 7612"/>
                <a:gd name="T9" fmla="*/ 1499 h 8216"/>
                <a:gd name="T10" fmla="*/ 4204 w 7612"/>
                <a:gd name="T11" fmla="*/ 224 h 8216"/>
                <a:gd name="T12" fmla="*/ 3408 w 7612"/>
                <a:gd name="T13" fmla="*/ 224 h 8216"/>
                <a:gd name="T14" fmla="*/ 746 w 7612"/>
                <a:gd name="T15" fmla="*/ 1499 h 8216"/>
                <a:gd name="T16" fmla="*/ 575 w 7612"/>
                <a:gd name="T17" fmla="*/ 1494 h 8216"/>
                <a:gd name="T18" fmla="*/ 182 w 7612"/>
                <a:gd name="T19" fmla="*/ 1635 h 8216"/>
                <a:gd name="T20" fmla="*/ 9 w 7612"/>
                <a:gd name="T21" fmla="*/ 2014 h 8216"/>
                <a:gd name="T22" fmla="*/ 6 w 7612"/>
                <a:gd name="T23" fmla="*/ 2100 h 8216"/>
                <a:gd name="T24" fmla="*/ 0 w 7612"/>
                <a:gd name="T25" fmla="*/ 2320 h 8216"/>
                <a:gd name="T26" fmla="*/ 3589 w 7612"/>
                <a:gd name="T27" fmla="*/ 8170 h 8216"/>
                <a:gd name="T28" fmla="*/ 3806 w 7612"/>
                <a:gd name="T29" fmla="*/ 8216 h 8216"/>
                <a:gd name="T30" fmla="*/ 4023 w 7612"/>
                <a:gd name="T31" fmla="*/ 8170 h 8216"/>
                <a:gd name="T32" fmla="*/ 7612 w 7612"/>
                <a:gd name="T33" fmla="*/ 2321 h 8216"/>
                <a:gd name="T34" fmla="*/ 7606 w 7612"/>
                <a:gd name="T35" fmla="*/ 2100 h 8216"/>
                <a:gd name="T36" fmla="*/ 5171 w 7612"/>
                <a:gd name="T37" fmla="*/ 4847 h 8216"/>
                <a:gd name="T38" fmla="*/ 4137 w 7612"/>
                <a:gd name="T39" fmla="*/ 5910 h 8216"/>
                <a:gd name="T40" fmla="*/ 4137 w 7612"/>
                <a:gd name="T41" fmla="*/ 6156 h 8216"/>
                <a:gd name="T42" fmla="*/ 3806 w 7612"/>
                <a:gd name="T43" fmla="*/ 6488 h 8216"/>
                <a:gd name="T44" fmla="*/ 3475 w 7612"/>
                <a:gd name="T45" fmla="*/ 6156 h 8216"/>
                <a:gd name="T46" fmla="*/ 3475 w 7612"/>
                <a:gd name="T47" fmla="*/ 5883 h 8216"/>
                <a:gd name="T48" fmla="*/ 2585 w 7612"/>
                <a:gd name="T49" fmla="*/ 5508 h 8216"/>
                <a:gd name="T50" fmla="*/ 2441 w 7612"/>
                <a:gd name="T51" fmla="*/ 5220 h 8216"/>
                <a:gd name="T52" fmla="*/ 2799 w 7612"/>
                <a:gd name="T53" fmla="*/ 4867 h 8216"/>
                <a:gd name="T54" fmla="*/ 3018 w 7612"/>
                <a:gd name="T55" fmla="*/ 4937 h 8216"/>
                <a:gd name="T56" fmla="*/ 3908 w 7612"/>
                <a:gd name="T57" fmla="*/ 5250 h 8216"/>
                <a:gd name="T58" fmla="*/ 4410 w 7612"/>
                <a:gd name="T59" fmla="*/ 4922 h 8216"/>
                <a:gd name="T60" fmla="*/ 4410 w 7612"/>
                <a:gd name="T61" fmla="*/ 4912 h 8216"/>
                <a:gd name="T62" fmla="*/ 3709 w 7612"/>
                <a:gd name="T63" fmla="*/ 4469 h 8216"/>
                <a:gd name="T64" fmla="*/ 2555 w 7612"/>
                <a:gd name="T65" fmla="*/ 3404 h 8216"/>
                <a:gd name="T66" fmla="*/ 2555 w 7612"/>
                <a:gd name="T67" fmla="*/ 3395 h 8216"/>
                <a:gd name="T68" fmla="*/ 3474 w 7612"/>
                <a:gd name="T69" fmla="*/ 2374 h 8216"/>
                <a:gd name="T70" fmla="*/ 3474 w 7612"/>
                <a:gd name="T71" fmla="*/ 2115 h 8216"/>
                <a:gd name="T72" fmla="*/ 3806 w 7612"/>
                <a:gd name="T73" fmla="*/ 1784 h 8216"/>
                <a:gd name="T74" fmla="*/ 4137 w 7612"/>
                <a:gd name="T75" fmla="*/ 2115 h 8216"/>
                <a:gd name="T76" fmla="*/ 4137 w 7612"/>
                <a:gd name="T77" fmla="*/ 2377 h 8216"/>
                <a:gd name="T78" fmla="*/ 4877 w 7612"/>
                <a:gd name="T79" fmla="*/ 2654 h 8216"/>
                <a:gd name="T80" fmla="*/ 5047 w 7612"/>
                <a:gd name="T81" fmla="*/ 2957 h 8216"/>
                <a:gd name="T82" fmla="*/ 4689 w 7612"/>
                <a:gd name="T83" fmla="*/ 3310 h 8216"/>
                <a:gd name="T84" fmla="*/ 4495 w 7612"/>
                <a:gd name="T85" fmla="*/ 3255 h 8216"/>
                <a:gd name="T86" fmla="*/ 3763 w 7612"/>
                <a:gd name="T87" fmla="*/ 3021 h 8216"/>
                <a:gd name="T88" fmla="*/ 3315 w 7612"/>
                <a:gd name="T89" fmla="*/ 3325 h 8216"/>
                <a:gd name="T90" fmla="*/ 3315 w 7612"/>
                <a:gd name="T91" fmla="*/ 3335 h 8216"/>
                <a:gd name="T92" fmla="*/ 4067 w 7612"/>
                <a:gd name="T93" fmla="*/ 3792 h 8216"/>
                <a:gd name="T94" fmla="*/ 5171 w 7612"/>
                <a:gd name="T95" fmla="*/ 4836 h 8216"/>
                <a:gd name="T96" fmla="*/ 5171 w 7612"/>
                <a:gd name="T97" fmla="*/ 4847 h 8216"/>
                <a:gd name="T98" fmla="*/ 5171 w 7612"/>
                <a:gd name="T99" fmla="*/ 4847 h 8216"/>
                <a:gd name="T100" fmla="*/ 5171 w 7612"/>
                <a:gd name="T101" fmla="*/ 4847 h 8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612" h="8216">
                  <a:moveTo>
                    <a:pt x="7606" y="2100"/>
                  </a:moveTo>
                  <a:lnTo>
                    <a:pt x="7603" y="2014"/>
                  </a:lnTo>
                  <a:cubicBezTo>
                    <a:pt x="7599" y="1870"/>
                    <a:pt x="7536" y="1733"/>
                    <a:pt x="7429" y="1635"/>
                  </a:cubicBezTo>
                  <a:cubicBezTo>
                    <a:pt x="7323" y="1537"/>
                    <a:pt x="7183" y="1486"/>
                    <a:pt x="7036" y="1494"/>
                  </a:cubicBezTo>
                  <a:cubicBezTo>
                    <a:pt x="6980" y="1497"/>
                    <a:pt x="6923" y="1499"/>
                    <a:pt x="6866" y="1499"/>
                  </a:cubicBezTo>
                  <a:cubicBezTo>
                    <a:pt x="5898" y="1499"/>
                    <a:pt x="4953" y="1046"/>
                    <a:pt x="4204" y="224"/>
                  </a:cubicBezTo>
                  <a:cubicBezTo>
                    <a:pt x="4000" y="0"/>
                    <a:pt x="3612" y="0"/>
                    <a:pt x="3408" y="224"/>
                  </a:cubicBezTo>
                  <a:cubicBezTo>
                    <a:pt x="2660" y="1046"/>
                    <a:pt x="1714" y="1499"/>
                    <a:pt x="746" y="1499"/>
                  </a:cubicBezTo>
                  <a:cubicBezTo>
                    <a:pt x="688" y="1499"/>
                    <a:pt x="631" y="1497"/>
                    <a:pt x="575" y="1494"/>
                  </a:cubicBezTo>
                  <a:cubicBezTo>
                    <a:pt x="431" y="1486"/>
                    <a:pt x="289" y="1537"/>
                    <a:pt x="182" y="1635"/>
                  </a:cubicBezTo>
                  <a:cubicBezTo>
                    <a:pt x="76" y="1733"/>
                    <a:pt x="14" y="1870"/>
                    <a:pt x="9" y="2014"/>
                  </a:cubicBezTo>
                  <a:lnTo>
                    <a:pt x="6" y="2100"/>
                  </a:lnTo>
                  <a:cubicBezTo>
                    <a:pt x="3" y="2173"/>
                    <a:pt x="0" y="2246"/>
                    <a:pt x="0" y="2320"/>
                  </a:cubicBezTo>
                  <a:cubicBezTo>
                    <a:pt x="0" y="5112"/>
                    <a:pt x="1241" y="7135"/>
                    <a:pt x="3589" y="8170"/>
                  </a:cubicBezTo>
                  <a:cubicBezTo>
                    <a:pt x="3658" y="8201"/>
                    <a:pt x="3732" y="8216"/>
                    <a:pt x="3806" y="8216"/>
                  </a:cubicBezTo>
                  <a:cubicBezTo>
                    <a:pt x="3880" y="8216"/>
                    <a:pt x="3954" y="8201"/>
                    <a:pt x="4023" y="8170"/>
                  </a:cubicBezTo>
                  <a:cubicBezTo>
                    <a:pt x="6371" y="7135"/>
                    <a:pt x="7612" y="5112"/>
                    <a:pt x="7612" y="2321"/>
                  </a:cubicBezTo>
                  <a:cubicBezTo>
                    <a:pt x="7612" y="2246"/>
                    <a:pt x="7609" y="2173"/>
                    <a:pt x="7606" y="2100"/>
                  </a:cubicBezTo>
                  <a:close/>
                  <a:moveTo>
                    <a:pt x="5171" y="4847"/>
                  </a:moveTo>
                  <a:cubicBezTo>
                    <a:pt x="5171" y="5460"/>
                    <a:pt x="4755" y="5834"/>
                    <a:pt x="4137" y="5910"/>
                  </a:cubicBezTo>
                  <a:lnTo>
                    <a:pt x="4137" y="6156"/>
                  </a:lnTo>
                  <a:cubicBezTo>
                    <a:pt x="4137" y="6339"/>
                    <a:pt x="3989" y="6488"/>
                    <a:pt x="3806" y="6488"/>
                  </a:cubicBezTo>
                  <a:cubicBezTo>
                    <a:pt x="3623" y="6488"/>
                    <a:pt x="3475" y="6339"/>
                    <a:pt x="3475" y="6156"/>
                  </a:cubicBezTo>
                  <a:lnTo>
                    <a:pt x="3475" y="5883"/>
                  </a:lnTo>
                  <a:cubicBezTo>
                    <a:pt x="3161" y="5824"/>
                    <a:pt x="2855" y="5702"/>
                    <a:pt x="2585" y="5508"/>
                  </a:cubicBezTo>
                  <a:cubicBezTo>
                    <a:pt x="2501" y="5449"/>
                    <a:pt x="2441" y="5339"/>
                    <a:pt x="2441" y="5220"/>
                  </a:cubicBezTo>
                  <a:cubicBezTo>
                    <a:pt x="2441" y="5021"/>
                    <a:pt x="2600" y="4867"/>
                    <a:pt x="2799" y="4867"/>
                  </a:cubicBezTo>
                  <a:cubicBezTo>
                    <a:pt x="2898" y="4867"/>
                    <a:pt x="2968" y="4902"/>
                    <a:pt x="3018" y="4937"/>
                  </a:cubicBezTo>
                  <a:cubicBezTo>
                    <a:pt x="3281" y="5131"/>
                    <a:pt x="3570" y="5250"/>
                    <a:pt x="3908" y="5250"/>
                  </a:cubicBezTo>
                  <a:cubicBezTo>
                    <a:pt x="4221" y="5250"/>
                    <a:pt x="4410" y="5126"/>
                    <a:pt x="4410" y="4922"/>
                  </a:cubicBezTo>
                  <a:lnTo>
                    <a:pt x="4410" y="4912"/>
                  </a:lnTo>
                  <a:cubicBezTo>
                    <a:pt x="4410" y="4718"/>
                    <a:pt x="4291" y="4619"/>
                    <a:pt x="3709" y="4469"/>
                  </a:cubicBezTo>
                  <a:cubicBezTo>
                    <a:pt x="3008" y="4290"/>
                    <a:pt x="2555" y="4096"/>
                    <a:pt x="2555" y="3404"/>
                  </a:cubicBezTo>
                  <a:lnTo>
                    <a:pt x="2555" y="3395"/>
                  </a:lnTo>
                  <a:cubicBezTo>
                    <a:pt x="2555" y="2856"/>
                    <a:pt x="2925" y="2476"/>
                    <a:pt x="3474" y="2374"/>
                  </a:cubicBezTo>
                  <a:lnTo>
                    <a:pt x="3474" y="2115"/>
                  </a:lnTo>
                  <a:cubicBezTo>
                    <a:pt x="3474" y="1932"/>
                    <a:pt x="3623" y="1784"/>
                    <a:pt x="3806" y="1784"/>
                  </a:cubicBezTo>
                  <a:cubicBezTo>
                    <a:pt x="3989" y="1784"/>
                    <a:pt x="4137" y="1932"/>
                    <a:pt x="4137" y="2115"/>
                  </a:cubicBezTo>
                  <a:lnTo>
                    <a:pt x="4137" y="2377"/>
                  </a:lnTo>
                  <a:cubicBezTo>
                    <a:pt x="4410" y="2422"/>
                    <a:pt x="4658" y="2514"/>
                    <a:pt x="4877" y="2654"/>
                  </a:cubicBezTo>
                  <a:cubicBezTo>
                    <a:pt x="4962" y="2703"/>
                    <a:pt x="5047" y="2808"/>
                    <a:pt x="5047" y="2957"/>
                  </a:cubicBezTo>
                  <a:cubicBezTo>
                    <a:pt x="5047" y="3156"/>
                    <a:pt x="4887" y="3310"/>
                    <a:pt x="4689" y="3310"/>
                  </a:cubicBezTo>
                  <a:cubicBezTo>
                    <a:pt x="4613" y="3310"/>
                    <a:pt x="4554" y="3290"/>
                    <a:pt x="4495" y="3255"/>
                  </a:cubicBezTo>
                  <a:cubicBezTo>
                    <a:pt x="4241" y="3106"/>
                    <a:pt x="4002" y="3021"/>
                    <a:pt x="3763" y="3021"/>
                  </a:cubicBezTo>
                  <a:cubicBezTo>
                    <a:pt x="3470" y="3021"/>
                    <a:pt x="3315" y="3156"/>
                    <a:pt x="3315" y="3325"/>
                  </a:cubicBezTo>
                  <a:lnTo>
                    <a:pt x="3315" y="3335"/>
                  </a:lnTo>
                  <a:cubicBezTo>
                    <a:pt x="3315" y="3563"/>
                    <a:pt x="3465" y="3638"/>
                    <a:pt x="4067" y="3792"/>
                  </a:cubicBezTo>
                  <a:cubicBezTo>
                    <a:pt x="4773" y="3976"/>
                    <a:pt x="5171" y="4230"/>
                    <a:pt x="5171" y="4836"/>
                  </a:cubicBezTo>
                  <a:lnTo>
                    <a:pt x="5171" y="4847"/>
                  </a:lnTo>
                  <a:lnTo>
                    <a:pt x="5171" y="4847"/>
                  </a:lnTo>
                  <a:lnTo>
                    <a:pt x="5171" y="484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sp>
          <p:nvSpPr>
            <p:cNvPr id="22" name="îSḻiḑé"/>
            <p:cNvSpPr txBox="1"/>
            <p:nvPr/>
          </p:nvSpPr>
          <p:spPr bwMode="auto">
            <a:xfrm>
              <a:off x="7936516" y="3897300"/>
              <a:ext cx="1178056" cy="387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800" spc="600" dirty="0" smtClean="0">
                  <a:solidFill>
                    <a:schemeClr val="bg1"/>
                  </a:solidFill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点击输入</a:t>
              </a:r>
              <a:endParaRPr lang="en-US" altLang="zh-CN" sz="1800" spc="600" dirty="0">
                <a:solidFill>
                  <a:schemeClr val="bg1"/>
                </a:solidFill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sp>
          <p:nvSpPr>
            <p:cNvPr id="23" name="íŝľîde"/>
            <p:cNvSpPr/>
            <p:nvPr/>
          </p:nvSpPr>
          <p:spPr bwMode="auto">
            <a:xfrm>
              <a:off x="9862141" y="2422773"/>
              <a:ext cx="1352550" cy="1352550"/>
            </a:xfrm>
            <a:prstGeom prst="ellipse">
              <a:avLst/>
            </a:prstGeom>
            <a:solidFill>
              <a:schemeClr val="bg1"/>
            </a:solidFill>
            <a:ln w="88900">
              <a:solidFill>
                <a:schemeClr val="tx2">
                  <a:lumMod val="20000"/>
                  <a:lumOff val="80000"/>
                </a:schemeClr>
              </a:solidFill>
              <a:miter lim="800000"/>
            </a:ln>
          </p:spPr>
          <p:txBody>
            <a:bodyPr anchor="ctr"/>
            <a:lstStyle/>
            <a:p>
              <a:pPr algn="ctr"/>
              <a:endParaRPr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sp>
          <p:nvSpPr>
            <p:cNvPr id="24" name="ïšlíďè"/>
            <p:cNvSpPr/>
            <p:nvPr/>
          </p:nvSpPr>
          <p:spPr bwMode="auto">
            <a:xfrm>
              <a:off x="10243833" y="2781548"/>
              <a:ext cx="589166" cy="635000"/>
            </a:xfrm>
            <a:custGeom>
              <a:avLst/>
              <a:gdLst>
                <a:gd name="T0" fmla="*/ 7606 w 7612"/>
                <a:gd name="T1" fmla="*/ 2100 h 8216"/>
                <a:gd name="T2" fmla="*/ 7603 w 7612"/>
                <a:gd name="T3" fmla="*/ 2014 h 8216"/>
                <a:gd name="T4" fmla="*/ 7429 w 7612"/>
                <a:gd name="T5" fmla="*/ 1635 h 8216"/>
                <a:gd name="T6" fmla="*/ 7036 w 7612"/>
                <a:gd name="T7" fmla="*/ 1494 h 8216"/>
                <a:gd name="T8" fmla="*/ 6866 w 7612"/>
                <a:gd name="T9" fmla="*/ 1499 h 8216"/>
                <a:gd name="T10" fmla="*/ 4204 w 7612"/>
                <a:gd name="T11" fmla="*/ 224 h 8216"/>
                <a:gd name="T12" fmla="*/ 3408 w 7612"/>
                <a:gd name="T13" fmla="*/ 224 h 8216"/>
                <a:gd name="T14" fmla="*/ 746 w 7612"/>
                <a:gd name="T15" fmla="*/ 1499 h 8216"/>
                <a:gd name="T16" fmla="*/ 575 w 7612"/>
                <a:gd name="T17" fmla="*/ 1494 h 8216"/>
                <a:gd name="T18" fmla="*/ 182 w 7612"/>
                <a:gd name="T19" fmla="*/ 1635 h 8216"/>
                <a:gd name="T20" fmla="*/ 9 w 7612"/>
                <a:gd name="T21" fmla="*/ 2014 h 8216"/>
                <a:gd name="T22" fmla="*/ 6 w 7612"/>
                <a:gd name="T23" fmla="*/ 2100 h 8216"/>
                <a:gd name="T24" fmla="*/ 0 w 7612"/>
                <a:gd name="T25" fmla="*/ 2320 h 8216"/>
                <a:gd name="T26" fmla="*/ 3589 w 7612"/>
                <a:gd name="T27" fmla="*/ 8170 h 8216"/>
                <a:gd name="T28" fmla="*/ 3806 w 7612"/>
                <a:gd name="T29" fmla="*/ 8216 h 8216"/>
                <a:gd name="T30" fmla="*/ 4023 w 7612"/>
                <a:gd name="T31" fmla="*/ 8170 h 8216"/>
                <a:gd name="T32" fmla="*/ 7612 w 7612"/>
                <a:gd name="T33" fmla="*/ 2321 h 8216"/>
                <a:gd name="T34" fmla="*/ 7606 w 7612"/>
                <a:gd name="T35" fmla="*/ 2100 h 8216"/>
                <a:gd name="T36" fmla="*/ 5171 w 7612"/>
                <a:gd name="T37" fmla="*/ 4847 h 8216"/>
                <a:gd name="T38" fmla="*/ 4137 w 7612"/>
                <a:gd name="T39" fmla="*/ 5910 h 8216"/>
                <a:gd name="T40" fmla="*/ 4137 w 7612"/>
                <a:gd name="T41" fmla="*/ 6156 h 8216"/>
                <a:gd name="T42" fmla="*/ 3806 w 7612"/>
                <a:gd name="T43" fmla="*/ 6488 h 8216"/>
                <a:gd name="T44" fmla="*/ 3475 w 7612"/>
                <a:gd name="T45" fmla="*/ 6156 h 8216"/>
                <a:gd name="T46" fmla="*/ 3475 w 7612"/>
                <a:gd name="T47" fmla="*/ 5883 h 8216"/>
                <a:gd name="T48" fmla="*/ 2585 w 7612"/>
                <a:gd name="T49" fmla="*/ 5508 h 8216"/>
                <a:gd name="T50" fmla="*/ 2441 w 7612"/>
                <a:gd name="T51" fmla="*/ 5220 h 8216"/>
                <a:gd name="T52" fmla="*/ 2799 w 7612"/>
                <a:gd name="T53" fmla="*/ 4867 h 8216"/>
                <a:gd name="T54" fmla="*/ 3018 w 7612"/>
                <a:gd name="T55" fmla="*/ 4937 h 8216"/>
                <a:gd name="T56" fmla="*/ 3908 w 7612"/>
                <a:gd name="T57" fmla="*/ 5250 h 8216"/>
                <a:gd name="T58" fmla="*/ 4410 w 7612"/>
                <a:gd name="T59" fmla="*/ 4922 h 8216"/>
                <a:gd name="T60" fmla="*/ 4410 w 7612"/>
                <a:gd name="T61" fmla="*/ 4912 h 8216"/>
                <a:gd name="T62" fmla="*/ 3709 w 7612"/>
                <a:gd name="T63" fmla="*/ 4469 h 8216"/>
                <a:gd name="T64" fmla="*/ 2555 w 7612"/>
                <a:gd name="T65" fmla="*/ 3404 h 8216"/>
                <a:gd name="T66" fmla="*/ 2555 w 7612"/>
                <a:gd name="T67" fmla="*/ 3395 h 8216"/>
                <a:gd name="T68" fmla="*/ 3474 w 7612"/>
                <a:gd name="T69" fmla="*/ 2374 h 8216"/>
                <a:gd name="T70" fmla="*/ 3474 w 7612"/>
                <a:gd name="T71" fmla="*/ 2115 h 8216"/>
                <a:gd name="T72" fmla="*/ 3806 w 7612"/>
                <a:gd name="T73" fmla="*/ 1784 h 8216"/>
                <a:gd name="T74" fmla="*/ 4137 w 7612"/>
                <a:gd name="T75" fmla="*/ 2115 h 8216"/>
                <a:gd name="T76" fmla="*/ 4137 w 7612"/>
                <a:gd name="T77" fmla="*/ 2377 h 8216"/>
                <a:gd name="T78" fmla="*/ 4877 w 7612"/>
                <a:gd name="T79" fmla="*/ 2654 h 8216"/>
                <a:gd name="T80" fmla="*/ 5047 w 7612"/>
                <a:gd name="T81" fmla="*/ 2957 h 8216"/>
                <a:gd name="T82" fmla="*/ 4689 w 7612"/>
                <a:gd name="T83" fmla="*/ 3310 h 8216"/>
                <a:gd name="T84" fmla="*/ 4495 w 7612"/>
                <a:gd name="T85" fmla="*/ 3255 h 8216"/>
                <a:gd name="T86" fmla="*/ 3763 w 7612"/>
                <a:gd name="T87" fmla="*/ 3021 h 8216"/>
                <a:gd name="T88" fmla="*/ 3315 w 7612"/>
                <a:gd name="T89" fmla="*/ 3325 h 8216"/>
                <a:gd name="T90" fmla="*/ 3315 w 7612"/>
                <a:gd name="T91" fmla="*/ 3335 h 8216"/>
                <a:gd name="T92" fmla="*/ 4067 w 7612"/>
                <a:gd name="T93" fmla="*/ 3792 h 8216"/>
                <a:gd name="T94" fmla="*/ 5171 w 7612"/>
                <a:gd name="T95" fmla="*/ 4836 h 8216"/>
                <a:gd name="T96" fmla="*/ 5171 w 7612"/>
                <a:gd name="T97" fmla="*/ 4847 h 8216"/>
                <a:gd name="T98" fmla="*/ 5171 w 7612"/>
                <a:gd name="T99" fmla="*/ 4847 h 8216"/>
                <a:gd name="T100" fmla="*/ 5171 w 7612"/>
                <a:gd name="T101" fmla="*/ 4847 h 8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612" h="8216">
                  <a:moveTo>
                    <a:pt x="7606" y="2100"/>
                  </a:moveTo>
                  <a:lnTo>
                    <a:pt x="7603" y="2014"/>
                  </a:lnTo>
                  <a:cubicBezTo>
                    <a:pt x="7599" y="1870"/>
                    <a:pt x="7536" y="1733"/>
                    <a:pt x="7429" y="1635"/>
                  </a:cubicBezTo>
                  <a:cubicBezTo>
                    <a:pt x="7323" y="1537"/>
                    <a:pt x="7183" y="1486"/>
                    <a:pt x="7036" y="1494"/>
                  </a:cubicBezTo>
                  <a:cubicBezTo>
                    <a:pt x="6980" y="1497"/>
                    <a:pt x="6923" y="1499"/>
                    <a:pt x="6866" y="1499"/>
                  </a:cubicBezTo>
                  <a:cubicBezTo>
                    <a:pt x="5898" y="1499"/>
                    <a:pt x="4953" y="1046"/>
                    <a:pt x="4204" y="224"/>
                  </a:cubicBezTo>
                  <a:cubicBezTo>
                    <a:pt x="4000" y="0"/>
                    <a:pt x="3612" y="0"/>
                    <a:pt x="3408" y="224"/>
                  </a:cubicBezTo>
                  <a:cubicBezTo>
                    <a:pt x="2660" y="1046"/>
                    <a:pt x="1714" y="1499"/>
                    <a:pt x="746" y="1499"/>
                  </a:cubicBezTo>
                  <a:cubicBezTo>
                    <a:pt x="688" y="1499"/>
                    <a:pt x="631" y="1497"/>
                    <a:pt x="575" y="1494"/>
                  </a:cubicBezTo>
                  <a:cubicBezTo>
                    <a:pt x="431" y="1486"/>
                    <a:pt x="289" y="1537"/>
                    <a:pt x="182" y="1635"/>
                  </a:cubicBezTo>
                  <a:cubicBezTo>
                    <a:pt x="76" y="1733"/>
                    <a:pt x="14" y="1870"/>
                    <a:pt x="9" y="2014"/>
                  </a:cubicBezTo>
                  <a:lnTo>
                    <a:pt x="6" y="2100"/>
                  </a:lnTo>
                  <a:cubicBezTo>
                    <a:pt x="3" y="2173"/>
                    <a:pt x="0" y="2246"/>
                    <a:pt x="0" y="2320"/>
                  </a:cubicBezTo>
                  <a:cubicBezTo>
                    <a:pt x="0" y="5112"/>
                    <a:pt x="1241" y="7135"/>
                    <a:pt x="3589" y="8170"/>
                  </a:cubicBezTo>
                  <a:cubicBezTo>
                    <a:pt x="3658" y="8201"/>
                    <a:pt x="3732" y="8216"/>
                    <a:pt x="3806" y="8216"/>
                  </a:cubicBezTo>
                  <a:cubicBezTo>
                    <a:pt x="3880" y="8216"/>
                    <a:pt x="3954" y="8201"/>
                    <a:pt x="4023" y="8170"/>
                  </a:cubicBezTo>
                  <a:cubicBezTo>
                    <a:pt x="6371" y="7135"/>
                    <a:pt x="7612" y="5112"/>
                    <a:pt x="7612" y="2321"/>
                  </a:cubicBezTo>
                  <a:cubicBezTo>
                    <a:pt x="7612" y="2246"/>
                    <a:pt x="7609" y="2173"/>
                    <a:pt x="7606" y="2100"/>
                  </a:cubicBezTo>
                  <a:close/>
                  <a:moveTo>
                    <a:pt x="5171" y="4847"/>
                  </a:moveTo>
                  <a:cubicBezTo>
                    <a:pt x="5171" y="5460"/>
                    <a:pt x="4755" y="5834"/>
                    <a:pt x="4137" y="5910"/>
                  </a:cubicBezTo>
                  <a:lnTo>
                    <a:pt x="4137" y="6156"/>
                  </a:lnTo>
                  <a:cubicBezTo>
                    <a:pt x="4137" y="6339"/>
                    <a:pt x="3989" y="6488"/>
                    <a:pt x="3806" y="6488"/>
                  </a:cubicBezTo>
                  <a:cubicBezTo>
                    <a:pt x="3623" y="6488"/>
                    <a:pt x="3475" y="6339"/>
                    <a:pt x="3475" y="6156"/>
                  </a:cubicBezTo>
                  <a:lnTo>
                    <a:pt x="3475" y="5883"/>
                  </a:lnTo>
                  <a:cubicBezTo>
                    <a:pt x="3161" y="5824"/>
                    <a:pt x="2855" y="5702"/>
                    <a:pt x="2585" y="5508"/>
                  </a:cubicBezTo>
                  <a:cubicBezTo>
                    <a:pt x="2501" y="5449"/>
                    <a:pt x="2441" y="5339"/>
                    <a:pt x="2441" y="5220"/>
                  </a:cubicBezTo>
                  <a:cubicBezTo>
                    <a:pt x="2441" y="5021"/>
                    <a:pt x="2600" y="4867"/>
                    <a:pt x="2799" y="4867"/>
                  </a:cubicBezTo>
                  <a:cubicBezTo>
                    <a:pt x="2898" y="4867"/>
                    <a:pt x="2968" y="4902"/>
                    <a:pt x="3018" y="4937"/>
                  </a:cubicBezTo>
                  <a:cubicBezTo>
                    <a:pt x="3281" y="5131"/>
                    <a:pt x="3570" y="5250"/>
                    <a:pt x="3908" y="5250"/>
                  </a:cubicBezTo>
                  <a:cubicBezTo>
                    <a:pt x="4221" y="5250"/>
                    <a:pt x="4410" y="5126"/>
                    <a:pt x="4410" y="4922"/>
                  </a:cubicBezTo>
                  <a:lnTo>
                    <a:pt x="4410" y="4912"/>
                  </a:lnTo>
                  <a:cubicBezTo>
                    <a:pt x="4410" y="4718"/>
                    <a:pt x="4291" y="4619"/>
                    <a:pt x="3709" y="4469"/>
                  </a:cubicBezTo>
                  <a:cubicBezTo>
                    <a:pt x="3008" y="4290"/>
                    <a:pt x="2555" y="4096"/>
                    <a:pt x="2555" y="3404"/>
                  </a:cubicBezTo>
                  <a:lnTo>
                    <a:pt x="2555" y="3395"/>
                  </a:lnTo>
                  <a:cubicBezTo>
                    <a:pt x="2555" y="2856"/>
                    <a:pt x="2925" y="2476"/>
                    <a:pt x="3474" y="2374"/>
                  </a:cubicBezTo>
                  <a:lnTo>
                    <a:pt x="3474" y="2115"/>
                  </a:lnTo>
                  <a:cubicBezTo>
                    <a:pt x="3474" y="1932"/>
                    <a:pt x="3623" y="1784"/>
                    <a:pt x="3806" y="1784"/>
                  </a:cubicBezTo>
                  <a:cubicBezTo>
                    <a:pt x="3989" y="1784"/>
                    <a:pt x="4137" y="1932"/>
                    <a:pt x="4137" y="2115"/>
                  </a:cubicBezTo>
                  <a:lnTo>
                    <a:pt x="4137" y="2377"/>
                  </a:lnTo>
                  <a:cubicBezTo>
                    <a:pt x="4410" y="2422"/>
                    <a:pt x="4658" y="2514"/>
                    <a:pt x="4877" y="2654"/>
                  </a:cubicBezTo>
                  <a:cubicBezTo>
                    <a:pt x="4962" y="2703"/>
                    <a:pt x="5047" y="2808"/>
                    <a:pt x="5047" y="2957"/>
                  </a:cubicBezTo>
                  <a:cubicBezTo>
                    <a:pt x="5047" y="3156"/>
                    <a:pt x="4887" y="3310"/>
                    <a:pt x="4689" y="3310"/>
                  </a:cubicBezTo>
                  <a:cubicBezTo>
                    <a:pt x="4613" y="3310"/>
                    <a:pt x="4554" y="3290"/>
                    <a:pt x="4495" y="3255"/>
                  </a:cubicBezTo>
                  <a:cubicBezTo>
                    <a:pt x="4241" y="3106"/>
                    <a:pt x="4002" y="3021"/>
                    <a:pt x="3763" y="3021"/>
                  </a:cubicBezTo>
                  <a:cubicBezTo>
                    <a:pt x="3470" y="3021"/>
                    <a:pt x="3315" y="3156"/>
                    <a:pt x="3315" y="3325"/>
                  </a:cubicBezTo>
                  <a:lnTo>
                    <a:pt x="3315" y="3335"/>
                  </a:lnTo>
                  <a:cubicBezTo>
                    <a:pt x="3315" y="3563"/>
                    <a:pt x="3465" y="3638"/>
                    <a:pt x="4067" y="3792"/>
                  </a:cubicBezTo>
                  <a:cubicBezTo>
                    <a:pt x="4773" y="3976"/>
                    <a:pt x="5171" y="4230"/>
                    <a:pt x="5171" y="4836"/>
                  </a:cubicBezTo>
                  <a:lnTo>
                    <a:pt x="5171" y="4847"/>
                  </a:lnTo>
                  <a:lnTo>
                    <a:pt x="5171" y="4847"/>
                  </a:lnTo>
                  <a:lnTo>
                    <a:pt x="5171" y="484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wrap="square" anchor="ctr">
              <a:no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sp>
          <p:nvSpPr>
            <p:cNvPr id="25" name="íṩlïḑê"/>
            <p:cNvSpPr txBox="1"/>
            <p:nvPr/>
          </p:nvSpPr>
          <p:spPr bwMode="auto">
            <a:xfrm>
              <a:off x="9912559" y="3897300"/>
              <a:ext cx="1178056" cy="387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800" spc="600" dirty="0" smtClean="0">
                  <a:solidFill>
                    <a:schemeClr val="bg1"/>
                  </a:solidFill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点击输入</a:t>
              </a:r>
              <a:endParaRPr lang="en-US" altLang="zh-CN" sz="1800" spc="600" dirty="0">
                <a:solidFill>
                  <a:schemeClr val="bg1"/>
                </a:solidFill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</p:grpSp>
      <p:sp>
        <p:nvSpPr>
          <p:cNvPr id="31" name="文本框 30"/>
          <p:cNvSpPr txBox="1"/>
          <p:nvPr/>
        </p:nvSpPr>
        <p:spPr>
          <a:xfrm>
            <a:off x="4394151" y="860728"/>
            <a:ext cx="3404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spc="6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文悦古典明朝体 (非商业使用) W5" pitchFamily="50" charset="-122"/>
                <a:ea typeface="文悦古典明朝体 (非商业使用) W5" pitchFamily="50" charset="-122"/>
              </a:rPr>
              <a:t>点击输入标题</a:t>
            </a:r>
            <a:endParaRPr lang="zh-CN" altLang="en-US" sz="2800" spc="600" dirty="0">
              <a:solidFill>
                <a:schemeClr val="accent5">
                  <a:lumMod val="60000"/>
                  <a:lumOff val="40000"/>
                </a:schemeClr>
              </a:solidFill>
              <a:latin typeface="文悦古典明朝体 (非商业使用) W5" pitchFamily="50" charset="-122"/>
              <a:ea typeface="文悦古典明朝体 (非商业使用) W5" pitchFamily="50" charset="-122"/>
            </a:endParaRPr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777240" y="920096"/>
            <a:ext cx="4526280" cy="5079362"/>
            <a:chOff x="259080" y="802185"/>
            <a:chExt cx="4526280" cy="5079362"/>
          </a:xfrm>
        </p:grpSpPr>
        <p:grpSp>
          <p:nvGrpSpPr>
            <p:cNvPr id="3" name="PA_组 15" descr="e7d195523061f1c0d318120d6aeaf1b6ccceb6ba3da59c0775C5DE19DDDEBC09ED96DBD9900D9848D623ECAD1D4904B78047D0015C22C8BE97228BE8B5BFF08FE7A3AE04126DA07312A96C0F69F9BAB7B8762A2F02ECB167EB1D3D935132D44A03185F23F8625673A228DA0C7DA620D0616217B810CE4DCA0BDC2CD812D5F48220C6184BA351E466"/>
            <p:cNvGrpSpPr/>
            <p:nvPr>
              <p:custDataLst>
                <p:tags r:id="rId1"/>
              </p:custDataLst>
            </p:nvPr>
          </p:nvGrpSpPr>
          <p:grpSpPr>
            <a:xfrm>
              <a:off x="259080" y="802185"/>
              <a:ext cx="663228" cy="112150"/>
              <a:chOff x="989510" y="6337738"/>
              <a:chExt cx="683708" cy="115614"/>
            </a:xfrm>
          </p:grpSpPr>
          <p:sp>
            <p:nvSpPr>
              <p:cNvPr id="8" name="椭圆 7"/>
              <p:cNvSpPr/>
              <p:nvPr/>
            </p:nvSpPr>
            <p:spPr>
              <a:xfrm>
                <a:off x="989510" y="6337738"/>
                <a:ext cx="115614" cy="115614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Segoe Script" panose="030B0504020000000003" pitchFamily="66" charset="0"/>
                  <a:ea typeface="WenYue GuDianMingChaoTi (Non-Commercial Use)" pitchFamily="50" charset="-122"/>
                  <a:sym typeface="Segoe Script" panose="030B0504020000000003" pitchFamily="66" charset="0"/>
                </a:endParaRPr>
              </a:p>
            </p:txBody>
          </p:sp>
          <p:sp>
            <p:nvSpPr>
              <p:cNvPr id="9" name="椭圆 8"/>
              <p:cNvSpPr/>
              <p:nvPr/>
            </p:nvSpPr>
            <p:spPr>
              <a:xfrm>
                <a:off x="1273557" y="6337738"/>
                <a:ext cx="115614" cy="115614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Script" panose="030B0504020000000003" pitchFamily="66" charset="0"/>
                  <a:ea typeface="WenYue GuDianMingChaoTi (Non-Commercial Use)" pitchFamily="50" charset="-122"/>
                  <a:sym typeface="Segoe Script" panose="030B0504020000000003" pitchFamily="66" charset="0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557604" y="6337738"/>
                <a:ext cx="115614" cy="115614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Script" panose="030B0504020000000003" pitchFamily="66" charset="0"/>
                  <a:ea typeface="WenYue GuDianMingChaoTi (Non-Commercial Use)" pitchFamily="50" charset="-122"/>
                  <a:sym typeface="Segoe Script" panose="030B0504020000000003" pitchFamily="66" charset="0"/>
                </a:endParaRPr>
              </a:p>
            </p:txBody>
          </p:sp>
        </p:grpSp>
        <p:sp>
          <p:nvSpPr>
            <p:cNvPr id="4" name="文本框 3"/>
            <p:cNvSpPr txBox="1"/>
            <p:nvPr/>
          </p:nvSpPr>
          <p:spPr>
            <a:xfrm>
              <a:off x="259080" y="2254443"/>
              <a:ext cx="4368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800" spc="600" dirty="0" smtClean="0">
                  <a:solidFill>
                    <a:schemeClr val="accent1"/>
                  </a:solidFill>
                  <a:latin typeface="Segoe Script" panose="030B0504020000000003" pitchFamily="66" charset="0"/>
                  <a:ea typeface="WenYue GuDianMingChaoTi (Non-Commercial Use)" pitchFamily="50" charset="-122"/>
                  <a:sym typeface="Segoe Script" panose="030B0504020000000003" pitchFamily="66" charset="0"/>
                </a:rPr>
                <a:t>七月你好</a:t>
              </a:r>
              <a:endParaRPr lang="zh-CN" altLang="en-US" sz="4800" spc="600" dirty="0">
                <a:solidFill>
                  <a:schemeClr val="accent1"/>
                </a:solidFill>
                <a:latin typeface="Segoe Script" panose="030B0504020000000003" pitchFamily="66" charset="0"/>
                <a:ea typeface="WenYue GuDianMingChaoTi (Non-Commercial Use)" pitchFamily="50" charset="-122"/>
                <a:sym typeface="Segoe Script" panose="030B0504020000000003" pitchFamily="66" charset="0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259080" y="3819444"/>
              <a:ext cx="3459480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zh-CN" altLang="en-US" sz="1600" spc="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Script" panose="030B0504020000000003" pitchFamily="66" charset="0"/>
                  <a:ea typeface="WenYue GuDianMingChaoTi (Non-Commercial Use)" pitchFamily="50" charset="-122"/>
                  <a:sym typeface="Segoe Script" panose="030B0504020000000003" pitchFamily="66" charset="0"/>
                </a:rPr>
                <a:t>点击输入您的文字</a:t>
              </a:r>
              <a:r>
                <a:rPr lang="zh-CN" altLang="en-US" sz="1600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Script" panose="030B0504020000000003" pitchFamily="66" charset="0"/>
                  <a:ea typeface="WenYue GuDianMingChaoTi (Non-Commercial Use)" pitchFamily="50" charset="-122"/>
                  <a:sym typeface="Segoe Script" panose="030B0504020000000003" pitchFamily="66" charset="0"/>
                </a:rPr>
                <a:t>内容，点击输入您的文字内容，点击输入您的文字</a:t>
              </a:r>
              <a:r>
                <a:rPr lang="zh-CN" altLang="en-US" sz="1600" spc="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Script" panose="030B0504020000000003" pitchFamily="66" charset="0"/>
                  <a:ea typeface="WenYue GuDianMingChaoTi (Non-Commercial Use)" pitchFamily="50" charset="-122"/>
                  <a:sym typeface="Segoe Script" panose="030B0504020000000003" pitchFamily="66" charset="0"/>
                </a:rPr>
                <a:t>内容，点击输入您的文字内容</a:t>
              </a:r>
              <a:r>
                <a:rPr lang="en-US" altLang="zh-CN" sz="1600" spc="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Script" panose="030B0504020000000003" pitchFamily="66" charset="0"/>
                  <a:ea typeface="WenYue GuDianMingChaoTi (Non-Commercial Use)" pitchFamily="50" charset="-122"/>
                  <a:sym typeface="Segoe Script" panose="030B0504020000000003" pitchFamily="66" charset="0"/>
                </a:rPr>
                <a:t>.</a:t>
              </a:r>
              <a:endParaRPr lang="zh-CN" altLang="en-US" sz="16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anose="030B0504020000000003" pitchFamily="66" charset="0"/>
                <a:ea typeface="WenYue GuDianMingChaoTi (Non-Commercial Use)" pitchFamily="50" charset="-122"/>
                <a:sym typeface="Segoe Script" panose="030B0504020000000003" pitchFamily="66" charset="0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259080" y="1436116"/>
              <a:ext cx="45262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spc="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Script" panose="030B0504020000000003" pitchFamily="66" charset="0"/>
                  <a:ea typeface="WenYue GuDianMingChaoTi (Non-Commercial Use)" pitchFamily="50" charset="-122"/>
                  <a:sym typeface="Segoe Script" panose="030B0504020000000003" pitchFamily="66" charset="0"/>
                </a:rPr>
                <a:t>ADD YOUR TITLE </a:t>
              </a:r>
              <a:endParaRPr lang="zh-CN" altLang="en-US" sz="24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anose="030B0504020000000003" pitchFamily="66" charset="0"/>
                <a:ea typeface="WenYue GuDianMingChaoTi (Non-Commercial Use)" pitchFamily="50" charset="-122"/>
                <a:sym typeface="Segoe Script" panose="030B0504020000000003" pitchFamily="66" charset="0"/>
              </a:endParaRPr>
            </a:p>
          </p:txBody>
        </p:sp>
        <p:cxnSp>
          <p:nvCxnSpPr>
            <p:cNvPr id="7" name="直接连接符 6"/>
            <p:cNvCxnSpPr/>
            <p:nvPr/>
          </p:nvCxnSpPr>
          <p:spPr>
            <a:xfrm>
              <a:off x="371231" y="3311089"/>
              <a:ext cx="147828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组合 10"/>
          <p:cNvGrpSpPr/>
          <p:nvPr/>
        </p:nvGrpSpPr>
        <p:grpSpPr>
          <a:xfrm>
            <a:off x="5862320" y="-1"/>
            <a:ext cx="6329680" cy="6861065"/>
            <a:chOff x="5862320" y="-1"/>
            <a:chExt cx="6329680" cy="6861065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25" r="27515"/>
            <a:stretch>
              <a:fillRect/>
            </a:stretch>
          </p:blipFill>
          <p:spPr>
            <a:xfrm>
              <a:off x="5862320" y="-1"/>
              <a:ext cx="5316613" cy="686106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pic>
        <p:sp>
          <p:nvSpPr>
            <p:cNvPr id="13" name="矩形 12"/>
            <p:cNvSpPr/>
            <p:nvPr/>
          </p:nvSpPr>
          <p:spPr>
            <a:xfrm>
              <a:off x="11178933" y="0"/>
              <a:ext cx="1013067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Segoe Script" panose="030B0504020000000003" pitchFamily="66" charset="0"/>
                <a:ea typeface="WenYue GuDianMingChaoTi (Non-Commercial Use)" pitchFamily="50" charset="-122"/>
                <a:sym typeface="Segoe Script" panose="030B0504020000000003" pitchFamily="66" charset="0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1377690" y="2108200"/>
              <a:ext cx="615553" cy="263144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en-US" altLang="zh-CN" sz="1400" spc="600" dirty="0" smtClean="0">
                  <a:solidFill>
                    <a:schemeClr val="bg1"/>
                  </a:solidFill>
                  <a:latin typeface="Segoe Script" panose="030B0504020000000003" pitchFamily="66" charset="0"/>
                  <a:ea typeface="WenYue GuDianMingChaoTi (Non-Commercial Use)" pitchFamily="50" charset="-122"/>
                  <a:sym typeface="Segoe Script" panose="030B0504020000000003" pitchFamily="66" charset="0"/>
                </a:rPr>
                <a:t>ADD YOUR TITLE HERE</a:t>
              </a:r>
              <a:endParaRPr lang="zh-CN" altLang="en-US" sz="1400" spc="600" dirty="0">
                <a:solidFill>
                  <a:schemeClr val="bg1"/>
                </a:solidFill>
                <a:latin typeface="Segoe Script" panose="030B0504020000000003" pitchFamily="66" charset="0"/>
                <a:ea typeface="WenYue GuDianMingChaoTi (Non-Commercial Use)" pitchFamily="50" charset="-122"/>
                <a:sym typeface="Segoe Script" panose="030B0504020000000003" pitchFamily="66" charset="0"/>
              </a:endParaRPr>
            </a:p>
          </p:txBody>
        </p: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tile tx="-3333750" ty="-152400" sx="100000" sy="100000" flip="xy" algn="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-1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1656907" y="1111102"/>
            <a:ext cx="8878186" cy="4635795"/>
            <a:chOff x="1656907" y="1111102"/>
            <a:chExt cx="8878186" cy="4635795"/>
          </a:xfrm>
        </p:grpSpPr>
        <p:sp>
          <p:nvSpPr>
            <p:cNvPr id="13" name="矩形 12"/>
            <p:cNvSpPr/>
            <p:nvPr/>
          </p:nvSpPr>
          <p:spPr>
            <a:xfrm>
              <a:off x="1656907" y="1111102"/>
              <a:ext cx="8878186" cy="463579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5" name="直接连接符 14"/>
            <p:cNvCxnSpPr/>
            <p:nvPr/>
          </p:nvCxnSpPr>
          <p:spPr>
            <a:xfrm>
              <a:off x="6085367" y="1653363"/>
              <a:ext cx="0" cy="3551274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  <a:effectLst>
              <a:outerShdw blurRad="76200" dist="25400" dir="2700000" algn="tl" rotWithShape="0">
                <a:schemeClr val="accent1">
                  <a:lumMod val="75000"/>
                  <a:alpha val="38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组合 20"/>
            <p:cNvGrpSpPr/>
            <p:nvPr/>
          </p:nvGrpSpPr>
          <p:grpSpPr>
            <a:xfrm>
              <a:off x="2286114" y="1876649"/>
              <a:ext cx="3226867" cy="3144192"/>
              <a:chOff x="2286114" y="1653363"/>
              <a:chExt cx="3226867" cy="3144192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2600546" y="1653363"/>
                <a:ext cx="2912435" cy="1159838"/>
                <a:chOff x="2600546" y="1653363"/>
                <a:chExt cx="2912435" cy="1159838"/>
              </a:xfrm>
            </p:grpSpPr>
            <p:sp>
              <p:nvSpPr>
                <p:cNvPr id="18" name="矩形 17"/>
                <p:cNvSpPr/>
                <p:nvPr/>
              </p:nvSpPr>
              <p:spPr>
                <a:xfrm>
                  <a:off x="2600546" y="2111453"/>
                  <a:ext cx="2541182" cy="701748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ffectLst>
                  <a:outerShdw blurRad="342900" dist="50800" dir="2700000" algn="tl" rotWithShape="0">
                    <a:prstClr val="black">
                      <a:alpha val="23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2800" spc="6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文悦古典明朝体 (非商业使用) W5" pitchFamily="50" charset="-122"/>
                      <a:ea typeface="文悦古典明朝体 (非商业使用) W5" pitchFamily="50" charset="-122"/>
                    </a:rPr>
                    <a:t>七月你好</a:t>
                  </a:r>
                  <a:endParaRPr lang="zh-CN" altLang="en-US" sz="2800" spc="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文悦古典明朝体 (非商业使用) W5" pitchFamily="50" charset="-122"/>
                    <a:ea typeface="文悦古典明朝体 (非商业使用) W5" pitchFamily="50" charset="-122"/>
                  </a:endParaRPr>
                </a:p>
              </p:txBody>
            </p:sp>
            <p:pic>
              <p:nvPicPr>
                <p:cNvPr id="31" name="图片 30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71674" y="1653363"/>
                  <a:ext cx="628211" cy="628211"/>
                </a:xfrm>
                <a:prstGeom prst="rect">
                  <a:avLst/>
                </a:prstGeom>
              </p:spPr>
            </p:pic>
            <p:pic>
              <p:nvPicPr>
                <p:cNvPr id="32" name="图片 31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7421" y="2047658"/>
                  <a:ext cx="415560" cy="415560"/>
                </a:xfrm>
                <a:prstGeom prst="rect">
                  <a:avLst/>
                </a:prstGeom>
              </p:spPr>
            </p:pic>
          </p:grpSp>
          <p:sp>
            <p:nvSpPr>
              <p:cNvPr id="43" name="文本框 42"/>
              <p:cNvSpPr txBox="1"/>
              <p:nvPr/>
            </p:nvSpPr>
            <p:spPr>
              <a:xfrm>
                <a:off x="2286114" y="3412560"/>
                <a:ext cx="3170045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1400" spc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rPr>
                  <a:t>点击输入文字，点击输入</a:t>
                </a:r>
                <a:r>
                  <a:rPr lang="zh-CN" altLang="en-US" sz="1400" spc="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rPr>
                  <a:t>文字。点击输入文字，</a:t>
                </a:r>
                <a:endParaRPr lang="zh-CN" altLang="en-US" sz="1400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zh-CN" altLang="en-US" sz="1400" spc="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rPr>
                  <a:t>点击输入文字。点击输入文字</a:t>
                </a:r>
                <a:r>
                  <a:rPr lang="zh-CN" altLang="en-US" sz="1400" spc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rPr>
                  <a:t>，点击</a:t>
                </a:r>
                <a:r>
                  <a:rPr lang="zh-CN" altLang="en-US" sz="1400" spc="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rPr>
                  <a:t>输入文字</a:t>
                </a:r>
                <a:r>
                  <a:rPr lang="zh-CN" altLang="en-US" sz="1400" spc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rPr>
                  <a:t>。</a:t>
                </a:r>
                <a:endParaRPr lang="zh-CN" altLang="en-US" sz="1400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endParaRPr>
              </a:p>
            </p:txBody>
          </p:sp>
        </p:grp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7473" y="1562242"/>
              <a:ext cx="3996987" cy="3626446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6971857" y="2186331"/>
              <a:ext cx="2690037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5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empus Sans ITC" panose="04020404030D07020202" pitchFamily="82" charset="0"/>
                </a:rPr>
                <a:t>PART</a:t>
              </a:r>
              <a:endParaRPr lang="en-US" altLang="zh-CN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empus Sans ITC" panose="04020404030D07020202" pitchFamily="82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zh-CN" sz="5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empus Sans ITC" panose="04020404030D07020202" pitchFamily="82" charset="0"/>
                </a:rPr>
                <a:t>THREE</a:t>
              </a:r>
              <a:endParaRPr lang="zh-CN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Tempus Sans ITC" panose="04020404030D07020202" pitchFamily="82" charset="0"/>
              </a:endParaRPr>
            </a:p>
          </p:txBody>
        </p: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fdc3662-f61f-400f-8563-668b0d0493e3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561975" y="942974"/>
            <a:ext cx="10850565" cy="5019673"/>
            <a:chOff x="669924" y="1123952"/>
            <a:chExt cx="10850565" cy="5019673"/>
          </a:xfrm>
        </p:grpSpPr>
        <p:sp>
          <p:nvSpPr>
            <p:cNvPr id="3" name="i$lídê"/>
            <p:cNvSpPr/>
            <p:nvPr/>
          </p:nvSpPr>
          <p:spPr bwMode="auto">
            <a:xfrm>
              <a:off x="669924" y="1123952"/>
              <a:ext cx="4936225" cy="5019673"/>
            </a:xfrm>
            <a:prstGeom prst="rect">
              <a:avLst/>
            </a:prstGeom>
            <a:blipFill dpi="0" rotWithShape="1">
              <a:blip r:embed="rId2"/>
              <a:srcRect/>
              <a:tile tx="-107950" ty="501650" sx="100000" sy="100000" flip="none" algn="ctr"/>
            </a:blipFill>
            <a:ln w="9525">
              <a:noFill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cxnSp>
          <p:nvCxnSpPr>
            <p:cNvPr id="4" name="直接连接符 3"/>
            <p:cNvCxnSpPr/>
            <p:nvPr/>
          </p:nvCxnSpPr>
          <p:spPr>
            <a:xfrm>
              <a:off x="6204845" y="1123952"/>
              <a:ext cx="0" cy="5019673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îṣḷïḋé"/>
            <p:cNvSpPr/>
            <p:nvPr/>
          </p:nvSpPr>
          <p:spPr bwMode="auto">
            <a:xfrm>
              <a:off x="7131001" y="1449000"/>
              <a:ext cx="4389488" cy="767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ctr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200" dirty="0"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Supporting </a:t>
              </a:r>
              <a:r>
                <a:rPr lang="zh-CN" altLang="en-US" sz="1200" dirty="0" smtClean="0"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点击输入</a:t>
              </a:r>
              <a:r>
                <a:rPr lang="en-US" altLang="zh-CN" sz="1200" dirty="0" smtClean="0"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.</a:t>
              </a:r>
              <a:endParaRPr lang="en-US" altLang="zh-CN" sz="1200" dirty="0"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200" dirty="0"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When you copy &amp; paste, choose "keep text only" option.</a:t>
              </a:r>
              <a:endParaRPr lang="en-US" altLang="zh-CN" sz="1200" dirty="0"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sp>
          <p:nvSpPr>
            <p:cNvPr id="6" name="iṡľíḋe"/>
            <p:cNvSpPr/>
            <p:nvPr/>
          </p:nvSpPr>
          <p:spPr bwMode="auto">
            <a:xfrm>
              <a:off x="6591683" y="1628121"/>
              <a:ext cx="409192" cy="409192"/>
            </a:xfrm>
            <a:prstGeom prst="ellipse">
              <a:avLst/>
            </a:prstGeom>
            <a:solidFill>
              <a:schemeClr val="accent1"/>
            </a:soli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01</a:t>
              </a:r>
              <a:endParaRPr lang="zh-CN" altLang="en-US" sz="1400" dirty="0">
                <a:solidFill>
                  <a:schemeClr val="bg1"/>
                </a:solidFill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sp>
          <p:nvSpPr>
            <p:cNvPr id="7" name="îSḻïḋê"/>
            <p:cNvSpPr/>
            <p:nvPr/>
          </p:nvSpPr>
          <p:spPr bwMode="auto">
            <a:xfrm>
              <a:off x="7131001" y="2672291"/>
              <a:ext cx="4389488" cy="767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ctr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200" dirty="0"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Supporting </a:t>
              </a:r>
              <a:r>
                <a:rPr lang="zh-CN" altLang="en-US" sz="1200" dirty="0" smtClean="0"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点击输入</a:t>
              </a:r>
              <a:r>
                <a:rPr lang="en-US" altLang="zh-CN" sz="1200" dirty="0" smtClean="0"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.</a:t>
              </a:r>
              <a:endParaRPr lang="en-US" altLang="zh-CN" sz="1200" dirty="0"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200" dirty="0"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When you copy &amp; paste, choose "keep text only" option.</a:t>
              </a:r>
              <a:endParaRPr lang="en-US" altLang="zh-CN" sz="1200" dirty="0"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sp>
          <p:nvSpPr>
            <p:cNvPr id="8" name="íṧḻiḍê"/>
            <p:cNvSpPr/>
            <p:nvPr/>
          </p:nvSpPr>
          <p:spPr bwMode="auto">
            <a:xfrm>
              <a:off x="6591683" y="2851412"/>
              <a:ext cx="409192" cy="409192"/>
            </a:xfrm>
            <a:prstGeom prst="ellipse">
              <a:avLst/>
            </a:prstGeom>
            <a:solidFill>
              <a:schemeClr val="accent1"/>
            </a:soli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02</a:t>
              </a:r>
              <a:endParaRPr lang="zh-CN" altLang="en-US" sz="1400" dirty="0">
                <a:solidFill>
                  <a:schemeClr val="bg1"/>
                </a:solidFill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sp>
          <p:nvSpPr>
            <p:cNvPr id="9" name="îşḷiḍé"/>
            <p:cNvSpPr/>
            <p:nvPr/>
          </p:nvSpPr>
          <p:spPr bwMode="auto">
            <a:xfrm>
              <a:off x="7131001" y="3895582"/>
              <a:ext cx="4389488" cy="767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ctr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200" dirty="0"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Supporting </a:t>
              </a:r>
              <a:r>
                <a:rPr lang="zh-CN" altLang="en-US" sz="1200" dirty="0" smtClean="0"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点击输入</a:t>
              </a:r>
              <a:r>
                <a:rPr lang="en-US" altLang="zh-CN" sz="1200" dirty="0" smtClean="0"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.</a:t>
              </a:r>
              <a:endParaRPr lang="en-US" altLang="zh-CN" sz="1200" dirty="0"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200" dirty="0"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When you copy &amp; paste, choose "keep text only" option.</a:t>
              </a:r>
              <a:endParaRPr lang="en-US" altLang="zh-CN" sz="1200" dirty="0"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sp>
          <p:nvSpPr>
            <p:cNvPr id="10" name="i$ḻiḑè"/>
            <p:cNvSpPr/>
            <p:nvPr/>
          </p:nvSpPr>
          <p:spPr bwMode="auto">
            <a:xfrm>
              <a:off x="6591683" y="4074703"/>
              <a:ext cx="409192" cy="409192"/>
            </a:xfrm>
            <a:prstGeom prst="ellipse">
              <a:avLst/>
            </a:prstGeom>
            <a:solidFill>
              <a:schemeClr val="accent3"/>
            </a:soli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03</a:t>
              </a:r>
              <a:endParaRPr lang="zh-CN" altLang="en-US" sz="1400" dirty="0">
                <a:solidFill>
                  <a:schemeClr val="bg1"/>
                </a:solidFill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sp>
          <p:nvSpPr>
            <p:cNvPr id="11" name="i$1íḓê"/>
            <p:cNvSpPr/>
            <p:nvPr/>
          </p:nvSpPr>
          <p:spPr bwMode="auto">
            <a:xfrm>
              <a:off x="7131001" y="5118873"/>
              <a:ext cx="4389488" cy="767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ctr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200" dirty="0"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Supporting </a:t>
              </a:r>
              <a:r>
                <a:rPr lang="zh-CN" altLang="en-US" sz="1200" dirty="0" smtClean="0"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点击输入</a:t>
              </a:r>
              <a:r>
                <a:rPr lang="en-US" altLang="zh-CN" sz="1200" dirty="0" smtClean="0"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.</a:t>
              </a:r>
              <a:endParaRPr lang="en-US" altLang="zh-CN" sz="1200" dirty="0"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200" dirty="0"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When you copy &amp; paste, choose "keep text only" option.</a:t>
              </a:r>
              <a:endParaRPr lang="en-US" altLang="zh-CN" sz="1200" dirty="0"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sp>
          <p:nvSpPr>
            <p:cNvPr id="12" name="îšḷíḓé"/>
            <p:cNvSpPr/>
            <p:nvPr/>
          </p:nvSpPr>
          <p:spPr bwMode="auto">
            <a:xfrm>
              <a:off x="6591683" y="5297994"/>
              <a:ext cx="409192" cy="409192"/>
            </a:xfrm>
            <a:prstGeom prst="ellipse">
              <a:avLst/>
            </a:prstGeom>
            <a:solidFill>
              <a:schemeClr val="accent1"/>
            </a:soli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04</a:t>
              </a:r>
              <a:endParaRPr lang="zh-CN" altLang="en-US" sz="1400" dirty="0">
                <a:solidFill>
                  <a:schemeClr val="bg1"/>
                </a:solidFill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grpSp>
          <p:nvGrpSpPr>
            <p:cNvPr id="13" name="iṩľîďê"/>
            <p:cNvGrpSpPr/>
            <p:nvPr/>
          </p:nvGrpSpPr>
          <p:grpSpPr>
            <a:xfrm>
              <a:off x="669925" y="2523976"/>
              <a:ext cx="4936224" cy="1810047"/>
              <a:chOff x="669925" y="2523976"/>
              <a:chExt cx="4936224" cy="1810047"/>
            </a:xfrm>
          </p:grpSpPr>
          <p:sp>
            <p:nvSpPr>
              <p:cNvPr id="14" name="i$1íḋè"/>
              <p:cNvSpPr/>
              <p:nvPr/>
            </p:nvSpPr>
            <p:spPr bwMode="auto">
              <a:xfrm>
                <a:off x="669925" y="2523976"/>
                <a:ext cx="4936224" cy="1810047"/>
              </a:xfrm>
              <a:prstGeom prst="rect">
                <a:avLst/>
              </a:prstGeom>
              <a:solidFill>
                <a:schemeClr val="accent6">
                  <a:alpha val="62000"/>
                </a:schemeClr>
              </a:solidFill>
              <a:ln>
                <a:noFill/>
              </a:ln>
            </p:spPr>
            <p:txBody>
              <a:bodyPr wrap="square" lIns="90000" tIns="46800" rIns="90000" bIns="46800" rtlCol="0">
                <a:normAutofit/>
              </a:bodyPr>
              <a:lstStyle/>
              <a:p>
                <a:pPr algn="ctr">
                  <a:lnSpc>
                    <a:spcPct val="150000"/>
                  </a:lnSpc>
                </a:pPr>
                <a:endParaRPr lang="en-US" altLang="zh-CN" dirty="0">
                  <a:solidFill>
                    <a:schemeClr val="bg1"/>
                  </a:solidFill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endParaRPr>
              </a:p>
            </p:txBody>
          </p:sp>
          <p:sp>
            <p:nvSpPr>
              <p:cNvPr id="15" name="ïṥlïḍè"/>
              <p:cNvSpPr/>
              <p:nvPr/>
            </p:nvSpPr>
            <p:spPr>
              <a:xfrm>
                <a:off x="669925" y="3159590"/>
                <a:ext cx="4936223" cy="1079411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90000" anchor="t" anchorCtr="0">
                <a:normAutofit/>
              </a:bodyPr>
              <a:lstStyle/>
              <a:p>
                <a:pPr>
                  <a:lnSpc>
                    <a:spcPct val="120000"/>
                  </a:lnSpc>
                  <a:spcBef>
                    <a:spcPct val="0"/>
                  </a:spcBef>
                </a:pPr>
                <a:r>
                  <a:rPr lang="en-US" altLang="zh-CN" sz="1200" dirty="0">
                    <a:solidFill>
                      <a:schemeClr val="bg1"/>
                    </a:solidFill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rPr>
                  <a:t>Unified fonts make reading more fluent.</a:t>
                </a:r>
                <a:endParaRPr lang="en-US" altLang="zh-CN" sz="1200" dirty="0">
                  <a:solidFill>
                    <a:schemeClr val="bg1"/>
                  </a:solidFill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endParaRPr>
              </a:p>
              <a:p>
                <a:pPr>
                  <a:lnSpc>
                    <a:spcPct val="120000"/>
                  </a:lnSpc>
                  <a:spcBef>
                    <a:spcPct val="0"/>
                  </a:spcBef>
                </a:pPr>
                <a:r>
                  <a:rPr lang="en-US" altLang="zh-CN" sz="1200" dirty="0">
                    <a:solidFill>
                      <a:schemeClr val="bg1"/>
                    </a:solidFill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rPr>
                  <a:t>Theme color makes PPT more convenient to change.</a:t>
                </a:r>
                <a:endParaRPr lang="en-US" altLang="zh-CN" sz="1200" dirty="0">
                  <a:solidFill>
                    <a:schemeClr val="bg1"/>
                  </a:solidFill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endParaRPr>
              </a:p>
              <a:p>
                <a:pPr>
                  <a:lnSpc>
                    <a:spcPct val="120000"/>
                  </a:lnSpc>
                  <a:spcBef>
                    <a:spcPct val="0"/>
                  </a:spcBef>
                </a:pPr>
                <a:r>
                  <a:rPr lang="en-US" altLang="zh-CN" sz="1200" dirty="0">
                    <a:solidFill>
                      <a:schemeClr val="bg1"/>
                    </a:solidFill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rPr>
                  <a:t>Adjust the spacing to adapt to Chinese typesetting, use the reference line in PPT.</a:t>
                </a:r>
                <a:endParaRPr lang="en-US" altLang="zh-CN" sz="1200" dirty="0">
                  <a:solidFill>
                    <a:schemeClr val="bg1"/>
                  </a:solidFill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endParaRPr>
              </a:p>
            </p:txBody>
          </p:sp>
          <p:sp>
            <p:nvSpPr>
              <p:cNvPr id="16" name="îş1îḋe"/>
              <p:cNvSpPr txBox="1"/>
              <p:nvPr/>
            </p:nvSpPr>
            <p:spPr bwMode="auto">
              <a:xfrm>
                <a:off x="669926" y="2619001"/>
                <a:ext cx="4936222" cy="540589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 anchor="ctr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zh-CN" altLang="en-US" sz="2000" b="1" dirty="0" smtClean="0">
                    <a:solidFill>
                      <a:schemeClr val="bg1"/>
                    </a:solidFill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rPr>
                  <a:t>点击输入</a:t>
                </a:r>
                <a:endParaRPr lang="en-US" altLang="zh-CN" sz="2000" b="1" dirty="0">
                  <a:solidFill>
                    <a:schemeClr val="bg1"/>
                  </a:solidFill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endParaRPr>
              </a:p>
            </p:txBody>
          </p:sp>
        </p:grp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5ef66c05-6aa7-4286-b191-2d73895acf2d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73571" y="1137014"/>
            <a:ext cx="10839683" cy="5007213"/>
            <a:chOff x="673571" y="1137014"/>
            <a:chExt cx="10839683" cy="5007213"/>
          </a:xfrm>
        </p:grpSpPr>
        <p:sp>
          <p:nvSpPr>
            <p:cNvPr id="3" name="ïṣ1ïḋê"/>
            <p:cNvSpPr/>
            <p:nvPr/>
          </p:nvSpPr>
          <p:spPr bwMode="auto">
            <a:xfrm rot="10800000">
              <a:off x="4229165" y="2363084"/>
              <a:ext cx="3885258" cy="2585628"/>
            </a:xfrm>
            <a:custGeom>
              <a:avLst/>
              <a:gdLst>
                <a:gd name="T0" fmla="*/ 357 w 357"/>
                <a:gd name="T1" fmla="*/ 13 h 236"/>
                <a:gd name="T2" fmla="*/ 314 w 357"/>
                <a:gd name="T3" fmla="*/ 0 h 236"/>
                <a:gd name="T4" fmla="*/ 317 w 357"/>
                <a:gd name="T5" fmla="*/ 12 h 236"/>
                <a:gd name="T6" fmla="*/ 178 w 357"/>
                <a:gd name="T7" fmla="*/ 113 h 236"/>
                <a:gd name="T8" fmla="*/ 0 w 357"/>
                <a:gd name="T9" fmla="*/ 220 h 236"/>
                <a:gd name="T10" fmla="*/ 1 w 357"/>
                <a:gd name="T11" fmla="*/ 236 h 236"/>
                <a:gd name="T12" fmla="*/ 191 w 357"/>
                <a:gd name="T13" fmla="*/ 124 h 236"/>
                <a:gd name="T14" fmla="*/ 321 w 357"/>
                <a:gd name="T15" fmla="*/ 29 h 236"/>
                <a:gd name="T16" fmla="*/ 324 w 357"/>
                <a:gd name="T17" fmla="*/ 44 h 236"/>
                <a:gd name="T18" fmla="*/ 357 w 357"/>
                <a:gd name="T19" fmla="*/ 13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7" h="236">
                  <a:moveTo>
                    <a:pt x="357" y="13"/>
                  </a:moveTo>
                  <a:cubicBezTo>
                    <a:pt x="314" y="0"/>
                    <a:pt x="314" y="0"/>
                    <a:pt x="314" y="0"/>
                  </a:cubicBezTo>
                  <a:cubicBezTo>
                    <a:pt x="317" y="12"/>
                    <a:pt x="317" y="12"/>
                    <a:pt x="317" y="12"/>
                  </a:cubicBezTo>
                  <a:cubicBezTo>
                    <a:pt x="277" y="25"/>
                    <a:pt x="224" y="54"/>
                    <a:pt x="178" y="113"/>
                  </a:cubicBezTo>
                  <a:cubicBezTo>
                    <a:pt x="131" y="174"/>
                    <a:pt x="66" y="213"/>
                    <a:pt x="0" y="220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72" y="229"/>
                    <a:pt x="142" y="188"/>
                    <a:pt x="191" y="124"/>
                  </a:cubicBezTo>
                  <a:cubicBezTo>
                    <a:pt x="235" y="68"/>
                    <a:pt x="283" y="41"/>
                    <a:pt x="321" y="29"/>
                  </a:cubicBezTo>
                  <a:cubicBezTo>
                    <a:pt x="324" y="44"/>
                    <a:pt x="324" y="44"/>
                    <a:pt x="324" y="44"/>
                  </a:cubicBezTo>
                  <a:lnTo>
                    <a:pt x="357" y="1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endParaRPr lang="en-US" sz="5400"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sp>
          <p:nvSpPr>
            <p:cNvPr id="4" name="îṩ1íḓe"/>
            <p:cNvSpPr/>
            <p:nvPr/>
          </p:nvSpPr>
          <p:spPr bwMode="auto">
            <a:xfrm rot="10800000">
              <a:off x="8778585" y="2396984"/>
              <a:ext cx="1066030" cy="996962"/>
            </a:xfrm>
            <a:custGeom>
              <a:avLst/>
              <a:gdLst>
                <a:gd name="T0" fmla="*/ 98 w 98"/>
                <a:gd name="T1" fmla="*/ 83 h 91"/>
                <a:gd name="T2" fmla="*/ 70 w 98"/>
                <a:gd name="T3" fmla="*/ 49 h 91"/>
                <a:gd name="T4" fmla="*/ 65 w 98"/>
                <a:gd name="T5" fmla="*/ 61 h 91"/>
                <a:gd name="T6" fmla="*/ 16 w 98"/>
                <a:gd name="T7" fmla="*/ 0 h 91"/>
                <a:gd name="T8" fmla="*/ 0 w 98"/>
                <a:gd name="T9" fmla="*/ 4 h 91"/>
                <a:gd name="T10" fmla="*/ 59 w 98"/>
                <a:gd name="T11" fmla="*/ 78 h 91"/>
                <a:gd name="T12" fmla="*/ 54 w 98"/>
                <a:gd name="T13" fmla="*/ 91 h 91"/>
                <a:gd name="T14" fmla="*/ 98 w 98"/>
                <a:gd name="T15" fmla="*/ 83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" h="91">
                  <a:moveTo>
                    <a:pt x="98" y="83"/>
                  </a:moveTo>
                  <a:cubicBezTo>
                    <a:pt x="70" y="49"/>
                    <a:pt x="70" y="49"/>
                    <a:pt x="70" y="49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40" y="48"/>
                    <a:pt x="23" y="26"/>
                    <a:pt x="16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36"/>
                    <a:pt x="28" y="61"/>
                    <a:pt x="59" y="78"/>
                  </a:cubicBezTo>
                  <a:cubicBezTo>
                    <a:pt x="54" y="91"/>
                    <a:pt x="54" y="91"/>
                    <a:pt x="54" y="91"/>
                  </a:cubicBezTo>
                  <a:lnTo>
                    <a:pt x="98" y="8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endParaRPr lang="en-US" sz="5400"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sp>
          <p:nvSpPr>
            <p:cNvPr id="5" name="îsḷîďe"/>
            <p:cNvSpPr/>
            <p:nvPr/>
          </p:nvSpPr>
          <p:spPr bwMode="auto">
            <a:xfrm rot="10800000">
              <a:off x="8648207" y="4050369"/>
              <a:ext cx="1087505" cy="876771"/>
            </a:xfrm>
            <a:custGeom>
              <a:avLst/>
              <a:gdLst>
                <a:gd name="T0" fmla="*/ 100 w 100"/>
                <a:gd name="T1" fmla="*/ 17 h 80"/>
                <a:gd name="T2" fmla="*/ 97 w 100"/>
                <a:gd name="T3" fmla="*/ 0 h 80"/>
                <a:gd name="T4" fmla="*/ 14 w 100"/>
                <a:gd name="T5" fmla="*/ 43 h 80"/>
                <a:gd name="T6" fmla="*/ 3 w 100"/>
                <a:gd name="T7" fmla="*/ 36 h 80"/>
                <a:gd name="T8" fmla="*/ 0 w 100"/>
                <a:gd name="T9" fmla="*/ 80 h 80"/>
                <a:gd name="T10" fmla="*/ 40 w 100"/>
                <a:gd name="T11" fmla="*/ 60 h 80"/>
                <a:gd name="T12" fmla="*/ 28 w 100"/>
                <a:gd name="T13" fmla="*/ 52 h 80"/>
                <a:gd name="T14" fmla="*/ 100 w 100"/>
                <a:gd name="T15" fmla="*/ 1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0" h="80">
                  <a:moveTo>
                    <a:pt x="100" y="17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62" y="6"/>
                    <a:pt x="33" y="21"/>
                    <a:pt x="14" y="43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40" y="60"/>
                    <a:pt x="40" y="60"/>
                    <a:pt x="40" y="60"/>
                  </a:cubicBezTo>
                  <a:cubicBezTo>
                    <a:pt x="28" y="52"/>
                    <a:pt x="28" y="52"/>
                    <a:pt x="28" y="52"/>
                  </a:cubicBezTo>
                  <a:cubicBezTo>
                    <a:pt x="45" y="34"/>
                    <a:pt x="70" y="22"/>
                    <a:pt x="100" y="17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normAutofit lnSpcReduction="10000"/>
            </a:bodyPr>
            <a:lstStyle/>
            <a:p>
              <a:endParaRPr lang="en-US" sz="5400"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grpSp>
          <p:nvGrpSpPr>
            <p:cNvPr id="6" name="iṥļíḓé"/>
            <p:cNvGrpSpPr/>
            <p:nvPr/>
          </p:nvGrpSpPr>
          <p:grpSpPr>
            <a:xfrm>
              <a:off x="673571" y="1137014"/>
              <a:ext cx="2593447" cy="1097821"/>
              <a:chOff x="673572" y="1137014"/>
              <a:chExt cx="2194754" cy="1097821"/>
            </a:xfrm>
          </p:grpSpPr>
          <p:sp>
            <p:nvSpPr>
              <p:cNvPr id="31" name="iṥ1íḋè"/>
              <p:cNvSpPr/>
              <p:nvPr/>
            </p:nvSpPr>
            <p:spPr bwMode="auto">
              <a:xfrm>
                <a:off x="673573" y="1578818"/>
                <a:ext cx="2194753" cy="6560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zh-CN" altLang="en-US" sz="1100" dirty="0" smtClean="0"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rPr>
                  <a:t>点击输入您的文字，点击输入您的文字。</a:t>
                </a:r>
                <a:endParaRPr lang="en-US" altLang="zh-CN" sz="1100" dirty="0"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endParaRPr>
              </a:p>
            </p:txBody>
          </p:sp>
          <p:sp>
            <p:nvSpPr>
              <p:cNvPr id="32" name="îṧľïḋé"/>
              <p:cNvSpPr txBox="1"/>
              <p:nvPr/>
            </p:nvSpPr>
            <p:spPr bwMode="auto">
              <a:xfrm>
                <a:off x="673572" y="1137014"/>
                <a:ext cx="2194754" cy="441805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zh-CN" altLang="en-US" sz="2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rPr>
                  <a:t>点击输入</a:t>
                </a:r>
                <a:endPara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endParaRPr>
              </a:p>
            </p:txBody>
          </p:sp>
        </p:grpSp>
        <p:grpSp>
          <p:nvGrpSpPr>
            <p:cNvPr id="7" name="íşḻïḋé"/>
            <p:cNvGrpSpPr/>
            <p:nvPr/>
          </p:nvGrpSpPr>
          <p:grpSpPr>
            <a:xfrm>
              <a:off x="8711102" y="1137014"/>
              <a:ext cx="2746736" cy="1097821"/>
              <a:chOff x="9263084" y="1137014"/>
              <a:chExt cx="2194754" cy="1097821"/>
            </a:xfrm>
          </p:grpSpPr>
          <p:sp>
            <p:nvSpPr>
              <p:cNvPr id="29" name="ïSľîḍê"/>
              <p:cNvSpPr/>
              <p:nvPr/>
            </p:nvSpPr>
            <p:spPr bwMode="auto">
              <a:xfrm>
                <a:off x="9263085" y="1578818"/>
                <a:ext cx="2194753" cy="6560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r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zh-CN" altLang="en-US" sz="1100" dirty="0" smtClean="0"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rPr>
                  <a:t>点击输入您的文字，点击输入您的文字。</a:t>
                </a:r>
                <a:endParaRPr lang="en-US" altLang="zh-CN" sz="1100" dirty="0"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endParaRPr>
              </a:p>
            </p:txBody>
          </p:sp>
          <p:sp>
            <p:nvSpPr>
              <p:cNvPr id="30" name="îṡḷïdê"/>
              <p:cNvSpPr txBox="1"/>
              <p:nvPr/>
            </p:nvSpPr>
            <p:spPr bwMode="auto">
              <a:xfrm>
                <a:off x="9263084" y="1137014"/>
                <a:ext cx="2194754" cy="441805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r"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zh-CN" altLang="en-US" sz="2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rPr>
                  <a:t>点击输入</a:t>
                </a:r>
                <a:endPara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endParaRPr>
              </a:p>
            </p:txBody>
          </p:sp>
        </p:grpSp>
        <p:grpSp>
          <p:nvGrpSpPr>
            <p:cNvPr id="8" name="iṥ1íḓé"/>
            <p:cNvGrpSpPr/>
            <p:nvPr/>
          </p:nvGrpSpPr>
          <p:grpSpPr>
            <a:xfrm>
              <a:off x="673571" y="5046406"/>
              <a:ext cx="2593447" cy="1097821"/>
              <a:chOff x="673572" y="5046406"/>
              <a:chExt cx="2194754" cy="1097821"/>
            </a:xfrm>
          </p:grpSpPr>
          <p:sp>
            <p:nvSpPr>
              <p:cNvPr id="27" name="ïṣľíḋê"/>
              <p:cNvSpPr/>
              <p:nvPr/>
            </p:nvSpPr>
            <p:spPr bwMode="auto">
              <a:xfrm>
                <a:off x="673573" y="5488210"/>
                <a:ext cx="2194753" cy="6560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zh-CN" altLang="en-US" sz="1100" dirty="0" smtClean="0"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rPr>
                  <a:t>点击输入您的文字，点击输入您的文字。</a:t>
                </a:r>
                <a:endParaRPr lang="en-US" altLang="zh-CN" sz="1100" dirty="0"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endParaRPr>
              </a:p>
            </p:txBody>
          </p:sp>
          <p:sp>
            <p:nvSpPr>
              <p:cNvPr id="28" name="íślïḍe"/>
              <p:cNvSpPr txBox="1"/>
              <p:nvPr/>
            </p:nvSpPr>
            <p:spPr bwMode="auto">
              <a:xfrm>
                <a:off x="673572" y="5046406"/>
                <a:ext cx="2194754" cy="441805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zh-CN" altLang="en-US" sz="2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rPr>
                  <a:t>点击输入</a:t>
                </a:r>
                <a:endPara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endParaRPr>
              </a:p>
            </p:txBody>
          </p:sp>
        </p:grpSp>
        <p:grpSp>
          <p:nvGrpSpPr>
            <p:cNvPr id="9" name="iṣ1ïḍe"/>
            <p:cNvGrpSpPr/>
            <p:nvPr/>
          </p:nvGrpSpPr>
          <p:grpSpPr>
            <a:xfrm>
              <a:off x="8766518" y="5046406"/>
              <a:ext cx="2746736" cy="1097821"/>
              <a:chOff x="9318500" y="4972518"/>
              <a:chExt cx="2194754" cy="1097821"/>
            </a:xfrm>
          </p:grpSpPr>
          <p:sp>
            <p:nvSpPr>
              <p:cNvPr id="25" name="ïṩlîdè"/>
              <p:cNvSpPr/>
              <p:nvPr/>
            </p:nvSpPr>
            <p:spPr bwMode="auto">
              <a:xfrm>
                <a:off x="9318501" y="5414322"/>
                <a:ext cx="2194753" cy="6560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r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zh-CN" altLang="en-US" sz="1100" dirty="0" smtClean="0"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rPr>
                  <a:t>点击输入您的文字，点击输入您的文字。</a:t>
                </a:r>
                <a:endParaRPr lang="en-US" altLang="zh-CN" sz="1100" dirty="0"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endParaRPr>
              </a:p>
            </p:txBody>
          </p:sp>
          <p:sp>
            <p:nvSpPr>
              <p:cNvPr id="26" name="íṥlíḍé"/>
              <p:cNvSpPr txBox="1"/>
              <p:nvPr/>
            </p:nvSpPr>
            <p:spPr bwMode="auto">
              <a:xfrm>
                <a:off x="9318500" y="4972518"/>
                <a:ext cx="2194754" cy="441805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r"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zh-CN" altLang="en-US" sz="2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rPr>
                  <a:t>点击输入</a:t>
                </a:r>
                <a:endPara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endParaRPr>
              </a:p>
            </p:txBody>
          </p:sp>
        </p:grpSp>
        <p:sp>
          <p:nvSpPr>
            <p:cNvPr id="10" name="îşļîďè"/>
            <p:cNvSpPr/>
            <p:nvPr/>
          </p:nvSpPr>
          <p:spPr bwMode="auto">
            <a:xfrm>
              <a:off x="7960495" y="4323883"/>
              <a:ext cx="1031244" cy="105242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9050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>
              <a:normAutofit fontScale="92500" lnSpcReduction="20000"/>
            </a:bodyPr>
            <a:lstStyle/>
            <a:p>
              <a:endParaRPr lang="en-US" sz="5400"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sp>
          <p:nvSpPr>
            <p:cNvPr id="11" name="í$ľíḑé"/>
            <p:cNvSpPr/>
            <p:nvPr/>
          </p:nvSpPr>
          <p:spPr bwMode="auto">
            <a:xfrm>
              <a:off x="8241132" y="4624104"/>
              <a:ext cx="469970" cy="451982"/>
            </a:xfrm>
            <a:custGeom>
              <a:avLst/>
              <a:gdLst>
                <a:gd name="connsiteX0" fmla="*/ 61288 w 609549"/>
                <a:gd name="connsiteY0" fmla="*/ 383285 h 586216"/>
                <a:gd name="connsiteX1" fmla="*/ 71162 w 609549"/>
                <a:gd name="connsiteY1" fmla="*/ 387101 h 586216"/>
                <a:gd name="connsiteX2" fmla="*/ 120018 w 609549"/>
                <a:gd name="connsiteY2" fmla="*/ 435892 h 586216"/>
                <a:gd name="connsiteX3" fmla="*/ 120018 w 609549"/>
                <a:gd name="connsiteY3" fmla="*/ 454200 h 586216"/>
                <a:gd name="connsiteX4" fmla="*/ 56639 w 609549"/>
                <a:gd name="connsiteY4" fmla="*/ 517543 h 586216"/>
                <a:gd name="connsiteX5" fmla="*/ 35592 w 609549"/>
                <a:gd name="connsiteY5" fmla="*/ 513644 h 586216"/>
                <a:gd name="connsiteX6" fmla="*/ 51877 w 609549"/>
                <a:gd name="connsiteY6" fmla="*/ 388099 h 586216"/>
                <a:gd name="connsiteX7" fmla="*/ 61288 w 609549"/>
                <a:gd name="connsiteY7" fmla="*/ 383285 h 586216"/>
                <a:gd name="connsiteX8" fmla="*/ 235245 w 609549"/>
                <a:gd name="connsiteY8" fmla="*/ 302810 h 586216"/>
                <a:gd name="connsiteX9" fmla="*/ 306042 w 609549"/>
                <a:gd name="connsiteY9" fmla="*/ 373466 h 586216"/>
                <a:gd name="connsiteX10" fmla="*/ 258717 w 609549"/>
                <a:gd name="connsiteY10" fmla="*/ 420680 h 586216"/>
                <a:gd name="connsiteX11" fmla="*/ 230246 w 609549"/>
                <a:gd name="connsiteY11" fmla="*/ 550152 h 586216"/>
                <a:gd name="connsiteX12" fmla="*/ 92223 w 609549"/>
                <a:gd name="connsiteY12" fmla="*/ 575305 h 586216"/>
                <a:gd name="connsiteX13" fmla="*/ 88748 w 609549"/>
                <a:gd name="connsiteY13" fmla="*/ 556143 h 586216"/>
                <a:gd name="connsiteX14" fmla="*/ 165115 w 609549"/>
                <a:gd name="connsiteY14" fmla="*/ 479877 h 586216"/>
                <a:gd name="connsiteX15" fmla="*/ 165115 w 609549"/>
                <a:gd name="connsiteY15" fmla="*/ 446308 h 586216"/>
                <a:gd name="connsiteX16" fmla="*/ 88700 w 609549"/>
                <a:gd name="connsiteY16" fmla="*/ 369995 h 586216"/>
                <a:gd name="connsiteX17" fmla="*/ 92128 w 609549"/>
                <a:gd name="connsiteY17" fmla="*/ 350976 h 586216"/>
                <a:gd name="connsiteX18" fmla="*/ 189111 w 609549"/>
                <a:gd name="connsiteY18" fmla="*/ 348884 h 586216"/>
                <a:gd name="connsiteX19" fmla="*/ 257958 w 609549"/>
                <a:gd name="connsiteY19" fmla="*/ 161679 h 586216"/>
                <a:gd name="connsiteX20" fmla="*/ 317251 w 609549"/>
                <a:gd name="connsiteY20" fmla="*/ 220879 h 586216"/>
                <a:gd name="connsiteX21" fmla="*/ 388070 w 609549"/>
                <a:gd name="connsiteY21" fmla="*/ 291586 h 586216"/>
                <a:gd name="connsiteX22" fmla="*/ 604906 w 609549"/>
                <a:gd name="connsiteY22" fmla="*/ 508130 h 586216"/>
                <a:gd name="connsiteX23" fmla="*/ 604906 w 609549"/>
                <a:gd name="connsiteY23" fmla="*/ 530526 h 586216"/>
                <a:gd name="connsiteX24" fmla="*/ 556567 w 609549"/>
                <a:gd name="connsiteY24" fmla="*/ 578789 h 586216"/>
                <a:gd name="connsiteX25" fmla="*/ 545327 w 609549"/>
                <a:gd name="connsiteY25" fmla="*/ 583449 h 586216"/>
                <a:gd name="connsiteX26" fmla="*/ 534135 w 609549"/>
                <a:gd name="connsiteY26" fmla="*/ 578789 h 586216"/>
                <a:gd name="connsiteX27" fmla="*/ 317251 w 609549"/>
                <a:gd name="connsiteY27" fmla="*/ 362293 h 586216"/>
                <a:gd name="connsiteX28" fmla="*/ 246481 w 609549"/>
                <a:gd name="connsiteY28" fmla="*/ 291586 h 586216"/>
                <a:gd name="connsiteX29" fmla="*/ 187140 w 609549"/>
                <a:gd name="connsiteY29" fmla="*/ 232339 h 586216"/>
                <a:gd name="connsiteX30" fmla="*/ 58606 w 609549"/>
                <a:gd name="connsiteY30" fmla="*/ 160814 h 586216"/>
                <a:gd name="connsiteX31" fmla="*/ 126401 w 609549"/>
                <a:gd name="connsiteY31" fmla="*/ 228498 h 586216"/>
                <a:gd name="connsiteX32" fmla="*/ 111975 w 609549"/>
                <a:gd name="connsiteY32" fmla="*/ 242899 h 586216"/>
                <a:gd name="connsiteX33" fmla="*/ 119307 w 609549"/>
                <a:gd name="connsiteY33" fmla="*/ 250219 h 586216"/>
                <a:gd name="connsiteX34" fmla="*/ 119307 w 609549"/>
                <a:gd name="connsiteY34" fmla="*/ 277692 h 586216"/>
                <a:gd name="connsiteX35" fmla="*/ 115641 w 609549"/>
                <a:gd name="connsiteY35" fmla="*/ 281352 h 586216"/>
                <a:gd name="connsiteX36" fmla="*/ 88123 w 609549"/>
                <a:gd name="connsiteY36" fmla="*/ 281352 h 586216"/>
                <a:gd name="connsiteX37" fmla="*/ 5712 w 609549"/>
                <a:gd name="connsiteY37" fmla="*/ 199029 h 586216"/>
                <a:gd name="connsiteX38" fmla="*/ 5712 w 609549"/>
                <a:gd name="connsiteY38" fmla="*/ 171604 h 586216"/>
                <a:gd name="connsiteX39" fmla="*/ 9378 w 609549"/>
                <a:gd name="connsiteY39" fmla="*/ 167944 h 586216"/>
                <a:gd name="connsiteX40" fmla="*/ 36849 w 609549"/>
                <a:gd name="connsiteY40" fmla="*/ 167944 h 586216"/>
                <a:gd name="connsiteX41" fmla="*/ 44180 w 609549"/>
                <a:gd name="connsiteY41" fmla="*/ 175264 h 586216"/>
                <a:gd name="connsiteX42" fmla="*/ 585775 w 609549"/>
                <a:gd name="connsiteY42" fmla="*/ 66370 h 586216"/>
                <a:gd name="connsiteX43" fmla="*/ 595263 w 609549"/>
                <a:gd name="connsiteY43" fmla="*/ 73839 h 586216"/>
                <a:gd name="connsiteX44" fmla="*/ 578978 w 609549"/>
                <a:gd name="connsiteY44" fmla="*/ 199341 h 586216"/>
                <a:gd name="connsiteX45" fmla="*/ 559693 w 609549"/>
                <a:gd name="connsiteY45" fmla="*/ 200387 h 586216"/>
                <a:gd name="connsiteX46" fmla="*/ 510789 w 609549"/>
                <a:gd name="connsiteY46" fmla="*/ 151612 h 586216"/>
                <a:gd name="connsiteX47" fmla="*/ 510789 w 609549"/>
                <a:gd name="connsiteY47" fmla="*/ 133262 h 586216"/>
                <a:gd name="connsiteX48" fmla="*/ 574216 w 609549"/>
                <a:gd name="connsiteY48" fmla="*/ 69988 h 586216"/>
                <a:gd name="connsiteX49" fmla="*/ 585775 w 609549"/>
                <a:gd name="connsiteY49" fmla="*/ 66370 h 586216"/>
                <a:gd name="connsiteX50" fmla="*/ 158702 w 609549"/>
                <a:gd name="connsiteY50" fmla="*/ 26758 h 586216"/>
                <a:gd name="connsiteX51" fmla="*/ 172463 w 609549"/>
                <a:gd name="connsiteY51" fmla="*/ 32464 h 586216"/>
                <a:gd name="connsiteX52" fmla="*/ 179701 w 609549"/>
                <a:gd name="connsiteY52" fmla="*/ 39691 h 586216"/>
                <a:gd name="connsiteX53" fmla="*/ 246935 w 609549"/>
                <a:gd name="connsiteY53" fmla="*/ 106831 h 586216"/>
                <a:gd name="connsiteX54" fmla="*/ 254886 w 609549"/>
                <a:gd name="connsiteY54" fmla="*/ 114819 h 586216"/>
                <a:gd name="connsiteX55" fmla="*/ 257600 w 609549"/>
                <a:gd name="connsiteY55" fmla="*/ 138879 h 586216"/>
                <a:gd name="connsiteX56" fmla="*/ 254886 w 609549"/>
                <a:gd name="connsiteY56" fmla="*/ 142255 h 586216"/>
                <a:gd name="connsiteX57" fmla="*/ 252315 w 609549"/>
                <a:gd name="connsiteY57" fmla="*/ 144823 h 586216"/>
                <a:gd name="connsiteX58" fmla="*/ 246696 w 609549"/>
                <a:gd name="connsiteY58" fmla="*/ 150434 h 586216"/>
                <a:gd name="connsiteX59" fmla="*/ 175892 w 609549"/>
                <a:gd name="connsiteY59" fmla="*/ 221140 h 586216"/>
                <a:gd name="connsiteX60" fmla="*/ 172463 w 609549"/>
                <a:gd name="connsiteY60" fmla="*/ 224611 h 586216"/>
                <a:gd name="connsiteX61" fmla="*/ 170130 w 609549"/>
                <a:gd name="connsiteY61" fmla="*/ 226560 h 586216"/>
                <a:gd name="connsiteX62" fmla="*/ 162274 w 609549"/>
                <a:gd name="connsiteY62" fmla="*/ 229936 h 586216"/>
                <a:gd name="connsiteX63" fmla="*/ 158702 w 609549"/>
                <a:gd name="connsiteY63" fmla="*/ 230269 h 586216"/>
                <a:gd name="connsiteX64" fmla="*/ 144942 w 609549"/>
                <a:gd name="connsiteY64" fmla="*/ 224611 h 586216"/>
                <a:gd name="connsiteX65" fmla="*/ 137609 w 609549"/>
                <a:gd name="connsiteY65" fmla="*/ 217288 h 586216"/>
                <a:gd name="connsiteX66" fmla="*/ 69804 w 609549"/>
                <a:gd name="connsiteY66" fmla="*/ 149578 h 586216"/>
                <a:gd name="connsiteX67" fmla="*/ 62519 w 609549"/>
                <a:gd name="connsiteY67" fmla="*/ 142255 h 586216"/>
                <a:gd name="connsiteX68" fmla="*/ 62519 w 609549"/>
                <a:gd name="connsiteY68" fmla="*/ 114819 h 586216"/>
                <a:gd name="connsiteX69" fmla="*/ 144942 w 609549"/>
                <a:gd name="connsiteY69" fmla="*/ 32464 h 586216"/>
                <a:gd name="connsiteX70" fmla="*/ 158702 w 609549"/>
                <a:gd name="connsiteY70" fmla="*/ 26758 h 586216"/>
                <a:gd name="connsiteX71" fmla="*/ 254809 w 609549"/>
                <a:gd name="connsiteY71" fmla="*/ 6542 h 586216"/>
                <a:gd name="connsiteX72" fmla="*/ 321015 w 609549"/>
                <a:gd name="connsiteY72" fmla="*/ 29913 h 586216"/>
                <a:gd name="connsiteX73" fmla="*/ 260017 w 609549"/>
                <a:gd name="connsiteY73" fmla="*/ 97465 h 586216"/>
                <a:gd name="connsiteX74" fmla="*/ 193067 w 609549"/>
                <a:gd name="connsiteY74" fmla="*/ 30626 h 586216"/>
                <a:gd name="connsiteX75" fmla="*/ 254809 w 609549"/>
                <a:gd name="connsiteY75" fmla="*/ 6542 h 586216"/>
                <a:gd name="connsiteX76" fmla="*/ 503105 w 609549"/>
                <a:gd name="connsiteY76" fmla="*/ 953 h 586216"/>
                <a:gd name="connsiteX77" fmla="*/ 538560 w 609549"/>
                <a:gd name="connsiteY77" fmla="*/ 10911 h 586216"/>
                <a:gd name="connsiteX78" fmla="*/ 542083 w 609549"/>
                <a:gd name="connsiteY78" fmla="*/ 30073 h 586216"/>
                <a:gd name="connsiteX79" fmla="*/ 465709 w 609549"/>
                <a:gd name="connsiteY79" fmla="*/ 106341 h 586216"/>
                <a:gd name="connsiteX80" fmla="*/ 465709 w 609549"/>
                <a:gd name="connsiteY80" fmla="*/ 139911 h 586216"/>
                <a:gd name="connsiteX81" fmla="*/ 542131 w 609549"/>
                <a:gd name="connsiteY81" fmla="*/ 216227 h 586216"/>
                <a:gd name="connsiteX82" fmla="*/ 538655 w 609549"/>
                <a:gd name="connsiteY82" fmla="*/ 235246 h 586216"/>
                <a:gd name="connsiteX83" fmla="*/ 442187 w 609549"/>
                <a:gd name="connsiteY83" fmla="*/ 237528 h 586216"/>
                <a:gd name="connsiteX84" fmla="*/ 399238 w 609549"/>
                <a:gd name="connsiteY84" fmla="*/ 280370 h 586216"/>
                <a:gd name="connsiteX85" fmla="*/ 328482 w 609549"/>
                <a:gd name="connsiteY85" fmla="*/ 209712 h 586216"/>
                <a:gd name="connsiteX86" fmla="*/ 372240 w 609549"/>
                <a:gd name="connsiteY86" fmla="*/ 166015 h 586216"/>
                <a:gd name="connsiteX87" fmla="*/ 400571 w 609549"/>
                <a:gd name="connsiteY87" fmla="*/ 36064 h 586216"/>
                <a:gd name="connsiteX88" fmla="*/ 503105 w 609549"/>
                <a:gd name="connsiteY88" fmla="*/ 953 h 58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609549" h="586216">
                  <a:moveTo>
                    <a:pt x="61288" y="383285"/>
                  </a:moveTo>
                  <a:cubicBezTo>
                    <a:pt x="64829" y="383106"/>
                    <a:pt x="68448" y="384367"/>
                    <a:pt x="71162" y="387101"/>
                  </a:cubicBezTo>
                  <a:lnTo>
                    <a:pt x="120018" y="435892"/>
                  </a:lnTo>
                  <a:cubicBezTo>
                    <a:pt x="125113" y="440933"/>
                    <a:pt x="125113" y="449160"/>
                    <a:pt x="120018" y="454200"/>
                  </a:cubicBezTo>
                  <a:lnTo>
                    <a:pt x="56639" y="517543"/>
                  </a:lnTo>
                  <a:cubicBezTo>
                    <a:pt x="50211" y="523963"/>
                    <a:pt x="39211" y="522013"/>
                    <a:pt x="35592" y="513644"/>
                  </a:cubicBezTo>
                  <a:cubicBezTo>
                    <a:pt x="17783" y="472794"/>
                    <a:pt x="23211" y="424288"/>
                    <a:pt x="51877" y="388099"/>
                  </a:cubicBezTo>
                  <a:cubicBezTo>
                    <a:pt x="54282" y="385079"/>
                    <a:pt x="57746" y="383463"/>
                    <a:pt x="61288" y="383285"/>
                  </a:cubicBezTo>
                  <a:close/>
                  <a:moveTo>
                    <a:pt x="235245" y="302810"/>
                  </a:moveTo>
                  <a:lnTo>
                    <a:pt x="306042" y="373466"/>
                  </a:lnTo>
                  <a:lnTo>
                    <a:pt x="258717" y="420680"/>
                  </a:lnTo>
                  <a:cubicBezTo>
                    <a:pt x="274667" y="464329"/>
                    <a:pt x="265192" y="515300"/>
                    <a:pt x="230246" y="550152"/>
                  </a:cubicBezTo>
                  <a:cubicBezTo>
                    <a:pt x="192919" y="587430"/>
                    <a:pt x="137644" y="595798"/>
                    <a:pt x="92223" y="575305"/>
                  </a:cubicBezTo>
                  <a:cubicBezTo>
                    <a:pt x="84701" y="571882"/>
                    <a:pt x="82892" y="561992"/>
                    <a:pt x="88748" y="556143"/>
                  </a:cubicBezTo>
                  <a:lnTo>
                    <a:pt x="165115" y="479877"/>
                  </a:lnTo>
                  <a:cubicBezTo>
                    <a:pt x="174399" y="470605"/>
                    <a:pt x="174399" y="455580"/>
                    <a:pt x="165115" y="446308"/>
                  </a:cubicBezTo>
                  <a:lnTo>
                    <a:pt x="88700" y="369995"/>
                  </a:lnTo>
                  <a:cubicBezTo>
                    <a:pt x="82844" y="364194"/>
                    <a:pt x="84653" y="354399"/>
                    <a:pt x="92128" y="350976"/>
                  </a:cubicBezTo>
                  <a:cubicBezTo>
                    <a:pt x="122789" y="337092"/>
                    <a:pt x="157973" y="336379"/>
                    <a:pt x="189111" y="348884"/>
                  </a:cubicBezTo>
                  <a:close/>
                  <a:moveTo>
                    <a:pt x="257958" y="161679"/>
                  </a:moveTo>
                  <a:lnTo>
                    <a:pt x="317251" y="220879"/>
                  </a:lnTo>
                  <a:lnTo>
                    <a:pt x="388070" y="291586"/>
                  </a:lnTo>
                  <a:lnTo>
                    <a:pt x="604906" y="508130"/>
                  </a:lnTo>
                  <a:cubicBezTo>
                    <a:pt x="611097" y="514311"/>
                    <a:pt x="611097" y="524344"/>
                    <a:pt x="604906" y="530526"/>
                  </a:cubicBezTo>
                  <a:lnTo>
                    <a:pt x="556567" y="578789"/>
                  </a:lnTo>
                  <a:cubicBezTo>
                    <a:pt x="553471" y="581880"/>
                    <a:pt x="549423" y="583449"/>
                    <a:pt x="545327" y="583449"/>
                  </a:cubicBezTo>
                  <a:cubicBezTo>
                    <a:pt x="541279" y="583449"/>
                    <a:pt x="537231" y="581880"/>
                    <a:pt x="534135" y="578789"/>
                  </a:cubicBezTo>
                  <a:lnTo>
                    <a:pt x="317251" y="362293"/>
                  </a:lnTo>
                  <a:lnTo>
                    <a:pt x="246481" y="291586"/>
                  </a:lnTo>
                  <a:lnTo>
                    <a:pt x="187140" y="232339"/>
                  </a:lnTo>
                  <a:close/>
                  <a:moveTo>
                    <a:pt x="58606" y="160814"/>
                  </a:moveTo>
                  <a:lnTo>
                    <a:pt x="126401" y="228498"/>
                  </a:lnTo>
                  <a:lnTo>
                    <a:pt x="111975" y="242899"/>
                  </a:lnTo>
                  <a:lnTo>
                    <a:pt x="119307" y="250219"/>
                  </a:lnTo>
                  <a:cubicBezTo>
                    <a:pt x="126877" y="257824"/>
                    <a:pt x="126877" y="270087"/>
                    <a:pt x="119307" y="277692"/>
                  </a:cubicBezTo>
                  <a:lnTo>
                    <a:pt x="115641" y="281352"/>
                  </a:lnTo>
                  <a:cubicBezTo>
                    <a:pt x="108024" y="288909"/>
                    <a:pt x="95741" y="288909"/>
                    <a:pt x="88123" y="281352"/>
                  </a:cubicBezTo>
                  <a:lnTo>
                    <a:pt x="5712" y="199029"/>
                  </a:lnTo>
                  <a:cubicBezTo>
                    <a:pt x="-1905" y="191424"/>
                    <a:pt x="-1905" y="179161"/>
                    <a:pt x="5712" y="171604"/>
                  </a:cubicBezTo>
                  <a:lnTo>
                    <a:pt x="9378" y="167944"/>
                  </a:lnTo>
                  <a:cubicBezTo>
                    <a:pt x="16948" y="160339"/>
                    <a:pt x="29231" y="160339"/>
                    <a:pt x="36849" y="167944"/>
                  </a:cubicBezTo>
                  <a:lnTo>
                    <a:pt x="44180" y="175264"/>
                  </a:lnTo>
                  <a:close/>
                  <a:moveTo>
                    <a:pt x="585775" y="66370"/>
                  </a:moveTo>
                  <a:cubicBezTo>
                    <a:pt x="589775" y="67101"/>
                    <a:pt x="593430" y="69680"/>
                    <a:pt x="595263" y="73839"/>
                  </a:cubicBezTo>
                  <a:cubicBezTo>
                    <a:pt x="613072" y="114675"/>
                    <a:pt x="607644" y="163212"/>
                    <a:pt x="578978" y="199341"/>
                  </a:cubicBezTo>
                  <a:cubicBezTo>
                    <a:pt x="574168" y="205379"/>
                    <a:pt x="565121" y="205854"/>
                    <a:pt x="559693" y="200387"/>
                  </a:cubicBezTo>
                  <a:lnTo>
                    <a:pt x="510789" y="151612"/>
                  </a:lnTo>
                  <a:cubicBezTo>
                    <a:pt x="505742" y="146526"/>
                    <a:pt x="505742" y="138349"/>
                    <a:pt x="510789" y="133262"/>
                  </a:cubicBezTo>
                  <a:lnTo>
                    <a:pt x="574216" y="69988"/>
                  </a:lnTo>
                  <a:cubicBezTo>
                    <a:pt x="577430" y="66756"/>
                    <a:pt x="581775" y="65639"/>
                    <a:pt x="585775" y="66370"/>
                  </a:cubicBezTo>
                  <a:close/>
                  <a:moveTo>
                    <a:pt x="158702" y="26758"/>
                  </a:moveTo>
                  <a:cubicBezTo>
                    <a:pt x="163655" y="26758"/>
                    <a:pt x="168654" y="28660"/>
                    <a:pt x="172463" y="32464"/>
                  </a:cubicBezTo>
                  <a:lnTo>
                    <a:pt x="179701" y="39691"/>
                  </a:lnTo>
                  <a:lnTo>
                    <a:pt x="246935" y="106831"/>
                  </a:lnTo>
                  <a:lnTo>
                    <a:pt x="254886" y="114819"/>
                  </a:lnTo>
                  <a:cubicBezTo>
                    <a:pt x="261457" y="121334"/>
                    <a:pt x="262362" y="131414"/>
                    <a:pt x="257600" y="138879"/>
                  </a:cubicBezTo>
                  <a:cubicBezTo>
                    <a:pt x="256839" y="140068"/>
                    <a:pt x="255934" y="141209"/>
                    <a:pt x="254886" y="142255"/>
                  </a:cubicBezTo>
                  <a:lnTo>
                    <a:pt x="252315" y="144823"/>
                  </a:lnTo>
                  <a:lnTo>
                    <a:pt x="246696" y="150434"/>
                  </a:lnTo>
                  <a:lnTo>
                    <a:pt x="175892" y="221140"/>
                  </a:lnTo>
                  <a:lnTo>
                    <a:pt x="172463" y="224611"/>
                  </a:lnTo>
                  <a:cubicBezTo>
                    <a:pt x="171702" y="225324"/>
                    <a:pt x="170940" y="225990"/>
                    <a:pt x="170130" y="226560"/>
                  </a:cubicBezTo>
                  <a:cubicBezTo>
                    <a:pt x="167749" y="228319"/>
                    <a:pt x="165083" y="229413"/>
                    <a:pt x="162274" y="229936"/>
                  </a:cubicBezTo>
                  <a:cubicBezTo>
                    <a:pt x="161083" y="230174"/>
                    <a:pt x="159893" y="230269"/>
                    <a:pt x="158702" y="230269"/>
                  </a:cubicBezTo>
                  <a:cubicBezTo>
                    <a:pt x="153703" y="230269"/>
                    <a:pt x="148751" y="228367"/>
                    <a:pt x="144942" y="224611"/>
                  </a:cubicBezTo>
                  <a:lnTo>
                    <a:pt x="137609" y="217288"/>
                  </a:lnTo>
                  <a:lnTo>
                    <a:pt x="69804" y="149578"/>
                  </a:lnTo>
                  <a:lnTo>
                    <a:pt x="62519" y="142255"/>
                  </a:lnTo>
                  <a:cubicBezTo>
                    <a:pt x="54900" y="134647"/>
                    <a:pt x="54900" y="122380"/>
                    <a:pt x="62519" y="114819"/>
                  </a:cubicBezTo>
                  <a:lnTo>
                    <a:pt x="144942" y="32464"/>
                  </a:lnTo>
                  <a:cubicBezTo>
                    <a:pt x="148751" y="28660"/>
                    <a:pt x="153750" y="26758"/>
                    <a:pt x="158702" y="26758"/>
                  </a:cubicBezTo>
                  <a:close/>
                  <a:moveTo>
                    <a:pt x="254809" y="6542"/>
                  </a:moveTo>
                  <a:cubicBezTo>
                    <a:pt x="277279" y="4029"/>
                    <a:pt x="300492" y="9424"/>
                    <a:pt x="321015" y="29913"/>
                  </a:cubicBezTo>
                  <a:cubicBezTo>
                    <a:pt x="380347" y="89193"/>
                    <a:pt x="337205" y="46124"/>
                    <a:pt x="260017" y="97465"/>
                  </a:cubicBezTo>
                  <a:lnTo>
                    <a:pt x="193067" y="30626"/>
                  </a:lnTo>
                  <a:cubicBezTo>
                    <a:pt x="210614" y="19479"/>
                    <a:pt x="232340" y="9056"/>
                    <a:pt x="254809" y="6542"/>
                  </a:cubicBezTo>
                  <a:close/>
                  <a:moveTo>
                    <a:pt x="503105" y="953"/>
                  </a:moveTo>
                  <a:cubicBezTo>
                    <a:pt x="515252" y="2468"/>
                    <a:pt x="527216" y="5788"/>
                    <a:pt x="538560" y="10911"/>
                  </a:cubicBezTo>
                  <a:cubicBezTo>
                    <a:pt x="546131" y="14334"/>
                    <a:pt x="547940" y="24224"/>
                    <a:pt x="542083" y="30073"/>
                  </a:cubicBezTo>
                  <a:lnTo>
                    <a:pt x="465709" y="106341"/>
                  </a:lnTo>
                  <a:cubicBezTo>
                    <a:pt x="456424" y="115613"/>
                    <a:pt x="456424" y="130639"/>
                    <a:pt x="465709" y="139911"/>
                  </a:cubicBezTo>
                  <a:lnTo>
                    <a:pt x="542131" y="216227"/>
                  </a:lnTo>
                  <a:cubicBezTo>
                    <a:pt x="547940" y="222028"/>
                    <a:pt x="546178" y="231823"/>
                    <a:pt x="538655" y="235246"/>
                  </a:cubicBezTo>
                  <a:cubicBezTo>
                    <a:pt x="508181" y="249035"/>
                    <a:pt x="473184" y="249844"/>
                    <a:pt x="442187" y="237528"/>
                  </a:cubicBezTo>
                  <a:lnTo>
                    <a:pt x="399238" y="280370"/>
                  </a:lnTo>
                  <a:lnTo>
                    <a:pt x="328482" y="209712"/>
                  </a:lnTo>
                  <a:lnTo>
                    <a:pt x="372240" y="166015"/>
                  </a:lnTo>
                  <a:cubicBezTo>
                    <a:pt x="356051" y="122270"/>
                    <a:pt x="365527" y="71060"/>
                    <a:pt x="400571" y="36064"/>
                  </a:cubicBezTo>
                  <a:cubicBezTo>
                    <a:pt x="428569" y="8106"/>
                    <a:pt x="466664" y="-3592"/>
                    <a:pt x="503105" y="953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sp>
          <p:nvSpPr>
            <p:cNvPr id="12" name="ïṡļîḍê"/>
            <p:cNvSpPr/>
            <p:nvPr/>
          </p:nvSpPr>
          <p:spPr bwMode="auto">
            <a:xfrm rot="10800000">
              <a:off x="4097256" y="2363084"/>
              <a:ext cx="3876055" cy="2596414"/>
            </a:xfrm>
            <a:custGeom>
              <a:avLst/>
              <a:gdLst>
                <a:gd name="T0" fmla="*/ 178 w 356"/>
                <a:gd name="T1" fmla="*/ 114 h 237"/>
                <a:gd name="T2" fmla="*/ 40 w 356"/>
                <a:gd name="T3" fmla="*/ 13 h 237"/>
                <a:gd name="T4" fmla="*/ 43 w 356"/>
                <a:gd name="T5" fmla="*/ 0 h 237"/>
                <a:gd name="T6" fmla="*/ 0 w 356"/>
                <a:gd name="T7" fmla="*/ 11 h 237"/>
                <a:gd name="T8" fmla="*/ 32 w 356"/>
                <a:gd name="T9" fmla="*/ 43 h 237"/>
                <a:gd name="T10" fmla="*/ 35 w 356"/>
                <a:gd name="T11" fmla="*/ 29 h 237"/>
                <a:gd name="T12" fmla="*/ 165 w 356"/>
                <a:gd name="T13" fmla="*/ 125 h 237"/>
                <a:gd name="T14" fmla="*/ 354 w 356"/>
                <a:gd name="T15" fmla="*/ 237 h 237"/>
                <a:gd name="T16" fmla="*/ 356 w 356"/>
                <a:gd name="T17" fmla="*/ 220 h 237"/>
                <a:gd name="T18" fmla="*/ 178 w 356"/>
                <a:gd name="T19" fmla="*/ 114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6" h="237">
                  <a:moveTo>
                    <a:pt x="178" y="114"/>
                  </a:moveTo>
                  <a:cubicBezTo>
                    <a:pt x="132" y="54"/>
                    <a:pt x="79" y="26"/>
                    <a:pt x="40" y="13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72" y="42"/>
                    <a:pt x="121" y="68"/>
                    <a:pt x="165" y="125"/>
                  </a:cubicBezTo>
                  <a:cubicBezTo>
                    <a:pt x="214" y="189"/>
                    <a:pt x="283" y="230"/>
                    <a:pt x="354" y="237"/>
                  </a:cubicBezTo>
                  <a:cubicBezTo>
                    <a:pt x="356" y="220"/>
                    <a:pt x="356" y="220"/>
                    <a:pt x="356" y="220"/>
                  </a:cubicBezTo>
                  <a:cubicBezTo>
                    <a:pt x="290" y="213"/>
                    <a:pt x="225" y="175"/>
                    <a:pt x="178" y="1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endParaRPr lang="en-US" sz="5400"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sp>
          <p:nvSpPr>
            <p:cNvPr id="13" name="íşļiďe"/>
            <p:cNvSpPr/>
            <p:nvPr/>
          </p:nvSpPr>
          <p:spPr bwMode="auto">
            <a:xfrm rot="10800000">
              <a:off x="2324118" y="2396984"/>
              <a:ext cx="1098242" cy="1248128"/>
            </a:xfrm>
            <a:custGeom>
              <a:avLst/>
              <a:gdLst>
                <a:gd name="T0" fmla="*/ 101 w 101"/>
                <a:gd name="T1" fmla="*/ 0 h 114"/>
                <a:gd name="T2" fmla="*/ 84 w 101"/>
                <a:gd name="T3" fmla="*/ 0 h 114"/>
                <a:gd name="T4" fmla="*/ 31 w 101"/>
                <a:gd name="T5" fmla="*/ 85 h 114"/>
                <a:gd name="T6" fmla="*/ 26 w 101"/>
                <a:gd name="T7" fmla="*/ 73 h 114"/>
                <a:gd name="T8" fmla="*/ 0 w 101"/>
                <a:gd name="T9" fmla="*/ 109 h 114"/>
                <a:gd name="T10" fmla="*/ 44 w 101"/>
                <a:gd name="T11" fmla="*/ 114 h 114"/>
                <a:gd name="T12" fmla="*/ 38 w 101"/>
                <a:gd name="T13" fmla="*/ 100 h 114"/>
                <a:gd name="T14" fmla="*/ 101 w 101"/>
                <a:gd name="T15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114">
                  <a:moveTo>
                    <a:pt x="101" y="0"/>
                  </a:moveTo>
                  <a:cubicBezTo>
                    <a:pt x="84" y="0"/>
                    <a:pt x="84" y="0"/>
                    <a:pt x="84" y="0"/>
                  </a:cubicBezTo>
                  <a:cubicBezTo>
                    <a:pt x="84" y="37"/>
                    <a:pt x="65" y="67"/>
                    <a:pt x="31" y="85"/>
                  </a:cubicBezTo>
                  <a:cubicBezTo>
                    <a:pt x="26" y="73"/>
                    <a:pt x="26" y="73"/>
                    <a:pt x="26" y="73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44" y="114"/>
                    <a:pt x="44" y="114"/>
                    <a:pt x="44" y="114"/>
                  </a:cubicBezTo>
                  <a:cubicBezTo>
                    <a:pt x="38" y="100"/>
                    <a:pt x="38" y="100"/>
                    <a:pt x="38" y="100"/>
                  </a:cubicBezTo>
                  <a:cubicBezTo>
                    <a:pt x="78" y="80"/>
                    <a:pt x="101" y="44"/>
                    <a:pt x="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endParaRPr lang="en-US" sz="5400"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sp>
          <p:nvSpPr>
            <p:cNvPr id="14" name="îşlíḑé"/>
            <p:cNvSpPr/>
            <p:nvPr/>
          </p:nvSpPr>
          <p:spPr bwMode="auto">
            <a:xfrm rot="10800000">
              <a:off x="2486706" y="4050370"/>
              <a:ext cx="1033819" cy="876771"/>
            </a:xfrm>
            <a:custGeom>
              <a:avLst/>
              <a:gdLst>
                <a:gd name="T0" fmla="*/ 83 w 95"/>
                <a:gd name="T1" fmla="*/ 42 h 80"/>
                <a:gd name="T2" fmla="*/ 3 w 95"/>
                <a:gd name="T3" fmla="*/ 0 h 80"/>
                <a:gd name="T4" fmla="*/ 0 w 95"/>
                <a:gd name="T5" fmla="*/ 17 h 80"/>
                <a:gd name="T6" fmla="*/ 67 w 95"/>
                <a:gd name="T7" fmla="*/ 51 h 80"/>
                <a:gd name="T8" fmla="*/ 56 w 95"/>
                <a:gd name="T9" fmla="*/ 57 h 80"/>
                <a:gd name="T10" fmla="*/ 94 w 95"/>
                <a:gd name="T11" fmla="*/ 80 h 80"/>
                <a:gd name="T12" fmla="*/ 95 w 95"/>
                <a:gd name="T13" fmla="*/ 35 h 80"/>
                <a:gd name="T14" fmla="*/ 83 w 95"/>
                <a:gd name="T15" fmla="*/ 4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5" h="80">
                  <a:moveTo>
                    <a:pt x="83" y="42"/>
                  </a:moveTo>
                  <a:cubicBezTo>
                    <a:pt x="64" y="21"/>
                    <a:pt x="36" y="6"/>
                    <a:pt x="3" y="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28" y="22"/>
                    <a:pt x="51" y="34"/>
                    <a:pt x="67" y="51"/>
                  </a:cubicBezTo>
                  <a:cubicBezTo>
                    <a:pt x="56" y="57"/>
                    <a:pt x="56" y="57"/>
                    <a:pt x="56" y="57"/>
                  </a:cubicBezTo>
                  <a:cubicBezTo>
                    <a:pt x="94" y="80"/>
                    <a:pt x="94" y="80"/>
                    <a:pt x="94" y="80"/>
                  </a:cubicBezTo>
                  <a:cubicBezTo>
                    <a:pt x="95" y="35"/>
                    <a:pt x="95" y="35"/>
                    <a:pt x="95" y="35"/>
                  </a:cubicBezTo>
                  <a:lnTo>
                    <a:pt x="83" y="4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normAutofit lnSpcReduction="10000"/>
            </a:bodyPr>
            <a:lstStyle/>
            <a:p>
              <a:endParaRPr lang="en-US" sz="5400"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sp>
          <p:nvSpPr>
            <p:cNvPr id="15" name="îṡlïḓe"/>
            <p:cNvSpPr/>
            <p:nvPr/>
          </p:nvSpPr>
          <p:spPr bwMode="auto">
            <a:xfrm>
              <a:off x="1900526" y="3001621"/>
              <a:ext cx="1031244" cy="1038037"/>
            </a:xfrm>
            <a:prstGeom prst="ellipse">
              <a:avLst/>
            </a:prstGeom>
            <a:solidFill>
              <a:schemeClr val="accent1"/>
            </a:solidFill>
            <a:ln w="19050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ctr" anchorCtr="0" compatLnSpc="1">
              <a:norm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Text</a:t>
              </a:r>
              <a:endParaRPr lang="en-US" sz="2000" b="1" dirty="0">
                <a:solidFill>
                  <a:schemeClr val="bg1"/>
                </a:solidFill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sp>
          <p:nvSpPr>
            <p:cNvPr id="16" name="iŝľïḑe"/>
            <p:cNvSpPr/>
            <p:nvPr/>
          </p:nvSpPr>
          <p:spPr bwMode="auto">
            <a:xfrm>
              <a:off x="9245905" y="3001621"/>
              <a:ext cx="1045569" cy="1038037"/>
            </a:xfrm>
            <a:prstGeom prst="ellipse">
              <a:avLst/>
            </a:prstGeom>
            <a:solidFill>
              <a:schemeClr val="accent1"/>
            </a:solidFill>
            <a:ln w="19050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ctr" anchorCtr="0" compatLnSpc="1">
              <a:norm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Text</a:t>
              </a:r>
              <a:endParaRPr lang="en-US" altLang="zh-CN" sz="2000" b="1" dirty="0">
                <a:solidFill>
                  <a:schemeClr val="bg1"/>
                </a:solidFill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sp>
          <p:nvSpPr>
            <p:cNvPr id="17" name="ïṥḻîḓé"/>
            <p:cNvSpPr/>
            <p:nvPr/>
          </p:nvSpPr>
          <p:spPr bwMode="auto">
            <a:xfrm>
              <a:off x="7736420" y="1904932"/>
              <a:ext cx="1031244" cy="103803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9050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>
              <a:normAutofit fontScale="92500" lnSpcReduction="20000"/>
            </a:bodyPr>
            <a:lstStyle/>
            <a:p>
              <a:endParaRPr lang="en-US" sz="5400"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sp>
          <p:nvSpPr>
            <p:cNvPr id="18" name="ïṣ1idè"/>
            <p:cNvSpPr/>
            <p:nvPr/>
          </p:nvSpPr>
          <p:spPr bwMode="auto">
            <a:xfrm>
              <a:off x="8020576" y="2221895"/>
              <a:ext cx="462932" cy="404110"/>
            </a:xfrm>
            <a:custGeom>
              <a:avLst/>
              <a:gdLst>
                <a:gd name="connsiteX0" fmla="*/ 424975 w 608697"/>
                <a:gd name="connsiteY0" fmla="*/ 168488 h 531358"/>
                <a:gd name="connsiteX1" fmla="*/ 387604 w 608697"/>
                <a:gd name="connsiteY1" fmla="*/ 205806 h 531358"/>
                <a:gd name="connsiteX2" fmla="*/ 424975 w 608697"/>
                <a:gd name="connsiteY2" fmla="*/ 243124 h 531358"/>
                <a:gd name="connsiteX3" fmla="*/ 462346 w 608697"/>
                <a:gd name="connsiteY3" fmla="*/ 205806 h 531358"/>
                <a:gd name="connsiteX4" fmla="*/ 424975 w 608697"/>
                <a:gd name="connsiteY4" fmla="*/ 168488 h 531358"/>
                <a:gd name="connsiteX5" fmla="*/ 287947 w 608697"/>
                <a:gd name="connsiteY5" fmla="*/ 168488 h 531358"/>
                <a:gd name="connsiteX6" fmla="*/ 250576 w 608697"/>
                <a:gd name="connsiteY6" fmla="*/ 205806 h 531358"/>
                <a:gd name="connsiteX7" fmla="*/ 287947 w 608697"/>
                <a:gd name="connsiteY7" fmla="*/ 243124 h 531358"/>
                <a:gd name="connsiteX8" fmla="*/ 325318 w 608697"/>
                <a:gd name="connsiteY8" fmla="*/ 205806 h 531358"/>
                <a:gd name="connsiteX9" fmla="*/ 287947 w 608697"/>
                <a:gd name="connsiteY9" fmla="*/ 168488 h 531358"/>
                <a:gd name="connsiteX10" fmla="*/ 102356 w 608697"/>
                <a:gd name="connsiteY10" fmla="*/ 121231 h 531358"/>
                <a:gd name="connsiteX11" fmla="*/ 98850 w 608697"/>
                <a:gd name="connsiteY11" fmla="*/ 127711 h 531358"/>
                <a:gd name="connsiteX12" fmla="*/ 76842 w 608697"/>
                <a:gd name="connsiteY12" fmla="*/ 217990 h 531358"/>
                <a:gd name="connsiteX13" fmla="*/ 98850 w 608697"/>
                <a:gd name="connsiteY13" fmla="*/ 308194 h 531358"/>
                <a:gd name="connsiteX14" fmla="*/ 157488 w 608697"/>
                <a:gd name="connsiteY14" fmla="*/ 380223 h 531358"/>
                <a:gd name="connsiteX15" fmla="*/ 344668 w 608697"/>
                <a:gd name="connsiteY15" fmla="*/ 444729 h 531358"/>
                <a:gd name="connsiteX16" fmla="*/ 370257 w 608697"/>
                <a:gd name="connsiteY16" fmla="*/ 443687 h 531358"/>
                <a:gd name="connsiteX17" fmla="*/ 236717 w 608697"/>
                <a:gd name="connsiteY17" fmla="*/ 477876 h 531358"/>
                <a:gd name="connsiteX18" fmla="*/ 198072 w 608697"/>
                <a:gd name="connsiteY18" fmla="*/ 475344 h 531358"/>
                <a:gd name="connsiteX19" fmla="*/ 82437 w 608697"/>
                <a:gd name="connsiteY19" fmla="*/ 531284 h 531358"/>
                <a:gd name="connsiteX20" fmla="*/ 81542 w 608697"/>
                <a:gd name="connsiteY20" fmla="*/ 531358 h 531358"/>
                <a:gd name="connsiteX21" fmla="*/ 75051 w 608697"/>
                <a:gd name="connsiteY21" fmla="*/ 527857 h 531358"/>
                <a:gd name="connsiteX22" fmla="*/ 74753 w 608697"/>
                <a:gd name="connsiteY22" fmla="*/ 519738 h 531358"/>
                <a:gd name="connsiteX23" fmla="*/ 88778 w 608697"/>
                <a:gd name="connsiteY23" fmla="*/ 435046 h 531358"/>
                <a:gd name="connsiteX24" fmla="*/ 0 w 608697"/>
                <a:gd name="connsiteY24" fmla="*/ 282198 h 531358"/>
                <a:gd name="connsiteX25" fmla="*/ 102356 w 608697"/>
                <a:gd name="connsiteY25" fmla="*/ 121231 h 531358"/>
                <a:gd name="connsiteX26" fmla="*/ 356424 w 608697"/>
                <a:gd name="connsiteY26" fmla="*/ 0 h 531358"/>
                <a:gd name="connsiteX27" fmla="*/ 608697 w 608697"/>
                <a:gd name="connsiteY27" fmla="*/ 211244 h 531358"/>
                <a:gd name="connsiteX28" fmla="*/ 518290 w 608697"/>
                <a:gd name="connsiteY28" fmla="*/ 373401 h 531358"/>
                <a:gd name="connsiteX29" fmla="*/ 531941 w 608697"/>
                <a:gd name="connsiteY29" fmla="*/ 441109 h 531358"/>
                <a:gd name="connsiteX30" fmla="*/ 531120 w 608697"/>
                <a:gd name="connsiteY30" fmla="*/ 465391 h 531358"/>
                <a:gd name="connsiteX31" fmla="*/ 511577 w 608697"/>
                <a:gd name="connsiteY31" fmla="*/ 475894 h 531358"/>
                <a:gd name="connsiteX32" fmla="*/ 509041 w 608697"/>
                <a:gd name="connsiteY32" fmla="*/ 475745 h 531358"/>
                <a:gd name="connsiteX33" fmla="*/ 391408 w 608697"/>
                <a:gd name="connsiteY33" fmla="*/ 420476 h 531358"/>
                <a:gd name="connsiteX34" fmla="*/ 356424 w 608697"/>
                <a:gd name="connsiteY34" fmla="*/ 422487 h 531358"/>
                <a:gd name="connsiteX35" fmla="*/ 104225 w 608697"/>
                <a:gd name="connsiteY35" fmla="*/ 211244 h 531358"/>
                <a:gd name="connsiteX36" fmla="*/ 356424 w 608697"/>
                <a:gd name="connsiteY36" fmla="*/ 0 h 531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08697" h="531358">
                  <a:moveTo>
                    <a:pt x="424975" y="168488"/>
                  </a:moveTo>
                  <a:cubicBezTo>
                    <a:pt x="404312" y="168488"/>
                    <a:pt x="387604" y="185248"/>
                    <a:pt x="387604" y="205806"/>
                  </a:cubicBezTo>
                  <a:cubicBezTo>
                    <a:pt x="387604" y="226439"/>
                    <a:pt x="404312" y="243124"/>
                    <a:pt x="424975" y="243124"/>
                  </a:cubicBezTo>
                  <a:cubicBezTo>
                    <a:pt x="445562" y="243124"/>
                    <a:pt x="462346" y="226439"/>
                    <a:pt x="462346" y="205806"/>
                  </a:cubicBezTo>
                  <a:cubicBezTo>
                    <a:pt x="462346" y="185248"/>
                    <a:pt x="445637" y="168488"/>
                    <a:pt x="424975" y="168488"/>
                  </a:cubicBezTo>
                  <a:close/>
                  <a:moveTo>
                    <a:pt x="287947" y="168488"/>
                  </a:moveTo>
                  <a:cubicBezTo>
                    <a:pt x="267285" y="168488"/>
                    <a:pt x="250576" y="185248"/>
                    <a:pt x="250576" y="205806"/>
                  </a:cubicBezTo>
                  <a:cubicBezTo>
                    <a:pt x="250576" y="226439"/>
                    <a:pt x="267285" y="243124"/>
                    <a:pt x="287947" y="243124"/>
                  </a:cubicBezTo>
                  <a:cubicBezTo>
                    <a:pt x="308610" y="243124"/>
                    <a:pt x="325318" y="226439"/>
                    <a:pt x="325318" y="205806"/>
                  </a:cubicBezTo>
                  <a:cubicBezTo>
                    <a:pt x="325318" y="185248"/>
                    <a:pt x="308610" y="168488"/>
                    <a:pt x="287947" y="168488"/>
                  </a:cubicBezTo>
                  <a:close/>
                  <a:moveTo>
                    <a:pt x="102356" y="121231"/>
                  </a:moveTo>
                  <a:cubicBezTo>
                    <a:pt x="101162" y="123317"/>
                    <a:pt x="99969" y="125477"/>
                    <a:pt x="98850" y="127711"/>
                  </a:cubicBezTo>
                  <a:cubicBezTo>
                    <a:pt x="84227" y="156240"/>
                    <a:pt x="76842" y="186631"/>
                    <a:pt x="76842" y="217990"/>
                  </a:cubicBezTo>
                  <a:cubicBezTo>
                    <a:pt x="76842" y="249275"/>
                    <a:pt x="84227" y="279666"/>
                    <a:pt x="98850" y="308194"/>
                  </a:cubicBezTo>
                  <a:cubicBezTo>
                    <a:pt x="112726" y="335308"/>
                    <a:pt x="132496" y="359516"/>
                    <a:pt x="157488" y="380223"/>
                  </a:cubicBezTo>
                  <a:cubicBezTo>
                    <a:pt x="207845" y="421787"/>
                    <a:pt x="274317" y="444729"/>
                    <a:pt x="344668" y="444729"/>
                  </a:cubicBezTo>
                  <a:cubicBezTo>
                    <a:pt x="353173" y="444729"/>
                    <a:pt x="361752" y="444357"/>
                    <a:pt x="370257" y="443687"/>
                  </a:cubicBezTo>
                  <a:cubicBezTo>
                    <a:pt x="332209" y="465288"/>
                    <a:pt x="286254" y="477876"/>
                    <a:pt x="236717" y="477876"/>
                  </a:cubicBezTo>
                  <a:cubicBezTo>
                    <a:pt x="223736" y="477876"/>
                    <a:pt x="210755" y="477057"/>
                    <a:pt x="198072" y="475344"/>
                  </a:cubicBezTo>
                  <a:cubicBezTo>
                    <a:pt x="160397" y="499478"/>
                    <a:pt x="110637" y="528155"/>
                    <a:pt x="82437" y="531284"/>
                  </a:cubicBezTo>
                  <a:cubicBezTo>
                    <a:pt x="82138" y="531358"/>
                    <a:pt x="81840" y="531358"/>
                    <a:pt x="81542" y="531358"/>
                  </a:cubicBezTo>
                  <a:cubicBezTo>
                    <a:pt x="78930" y="531358"/>
                    <a:pt x="76469" y="530017"/>
                    <a:pt x="75051" y="527857"/>
                  </a:cubicBezTo>
                  <a:cubicBezTo>
                    <a:pt x="73410" y="525399"/>
                    <a:pt x="73335" y="522271"/>
                    <a:pt x="74753" y="519738"/>
                  </a:cubicBezTo>
                  <a:cubicBezTo>
                    <a:pt x="75051" y="519291"/>
                    <a:pt x="99223" y="476014"/>
                    <a:pt x="88778" y="435046"/>
                  </a:cubicBezTo>
                  <a:cubicBezTo>
                    <a:pt x="32303" y="397653"/>
                    <a:pt x="0" y="342160"/>
                    <a:pt x="0" y="282198"/>
                  </a:cubicBezTo>
                  <a:cubicBezTo>
                    <a:pt x="0" y="215532"/>
                    <a:pt x="40584" y="156538"/>
                    <a:pt x="102356" y="121231"/>
                  </a:cubicBezTo>
                  <a:close/>
                  <a:moveTo>
                    <a:pt x="356424" y="0"/>
                  </a:moveTo>
                  <a:cubicBezTo>
                    <a:pt x="495540" y="0"/>
                    <a:pt x="608697" y="94747"/>
                    <a:pt x="608697" y="211244"/>
                  </a:cubicBezTo>
                  <a:cubicBezTo>
                    <a:pt x="608697" y="274408"/>
                    <a:pt x="575802" y="333178"/>
                    <a:pt x="518290" y="373401"/>
                  </a:cubicBezTo>
                  <a:cubicBezTo>
                    <a:pt x="512845" y="406324"/>
                    <a:pt x="531717" y="440811"/>
                    <a:pt x="531941" y="441109"/>
                  </a:cubicBezTo>
                  <a:cubicBezTo>
                    <a:pt x="536267" y="448781"/>
                    <a:pt x="535969" y="458092"/>
                    <a:pt x="531120" y="465391"/>
                  </a:cubicBezTo>
                  <a:cubicBezTo>
                    <a:pt x="526794" y="472021"/>
                    <a:pt x="519484" y="475894"/>
                    <a:pt x="511577" y="475894"/>
                  </a:cubicBezTo>
                  <a:cubicBezTo>
                    <a:pt x="510756" y="475894"/>
                    <a:pt x="509936" y="475894"/>
                    <a:pt x="509041" y="475745"/>
                  </a:cubicBezTo>
                  <a:cubicBezTo>
                    <a:pt x="484574" y="473064"/>
                    <a:pt x="444966" y="454442"/>
                    <a:pt x="391408" y="420476"/>
                  </a:cubicBezTo>
                  <a:cubicBezTo>
                    <a:pt x="379920" y="421817"/>
                    <a:pt x="368135" y="422487"/>
                    <a:pt x="356424" y="422487"/>
                  </a:cubicBezTo>
                  <a:cubicBezTo>
                    <a:pt x="217382" y="422487"/>
                    <a:pt x="104225" y="327741"/>
                    <a:pt x="104225" y="211244"/>
                  </a:cubicBezTo>
                  <a:cubicBezTo>
                    <a:pt x="104225" y="94747"/>
                    <a:pt x="217382" y="0"/>
                    <a:pt x="356424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sp>
          <p:nvSpPr>
            <p:cNvPr id="19" name="iṩ1îdê"/>
            <p:cNvSpPr/>
            <p:nvPr/>
          </p:nvSpPr>
          <p:spPr bwMode="auto">
            <a:xfrm>
              <a:off x="3426518" y="1904932"/>
              <a:ext cx="1045569" cy="103803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9050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>
              <a:normAutofit fontScale="92500" lnSpcReduction="20000"/>
            </a:bodyPr>
            <a:lstStyle/>
            <a:p>
              <a:endParaRPr lang="en-US" sz="5400"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sp>
          <p:nvSpPr>
            <p:cNvPr id="20" name="iSḷïḑe"/>
            <p:cNvSpPr/>
            <p:nvPr/>
          </p:nvSpPr>
          <p:spPr bwMode="auto">
            <a:xfrm>
              <a:off x="3689644" y="2164779"/>
              <a:ext cx="519316" cy="518342"/>
            </a:xfrm>
            <a:custGeom>
              <a:avLst/>
              <a:gdLst>
                <a:gd name="connsiteX0" fmla="*/ 290910 w 605702"/>
                <a:gd name="connsiteY0" fmla="*/ 156336 h 604568"/>
                <a:gd name="connsiteX1" fmla="*/ 335849 w 605702"/>
                <a:gd name="connsiteY1" fmla="*/ 164992 h 604568"/>
                <a:gd name="connsiteX2" fmla="*/ 288310 w 605702"/>
                <a:gd name="connsiteY2" fmla="*/ 212456 h 604568"/>
                <a:gd name="connsiteX3" fmla="*/ 203632 w 605702"/>
                <a:gd name="connsiteY3" fmla="*/ 244717 h 604568"/>
                <a:gd name="connsiteX4" fmla="*/ 203632 w 605702"/>
                <a:gd name="connsiteY4" fmla="*/ 401388 h 604568"/>
                <a:gd name="connsiteX5" fmla="*/ 360547 w 605702"/>
                <a:gd name="connsiteY5" fmla="*/ 401388 h 604568"/>
                <a:gd name="connsiteX6" fmla="*/ 392859 w 605702"/>
                <a:gd name="connsiteY6" fmla="*/ 316749 h 604568"/>
                <a:gd name="connsiteX7" fmla="*/ 440397 w 605702"/>
                <a:gd name="connsiteY7" fmla="*/ 269284 h 604568"/>
                <a:gd name="connsiteX8" fmla="*/ 400287 w 605702"/>
                <a:gd name="connsiteY8" fmla="*/ 441065 h 604568"/>
                <a:gd name="connsiteX9" fmla="*/ 163892 w 605702"/>
                <a:gd name="connsiteY9" fmla="*/ 441065 h 604568"/>
                <a:gd name="connsiteX10" fmla="*/ 163892 w 605702"/>
                <a:gd name="connsiteY10" fmla="*/ 205040 h 604568"/>
                <a:gd name="connsiteX11" fmla="*/ 290910 w 605702"/>
                <a:gd name="connsiteY11" fmla="*/ 156336 h 604568"/>
                <a:gd name="connsiteX12" fmla="*/ 246542 w 605702"/>
                <a:gd name="connsiteY12" fmla="*/ 43775 h 604568"/>
                <a:gd name="connsiteX13" fmla="*/ 422196 w 605702"/>
                <a:gd name="connsiteY13" fmla="*/ 78723 h 604568"/>
                <a:gd name="connsiteX14" fmla="*/ 376794 w 605702"/>
                <a:gd name="connsiteY14" fmla="*/ 124054 h 604568"/>
                <a:gd name="connsiteX15" fmla="*/ 126109 w 605702"/>
                <a:gd name="connsiteY15" fmla="*/ 167345 h 604568"/>
                <a:gd name="connsiteX16" fmla="*/ 126109 w 605702"/>
                <a:gd name="connsiteY16" fmla="*/ 478820 h 604568"/>
                <a:gd name="connsiteX17" fmla="*/ 438073 w 605702"/>
                <a:gd name="connsiteY17" fmla="*/ 478820 h 604568"/>
                <a:gd name="connsiteX18" fmla="*/ 481432 w 605702"/>
                <a:gd name="connsiteY18" fmla="*/ 228527 h 604568"/>
                <a:gd name="connsiteX19" fmla="*/ 526741 w 605702"/>
                <a:gd name="connsiteY19" fmla="*/ 183011 h 604568"/>
                <a:gd name="connsiteX20" fmla="*/ 481432 w 605702"/>
                <a:gd name="connsiteY20" fmla="*/ 522111 h 604568"/>
                <a:gd name="connsiteX21" fmla="*/ 82657 w 605702"/>
                <a:gd name="connsiteY21" fmla="*/ 522111 h 604568"/>
                <a:gd name="connsiteX22" fmla="*/ 82657 w 605702"/>
                <a:gd name="connsiteY22" fmla="*/ 123961 h 604568"/>
                <a:gd name="connsiteX23" fmla="*/ 246542 w 605702"/>
                <a:gd name="connsiteY23" fmla="*/ 43775 h 604568"/>
                <a:gd name="connsiteX24" fmla="*/ 536061 w 605702"/>
                <a:gd name="connsiteY24" fmla="*/ 0 h 604568"/>
                <a:gd name="connsiteX25" fmla="*/ 544232 w 605702"/>
                <a:gd name="connsiteY25" fmla="*/ 61368 h 604568"/>
                <a:gd name="connsiteX26" fmla="*/ 605702 w 605702"/>
                <a:gd name="connsiteY26" fmla="*/ 69526 h 604568"/>
                <a:gd name="connsiteX27" fmla="*/ 524361 w 605702"/>
                <a:gd name="connsiteY27" fmla="*/ 150732 h 604568"/>
                <a:gd name="connsiteX28" fmla="*/ 498361 w 605702"/>
                <a:gd name="connsiteY28" fmla="*/ 147302 h 604568"/>
                <a:gd name="connsiteX29" fmla="*/ 337721 w 605702"/>
                <a:gd name="connsiteY29" fmla="*/ 307767 h 604568"/>
                <a:gd name="connsiteX30" fmla="*/ 339764 w 605702"/>
                <a:gd name="connsiteY30" fmla="*/ 323063 h 604568"/>
                <a:gd name="connsiteX31" fmla="*/ 282101 w 605702"/>
                <a:gd name="connsiteY31" fmla="*/ 380630 h 604568"/>
                <a:gd name="connsiteX32" fmla="*/ 224437 w 605702"/>
                <a:gd name="connsiteY32" fmla="*/ 323063 h 604568"/>
                <a:gd name="connsiteX33" fmla="*/ 282101 w 605702"/>
                <a:gd name="connsiteY33" fmla="*/ 265495 h 604568"/>
                <a:gd name="connsiteX34" fmla="*/ 297422 w 605702"/>
                <a:gd name="connsiteY34" fmla="*/ 267535 h 604568"/>
                <a:gd name="connsiteX35" fmla="*/ 458155 w 605702"/>
                <a:gd name="connsiteY35" fmla="*/ 107162 h 604568"/>
                <a:gd name="connsiteX36" fmla="*/ 454719 w 605702"/>
                <a:gd name="connsiteY36" fmla="*/ 81206 h 604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05702" h="604568">
                  <a:moveTo>
                    <a:pt x="290910" y="156336"/>
                  </a:moveTo>
                  <a:cubicBezTo>
                    <a:pt x="306137" y="157147"/>
                    <a:pt x="321272" y="160032"/>
                    <a:pt x="335849" y="164992"/>
                  </a:cubicBezTo>
                  <a:lnTo>
                    <a:pt x="288310" y="212456"/>
                  </a:lnTo>
                  <a:cubicBezTo>
                    <a:pt x="257856" y="210695"/>
                    <a:pt x="226844" y="221449"/>
                    <a:pt x="203632" y="244717"/>
                  </a:cubicBezTo>
                  <a:cubicBezTo>
                    <a:pt x="160271" y="287918"/>
                    <a:pt x="160271" y="358187"/>
                    <a:pt x="203632" y="401388"/>
                  </a:cubicBezTo>
                  <a:cubicBezTo>
                    <a:pt x="246900" y="444680"/>
                    <a:pt x="317279" y="444680"/>
                    <a:pt x="360547" y="401388"/>
                  </a:cubicBezTo>
                  <a:cubicBezTo>
                    <a:pt x="383852" y="378211"/>
                    <a:pt x="394623" y="347156"/>
                    <a:pt x="392859" y="316749"/>
                  </a:cubicBezTo>
                  <a:lnTo>
                    <a:pt x="440397" y="269284"/>
                  </a:lnTo>
                  <a:cubicBezTo>
                    <a:pt x="460267" y="327595"/>
                    <a:pt x="446897" y="394620"/>
                    <a:pt x="400287" y="441065"/>
                  </a:cubicBezTo>
                  <a:cubicBezTo>
                    <a:pt x="335106" y="506236"/>
                    <a:pt x="229073" y="506236"/>
                    <a:pt x="163892" y="441065"/>
                  </a:cubicBezTo>
                  <a:cubicBezTo>
                    <a:pt x="98619" y="375987"/>
                    <a:pt x="98619" y="270118"/>
                    <a:pt x="163892" y="205040"/>
                  </a:cubicBezTo>
                  <a:cubicBezTo>
                    <a:pt x="198711" y="170137"/>
                    <a:pt x="245228" y="153902"/>
                    <a:pt x="290910" y="156336"/>
                  </a:cubicBezTo>
                  <a:close/>
                  <a:moveTo>
                    <a:pt x="246542" y="43775"/>
                  </a:moveTo>
                  <a:cubicBezTo>
                    <a:pt x="306463" y="36243"/>
                    <a:pt x="368345" y="47900"/>
                    <a:pt x="422196" y="78723"/>
                  </a:cubicBezTo>
                  <a:lnTo>
                    <a:pt x="376794" y="124054"/>
                  </a:lnTo>
                  <a:cubicBezTo>
                    <a:pt x="294811" y="85305"/>
                    <a:pt x="193980" y="99581"/>
                    <a:pt x="126109" y="167345"/>
                  </a:cubicBezTo>
                  <a:cubicBezTo>
                    <a:pt x="39948" y="253371"/>
                    <a:pt x="39948" y="392793"/>
                    <a:pt x="126109" y="478820"/>
                  </a:cubicBezTo>
                  <a:cubicBezTo>
                    <a:pt x="212271" y="564846"/>
                    <a:pt x="351912" y="564846"/>
                    <a:pt x="438073" y="478820"/>
                  </a:cubicBezTo>
                  <a:cubicBezTo>
                    <a:pt x="505944" y="411055"/>
                    <a:pt x="520428" y="310382"/>
                    <a:pt x="481432" y="228527"/>
                  </a:cubicBezTo>
                  <a:lnTo>
                    <a:pt x="526741" y="183011"/>
                  </a:lnTo>
                  <a:cubicBezTo>
                    <a:pt x="588484" y="290544"/>
                    <a:pt x="573350" y="430244"/>
                    <a:pt x="481432" y="522111"/>
                  </a:cubicBezTo>
                  <a:cubicBezTo>
                    <a:pt x="371316" y="632054"/>
                    <a:pt x="192866" y="632054"/>
                    <a:pt x="82657" y="522111"/>
                  </a:cubicBezTo>
                  <a:cubicBezTo>
                    <a:pt x="-27552" y="412168"/>
                    <a:pt x="-27552" y="233997"/>
                    <a:pt x="82657" y="123961"/>
                  </a:cubicBezTo>
                  <a:cubicBezTo>
                    <a:pt x="128662" y="78028"/>
                    <a:pt x="186622" y="51307"/>
                    <a:pt x="246542" y="43775"/>
                  </a:cubicBezTo>
                  <a:close/>
                  <a:moveTo>
                    <a:pt x="536061" y="0"/>
                  </a:moveTo>
                  <a:lnTo>
                    <a:pt x="544232" y="61368"/>
                  </a:lnTo>
                  <a:lnTo>
                    <a:pt x="605702" y="69526"/>
                  </a:lnTo>
                  <a:lnTo>
                    <a:pt x="524361" y="150732"/>
                  </a:lnTo>
                  <a:lnTo>
                    <a:pt x="498361" y="147302"/>
                  </a:lnTo>
                  <a:lnTo>
                    <a:pt x="337721" y="307767"/>
                  </a:lnTo>
                  <a:cubicBezTo>
                    <a:pt x="339021" y="312588"/>
                    <a:pt x="339764" y="317779"/>
                    <a:pt x="339764" y="323063"/>
                  </a:cubicBezTo>
                  <a:cubicBezTo>
                    <a:pt x="339764" y="354859"/>
                    <a:pt x="313950" y="380630"/>
                    <a:pt x="282101" y="380630"/>
                  </a:cubicBezTo>
                  <a:cubicBezTo>
                    <a:pt x="250251" y="380630"/>
                    <a:pt x="224437" y="354859"/>
                    <a:pt x="224437" y="323063"/>
                  </a:cubicBezTo>
                  <a:cubicBezTo>
                    <a:pt x="224437" y="291266"/>
                    <a:pt x="250251" y="265495"/>
                    <a:pt x="282101" y="265495"/>
                  </a:cubicBezTo>
                  <a:cubicBezTo>
                    <a:pt x="287393" y="265495"/>
                    <a:pt x="292500" y="266237"/>
                    <a:pt x="297422" y="267535"/>
                  </a:cubicBezTo>
                  <a:lnTo>
                    <a:pt x="458155" y="107162"/>
                  </a:lnTo>
                  <a:lnTo>
                    <a:pt x="454719" y="8120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wrap="square" lIns="91440" tIns="45720" rIns="91440" bIns="45720">
              <a:normAutofit/>
            </a:bodyPr>
            <a:lstStyle/>
            <a:p>
              <a:endParaRPr lang="zh-CN" altLang="en-US"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sp>
          <p:nvSpPr>
            <p:cNvPr id="21" name="íSļíḑê"/>
            <p:cNvSpPr/>
            <p:nvPr/>
          </p:nvSpPr>
          <p:spPr bwMode="auto">
            <a:xfrm>
              <a:off x="3159353" y="4323883"/>
              <a:ext cx="1045569" cy="105242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9050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>
              <a:normAutofit fontScale="92500" lnSpcReduction="20000"/>
            </a:bodyPr>
            <a:lstStyle/>
            <a:p>
              <a:endParaRPr lang="en-US" sz="5400"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sp>
          <p:nvSpPr>
            <p:cNvPr id="22" name="îṥľíḍè"/>
            <p:cNvSpPr/>
            <p:nvPr/>
          </p:nvSpPr>
          <p:spPr bwMode="auto">
            <a:xfrm>
              <a:off x="3411998" y="4650245"/>
              <a:ext cx="540278" cy="399700"/>
            </a:xfrm>
            <a:custGeom>
              <a:avLst/>
              <a:gdLst>
                <a:gd name="T0" fmla="*/ 278945 h 440259"/>
                <a:gd name="T1" fmla="*/ 278945 h 440259"/>
                <a:gd name="T2" fmla="*/ 278945 h 440259"/>
                <a:gd name="T3" fmla="*/ 278945 h 440259"/>
                <a:gd name="T4" fmla="*/ 278945 h 440259"/>
                <a:gd name="T5" fmla="*/ 278945 h 440259"/>
                <a:gd name="T6" fmla="*/ 278945 h 440259"/>
                <a:gd name="T7" fmla="*/ 278945 h 440259"/>
                <a:gd name="T8" fmla="*/ 278945 h 440259"/>
                <a:gd name="T9" fmla="*/ 278945 h 440259"/>
                <a:gd name="T10" fmla="*/ 278945 h 440259"/>
                <a:gd name="T11" fmla="*/ 278945 h 440259"/>
                <a:gd name="T12" fmla="*/ 278945 h 440259"/>
                <a:gd name="T13" fmla="*/ 278945 h 440259"/>
                <a:gd name="T14" fmla="*/ 278945 h 440259"/>
                <a:gd name="T15" fmla="*/ 278945 h 440259"/>
                <a:gd name="T16" fmla="*/ 278945 h 440259"/>
                <a:gd name="T17" fmla="*/ 278945 h 440259"/>
                <a:gd name="T18" fmla="*/ 278945 h 440259"/>
                <a:gd name="T19" fmla="*/ 278945 h 440259"/>
                <a:gd name="T20" fmla="*/ 278945 h 440259"/>
                <a:gd name="T21" fmla="*/ 278945 h 440259"/>
                <a:gd name="T22" fmla="*/ 278945 h 440259"/>
                <a:gd name="T23" fmla="*/ 278945 h 440259"/>
                <a:gd name="T24" fmla="*/ 278945 h 440259"/>
                <a:gd name="T25" fmla="*/ 278945 h 440259"/>
                <a:gd name="T26" fmla="*/ 278945 h 440259"/>
                <a:gd name="T27" fmla="*/ 278945 h 440259"/>
                <a:gd name="T28" fmla="*/ 278945 h 440259"/>
                <a:gd name="T29" fmla="*/ 278945 h 440259"/>
                <a:gd name="T30" fmla="*/ 88862 h 440259"/>
                <a:gd name="T31" fmla="*/ 88862 h 440259"/>
                <a:gd name="T32" fmla="*/ 278945 h 440259"/>
                <a:gd name="T33" fmla="*/ 278945 h 440259"/>
                <a:gd name="T34" fmla="*/ 278945 h 440259"/>
                <a:gd name="T35" fmla="*/ 278945 h 440259"/>
                <a:gd name="T36" fmla="*/ 278945 h 440259"/>
                <a:gd name="T37" fmla="*/ 278945 h 440259"/>
                <a:gd name="T38" fmla="*/ 278945 h 440259"/>
                <a:gd name="T39" fmla="*/ 278945 h 440259"/>
                <a:gd name="T40" fmla="*/ 278945 h 440259"/>
                <a:gd name="T41" fmla="*/ 278945 h 440259"/>
                <a:gd name="T42" fmla="*/ 278945 h 440259"/>
                <a:gd name="T43" fmla="*/ 278945 h 440259"/>
                <a:gd name="T44" fmla="*/ 278945 h 440259"/>
                <a:gd name="T45" fmla="*/ 278945 h 440259"/>
                <a:gd name="T46" fmla="*/ 278945 h 440259"/>
                <a:gd name="T47" fmla="*/ 278945 h 440259"/>
                <a:gd name="T48" fmla="*/ 278945 h 440259"/>
                <a:gd name="T49" fmla="*/ 278945 h 440259"/>
                <a:gd name="T50" fmla="*/ 278945 h 440259"/>
                <a:gd name="T51" fmla="*/ 278945 h 440259"/>
                <a:gd name="T52" fmla="*/ 278945 h 440259"/>
                <a:gd name="T53" fmla="*/ 278945 h 440259"/>
                <a:gd name="T54" fmla="*/ 278945 h 440259"/>
                <a:gd name="T55" fmla="*/ 278945 h 440259"/>
                <a:gd name="T56" fmla="*/ 278945 h 440259"/>
                <a:gd name="T57" fmla="*/ 278945 h 440259"/>
                <a:gd name="T58" fmla="*/ 278945 h 440259"/>
                <a:gd name="T59" fmla="*/ 278945 h 440259"/>
                <a:gd name="T60" fmla="*/ 278945 h 440259"/>
                <a:gd name="T61" fmla="*/ 278945 h 440259"/>
                <a:gd name="T62" fmla="*/ 278945 h 440259"/>
                <a:gd name="T63" fmla="*/ 278945 h 440259"/>
                <a:gd name="T64" fmla="*/ 278945 h 440259"/>
                <a:gd name="T65" fmla="*/ 278945 h 440259"/>
                <a:gd name="T66" fmla="*/ 278945 h 440259"/>
                <a:gd name="T67" fmla="*/ 278945 h 440259"/>
                <a:gd name="T68" fmla="*/ 278945 h 440259"/>
                <a:gd name="T69" fmla="*/ 278945 h 440259"/>
                <a:gd name="T70" fmla="*/ 278945 h 440259"/>
                <a:gd name="T71" fmla="*/ 278945 h 440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608" h="4896">
                  <a:moveTo>
                    <a:pt x="6608" y="638"/>
                  </a:moveTo>
                  <a:lnTo>
                    <a:pt x="6608" y="2638"/>
                  </a:lnTo>
                  <a:cubicBezTo>
                    <a:pt x="6608" y="2638"/>
                    <a:pt x="6180" y="2723"/>
                    <a:pt x="6092" y="2734"/>
                  </a:cubicBezTo>
                  <a:cubicBezTo>
                    <a:pt x="6004" y="2745"/>
                    <a:pt x="5728" y="2834"/>
                    <a:pt x="5528" y="2642"/>
                  </a:cubicBezTo>
                  <a:cubicBezTo>
                    <a:pt x="5219" y="2346"/>
                    <a:pt x="4122" y="1254"/>
                    <a:pt x="4122" y="1254"/>
                  </a:cubicBezTo>
                  <a:cubicBezTo>
                    <a:pt x="4122" y="1254"/>
                    <a:pt x="3932" y="1069"/>
                    <a:pt x="3629" y="1229"/>
                  </a:cubicBezTo>
                  <a:cubicBezTo>
                    <a:pt x="3350" y="1376"/>
                    <a:pt x="2936" y="1592"/>
                    <a:pt x="2764" y="1675"/>
                  </a:cubicBezTo>
                  <a:cubicBezTo>
                    <a:pt x="2437" y="1849"/>
                    <a:pt x="2167" y="1574"/>
                    <a:pt x="2167" y="1364"/>
                  </a:cubicBezTo>
                  <a:cubicBezTo>
                    <a:pt x="2167" y="1201"/>
                    <a:pt x="2269" y="1090"/>
                    <a:pt x="2414" y="1009"/>
                  </a:cubicBezTo>
                  <a:cubicBezTo>
                    <a:pt x="2808" y="770"/>
                    <a:pt x="3637" y="305"/>
                    <a:pt x="3983" y="121"/>
                  </a:cubicBezTo>
                  <a:cubicBezTo>
                    <a:pt x="4193" y="9"/>
                    <a:pt x="4344" y="0"/>
                    <a:pt x="4633" y="243"/>
                  </a:cubicBezTo>
                  <a:cubicBezTo>
                    <a:pt x="4988" y="541"/>
                    <a:pt x="5304" y="814"/>
                    <a:pt x="5304" y="814"/>
                  </a:cubicBezTo>
                  <a:cubicBezTo>
                    <a:pt x="5304" y="814"/>
                    <a:pt x="5407" y="900"/>
                    <a:pt x="5571" y="865"/>
                  </a:cubicBezTo>
                  <a:cubicBezTo>
                    <a:pt x="5975" y="780"/>
                    <a:pt x="6608" y="638"/>
                    <a:pt x="6608" y="638"/>
                  </a:cubicBezTo>
                  <a:close/>
                  <a:moveTo>
                    <a:pt x="2241" y="4027"/>
                  </a:moveTo>
                  <a:cubicBezTo>
                    <a:pt x="2294" y="3891"/>
                    <a:pt x="2277" y="3738"/>
                    <a:pt x="2175" y="3633"/>
                  </a:cubicBezTo>
                  <a:cubicBezTo>
                    <a:pt x="2083" y="3540"/>
                    <a:pt x="1950" y="3515"/>
                    <a:pt x="1822" y="3544"/>
                  </a:cubicBezTo>
                  <a:cubicBezTo>
                    <a:pt x="1858" y="3418"/>
                    <a:pt x="1838" y="3283"/>
                    <a:pt x="1746" y="3188"/>
                  </a:cubicBezTo>
                  <a:cubicBezTo>
                    <a:pt x="1654" y="3095"/>
                    <a:pt x="1521" y="3070"/>
                    <a:pt x="1394" y="3099"/>
                  </a:cubicBezTo>
                  <a:cubicBezTo>
                    <a:pt x="1429" y="2973"/>
                    <a:pt x="1409" y="2838"/>
                    <a:pt x="1317" y="2744"/>
                  </a:cubicBezTo>
                  <a:cubicBezTo>
                    <a:pt x="1173" y="2596"/>
                    <a:pt x="924" y="2602"/>
                    <a:pt x="760" y="2758"/>
                  </a:cubicBezTo>
                  <a:cubicBezTo>
                    <a:pt x="597" y="2915"/>
                    <a:pt x="492" y="3198"/>
                    <a:pt x="638" y="3365"/>
                  </a:cubicBezTo>
                  <a:cubicBezTo>
                    <a:pt x="783" y="3531"/>
                    <a:pt x="950" y="3430"/>
                    <a:pt x="1077" y="3401"/>
                  </a:cubicBezTo>
                  <a:cubicBezTo>
                    <a:pt x="1042" y="3527"/>
                    <a:pt x="936" y="3645"/>
                    <a:pt x="1066" y="3810"/>
                  </a:cubicBezTo>
                  <a:cubicBezTo>
                    <a:pt x="1197" y="3975"/>
                    <a:pt x="1378" y="3875"/>
                    <a:pt x="1506" y="3846"/>
                  </a:cubicBezTo>
                  <a:cubicBezTo>
                    <a:pt x="1470" y="3972"/>
                    <a:pt x="1369" y="4101"/>
                    <a:pt x="1494" y="4254"/>
                  </a:cubicBezTo>
                  <a:cubicBezTo>
                    <a:pt x="1621" y="4408"/>
                    <a:pt x="1829" y="4326"/>
                    <a:pt x="1966" y="4283"/>
                  </a:cubicBezTo>
                  <a:cubicBezTo>
                    <a:pt x="1913" y="4419"/>
                    <a:pt x="1799" y="4566"/>
                    <a:pt x="1945" y="4730"/>
                  </a:cubicBezTo>
                  <a:cubicBezTo>
                    <a:pt x="2090" y="4896"/>
                    <a:pt x="2426" y="4819"/>
                    <a:pt x="2590" y="4663"/>
                  </a:cubicBezTo>
                  <a:cubicBezTo>
                    <a:pt x="2753" y="4506"/>
                    <a:pt x="2769" y="4258"/>
                    <a:pt x="2625" y="4110"/>
                  </a:cubicBezTo>
                  <a:cubicBezTo>
                    <a:pt x="2526" y="4008"/>
                    <a:pt x="2378" y="3985"/>
                    <a:pt x="2241" y="4027"/>
                  </a:cubicBezTo>
                  <a:close/>
                  <a:moveTo>
                    <a:pt x="5233" y="2987"/>
                  </a:moveTo>
                  <a:cubicBezTo>
                    <a:pt x="4047" y="1802"/>
                    <a:pt x="4605" y="2359"/>
                    <a:pt x="3967" y="1720"/>
                  </a:cubicBezTo>
                  <a:cubicBezTo>
                    <a:pt x="3967" y="1720"/>
                    <a:pt x="3775" y="1529"/>
                    <a:pt x="3523" y="1640"/>
                  </a:cubicBezTo>
                  <a:cubicBezTo>
                    <a:pt x="3346" y="1718"/>
                    <a:pt x="3117" y="1824"/>
                    <a:pt x="2945" y="1905"/>
                  </a:cubicBezTo>
                  <a:cubicBezTo>
                    <a:pt x="2757" y="2004"/>
                    <a:pt x="2621" y="2034"/>
                    <a:pt x="2557" y="2034"/>
                  </a:cubicBezTo>
                  <a:cubicBezTo>
                    <a:pt x="2192" y="2031"/>
                    <a:pt x="1896" y="1738"/>
                    <a:pt x="1896" y="1373"/>
                  </a:cubicBezTo>
                  <a:cubicBezTo>
                    <a:pt x="1896" y="1137"/>
                    <a:pt x="2022" y="931"/>
                    <a:pt x="2209" y="814"/>
                  </a:cubicBezTo>
                  <a:cubicBezTo>
                    <a:pt x="2472" y="632"/>
                    <a:pt x="3078" y="310"/>
                    <a:pt x="3078" y="310"/>
                  </a:cubicBezTo>
                  <a:cubicBezTo>
                    <a:pt x="3078" y="310"/>
                    <a:pt x="2894" y="76"/>
                    <a:pt x="2489" y="76"/>
                  </a:cubicBezTo>
                  <a:cubicBezTo>
                    <a:pt x="2085" y="76"/>
                    <a:pt x="1240" y="629"/>
                    <a:pt x="1240" y="629"/>
                  </a:cubicBezTo>
                  <a:cubicBezTo>
                    <a:pt x="1240" y="629"/>
                    <a:pt x="1000" y="783"/>
                    <a:pt x="659" y="644"/>
                  </a:cubicBezTo>
                  <a:lnTo>
                    <a:pt x="0" y="415"/>
                  </a:lnTo>
                  <a:lnTo>
                    <a:pt x="0" y="2704"/>
                  </a:lnTo>
                  <a:cubicBezTo>
                    <a:pt x="0" y="2704"/>
                    <a:pt x="188" y="2758"/>
                    <a:pt x="357" y="2827"/>
                  </a:cubicBezTo>
                  <a:cubicBezTo>
                    <a:pt x="395" y="2719"/>
                    <a:pt x="457" y="2618"/>
                    <a:pt x="542" y="2535"/>
                  </a:cubicBezTo>
                  <a:cubicBezTo>
                    <a:pt x="822" y="2268"/>
                    <a:pt x="1287" y="2265"/>
                    <a:pt x="1542" y="2528"/>
                  </a:cubicBezTo>
                  <a:cubicBezTo>
                    <a:pt x="1619" y="2608"/>
                    <a:pt x="1673" y="2703"/>
                    <a:pt x="1700" y="2808"/>
                  </a:cubicBezTo>
                  <a:cubicBezTo>
                    <a:pt x="1803" y="2840"/>
                    <a:pt x="1896" y="2896"/>
                    <a:pt x="1971" y="2973"/>
                  </a:cubicBezTo>
                  <a:cubicBezTo>
                    <a:pt x="2048" y="3053"/>
                    <a:pt x="2101" y="3148"/>
                    <a:pt x="2129" y="3253"/>
                  </a:cubicBezTo>
                  <a:cubicBezTo>
                    <a:pt x="2231" y="3285"/>
                    <a:pt x="2324" y="3341"/>
                    <a:pt x="2399" y="3418"/>
                  </a:cubicBezTo>
                  <a:cubicBezTo>
                    <a:pt x="2484" y="3505"/>
                    <a:pt x="2540" y="3611"/>
                    <a:pt x="2566" y="3725"/>
                  </a:cubicBezTo>
                  <a:cubicBezTo>
                    <a:pt x="2674" y="3756"/>
                    <a:pt x="2771" y="3814"/>
                    <a:pt x="2849" y="3894"/>
                  </a:cubicBezTo>
                  <a:cubicBezTo>
                    <a:pt x="3002" y="4051"/>
                    <a:pt x="3056" y="4265"/>
                    <a:pt x="3023" y="4471"/>
                  </a:cubicBezTo>
                  <a:cubicBezTo>
                    <a:pt x="3024" y="4471"/>
                    <a:pt x="3024" y="4471"/>
                    <a:pt x="3024" y="4472"/>
                  </a:cubicBezTo>
                  <a:cubicBezTo>
                    <a:pt x="3027" y="4475"/>
                    <a:pt x="3119" y="4578"/>
                    <a:pt x="3177" y="4636"/>
                  </a:cubicBezTo>
                  <a:cubicBezTo>
                    <a:pt x="3290" y="4749"/>
                    <a:pt x="3475" y="4749"/>
                    <a:pt x="3588" y="4636"/>
                  </a:cubicBezTo>
                  <a:cubicBezTo>
                    <a:pt x="3700" y="4523"/>
                    <a:pt x="3701" y="4339"/>
                    <a:pt x="3588" y="4225"/>
                  </a:cubicBezTo>
                  <a:cubicBezTo>
                    <a:pt x="3584" y="4221"/>
                    <a:pt x="3180" y="3799"/>
                    <a:pt x="3213" y="3766"/>
                  </a:cubicBezTo>
                  <a:cubicBezTo>
                    <a:pt x="3245" y="3734"/>
                    <a:pt x="3759" y="4269"/>
                    <a:pt x="3769" y="4279"/>
                  </a:cubicBezTo>
                  <a:cubicBezTo>
                    <a:pt x="3882" y="4391"/>
                    <a:pt x="4066" y="4391"/>
                    <a:pt x="4179" y="4279"/>
                  </a:cubicBezTo>
                  <a:cubicBezTo>
                    <a:pt x="4292" y="4166"/>
                    <a:pt x="4292" y="3981"/>
                    <a:pt x="4179" y="3868"/>
                  </a:cubicBezTo>
                  <a:cubicBezTo>
                    <a:pt x="4174" y="3863"/>
                    <a:pt x="4151" y="3841"/>
                    <a:pt x="4142" y="3832"/>
                  </a:cubicBezTo>
                  <a:cubicBezTo>
                    <a:pt x="4142" y="3832"/>
                    <a:pt x="3632" y="3378"/>
                    <a:pt x="3671" y="3339"/>
                  </a:cubicBezTo>
                  <a:cubicBezTo>
                    <a:pt x="3710" y="3300"/>
                    <a:pt x="4343" y="3891"/>
                    <a:pt x="4345" y="3891"/>
                  </a:cubicBezTo>
                  <a:cubicBezTo>
                    <a:pt x="4458" y="3993"/>
                    <a:pt x="4634" y="3992"/>
                    <a:pt x="4743" y="3883"/>
                  </a:cubicBezTo>
                  <a:cubicBezTo>
                    <a:pt x="4850" y="3776"/>
                    <a:pt x="4852" y="3608"/>
                    <a:pt x="4758" y="3494"/>
                  </a:cubicBezTo>
                  <a:cubicBezTo>
                    <a:pt x="4756" y="3488"/>
                    <a:pt x="4275" y="2986"/>
                    <a:pt x="4312" y="2948"/>
                  </a:cubicBezTo>
                  <a:cubicBezTo>
                    <a:pt x="4351" y="2910"/>
                    <a:pt x="4826" y="3400"/>
                    <a:pt x="4827" y="3401"/>
                  </a:cubicBezTo>
                  <a:cubicBezTo>
                    <a:pt x="4940" y="3513"/>
                    <a:pt x="5124" y="3513"/>
                    <a:pt x="5238" y="3401"/>
                  </a:cubicBezTo>
                  <a:cubicBezTo>
                    <a:pt x="5350" y="3288"/>
                    <a:pt x="5350" y="3103"/>
                    <a:pt x="5238" y="2990"/>
                  </a:cubicBezTo>
                  <a:cubicBezTo>
                    <a:pt x="5236" y="2989"/>
                    <a:pt x="5234" y="2988"/>
                    <a:pt x="5233" y="298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wrap="square" lIns="91440" tIns="45720" rIns="91440" bIns="45720">
              <a:normAutofit/>
            </a:bodyPr>
            <a:lstStyle/>
            <a:p>
              <a:endParaRPr lang="zh-CN" altLang="en-US"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sp>
          <p:nvSpPr>
            <p:cNvPr id="23" name="iS1îḍê"/>
            <p:cNvSpPr/>
            <p:nvPr/>
          </p:nvSpPr>
          <p:spPr bwMode="auto">
            <a:xfrm>
              <a:off x="3024131" y="3192631"/>
              <a:ext cx="2194753" cy="6560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50000"/>
                </a:lnSpc>
                <a:spcBef>
                  <a:spcPct val="0"/>
                </a:spcBef>
              </a:pPr>
              <a:r>
                <a:rPr lang="zh-CN" altLang="en-US" sz="1100" dirty="0" smtClean="0"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点击输入您的文字，点击输入您的文字。</a:t>
              </a:r>
              <a:endParaRPr lang="en-US" altLang="zh-CN" sz="1100" dirty="0"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sp>
          <p:nvSpPr>
            <p:cNvPr id="24" name="íṩľïḓe"/>
            <p:cNvSpPr/>
            <p:nvPr/>
          </p:nvSpPr>
          <p:spPr bwMode="auto">
            <a:xfrm>
              <a:off x="6958792" y="3192631"/>
              <a:ext cx="2194753" cy="6560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r">
                <a:lnSpc>
                  <a:spcPct val="150000"/>
                </a:lnSpc>
                <a:spcBef>
                  <a:spcPct val="0"/>
                </a:spcBef>
              </a:pPr>
              <a:r>
                <a:rPr lang="zh-CN" altLang="en-US" sz="1100" dirty="0" smtClean="0"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点击输入您的文字，点击输入您的文字。</a:t>
              </a:r>
              <a:endParaRPr lang="en-US" altLang="zh-CN" sz="1100" dirty="0"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4394151" y="860728"/>
            <a:ext cx="3404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文悦古典明朝体 (非商业使用) W5" pitchFamily="50" charset="-122"/>
                <a:ea typeface="文悦古典明朝体 (非商业使用) W5" pitchFamily="50" charset="-122"/>
              </a:rPr>
              <a:t>点击输入标题</a:t>
            </a:r>
            <a:endParaRPr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文悦古典明朝体 (非商业使用) W5" pitchFamily="50" charset="-122"/>
              <a:ea typeface="文悦古典明朝体 (非商业使用) W5" pitchFamily="50" charset="-122"/>
            </a:endParaRPr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160" y="2022320"/>
            <a:ext cx="12191304" cy="4507248"/>
            <a:chOff x="10160" y="2022320"/>
            <a:chExt cx="12191304" cy="4507248"/>
          </a:xfrm>
        </p:grpSpPr>
        <p:grpSp>
          <p:nvGrpSpPr>
            <p:cNvPr id="3" name="a82e1fbf-1d08-419e-aa5b-773e4ccb3fbe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  <p:cNvGrpSpPr>
              <a:grpSpLocks noChangeAspect="1"/>
            </p:cNvGrpSpPr>
            <p:nvPr>
              <p:custDataLst>
                <p:tags r:id="rId1"/>
              </p:custDataLst>
            </p:nvPr>
          </p:nvGrpSpPr>
          <p:grpSpPr>
            <a:xfrm>
              <a:off x="10160" y="2022320"/>
              <a:ext cx="12191304" cy="4507248"/>
              <a:chOff x="0" y="1717520"/>
              <a:chExt cx="12191304" cy="4507248"/>
            </a:xfrm>
          </p:grpSpPr>
          <p:sp>
            <p:nvSpPr>
              <p:cNvPr id="5" name="iṩļíḑê"/>
              <p:cNvSpPr/>
              <p:nvPr/>
            </p:nvSpPr>
            <p:spPr>
              <a:xfrm>
                <a:off x="0" y="1717520"/>
                <a:ext cx="12191304" cy="2000467"/>
              </a:xfrm>
              <a:prstGeom prst="rect">
                <a:avLst/>
              </a:prstGeom>
              <a:blipFill dpi="0" rotWithShape="1">
                <a:blip r:embed="rId2"/>
                <a:srcRect/>
                <a:tile tx="63500" ty="635000" sx="100000" sy="100000" flip="none" algn="ctr"/>
              </a:blipFill>
              <a:ln w="1905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zh-CN" altLang="en-US" dirty="0">
                  <a:latin typeface="Segoe Script" panose="030B0504020000000003" pitchFamily="66" charset="0"/>
                  <a:ea typeface="WenYue GuDianMingChaoTi (Non-Commercial Use)" pitchFamily="50" charset="-122"/>
                  <a:cs typeface="+mn-ea"/>
                  <a:sym typeface="Segoe Script" panose="030B0504020000000003" pitchFamily="66" charset="0"/>
                </a:endParaRPr>
              </a:p>
            </p:txBody>
          </p:sp>
          <p:sp>
            <p:nvSpPr>
              <p:cNvPr id="6" name="iṩ1iḋè"/>
              <p:cNvSpPr/>
              <p:nvPr/>
            </p:nvSpPr>
            <p:spPr>
              <a:xfrm>
                <a:off x="1055440" y="1943512"/>
                <a:ext cx="1680474" cy="672131"/>
              </a:xfrm>
              <a:prstGeom prst="rect">
                <a:avLst/>
              </a:prstGeom>
            </p:spPr>
            <p:txBody>
              <a:bodyPr wrap="square" lIns="0" tIns="0" rIns="0" bIns="0">
                <a:normAutofit/>
              </a:bodyPr>
              <a:lstStyle/>
              <a:p>
                <a:endParaRPr lang="en-US" altLang="zh-CN" sz="3600" dirty="0">
                  <a:solidFill>
                    <a:schemeClr val="bg1"/>
                  </a:solidFill>
                  <a:effectLst/>
                  <a:latin typeface="Segoe Script" panose="030B0504020000000003" pitchFamily="66" charset="0"/>
                  <a:ea typeface="WenYue GuDianMingChaoTi (Non-Commercial Use)" pitchFamily="50" charset="-122"/>
                  <a:cs typeface="+mn-ea"/>
                  <a:sym typeface="Segoe Script" panose="030B0504020000000003" pitchFamily="66" charset="0"/>
                </a:endParaRPr>
              </a:p>
            </p:txBody>
          </p:sp>
          <p:grpSp>
            <p:nvGrpSpPr>
              <p:cNvPr id="7" name="îṥľïdè"/>
              <p:cNvGrpSpPr/>
              <p:nvPr/>
            </p:nvGrpSpPr>
            <p:grpSpPr>
              <a:xfrm>
                <a:off x="1016757" y="4104000"/>
                <a:ext cx="3357169" cy="2120768"/>
                <a:chOff x="938159" y="3564001"/>
                <a:chExt cx="3096344" cy="2120768"/>
              </a:xfrm>
            </p:grpSpPr>
            <p:sp>
              <p:nvSpPr>
                <p:cNvPr id="16" name="îş1ïḍê"/>
                <p:cNvSpPr txBox="1"/>
                <p:nvPr/>
              </p:nvSpPr>
              <p:spPr>
                <a:xfrm>
                  <a:off x="938160" y="4157740"/>
                  <a:ext cx="2360703" cy="1527029"/>
                </a:xfrm>
                <a:prstGeom prst="rect">
                  <a:avLst/>
                </a:prstGeom>
                <a:noFill/>
              </p:spPr>
              <p:txBody>
                <a:bodyPr wrap="square" lIns="90000" tIns="46800" rIns="90000" bIns="46800" rtlCol="0">
                  <a:noAutofit/>
                </a:bodyPr>
                <a:lstStyle/>
                <a:p>
                  <a:pPr>
                    <a:lnSpc>
                      <a:spcPct val="200000"/>
                    </a:lnSpc>
                  </a:pPr>
                  <a:r>
                    <a:rPr lang="zh-CN" altLang="en-US" sz="12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Segoe Script" panose="030B0504020000000003" pitchFamily="66" charset="0"/>
                      <a:ea typeface="WenYue GuDianMingChaoTi (Non-Commercial Use)" pitchFamily="50" charset="-122"/>
                      <a:cs typeface="+mn-ea"/>
                      <a:sym typeface="Segoe Script" panose="030B0504020000000003" pitchFamily="66" charset="0"/>
                    </a:rPr>
                    <a:t>点击此处更换文本，点击此处更换文本 ，点击此处更换文本，点击更换文本，点击更换文本</a:t>
                  </a:r>
                  <a:r>
                    <a:rPr lang="zh-CN" altLang="en-US" sz="12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Segoe Script" panose="030B0504020000000003" pitchFamily="66" charset="0"/>
                      <a:ea typeface="WenYue GuDianMingChaoTi (Non-Commercial Use)" pitchFamily="50" charset="-122"/>
                      <a:cs typeface="+mn-ea"/>
                      <a:sym typeface="Segoe Script" panose="030B0504020000000003" pitchFamily="66" charset="0"/>
                    </a:rPr>
                    <a:t>。</a:t>
                  </a:r>
                  <a:endParaRPr lang="zh-CN" altLang="en-US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Script" panose="030B0504020000000003" pitchFamily="66" charset="0"/>
                    <a:ea typeface="WenYue GuDianMingChaoTi (Non-Commercial Use)" pitchFamily="50" charset="-122"/>
                    <a:cs typeface="+mn-ea"/>
                    <a:sym typeface="Segoe Script" panose="030B0504020000000003" pitchFamily="66" charset="0"/>
                  </a:endParaRPr>
                </a:p>
              </p:txBody>
            </p:sp>
            <p:sp>
              <p:nvSpPr>
                <p:cNvPr id="17" name="îṣļîde"/>
                <p:cNvSpPr txBox="1"/>
                <p:nvPr/>
              </p:nvSpPr>
              <p:spPr>
                <a:xfrm>
                  <a:off x="938159" y="3564001"/>
                  <a:ext cx="3096344" cy="471820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r>
                    <a:rPr lang="zh-CN" altLang="en-US" sz="2800" spc="600" dirty="0" smtClean="0">
                      <a:solidFill>
                        <a:schemeClr val="accent1"/>
                      </a:solidFill>
                      <a:latin typeface="Segoe Script" panose="030B0504020000000003" pitchFamily="66" charset="0"/>
                      <a:ea typeface="WenYue GuDianMingChaoTi (Non-Commercial Use)" pitchFamily="50" charset="-122"/>
                      <a:cs typeface="+mn-ea"/>
                      <a:sym typeface="Segoe Script" panose="030B0504020000000003" pitchFamily="66" charset="0"/>
                    </a:rPr>
                    <a:t>点击输入标题</a:t>
                  </a:r>
                  <a:endParaRPr lang="zh-CN" altLang="en-US" sz="2800" spc="600" dirty="0">
                    <a:solidFill>
                      <a:schemeClr val="accent1"/>
                    </a:solidFill>
                    <a:latin typeface="Segoe Script" panose="030B0504020000000003" pitchFamily="66" charset="0"/>
                    <a:ea typeface="WenYue GuDianMingChaoTi (Non-Commercial Use)" pitchFamily="50" charset="-122"/>
                    <a:cs typeface="+mn-ea"/>
                    <a:sym typeface="Segoe Script" panose="030B0504020000000003" pitchFamily="66" charset="0"/>
                  </a:endParaRPr>
                </a:p>
              </p:txBody>
            </p:sp>
          </p:grpSp>
          <p:grpSp>
            <p:nvGrpSpPr>
              <p:cNvPr id="8" name="iṩļïďê"/>
              <p:cNvGrpSpPr/>
              <p:nvPr/>
            </p:nvGrpSpPr>
            <p:grpSpPr>
              <a:xfrm>
                <a:off x="4809404" y="4104000"/>
                <a:ext cx="3357169" cy="2120768"/>
                <a:chOff x="938159" y="3564001"/>
                <a:chExt cx="3096344" cy="2120768"/>
              </a:xfrm>
            </p:grpSpPr>
            <p:sp>
              <p:nvSpPr>
                <p:cNvPr id="14" name="işliḑe"/>
                <p:cNvSpPr txBox="1"/>
                <p:nvPr/>
              </p:nvSpPr>
              <p:spPr>
                <a:xfrm>
                  <a:off x="938160" y="4157740"/>
                  <a:ext cx="2360703" cy="1527029"/>
                </a:xfrm>
                <a:prstGeom prst="rect">
                  <a:avLst/>
                </a:prstGeom>
                <a:noFill/>
              </p:spPr>
              <p:txBody>
                <a:bodyPr wrap="square" lIns="90000" tIns="46800" rIns="90000" bIns="46800" rtlCol="0">
                  <a:noAutofit/>
                </a:bodyPr>
                <a:lstStyle/>
                <a:p>
                  <a:pPr>
                    <a:lnSpc>
                      <a:spcPct val="200000"/>
                    </a:lnSpc>
                  </a:pPr>
                  <a:r>
                    <a:rPr lang="zh-CN" altLang="en-US" sz="12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Segoe Script" panose="030B0504020000000003" pitchFamily="66" charset="0"/>
                      <a:ea typeface="WenYue GuDianMingChaoTi (Non-Commercial Use)" pitchFamily="50" charset="-122"/>
                      <a:cs typeface="+mn-ea"/>
                      <a:sym typeface="Segoe Script" panose="030B0504020000000003" pitchFamily="66" charset="0"/>
                    </a:rPr>
                    <a:t>点击此处更换文本，点击此处更换文本 ，点击此处更换文本，点击更换文本，点击更换文本</a:t>
                  </a:r>
                  <a:r>
                    <a:rPr lang="zh-CN" altLang="en-US" sz="12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Segoe Script" panose="030B0504020000000003" pitchFamily="66" charset="0"/>
                      <a:ea typeface="WenYue GuDianMingChaoTi (Non-Commercial Use)" pitchFamily="50" charset="-122"/>
                      <a:cs typeface="+mn-ea"/>
                      <a:sym typeface="Segoe Script" panose="030B0504020000000003" pitchFamily="66" charset="0"/>
                    </a:rPr>
                    <a:t>。</a:t>
                  </a:r>
                  <a:endParaRPr lang="zh-CN" altLang="en-US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Script" panose="030B0504020000000003" pitchFamily="66" charset="0"/>
                    <a:ea typeface="WenYue GuDianMingChaoTi (Non-Commercial Use)" pitchFamily="50" charset="-122"/>
                    <a:cs typeface="+mn-ea"/>
                    <a:sym typeface="Segoe Script" panose="030B0504020000000003" pitchFamily="66" charset="0"/>
                  </a:endParaRPr>
                </a:p>
              </p:txBody>
            </p:sp>
            <p:sp>
              <p:nvSpPr>
                <p:cNvPr id="15" name="iSḷíďè"/>
                <p:cNvSpPr txBox="1"/>
                <p:nvPr/>
              </p:nvSpPr>
              <p:spPr>
                <a:xfrm>
                  <a:off x="938159" y="3564001"/>
                  <a:ext cx="3096344" cy="471820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r>
                    <a:rPr lang="zh-CN" altLang="en-US" sz="2800" spc="600" dirty="0" smtClean="0">
                      <a:solidFill>
                        <a:schemeClr val="accent1"/>
                      </a:solidFill>
                      <a:latin typeface="Segoe Script" panose="030B0504020000000003" pitchFamily="66" charset="0"/>
                      <a:ea typeface="WenYue GuDianMingChaoTi (Non-Commercial Use)" pitchFamily="50" charset="-122"/>
                      <a:cs typeface="+mn-ea"/>
                      <a:sym typeface="Segoe Script" panose="030B0504020000000003" pitchFamily="66" charset="0"/>
                    </a:rPr>
                    <a:t>点击输入标题</a:t>
                  </a:r>
                  <a:endParaRPr lang="zh-CN" altLang="en-US" sz="2800" spc="600" dirty="0">
                    <a:solidFill>
                      <a:schemeClr val="accent1"/>
                    </a:solidFill>
                    <a:latin typeface="Segoe Script" panose="030B0504020000000003" pitchFamily="66" charset="0"/>
                    <a:ea typeface="WenYue GuDianMingChaoTi (Non-Commercial Use)" pitchFamily="50" charset="-122"/>
                    <a:cs typeface="+mn-ea"/>
                    <a:sym typeface="Segoe Script" panose="030B0504020000000003" pitchFamily="66" charset="0"/>
                  </a:endParaRPr>
                </a:p>
              </p:txBody>
            </p:sp>
          </p:grpSp>
          <p:grpSp>
            <p:nvGrpSpPr>
              <p:cNvPr id="9" name="ïṡ1îḑé"/>
              <p:cNvGrpSpPr/>
              <p:nvPr/>
            </p:nvGrpSpPr>
            <p:grpSpPr>
              <a:xfrm>
                <a:off x="8602050" y="4104000"/>
                <a:ext cx="3357169" cy="2120768"/>
                <a:chOff x="938159" y="3564001"/>
                <a:chExt cx="3096344" cy="2120768"/>
              </a:xfrm>
            </p:grpSpPr>
            <p:sp>
              <p:nvSpPr>
                <p:cNvPr id="12" name="íṧliḓè"/>
                <p:cNvSpPr txBox="1"/>
                <p:nvPr/>
              </p:nvSpPr>
              <p:spPr>
                <a:xfrm>
                  <a:off x="938160" y="4157740"/>
                  <a:ext cx="2360703" cy="1527029"/>
                </a:xfrm>
                <a:prstGeom prst="rect">
                  <a:avLst/>
                </a:prstGeom>
                <a:noFill/>
              </p:spPr>
              <p:txBody>
                <a:bodyPr wrap="square" lIns="90000" tIns="46800" rIns="90000" bIns="46800" rtlCol="0">
                  <a:noAutofit/>
                </a:bodyPr>
                <a:lstStyle/>
                <a:p>
                  <a:pPr>
                    <a:lnSpc>
                      <a:spcPct val="200000"/>
                    </a:lnSpc>
                  </a:pPr>
                  <a:r>
                    <a:rPr lang="zh-CN" altLang="en-US" sz="12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Segoe Script" panose="030B0504020000000003" pitchFamily="66" charset="0"/>
                      <a:ea typeface="WenYue GuDianMingChaoTi (Non-Commercial Use)" pitchFamily="50" charset="-122"/>
                      <a:cs typeface="+mn-ea"/>
                      <a:sym typeface="Segoe Script" panose="030B0504020000000003" pitchFamily="66" charset="0"/>
                    </a:rPr>
                    <a:t>点击此处更换文本，点击此处更换文本 ，点击此处更换文本，点击更换文本，点击更换文本</a:t>
                  </a:r>
                  <a:r>
                    <a:rPr lang="zh-CN" altLang="en-US" sz="12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Segoe Script" panose="030B0504020000000003" pitchFamily="66" charset="0"/>
                      <a:ea typeface="WenYue GuDianMingChaoTi (Non-Commercial Use)" pitchFamily="50" charset="-122"/>
                      <a:cs typeface="+mn-ea"/>
                      <a:sym typeface="Segoe Script" panose="030B0504020000000003" pitchFamily="66" charset="0"/>
                    </a:rPr>
                    <a:t>。</a:t>
                  </a:r>
                  <a:endParaRPr lang="zh-CN" altLang="en-US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Script" panose="030B0504020000000003" pitchFamily="66" charset="0"/>
                    <a:ea typeface="WenYue GuDianMingChaoTi (Non-Commercial Use)" pitchFamily="50" charset="-122"/>
                    <a:cs typeface="+mn-ea"/>
                    <a:sym typeface="Segoe Script" panose="030B0504020000000003" pitchFamily="66" charset="0"/>
                  </a:endParaRPr>
                </a:p>
              </p:txBody>
            </p:sp>
            <p:sp>
              <p:nvSpPr>
                <p:cNvPr id="13" name="ïṧ1íďé"/>
                <p:cNvSpPr txBox="1"/>
                <p:nvPr/>
              </p:nvSpPr>
              <p:spPr>
                <a:xfrm>
                  <a:off x="938159" y="3564001"/>
                  <a:ext cx="3096344" cy="471820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r>
                    <a:rPr lang="zh-CN" altLang="en-US" sz="2800" spc="600" dirty="0" smtClean="0">
                      <a:solidFill>
                        <a:schemeClr val="accent1"/>
                      </a:solidFill>
                      <a:latin typeface="Segoe Script" panose="030B0504020000000003" pitchFamily="66" charset="0"/>
                      <a:ea typeface="WenYue GuDianMingChaoTi (Non-Commercial Use)" pitchFamily="50" charset="-122"/>
                      <a:cs typeface="+mn-ea"/>
                      <a:sym typeface="Segoe Script" panose="030B0504020000000003" pitchFamily="66" charset="0"/>
                    </a:rPr>
                    <a:t>点击输入标题</a:t>
                  </a:r>
                  <a:endParaRPr lang="zh-CN" altLang="en-US" sz="2800" spc="600" dirty="0">
                    <a:solidFill>
                      <a:schemeClr val="accent1"/>
                    </a:solidFill>
                    <a:latin typeface="Segoe Script" panose="030B0504020000000003" pitchFamily="66" charset="0"/>
                    <a:ea typeface="WenYue GuDianMingChaoTi (Non-Commercial Use)" pitchFamily="50" charset="-122"/>
                    <a:cs typeface="+mn-ea"/>
                    <a:sym typeface="Segoe Script" panose="030B0504020000000003" pitchFamily="66" charset="0"/>
                  </a:endParaRPr>
                </a:p>
              </p:txBody>
            </p:sp>
          </p:grpSp>
          <p:cxnSp>
            <p:nvCxnSpPr>
              <p:cNvPr id="10" name="直接连接符 9"/>
              <p:cNvCxnSpPr/>
              <p:nvPr/>
            </p:nvCxnSpPr>
            <p:spPr>
              <a:xfrm>
                <a:off x="4571760" y="4014000"/>
                <a:ext cx="0" cy="1755000"/>
              </a:xfrm>
              <a:prstGeom prst="line">
                <a:avLst/>
              </a:prstGeom>
              <a:ln w="3175" cap="rnd">
                <a:solidFill>
                  <a:schemeClr val="bg1">
                    <a:lumMod val="85000"/>
                  </a:schemeClr>
                </a:solidFill>
                <a:round/>
                <a:headEnd type="non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>
                <a:off x="8366520" y="4014000"/>
                <a:ext cx="0" cy="1755000"/>
              </a:xfrm>
              <a:prstGeom prst="line">
                <a:avLst/>
              </a:prstGeom>
              <a:ln w="3175" cap="rnd">
                <a:solidFill>
                  <a:schemeClr val="bg1">
                    <a:lumMod val="85000"/>
                  </a:schemeClr>
                </a:solidFill>
                <a:round/>
                <a:headEnd type="non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" name="直接连接符 3"/>
            <p:cNvCxnSpPr/>
            <p:nvPr/>
          </p:nvCxnSpPr>
          <p:spPr>
            <a:xfrm>
              <a:off x="726246" y="4318800"/>
              <a:ext cx="0" cy="1755000"/>
            </a:xfrm>
            <a:prstGeom prst="line">
              <a:avLst/>
            </a:prstGeom>
            <a:ln w="3175" cap="rnd">
              <a:solidFill>
                <a:schemeClr val="bg1">
                  <a:lumMod val="8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文本框 17"/>
          <p:cNvSpPr txBox="1"/>
          <p:nvPr/>
        </p:nvSpPr>
        <p:spPr>
          <a:xfrm>
            <a:off x="4394151" y="860728"/>
            <a:ext cx="3404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文悦古典明朝体 (非商业使用) W5" pitchFamily="50" charset="-122"/>
                <a:ea typeface="文悦古典明朝体 (非商业使用) W5" pitchFamily="50" charset="-122"/>
              </a:rPr>
              <a:t>点击输入标题</a:t>
            </a:r>
            <a:endParaRPr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文悦古典明朝体 (非商业使用) W5" pitchFamily="50" charset="-122"/>
              <a:ea typeface="文悦古典明朝体 (非商业使用) W5" pitchFamily="50" charset="-122"/>
            </a:endParaRPr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0e458ad7-88e0-4ba2-b9b4-1dceb65f7bb0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561975" y="951841"/>
            <a:ext cx="11087099" cy="4992394"/>
            <a:chOff x="669921" y="1144881"/>
            <a:chExt cx="10850567" cy="4992394"/>
          </a:xfrm>
        </p:grpSpPr>
        <p:sp>
          <p:nvSpPr>
            <p:cNvPr id="3" name="ïSļíḓé"/>
            <p:cNvSpPr/>
            <p:nvPr/>
          </p:nvSpPr>
          <p:spPr>
            <a:xfrm flipH="1">
              <a:off x="669923" y="1144881"/>
              <a:ext cx="6046555" cy="4992394"/>
            </a:xfrm>
            <a:prstGeom prst="roundRect">
              <a:avLst>
                <a:gd name="adj" fmla="val 0"/>
              </a:avLst>
            </a:prstGeom>
            <a:blipFill dpi="0" rotWithShape="1">
              <a:blip r:embed="rId2"/>
              <a:srcRect/>
              <a:tile tx="-107950" ty="501650" sx="100000" sy="100000" flip="none" algn="ctr"/>
            </a:blip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endParaRPr lang="zh-CN" altLang="en-US" dirty="0"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sp>
          <p:nvSpPr>
            <p:cNvPr id="4" name="iṩľïdê"/>
            <p:cNvSpPr/>
            <p:nvPr/>
          </p:nvSpPr>
          <p:spPr>
            <a:xfrm flipH="1">
              <a:off x="669921" y="1144881"/>
              <a:ext cx="6046553" cy="1429119"/>
            </a:xfrm>
            <a:prstGeom prst="roundRect">
              <a:avLst>
                <a:gd name="adj" fmla="val 0"/>
              </a:avLst>
            </a:prstGeom>
            <a:solidFill>
              <a:schemeClr val="tx1">
                <a:alpha val="80000"/>
              </a:schemeClr>
            </a:solidFill>
            <a:ln w="190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sp>
          <p:nvSpPr>
            <p:cNvPr id="5" name="ïśliḍê"/>
            <p:cNvSpPr txBox="1"/>
            <p:nvPr/>
          </p:nvSpPr>
          <p:spPr>
            <a:xfrm>
              <a:off x="669926" y="1144881"/>
              <a:ext cx="6046550" cy="1429119"/>
            </a:xfrm>
            <a:prstGeom prst="rect">
              <a:avLst/>
            </a:prstGeom>
            <a:solidFill>
              <a:schemeClr val="accent5"/>
            </a:solidFill>
          </p:spPr>
          <p:txBody>
            <a:bodyPr wrap="square" lIns="90000" tIns="46800" rIns="90000" bIns="46800" rtlCol="0" anchor="ctr">
              <a:norm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Unified fonts make reading more fluent.</a:t>
              </a:r>
              <a:endParaRPr lang="en-US" altLang="zh-CN" sz="1200" dirty="0">
                <a:solidFill>
                  <a:schemeClr val="bg1"/>
                </a:solidFill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1600" b="1" dirty="0">
                  <a:solidFill>
                    <a:schemeClr val="bg1"/>
                  </a:solidFill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Theme color makes PPT more convenient to change.</a:t>
              </a:r>
              <a:endParaRPr lang="en-US" altLang="zh-CN" sz="1600" b="1" dirty="0">
                <a:solidFill>
                  <a:schemeClr val="bg1"/>
                </a:solidFill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Adjust the spacing to adapt to Chinese typesetting, use the reference line in PPT.</a:t>
              </a:r>
              <a:endParaRPr lang="en-US" altLang="zh-CN" sz="1400" b="1" dirty="0">
                <a:solidFill>
                  <a:schemeClr val="bg1"/>
                </a:solidFill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grpSp>
          <p:nvGrpSpPr>
            <p:cNvPr id="6" name="íšḻïḑè"/>
            <p:cNvGrpSpPr/>
            <p:nvPr/>
          </p:nvGrpSpPr>
          <p:grpSpPr>
            <a:xfrm>
              <a:off x="6378975" y="2881881"/>
              <a:ext cx="675000" cy="675005"/>
              <a:chOff x="7209746" y="4153276"/>
              <a:chExt cx="675000" cy="675005"/>
            </a:xfrm>
          </p:grpSpPr>
          <p:sp>
            <p:nvSpPr>
              <p:cNvPr id="17" name="isļíḋe"/>
              <p:cNvSpPr/>
              <p:nvPr/>
            </p:nvSpPr>
            <p:spPr>
              <a:xfrm>
                <a:off x="7209746" y="4153276"/>
                <a:ext cx="675000" cy="675005"/>
              </a:xfrm>
              <a:prstGeom prst="ellipse">
                <a:avLst/>
              </a:prstGeom>
              <a:solidFill>
                <a:schemeClr val="accent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zh-CN" altLang="en-US" dirty="0"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endParaRPr>
              </a:p>
            </p:txBody>
          </p:sp>
          <p:sp>
            <p:nvSpPr>
              <p:cNvPr id="18" name="íṩḷïďè"/>
              <p:cNvSpPr/>
              <p:nvPr/>
            </p:nvSpPr>
            <p:spPr bwMode="auto">
              <a:xfrm>
                <a:off x="7375153" y="4322040"/>
                <a:ext cx="344185" cy="337474"/>
              </a:xfrm>
              <a:custGeom>
                <a:avLst/>
                <a:gdLst>
                  <a:gd name="T0" fmla="*/ 1312 w 1990"/>
                  <a:gd name="T1" fmla="*/ 1552 h 1954"/>
                  <a:gd name="T2" fmla="*/ 291 w 1990"/>
                  <a:gd name="T3" fmla="*/ 1746 h 1954"/>
                  <a:gd name="T4" fmla="*/ 0 w 1990"/>
                  <a:gd name="T5" fmla="*/ 540 h 1954"/>
                  <a:gd name="T6" fmla="*/ 515 w 1990"/>
                  <a:gd name="T7" fmla="*/ 249 h 1954"/>
                  <a:gd name="T8" fmla="*/ 1205 w 1990"/>
                  <a:gd name="T9" fmla="*/ 0 h 1954"/>
                  <a:gd name="T10" fmla="*/ 1496 w 1990"/>
                  <a:gd name="T11" fmla="*/ 489 h 1954"/>
                  <a:gd name="T12" fmla="*/ 1413 w 1990"/>
                  <a:gd name="T13" fmla="*/ 291 h 1954"/>
                  <a:gd name="T14" fmla="*/ 802 w 1990"/>
                  <a:gd name="T15" fmla="*/ 83 h 1954"/>
                  <a:gd name="T16" fmla="*/ 1039 w 1990"/>
                  <a:gd name="T17" fmla="*/ 249 h 1954"/>
                  <a:gd name="T18" fmla="*/ 1243 w 1990"/>
                  <a:gd name="T19" fmla="*/ 499 h 1954"/>
                  <a:gd name="T20" fmla="*/ 291 w 1990"/>
                  <a:gd name="T21" fmla="*/ 333 h 1954"/>
                  <a:gd name="T22" fmla="*/ 83 w 1990"/>
                  <a:gd name="T23" fmla="*/ 1455 h 1954"/>
                  <a:gd name="T24" fmla="*/ 1039 w 1990"/>
                  <a:gd name="T25" fmla="*/ 1663 h 1954"/>
                  <a:gd name="T26" fmla="*/ 1641 w 1990"/>
                  <a:gd name="T27" fmla="*/ 1453 h 1954"/>
                  <a:gd name="T28" fmla="*/ 1138 w 1990"/>
                  <a:gd name="T29" fmla="*/ 583 h 1954"/>
                  <a:gd name="T30" fmla="*/ 1641 w 1990"/>
                  <a:gd name="T31" fmla="*/ 1453 h 1954"/>
                  <a:gd name="T32" fmla="*/ 1752 w 1990"/>
                  <a:gd name="T33" fmla="*/ 809 h 1954"/>
                  <a:gd name="T34" fmla="*/ 1026 w 1990"/>
                  <a:gd name="T35" fmla="*/ 1228 h 1954"/>
                  <a:gd name="T36" fmla="*/ 1767 w 1990"/>
                  <a:gd name="T37" fmla="*/ 1422 h 1954"/>
                  <a:gd name="T38" fmla="*/ 1717 w 1990"/>
                  <a:gd name="T39" fmla="*/ 1835 h 1954"/>
                  <a:gd name="T40" fmla="*/ 1767 w 1990"/>
                  <a:gd name="T41" fmla="*/ 1422 h 1954"/>
                  <a:gd name="T42" fmla="*/ 1739 w 1990"/>
                  <a:gd name="T43" fmla="*/ 1874 h 1954"/>
                  <a:gd name="T44" fmla="*/ 1956 w 1990"/>
                  <a:gd name="T45" fmla="*/ 1749 h 1954"/>
                  <a:gd name="T46" fmla="*/ 249 w 1990"/>
                  <a:gd name="T47" fmla="*/ 551 h 1954"/>
                  <a:gd name="T48" fmla="*/ 803 w 1990"/>
                  <a:gd name="T49" fmla="*/ 613 h 1954"/>
                  <a:gd name="T50" fmla="*/ 675 w 1990"/>
                  <a:gd name="T51" fmla="*/ 828 h 1954"/>
                  <a:gd name="T52" fmla="*/ 249 w 1990"/>
                  <a:gd name="T53" fmla="*/ 890 h 1954"/>
                  <a:gd name="T54" fmla="*/ 675 w 1990"/>
                  <a:gd name="T55" fmla="*/ 828 h 1954"/>
                  <a:gd name="T56" fmla="*/ 675 w 1990"/>
                  <a:gd name="T57" fmla="*/ 1167 h 1954"/>
                  <a:gd name="T58" fmla="*/ 249 w 1990"/>
                  <a:gd name="T59" fmla="*/ 1105 h 1954"/>
                  <a:gd name="T60" fmla="*/ 249 w 1990"/>
                  <a:gd name="T61" fmla="*/ 1444 h 1954"/>
                  <a:gd name="T62" fmla="*/ 803 w 1990"/>
                  <a:gd name="T63" fmla="*/ 1382 h 1954"/>
                  <a:gd name="T64" fmla="*/ 249 w 1990"/>
                  <a:gd name="T65" fmla="*/ 1444 h 1954"/>
                  <a:gd name="T66" fmla="*/ 1179 w 1990"/>
                  <a:gd name="T67" fmla="*/ 961 h 1954"/>
                  <a:gd name="T68" fmla="*/ 1300 w 1990"/>
                  <a:gd name="T69" fmla="*/ 1219 h 1954"/>
                  <a:gd name="T70" fmla="*/ 1604 w 1990"/>
                  <a:gd name="T71" fmla="*/ 858 h 19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90" h="1954">
                    <a:moveTo>
                      <a:pt x="1231" y="1534"/>
                    </a:moveTo>
                    <a:cubicBezTo>
                      <a:pt x="1258" y="1542"/>
                      <a:pt x="1285" y="1548"/>
                      <a:pt x="1312" y="1552"/>
                    </a:cubicBezTo>
                    <a:cubicBezTo>
                      <a:pt x="1272" y="1665"/>
                      <a:pt x="1165" y="1746"/>
                      <a:pt x="1039" y="1746"/>
                    </a:cubicBezTo>
                    <a:lnTo>
                      <a:pt x="291" y="1746"/>
                    </a:lnTo>
                    <a:cubicBezTo>
                      <a:pt x="131" y="1746"/>
                      <a:pt x="0" y="1615"/>
                      <a:pt x="0" y="1455"/>
                    </a:cubicBezTo>
                    <a:lnTo>
                      <a:pt x="0" y="540"/>
                    </a:lnTo>
                    <a:cubicBezTo>
                      <a:pt x="0" y="380"/>
                      <a:pt x="131" y="249"/>
                      <a:pt x="291" y="249"/>
                    </a:cubicBezTo>
                    <a:lnTo>
                      <a:pt x="515" y="249"/>
                    </a:lnTo>
                    <a:cubicBezTo>
                      <a:pt x="535" y="109"/>
                      <a:pt x="656" y="0"/>
                      <a:pt x="802" y="0"/>
                    </a:cubicBezTo>
                    <a:lnTo>
                      <a:pt x="1205" y="0"/>
                    </a:lnTo>
                    <a:cubicBezTo>
                      <a:pt x="1366" y="0"/>
                      <a:pt x="1496" y="131"/>
                      <a:pt x="1496" y="291"/>
                    </a:cubicBezTo>
                    <a:lnTo>
                      <a:pt x="1496" y="489"/>
                    </a:lnTo>
                    <a:cubicBezTo>
                      <a:pt x="1469" y="484"/>
                      <a:pt x="1441" y="480"/>
                      <a:pt x="1413" y="479"/>
                    </a:cubicBezTo>
                    <a:lnTo>
                      <a:pt x="1413" y="291"/>
                    </a:lnTo>
                    <a:cubicBezTo>
                      <a:pt x="1413" y="176"/>
                      <a:pt x="1320" y="83"/>
                      <a:pt x="1205" y="83"/>
                    </a:cubicBezTo>
                    <a:lnTo>
                      <a:pt x="802" y="83"/>
                    </a:lnTo>
                    <a:cubicBezTo>
                      <a:pt x="701" y="83"/>
                      <a:pt x="617" y="155"/>
                      <a:pt x="598" y="249"/>
                    </a:cubicBezTo>
                    <a:lnTo>
                      <a:pt x="1039" y="249"/>
                    </a:lnTo>
                    <a:cubicBezTo>
                      <a:pt x="1180" y="249"/>
                      <a:pt x="1297" y="349"/>
                      <a:pt x="1324" y="482"/>
                    </a:cubicBezTo>
                    <a:cubicBezTo>
                      <a:pt x="1297" y="485"/>
                      <a:pt x="1270" y="491"/>
                      <a:pt x="1243" y="499"/>
                    </a:cubicBezTo>
                    <a:cubicBezTo>
                      <a:pt x="1224" y="404"/>
                      <a:pt x="1140" y="333"/>
                      <a:pt x="1039" y="333"/>
                    </a:cubicBezTo>
                    <a:lnTo>
                      <a:pt x="291" y="333"/>
                    </a:lnTo>
                    <a:cubicBezTo>
                      <a:pt x="177" y="333"/>
                      <a:pt x="83" y="426"/>
                      <a:pt x="83" y="540"/>
                    </a:cubicBezTo>
                    <a:lnTo>
                      <a:pt x="83" y="1455"/>
                    </a:lnTo>
                    <a:cubicBezTo>
                      <a:pt x="83" y="1569"/>
                      <a:pt x="177" y="1663"/>
                      <a:pt x="291" y="1663"/>
                    </a:cubicBezTo>
                    <a:lnTo>
                      <a:pt x="1039" y="1663"/>
                    </a:lnTo>
                    <a:cubicBezTo>
                      <a:pt x="1126" y="1663"/>
                      <a:pt x="1200" y="1609"/>
                      <a:pt x="1231" y="1534"/>
                    </a:cubicBezTo>
                    <a:close/>
                    <a:moveTo>
                      <a:pt x="1641" y="1453"/>
                    </a:moveTo>
                    <a:cubicBezTo>
                      <a:pt x="1401" y="1591"/>
                      <a:pt x="1093" y="1509"/>
                      <a:pt x="955" y="1269"/>
                    </a:cubicBezTo>
                    <a:cubicBezTo>
                      <a:pt x="816" y="1029"/>
                      <a:pt x="899" y="722"/>
                      <a:pt x="1138" y="583"/>
                    </a:cubicBezTo>
                    <a:cubicBezTo>
                      <a:pt x="1378" y="445"/>
                      <a:pt x="1686" y="527"/>
                      <a:pt x="1824" y="767"/>
                    </a:cubicBezTo>
                    <a:cubicBezTo>
                      <a:pt x="1963" y="1007"/>
                      <a:pt x="1880" y="1314"/>
                      <a:pt x="1641" y="1453"/>
                    </a:cubicBezTo>
                    <a:close/>
                    <a:moveTo>
                      <a:pt x="1599" y="1381"/>
                    </a:moveTo>
                    <a:cubicBezTo>
                      <a:pt x="1799" y="1266"/>
                      <a:pt x="1868" y="1009"/>
                      <a:pt x="1752" y="809"/>
                    </a:cubicBezTo>
                    <a:cubicBezTo>
                      <a:pt x="1637" y="608"/>
                      <a:pt x="1380" y="539"/>
                      <a:pt x="1180" y="655"/>
                    </a:cubicBezTo>
                    <a:cubicBezTo>
                      <a:pt x="980" y="771"/>
                      <a:pt x="911" y="1027"/>
                      <a:pt x="1026" y="1228"/>
                    </a:cubicBezTo>
                    <a:cubicBezTo>
                      <a:pt x="1142" y="1428"/>
                      <a:pt x="1399" y="1497"/>
                      <a:pt x="1599" y="1381"/>
                    </a:cubicBezTo>
                    <a:close/>
                    <a:moveTo>
                      <a:pt x="1767" y="1422"/>
                    </a:moveTo>
                    <a:lnTo>
                      <a:pt x="1551" y="1547"/>
                    </a:lnTo>
                    <a:lnTo>
                      <a:pt x="1717" y="1835"/>
                    </a:lnTo>
                    <a:lnTo>
                      <a:pt x="1933" y="1710"/>
                    </a:lnTo>
                    <a:lnTo>
                      <a:pt x="1767" y="1422"/>
                    </a:lnTo>
                    <a:close/>
                    <a:moveTo>
                      <a:pt x="1956" y="1749"/>
                    </a:moveTo>
                    <a:lnTo>
                      <a:pt x="1739" y="1874"/>
                    </a:lnTo>
                    <a:cubicBezTo>
                      <a:pt x="1774" y="1934"/>
                      <a:pt x="1850" y="1954"/>
                      <a:pt x="1910" y="1919"/>
                    </a:cubicBezTo>
                    <a:cubicBezTo>
                      <a:pt x="1969" y="1885"/>
                      <a:pt x="1990" y="1809"/>
                      <a:pt x="1956" y="1749"/>
                    </a:cubicBezTo>
                    <a:close/>
                    <a:moveTo>
                      <a:pt x="803" y="551"/>
                    </a:moveTo>
                    <a:lnTo>
                      <a:pt x="249" y="551"/>
                    </a:lnTo>
                    <a:lnTo>
                      <a:pt x="249" y="613"/>
                    </a:lnTo>
                    <a:lnTo>
                      <a:pt x="803" y="613"/>
                    </a:lnTo>
                    <a:lnTo>
                      <a:pt x="803" y="551"/>
                    </a:lnTo>
                    <a:close/>
                    <a:moveTo>
                      <a:pt x="675" y="828"/>
                    </a:moveTo>
                    <a:lnTo>
                      <a:pt x="249" y="828"/>
                    </a:lnTo>
                    <a:lnTo>
                      <a:pt x="249" y="890"/>
                    </a:lnTo>
                    <a:lnTo>
                      <a:pt x="675" y="890"/>
                    </a:lnTo>
                    <a:lnTo>
                      <a:pt x="675" y="828"/>
                    </a:lnTo>
                    <a:close/>
                    <a:moveTo>
                      <a:pt x="249" y="1167"/>
                    </a:moveTo>
                    <a:lnTo>
                      <a:pt x="675" y="1167"/>
                    </a:lnTo>
                    <a:lnTo>
                      <a:pt x="675" y="1105"/>
                    </a:lnTo>
                    <a:lnTo>
                      <a:pt x="249" y="1105"/>
                    </a:lnTo>
                    <a:lnTo>
                      <a:pt x="249" y="1167"/>
                    </a:lnTo>
                    <a:close/>
                    <a:moveTo>
                      <a:pt x="249" y="1444"/>
                    </a:moveTo>
                    <a:lnTo>
                      <a:pt x="803" y="1444"/>
                    </a:lnTo>
                    <a:lnTo>
                      <a:pt x="803" y="1382"/>
                    </a:lnTo>
                    <a:lnTo>
                      <a:pt x="249" y="1382"/>
                    </a:lnTo>
                    <a:lnTo>
                      <a:pt x="249" y="1444"/>
                    </a:lnTo>
                    <a:close/>
                    <a:moveTo>
                      <a:pt x="1308" y="1105"/>
                    </a:moveTo>
                    <a:lnTo>
                      <a:pt x="1179" y="961"/>
                    </a:lnTo>
                    <a:lnTo>
                      <a:pt x="1118" y="1017"/>
                    </a:lnTo>
                    <a:lnTo>
                      <a:pt x="1300" y="1219"/>
                    </a:lnTo>
                    <a:lnTo>
                      <a:pt x="1657" y="922"/>
                    </a:lnTo>
                    <a:lnTo>
                      <a:pt x="1604" y="858"/>
                    </a:lnTo>
                    <a:lnTo>
                      <a:pt x="1308" y="110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/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en-US" sz="7200" dirty="0"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endParaRPr>
              </a:p>
            </p:txBody>
          </p:sp>
        </p:grpSp>
        <p:grpSp>
          <p:nvGrpSpPr>
            <p:cNvPr id="7" name="ïsļïḓé"/>
            <p:cNvGrpSpPr/>
            <p:nvPr/>
          </p:nvGrpSpPr>
          <p:grpSpPr>
            <a:xfrm>
              <a:off x="7219382" y="2627720"/>
              <a:ext cx="4301106" cy="1296279"/>
              <a:chOff x="7219382" y="2627720"/>
              <a:chExt cx="3082200" cy="1296279"/>
            </a:xfrm>
          </p:grpSpPr>
          <p:sp>
            <p:nvSpPr>
              <p:cNvPr id="15" name="îṧľiḋè"/>
              <p:cNvSpPr/>
              <p:nvPr/>
            </p:nvSpPr>
            <p:spPr bwMode="auto">
              <a:xfrm>
                <a:off x="7219382" y="3128234"/>
                <a:ext cx="2957061" cy="7957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 anchor="t" anchorCtr="0">
                <a:no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  <a:tabLst>
                    <a:tab pos="227965" algn="l"/>
                  </a:tabLst>
                  <a:defRPr/>
                </a:pPr>
                <a:r>
                  <a:rPr lang="zh-CN" altLang="en-US" sz="1200" spc="3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rPr>
                  <a:t>点击输入</a:t>
                </a:r>
                <a:r>
                  <a:rPr lang="en-US" altLang="zh-CN" sz="1200" spc="3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rPr>
                  <a:t>.</a:t>
                </a:r>
                <a:endParaRPr lang="en-US" altLang="zh-CN" sz="1200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endParaRP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  <a:tabLst>
                    <a:tab pos="227965" algn="l"/>
                  </a:tabLst>
                  <a:defRPr/>
                </a:pPr>
                <a:r>
                  <a:rPr lang="zh-CN" altLang="en-US" sz="1200" spc="3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rPr>
                  <a:t>点击输入您的文字，点击输入您的文字。</a:t>
                </a:r>
                <a:endParaRPr lang="en-US" altLang="zh-CN" sz="1200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endParaRPr>
              </a:p>
            </p:txBody>
          </p:sp>
          <p:sp>
            <p:nvSpPr>
              <p:cNvPr id="16" name="îş1iḑé"/>
              <p:cNvSpPr txBox="1"/>
              <p:nvPr/>
            </p:nvSpPr>
            <p:spPr bwMode="auto">
              <a:xfrm>
                <a:off x="7219382" y="2627720"/>
                <a:ext cx="3082200" cy="419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no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2400" spc="300" dirty="0" smtClean="0"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rPr>
                  <a:t>点击输入</a:t>
                </a:r>
                <a:endParaRPr lang="en-US" altLang="zh-CN" sz="2400" spc="300" dirty="0"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endParaRPr>
              </a:p>
            </p:txBody>
          </p:sp>
        </p:grpSp>
        <p:grpSp>
          <p:nvGrpSpPr>
            <p:cNvPr id="8" name="íṩļîdè"/>
            <p:cNvGrpSpPr/>
            <p:nvPr/>
          </p:nvGrpSpPr>
          <p:grpSpPr>
            <a:xfrm>
              <a:off x="6378975" y="4816881"/>
              <a:ext cx="675000" cy="675005"/>
              <a:chOff x="7209746" y="4153276"/>
              <a:chExt cx="675000" cy="675005"/>
            </a:xfrm>
          </p:grpSpPr>
          <p:sp>
            <p:nvSpPr>
              <p:cNvPr id="13" name="îṣļïḓe"/>
              <p:cNvSpPr/>
              <p:nvPr/>
            </p:nvSpPr>
            <p:spPr>
              <a:xfrm>
                <a:off x="7209746" y="4153276"/>
                <a:ext cx="675000" cy="675005"/>
              </a:xfrm>
              <a:prstGeom prst="ellipse">
                <a:avLst/>
              </a:prstGeom>
              <a:solidFill>
                <a:schemeClr val="accent3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zh-CN" altLang="en-US" dirty="0"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endParaRPr>
              </a:p>
            </p:txBody>
          </p:sp>
          <p:sp>
            <p:nvSpPr>
              <p:cNvPr id="14" name="ïṥ1iḓê"/>
              <p:cNvSpPr/>
              <p:nvPr/>
            </p:nvSpPr>
            <p:spPr bwMode="auto">
              <a:xfrm>
                <a:off x="7375153" y="4322040"/>
                <a:ext cx="344185" cy="337474"/>
              </a:xfrm>
              <a:custGeom>
                <a:avLst/>
                <a:gdLst>
                  <a:gd name="T0" fmla="*/ 1312 w 1990"/>
                  <a:gd name="T1" fmla="*/ 1552 h 1954"/>
                  <a:gd name="T2" fmla="*/ 291 w 1990"/>
                  <a:gd name="T3" fmla="*/ 1746 h 1954"/>
                  <a:gd name="T4" fmla="*/ 0 w 1990"/>
                  <a:gd name="T5" fmla="*/ 540 h 1954"/>
                  <a:gd name="T6" fmla="*/ 515 w 1990"/>
                  <a:gd name="T7" fmla="*/ 249 h 1954"/>
                  <a:gd name="T8" fmla="*/ 1205 w 1990"/>
                  <a:gd name="T9" fmla="*/ 0 h 1954"/>
                  <a:gd name="T10" fmla="*/ 1496 w 1990"/>
                  <a:gd name="T11" fmla="*/ 489 h 1954"/>
                  <a:gd name="T12" fmla="*/ 1413 w 1990"/>
                  <a:gd name="T13" fmla="*/ 291 h 1954"/>
                  <a:gd name="T14" fmla="*/ 802 w 1990"/>
                  <a:gd name="T15" fmla="*/ 83 h 1954"/>
                  <a:gd name="T16" fmla="*/ 1039 w 1990"/>
                  <a:gd name="T17" fmla="*/ 249 h 1954"/>
                  <a:gd name="T18" fmla="*/ 1243 w 1990"/>
                  <a:gd name="T19" fmla="*/ 499 h 1954"/>
                  <a:gd name="T20" fmla="*/ 291 w 1990"/>
                  <a:gd name="T21" fmla="*/ 333 h 1954"/>
                  <a:gd name="T22" fmla="*/ 83 w 1990"/>
                  <a:gd name="T23" fmla="*/ 1455 h 1954"/>
                  <a:gd name="T24" fmla="*/ 1039 w 1990"/>
                  <a:gd name="T25" fmla="*/ 1663 h 1954"/>
                  <a:gd name="T26" fmla="*/ 1641 w 1990"/>
                  <a:gd name="T27" fmla="*/ 1453 h 1954"/>
                  <a:gd name="T28" fmla="*/ 1138 w 1990"/>
                  <a:gd name="T29" fmla="*/ 583 h 1954"/>
                  <a:gd name="T30" fmla="*/ 1641 w 1990"/>
                  <a:gd name="T31" fmla="*/ 1453 h 1954"/>
                  <a:gd name="T32" fmla="*/ 1752 w 1990"/>
                  <a:gd name="T33" fmla="*/ 809 h 1954"/>
                  <a:gd name="T34" fmla="*/ 1026 w 1990"/>
                  <a:gd name="T35" fmla="*/ 1228 h 1954"/>
                  <a:gd name="T36" fmla="*/ 1767 w 1990"/>
                  <a:gd name="T37" fmla="*/ 1422 h 1954"/>
                  <a:gd name="T38" fmla="*/ 1717 w 1990"/>
                  <a:gd name="T39" fmla="*/ 1835 h 1954"/>
                  <a:gd name="T40" fmla="*/ 1767 w 1990"/>
                  <a:gd name="T41" fmla="*/ 1422 h 1954"/>
                  <a:gd name="T42" fmla="*/ 1739 w 1990"/>
                  <a:gd name="T43" fmla="*/ 1874 h 1954"/>
                  <a:gd name="T44" fmla="*/ 1956 w 1990"/>
                  <a:gd name="T45" fmla="*/ 1749 h 1954"/>
                  <a:gd name="T46" fmla="*/ 249 w 1990"/>
                  <a:gd name="T47" fmla="*/ 551 h 1954"/>
                  <a:gd name="T48" fmla="*/ 803 w 1990"/>
                  <a:gd name="T49" fmla="*/ 613 h 1954"/>
                  <a:gd name="T50" fmla="*/ 675 w 1990"/>
                  <a:gd name="T51" fmla="*/ 828 h 1954"/>
                  <a:gd name="T52" fmla="*/ 249 w 1990"/>
                  <a:gd name="T53" fmla="*/ 890 h 1954"/>
                  <a:gd name="T54" fmla="*/ 675 w 1990"/>
                  <a:gd name="T55" fmla="*/ 828 h 1954"/>
                  <a:gd name="T56" fmla="*/ 675 w 1990"/>
                  <a:gd name="T57" fmla="*/ 1167 h 1954"/>
                  <a:gd name="T58" fmla="*/ 249 w 1990"/>
                  <a:gd name="T59" fmla="*/ 1105 h 1954"/>
                  <a:gd name="T60" fmla="*/ 249 w 1990"/>
                  <a:gd name="T61" fmla="*/ 1444 h 1954"/>
                  <a:gd name="T62" fmla="*/ 803 w 1990"/>
                  <a:gd name="T63" fmla="*/ 1382 h 1954"/>
                  <a:gd name="T64" fmla="*/ 249 w 1990"/>
                  <a:gd name="T65" fmla="*/ 1444 h 1954"/>
                  <a:gd name="T66" fmla="*/ 1179 w 1990"/>
                  <a:gd name="T67" fmla="*/ 961 h 1954"/>
                  <a:gd name="T68" fmla="*/ 1300 w 1990"/>
                  <a:gd name="T69" fmla="*/ 1219 h 1954"/>
                  <a:gd name="T70" fmla="*/ 1604 w 1990"/>
                  <a:gd name="T71" fmla="*/ 858 h 19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90" h="1954">
                    <a:moveTo>
                      <a:pt x="1231" y="1534"/>
                    </a:moveTo>
                    <a:cubicBezTo>
                      <a:pt x="1258" y="1542"/>
                      <a:pt x="1285" y="1548"/>
                      <a:pt x="1312" y="1552"/>
                    </a:cubicBezTo>
                    <a:cubicBezTo>
                      <a:pt x="1272" y="1665"/>
                      <a:pt x="1165" y="1746"/>
                      <a:pt x="1039" y="1746"/>
                    </a:cubicBezTo>
                    <a:lnTo>
                      <a:pt x="291" y="1746"/>
                    </a:lnTo>
                    <a:cubicBezTo>
                      <a:pt x="131" y="1746"/>
                      <a:pt x="0" y="1615"/>
                      <a:pt x="0" y="1455"/>
                    </a:cubicBezTo>
                    <a:lnTo>
                      <a:pt x="0" y="540"/>
                    </a:lnTo>
                    <a:cubicBezTo>
                      <a:pt x="0" y="380"/>
                      <a:pt x="131" y="249"/>
                      <a:pt x="291" y="249"/>
                    </a:cubicBezTo>
                    <a:lnTo>
                      <a:pt x="515" y="249"/>
                    </a:lnTo>
                    <a:cubicBezTo>
                      <a:pt x="535" y="109"/>
                      <a:pt x="656" y="0"/>
                      <a:pt x="802" y="0"/>
                    </a:cubicBezTo>
                    <a:lnTo>
                      <a:pt x="1205" y="0"/>
                    </a:lnTo>
                    <a:cubicBezTo>
                      <a:pt x="1366" y="0"/>
                      <a:pt x="1496" y="131"/>
                      <a:pt x="1496" y="291"/>
                    </a:cubicBezTo>
                    <a:lnTo>
                      <a:pt x="1496" y="489"/>
                    </a:lnTo>
                    <a:cubicBezTo>
                      <a:pt x="1469" y="484"/>
                      <a:pt x="1441" y="480"/>
                      <a:pt x="1413" y="479"/>
                    </a:cubicBezTo>
                    <a:lnTo>
                      <a:pt x="1413" y="291"/>
                    </a:lnTo>
                    <a:cubicBezTo>
                      <a:pt x="1413" y="176"/>
                      <a:pt x="1320" y="83"/>
                      <a:pt x="1205" y="83"/>
                    </a:cubicBezTo>
                    <a:lnTo>
                      <a:pt x="802" y="83"/>
                    </a:lnTo>
                    <a:cubicBezTo>
                      <a:pt x="701" y="83"/>
                      <a:pt x="617" y="155"/>
                      <a:pt x="598" y="249"/>
                    </a:cubicBezTo>
                    <a:lnTo>
                      <a:pt x="1039" y="249"/>
                    </a:lnTo>
                    <a:cubicBezTo>
                      <a:pt x="1180" y="249"/>
                      <a:pt x="1297" y="349"/>
                      <a:pt x="1324" y="482"/>
                    </a:cubicBezTo>
                    <a:cubicBezTo>
                      <a:pt x="1297" y="485"/>
                      <a:pt x="1270" y="491"/>
                      <a:pt x="1243" y="499"/>
                    </a:cubicBezTo>
                    <a:cubicBezTo>
                      <a:pt x="1224" y="404"/>
                      <a:pt x="1140" y="333"/>
                      <a:pt x="1039" y="333"/>
                    </a:cubicBezTo>
                    <a:lnTo>
                      <a:pt x="291" y="333"/>
                    </a:lnTo>
                    <a:cubicBezTo>
                      <a:pt x="177" y="333"/>
                      <a:pt x="83" y="426"/>
                      <a:pt x="83" y="540"/>
                    </a:cubicBezTo>
                    <a:lnTo>
                      <a:pt x="83" y="1455"/>
                    </a:lnTo>
                    <a:cubicBezTo>
                      <a:pt x="83" y="1569"/>
                      <a:pt x="177" y="1663"/>
                      <a:pt x="291" y="1663"/>
                    </a:cubicBezTo>
                    <a:lnTo>
                      <a:pt x="1039" y="1663"/>
                    </a:lnTo>
                    <a:cubicBezTo>
                      <a:pt x="1126" y="1663"/>
                      <a:pt x="1200" y="1609"/>
                      <a:pt x="1231" y="1534"/>
                    </a:cubicBezTo>
                    <a:close/>
                    <a:moveTo>
                      <a:pt x="1641" y="1453"/>
                    </a:moveTo>
                    <a:cubicBezTo>
                      <a:pt x="1401" y="1591"/>
                      <a:pt x="1093" y="1509"/>
                      <a:pt x="955" y="1269"/>
                    </a:cubicBezTo>
                    <a:cubicBezTo>
                      <a:pt x="816" y="1029"/>
                      <a:pt x="899" y="722"/>
                      <a:pt x="1138" y="583"/>
                    </a:cubicBezTo>
                    <a:cubicBezTo>
                      <a:pt x="1378" y="445"/>
                      <a:pt x="1686" y="527"/>
                      <a:pt x="1824" y="767"/>
                    </a:cubicBezTo>
                    <a:cubicBezTo>
                      <a:pt x="1963" y="1007"/>
                      <a:pt x="1880" y="1314"/>
                      <a:pt x="1641" y="1453"/>
                    </a:cubicBezTo>
                    <a:close/>
                    <a:moveTo>
                      <a:pt x="1599" y="1381"/>
                    </a:moveTo>
                    <a:cubicBezTo>
                      <a:pt x="1799" y="1266"/>
                      <a:pt x="1868" y="1009"/>
                      <a:pt x="1752" y="809"/>
                    </a:cubicBezTo>
                    <a:cubicBezTo>
                      <a:pt x="1637" y="608"/>
                      <a:pt x="1380" y="539"/>
                      <a:pt x="1180" y="655"/>
                    </a:cubicBezTo>
                    <a:cubicBezTo>
                      <a:pt x="980" y="771"/>
                      <a:pt x="911" y="1027"/>
                      <a:pt x="1026" y="1228"/>
                    </a:cubicBezTo>
                    <a:cubicBezTo>
                      <a:pt x="1142" y="1428"/>
                      <a:pt x="1399" y="1497"/>
                      <a:pt x="1599" y="1381"/>
                    </a:cubicBezTo>
                    <a:close/>
                    <a:moveTo>
                      <a:pt x="1767" y="1422"/>
                    </a:moveTo>
                    <a:lnTo>
                      <a:pt x="1551" y="1547"/>
                    </a:lnTo>
                    <a:lnTo>
                      <a:pt x="1717" y="1835"/>
                    </a:lnTo>
                    <a:lnTo>
                      <a:pt x="1933" y="1710"/>
                    </a:lnTo>
                    <a:lnTo>
                      <a:pt x="1767" y="1422"/>
                    </a:lnTo>
                    <a:close/>
                    <a:moveTo>
                      <a:pt x="1956" y="1749"/>
                    </a:moveTo>
                    <a:lnTo>
                      <a:pt x="1739" y="1874"/>
                    </a:lnTo>
                    <a:cubicBezTo>
                      <a:pt x="1774" y="1934"/>
                      <a:pt x="1850" y="1954"/>
                      <a:pt x="1910" y="1919"/>
                    </a:cubicBezTo>
                    <a:cubicBezTo>
                      <a:pt x="1969" y="1885"/>
                      <a:pt x="1990" y="1809"/>
                      <a:pt x="1956" y="1749"/>
                    </a:cubicBezTo>
                    <a:close/>
                    <a:moveTo>
                      <a:pt x="803" y="551"/>
                    </a:moveTo>
                    <a:lnTo>
                      <a:pt x="249" y="551"/>
                    </a:lnTo>
                    <a:lnTo>
                      <a:pt x="249" y="613"/>
                    </a:lnTo>
                    <a:lnTo>
                      <a:pt x="803" y="613"/>
                    </a:lnTo>
                    <a:lnTo>
                      <a:pt x="803" y="551"/>
                    </a:lnTo>
                    <a:close/>
                    <a:moveTo>
                      <a:pt x="675" y="828"/>
                    </a:moveTo>
                    <a:lnTo>
                      <a:pt x="249" y="828"/>
                    </a:lnTo>
                    <a:lnTo>
                      <a:pt x="249" y="890"/>
                    </a:lnTo>
                    <a:lnTo>
                      <a:pt x="675" y="890"/>
                    </a:lnTo>
                    <a:lnTo>
                      <a:pt x="675" y="828"/>
                    </a:lnTo>
                    <a:close/>
                    <a:moveTo>
                      <a:pt x="249" y="1167"/>
                    </a:moveTo>
                    <a:lnTo>
                      <a:pt x="675" y="1167"/>
                    </a:lnTo>
                    <a:lnTo>
                      <a:pt x="675" y="1105"/>
                    </a:lnTo>
                    <a:lnTo>
                      <a:pt x="249" y="1105"/>
                    </a:lnTo>
                    <a:lnTo>
                      <a:pt x="249" y="1167"/>
                    </a:lnTo>
                    <a:close/>
                    <a:moveTo>
                      <a:pt x="249" y="1444"/>
                    </a:moveTo>
                    <a:lnTo>
                      <a:pt x="803" y="1444"/>
                    </a:lnTo>
                    <a:lnTo>
                      <a:pt x="803" y="1382"/>
                    </a:lnTo>
                    <a:lnTo>
                      <a:pt x="249" y="1382"/>
                    </a:lnTo>
                    <a:lnTo>
                      <a:pt x="249" y="1444"/>
                    </a:lnTo>
                    <a:close/>
                    <a:moveTo>
                      <a:pt x="1308" y="1105"/>
                    </a:moveTo>
                    <a:lnTo>
                      <a:pt x="1179" y="961"/>
                    </a:lnTo>
                    <a:lnTo>
                      <a:pt x="1118" y="1017"/>
                    </a:lnTo>
                    <a:lnTo>
                      <a:pt x="1300" y="1219"/>
                    </a:lnTo>
                    <a:lnTo>
                      <a:pt x="1657" y="922"/>
                    </a:lnTo>
                    <a:lnTo>
                      <a:pt x="1604" y="858"/>
                    </a:lnTo>
                    <a:lnTo>
                      <a:pt x="1308" y="110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/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en-US" sz="7200" dirty="0"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endParaRPr>
              </a:p>
            </p:txBody>
          </p:sp>
        </p:grpSp>
        <p:grpSp>
          <p:nvGrpSpPr>
            <p:cNvPr id="9" name="íṡ1îḋê"/>
            <p:cNvGrpSpPr/>
            <p:nvPr/>
          </p:nvGrpSpPr>
          <p:grpSpPr>
            <a:xfrm>
              <a:off x="7219382" y="4562720"/>
              <a:ext cx="4301106" cy="1296279"/>
              <a:chOff x="7219382" y="2627720"/>
              <a:chExt cx="3082200" cy="1296279"/>
            </a:xfrm>
          </p:grpSpPr>
          <p:sp>
            <p:nvSpPr>
              <p:cNvPr id="11" name="ïṡḷîde"/>
              <p:cNvSpPr/>
              <p:nvPr/>
            </p:nvSpPr>
            <p:spPr bwMode="auto">
              <a:xfrm>
                <a:off x="7219382" y="3128234"/>
                <a:ext cx="2957061" cy="7957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 anchor="t" anchorCtr="0">
                <a:no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  <a:tabLst>
                    <a:tab pos="227965" algn="l"/>
                  </a:tabLst>
                  <a:defRPr/>
                </a:pPr>
                <a:r>
                  <a:rPr lang="en-US" altLang="zh-CN" sz="1200" spc="3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rPr>
                  <a:t> </a:t>
                </a:r>
                <a:r>
                  <a:rPr lang="zh-CN" altLang="en-US" sz="1200" spc="3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rPr>
                  <a:t>点击输入</a:t>
                </a:r>
                <a:r>
                  <a:rPr lang="en-US" altLang="zh-CN" sz="1200" spc="3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rPr>
                  <a:t>.</a:t>
                </a:r>
                <a:endParaRPr lang="en-US" altLang="zh-CN" sz="1200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endParaRP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  <a:tabLst>
                    <a:tab pos="227965" algn="l"/>
                  </a:tabLst>
                  <a:defRPr/>
                </a:pPr>
                <a:r>
                  <a:rPr lang="zh-CN" altLang="en-US" sz="1200" spc="3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rPr>
                  <a:t>点击输入您的文字，点击输入您的文字。</a:t>
                </a:r>
                <a:endParaRPr lang="en-US" altLang="zh-CN" sz="1200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endParaRPr>
              </a:p>
            </p:txBody>
          </p:sp>
          <p:sp>
            <p:nvSpPr>
              <p:cNvPr id="12" name="ïsļiḋè"/>
              <p:cNvSpPr txBox="1"/>
              <p:nvPr/>
            </p:nvSpPr>
            <p:spPr bwMode="auto">
              <a:xfrm>
                <a:off x="7219382" y="2627720"/>
                <a:ext cx="3082200" cy="419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no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2400" spc="300" dirty="0" smtClean="0"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rPr>
                  <a:t>点击输入</a:t>
                </a:r>
                <a:endParaRPr lang="en-US" altLang="zh-CN" sz="2400" spc="300" dirty="0"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endParaRPr>
              </a:p>
            </p:txBody>
          </p:sp>
        </p:grpSp>
        <p:cxnSp>
          <p:nvCxnSpPr>
            <p:cNvPr id="10" name="直接连接符 9"/>
            <p:cNvCxnSpPr/>
            <p:nvPr/>
          </p:nvCxnSpPr>
          <p:spPr>
            <a:xfrm>
              <a:off x="7311000" y="4239000"/>
              <a:ext cx="4209488" cy="0"/>
            </a:xfrm>
            <a:prstGeom prst="line">
              <a:avLst/>
            </a:prstGeom>
            <a:ln w="3175" cap="rnd">
              <a:solidFill>
                <a:schemeClr val="bg1">
                  <a:lumMod val="8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tile tx="-3333750" ty="-152400" sx="100000" sy="100000" flip="xy" algn="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-1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1656907" y="1111102"/>
            <a:ext cx="8878186" cy="4635795"/>
            <a:chOff x="1656907" y="1111102"/>
            <a:chExt cx="8878186" cy="4635795"/>
          </a:xfrm>
        </p:grpSpPr>
        <p:sp>
          <p:nvSpPr>
            <p:cNvPr id="13" name="矩形 12"/>
            <p:cNvSpPr/>
            <p:nvPr/>
          </p:nvSpPr>
          <p:spPr>
            <a:xfrm>
              <a:off x="1656907" y="1111102"/>
              <a:ext cx="8878186" cy="463579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5" name="直接连接符 14"/>
            <p:cNvCxnSpPr/>
            <p:nvPr/>
          </p:nvCxnSpPr>
          <p:spPr>
            <a:xfrm>
              <a:off x="6085367" y="1653363"/>
              <a:ext cx="0" cy="3551274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  <a:effectLst>
              <a:outerShdw blurRad="76200" dist="25400" dir="2700000" algn="tl" rotWithShape="0">
                <a:schemeClr val="accent1">
                  <a:lumMod val="75000"/>
                  <a:alpha val="38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组合 20"/>
            <p:cNvGrpSpPr/>
            <p:nvPr/>
          </p:nvGrpSpPr>
          <p:grpSpPr>
            <a:xfrm>
              <a:off x="2286114" y="1876649"/>
              <a:ext cx="3226867" cy="3144192"/>
              <a:chOff x="2286114" y="1653363"/>
              <a:chExt cx="3226867" cy="3144192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2600546" y="1653363"/>
                <a:ext cx="2912435" cy="1159838"/>
                <a:chOff x="2600546" y="1653363"/>
                <a:chExt cx="2912435" cy="1159838"/>
              </a:xfrm>
            </p:grpSpPr>
            <p:sp>
              <p:nvSpPr>
                <p:cNvPr id="18" name="矩形 17"/>
                <p:cNvSpPr/>
                <p:nvPr/>
              </p:nvSpPr>
              <p:spPr>
                <a:xfrm>
                  <a:off x="2600546" y="2111453"/>
                  <a:ext cx="2541182" cy="701748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ffectLst>
                  <a:outerShdw blurRad="342900" dist="50800" dir="2700000" algn="tl" rotWithShape="0">
                    <a:prstClr val="black">
                      <a:alpha val="23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2800" spc="6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文悦古典明朝体 (非商业使用) W5" pitchFamily="50" charset="-122"/>
                      <a:ea typeface="文悦古典明朝体 (非商业使用) W5" pitchFamily="50" charset="-122"/>
                    </a:rPr>
                    <a:t>七月你好</a:t>
                  </a:r>
                  <a:endParaRPr lang="zh-CN" altLang="en-US" sz="2800" spc="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文悦古典明朝体 (非商业使用) W5" pitchFamily="50" charset="-122"/>
                    <a:ea typeface="文悦古典明朝体 (非商业使用) W5" pitchFamily="50" charset="-122"/>
                  </a:endParaRPr>
                </a:p>
              </p:txBody>
            </p:sp>
            <p:pic>
              <p:nvPicPr>
                <p:cNvPr id="31" name="图片 30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71674" y="1653363"/>
                  <a:ext cx="628211" cy="628211"/>
                </a:xfrm>
                <a:prstGeom prst="rect">
                  <a:avLst/>
                </a:prstGeom>
              </p:spPr>
            </p:pic>
            <p:pic>
              <p:nvPicPr>
                <p:cNvPr id="32" name="图片 31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7421" y="2047658"/>
                  <a:ext cx="415560" cy="415560"/>
                </a:xfrm>
                <a:prstGeom prst="rect">
                  <a:avLst/>
                </a:prstGeom>
              </p:spPr>
            </p:pic>
          </p:grpSp>
          <p:sp>
            <p:nvSpPr>
              <p:cNvPr id="43" name="文本框 42"/>
              <p:cNvSpPr txBox="1"/>
              <p:nvPr/>
            </p:nvSpPr>
            <p:spPr>
              <a:xfrm>
                <a:off x="2286114" y="3412560"/>
                <a:ext cx="3170045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1400" spc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rPr>
                  <a:t>点击输入文字，点击输入</a:t>
                </a:r>
                <a:r>
                  <a:rPr lang="zh-CN" altLang="en-US" sz="1400" spc="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rPr>
                  <a:t>文字。点击输入文字，</a:t>
                </a:r>
                <a:endParaRPr lang="zh-CN" altLang="en-US" sz="1400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zh-CN" altLang="en-US" sz="1400" spc="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rPr>
                  <a:t>点击输入文字。点击输入文字</a:t>
                </a:r>
                <a:r>
                  <a:rPr lang="zh-CN" altLang="en-US" sz="1400" spc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rPr>
                  <a:t>，点击</a:t>
                </a:r>
                <a:r>
                  <a:rPr lang="zh-CN" altLang="en-US" sz="1400" spc="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rPr>
                  <a:t>输入文字</a:t>
                </a:r>
                <a:r>
                  <a:rPr lang="zh-CN" altLang="en-US" sz="1400" spc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rPr>
                  <a:t>。</a:t>
                </a:r>
                <a:endParaRPr lang="zh-CN" altLang="en-US" sz="1400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endParaRPr>
              </a:p>
            </p:txBody>
          </p:sp>
        </p:grp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7473" y="1562242"/>
              <a:ext cx="3996987" cy="3626446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6971857" y="2186331"/>
              <a:ext cx="2690037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5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empus Sans ITC" panose="04020404030D07020202" pitchFamily="82" charset="0"/>
                </a:rPr>
                <a:t>PART</a:t>
              </a:r>
              <a:endParaRPr lang="en-US" altLang="zh-CN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empus Sans ITC" panose="04020404030D07020202" pitchFamily="82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zh-CN" sz="5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empus Sans ITC" panose="04020404030D07020202" pitchFamily="82" charset="0"/>
                </a:rPr>
                <a:t>FOUR</a:t>
              </a:r>
              <a:endParaRPr lang="zh-CN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Tempus Sans ITC" panose="04020404030D07020202" pitchFamily="82" charset="0"/>
              </a:endParaRPr>
            </a:p>
          </p:txBody>
        </p: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eaae9aac-3b96-4263-814d-e1da316c16fd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955975" y="1166726"/>
            <a:ext cx="10294955" cy="4898115"/>
            <a:chOff x="1077895" y="1166726"/>
            <a:chExt cx="10294956" cy="4898115"/>
          </a:xfrm>
        </p:grpSpPr>
        <p:grpSp>
          <p:nvGrpSpPr>
            <p:cNvPr id="3" name="îṧlïḑé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  <p:cNvGrpSpPr>
              <a:grpSpLocks noChangeAspect="1"/>
            </p:cNvGrpSpPr>
            <p:nvPr/>
          </p:nvGrpSpPr>
          <p:grpSpPr>
            <a:xfrm>
              <a:off x="1077895" y="1166726"/>
              <a:ext cx="10294956" cy="4515979"/>
              <a:chOff x="1077895" y="1166725"/>
              <a:chExt cx="10294958" cy="4515980"/>
            </a:xfrm>
          </p:grpSpPr>
          <p:grpSp>
            <p:nvGrpSpPr>
              <p:cNvPr id="9" name="ïṣḻídê"/>
              <p:cNvGrpSpPr/>
              <p:nvPr/>
            </p:nvGrpSpPr>
            <p:grpSpPr>
              <a:xfrm>
                <a:off x="7327446" y="1638958"/>
                <a:ext cx="4045407" cy="4043747"/>
                <a:chOff x="6096000" y="1597106"/>
                <a:chExt cx="2564756" cy="2563704"/>
              </a:xfrm>
            </p:grpSpPr>
            <p:sp>
              <p:nvSpPr>
                <p:cNvPr id="18" name="i$ḷide"/>
                <p:cNvSpPr/>
                <p:nvPr/>
              </p:nvSpPr>
              <p:spPr>
                <a:xfrm>
                  <a:off x="6096000" y="1597400"/>
                  <a:ext cx="1242766" cy="1248717"/>
                </a:xfrm>
                <a:custGeom>
                  <a:avLst/>
                  <a:gdLst>
                    <a:gd name="connsiteX0" fmla="*/ 905306 w 905306"/>
                    <a:gd name="connsiteY0" fmla="*/ 632923 h 909641"/>
                    <a:gd name="connsiteX1" fmla="*/ 905306 w 905306"/>
                    <a:gd name="connsiteY1" fmla="*/ 693437 h 909641"/>
                    <a:gd name="connsiteX2" fmla="*/ 643030 w 905306"/>
                    <a:gd name="connsiteY2" fmla="*/ 909641 h 909641"/>
                    <a:gd name="connsiteX3" fmla="*/ 573437 w 905306"/>
                    <a:gd name="connsiteY3" fmla="*/ 909641 h 909641"/>
                    <a:gd name="connsiteX4" fmla="*/ 840274 w 905306"/>
                    <a:gd name="connsiteY4" fmla="*/ 0 h 909641"/>
                    <a:gd name="connsiteX5" fmla="*/ 851190 w 905306"/>
                    <a:gd name="connsiteY5" fmla="*/ 2204 h 909641"/>
                    <a:gd name="connsiteX6" fmla="*/ 905306 w 905306"/>
                    <a:gd name="connsiteY6" fmla="*/ 83846 h 909641"/>
                    <a:gd name="connsiteX7" fmla="*/ 905306 w 905306"/>
                    <a:gd name="connsiteY7" fmla="*/ 495414 h 909641"/>
                    <a:gd name="connsiteX8" fmla="*/ 882045 w 905306"/>
                    <a:gd name="connsiteY8" fmla="*/ 508372 h 909641"/>
                    <a:gd name="connsiteX9" fmla="*/ 400389 w 905306"/>
                    <a:gd name="connsiteY9" fmla="*/ 909641 h 909641"/>
                    <a:gd name="connsiteX10" fmla="*/ 79511 w 905306"/>
                    <a:gd name="connsiteY10" fmla="*/ 909641 h 909641"/>
                    <a:gd name="connsiteX11" fmla="*/ 16858 w 905306"/>
                    <a:gd name="connsiteY11" fmla="*/ 883689 h 909641"/>
                    <a:gd name="connsiteX12" fmla="*/ 0 w 905306"/>
                    <a:gd name="connsiteY12" fmla="*/ 858686 h 909641"/>
                    <a:gd name="connsiteX13" fmla="*/ 1064 w 905306"/>
                    <a:gd name="connsiteY13" fmla="*/ 837626 h 909641"/>
                    <a:gd name="connsiteX14" fmla="*/ 838605 w 905306"/>
                    <a:gd name="connsiteY14" fmla="*/ 85 h 909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05306" h="909641">
                      <a:moveTo>
                        <a:pt x="905306" y="632923"/>
                      </a:moveTo>
                      <a:lnTo>
                        <a:pt x="905306" y="693437"/>
                      </a:lnTo>
                      <a:lnTo>
                        <a:pt x="643030" y="909641"/>
                      </a:lnTo>
                      <a:lnTo>
                        <a:pt x="573437" y="909641"/>
                      </a:lnTo>
                      <a:close/>
                      <a:moveTo>
                        <a:pt x="840274" y="0"/>
                      </a:moveTo>
                      <a:lnTo>
                        <a:pt x="851190" y="2204"/>
                      </a:lnTo>
                      <a:cubicBezTo>
                        <a:pt x="882992" y="15655"/>
                        <a:pt x="905306" y="47145"/>
                        <a:pt x="905306" y="83846"/>
                      </a:cubicBezTo>
                      <a:lnTo>
                        <a:pt x="905306" y="495414"/>
                      </a:lnTo>
                      <a:lnTo>
                        <a:pt x="882045" y="508372"/>
                      </a:lnTo>
                      <a:lnTo>
                        <a:pt x="400389" y="909641"/>
                      </a:lnTo>
                      <a:lnTo>
                        <a:pt x="79511" y="909641"/>
                      </a:lnTo>
                      <a:cubicBezTo>
                        <a:pt x="55044" y="909641"/>
                        <a:pt x="32892" y="899724"/>
                        <a:pt x="16858" y="883689"/>
                      </a:cubicBezTo>
                      <a:lnTo>
                        <a:pt x="0" y="858686"/>
                      </a:lnTo>
                      <a:lnTo>
                        <a:pt x="1064" y="837626"/>
                      </a:lnTo>
                      <a:cubicBezTo>
                        <a:pt x="45912" y="396014"/>
                        <a:pt x="396993" y="44933"/>
                        <a:pt x="838605" y="85"/>
                      </a:cubicBezTo>
                      <a:close/>
                    </a:path>
                  </a:pathLst>
                </a:custGeom>
                <a:blipFill dpi="0" rotWithShape="1">
                  <a:blip r:embed="rId2"/>
                  <a:srcRect/>
                  <a:tile tx="-107950" ty="501650" sx="100000" sy="100000" flip="none" algn="ctr"/>
                </a:blipFill>
                <a:ln w="12700" cap="flat" cmpd="sng" algn="ctr">
                  <a:noFill/>
                  <a:prstDash val="solid"/>
                  <a:miter lim="800000"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endParaRPr>
                </a:p>
              </p:txBody>
            </p:sp>
            <p:sp>
              <p:nvSpPr>
                <p:cNvPr id="19" name="îšļïḍé"/>
                <p:cNvSpPr/>
                <p:nvPr/>
              </p:nvSpPr>
              <p:spPr>
                <a:xfrm>
                  <a:off x="7411745" y="1597106"/>
                  <a:ext cx="1249011" cy="1249011"/>
                </a:xfrm>
                <a:custGeom>
                  <a:avLst/>
                  <a:gdLst>
                    <a:gd name="connsiteX0" fmla="*/ 0 w 909855"/>
                    <a:gd name="connsiteY0" fmla="*/ 628704 h 909855"/>
                    <a:gd name="connsiteX1" fmla="*/ 337187 w 909855"/>
                    <a:gd name="connsiteY1" fmla="*/ 909855 h 909855"/>
                    <a:gd name="connsiteX2" fmla="*/ 267594 w 909855"/>
                    <a:gd name="connsiteY2" fmla="*/ 909855 h 909855"/>
                    <a:gd name="connsiteX3" fmla="*/ 0 w 909855"/>
                    <a:gd name="connsiteY3" fmla="*/ 689268 h 909855"/>
                    <a:gd name="connsiteX4" fmla="*/ 66095 w 909855"/>
                    <a:gd name="connsiteY4" fmla="*/ 0 h 909855"/>
                    <a:gd name="connsiteX5" fmla="*/ 72014 w 909855"/>
                    <a:gd name="connsiteY5" fmla="*/ 299 h 909855"/>
                    <a:gd name="connsiteX6" fmla="*/ 909556 w 909855"/>
                    <a:gd name="connsiteY6" fmla="*/ 837840 h 909855"/>
                    <a:gd name="connsiteX7" fmla="*/ 909855 w 909855"/>
                    <a:gd name="connsiteY7" fmla="*/ 843764 h 909855"/>
                    <a:gd name="connsiteX8" fmla="*/ 907437 w 909855"/>
                    <a:gd name="connsiteY8" fmla="*/ 855739 h 909855"/>
                    <a:gd name="connsiteX9" fmla="*/ 825795 w 909855"/>
                    <a:gd name="connsiteY9" fmla="*/ 909855 h 909855"/>
                    <a:gd name="connsiteX10" fmla="*/ 510198 w 909855"/>
                    <a:gd name="connsiteY10" fmla="*/ 909855 h 909855"/>
                    <a:gd name="connsiteX11" fmla="*/ 373983 w 909855"/>
                    <a:gd name="connsiteY11" fmla="*/ 796654 h 909855"/>
                    <a:gd name="connsiteX12" fmla="*/ 373983 w 909855"/>
                    <a:gd name="connsiteY12" fmla="*/ 514808 h 909855"/>
                    <a:gd name="connsiteX13" fmla="*/ 367761 w 909855"/>
                    <a:gd name="connsiteY13" fmla="*/ 498920 h 909855"/>
                    <a:gd name="connsiteX14" fmla="*/ 351873 w 909855"/>
                    <a:gd name="connsiteY14" fmla="*/ 492698 h 909855"/>
                    <a:gd name="connsiteX15" fmla="*/ 219243 w 909855"/>
                    <a:gd name="connsiteY15" fmla="*/ 492698 h 909855"/>
                    <a:gd name="connsiteX16" fmla="*/ 203349 w 909855"/>
                    <a:gd name="connsiteY16" fmla="*/ 498920 h 909855"/>
                    <a:gd name="connsiteX17" fmla="*/ 197133 w 909855"/>
                    <a:gd name="connsiteY17" fmla="*/ 514808 h 909855"/>
                    <a:gd name="connsiteX18" fmla="*/ 197133 w 909855"/>
                    <a:gd name="connsiteY18" fmla="*/ 649512 h 909855"/>
                    <a:gd name="connsiteX19" fmla="*/ 28579 w 909855"/>
                    <a:gd name="connsiteY19" fmla="*/ 508586 h 909855"/>
                    <a:gd name="connsiteX20" fmla="*/ 4402 w 909855"/>
                    <a:gd name="connsiteY20" fmla="*/ 495118 h 909855"/>
                    <a:gd name="connsiteX21" fmla="*/ 0 w 909855"/>
                    <a:gd name="connsiteY21" fmla="*/ 494420 h 909855"/>
                    <a:gd name="connsiteX22" fmla="*/ 0 w 909855"/>
                    <a:gd name="connsiteY22" fmla="*/ 84060 h 909855"/>
                    <a:gd name="connsiteX23" fmla="*/ 54116 w 909855"/>
                    <a:gd name="connsiteY23" fmla="*/ 2418 h 909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909855" h="909855">
                      <a:moveTo>
                        <a:pt x="0" y="628704"/>
                      </a:moveTo>
                      <a:lnTo>
                        <a:pt x="337187" y="909855"/>
                      </a:lnTo>
                      <a:lnTo>
                        <a:pt x="267594" y="909855"/>
                      </a:lnTo>
                      <a:lnTo>
                        <a:pt x="0" y="689268"/>
                      </a:lnTo>
                      <a:close/>
                      <a:moveTo>
                        <a:pt x="66095" y="0"/>
                      </a:moveTo>
                      <a:lnTo>
                        <a:pt x="72014" y="299"/>
                      </a:lnTo>
                      <a:cubicBezTo>
                        <a:pt x="513626" y="45147"/>
                        <a:pt x="864708" y="396228"/>
                        <a:pt x="909556" y="837840"/>
                      </a:cubicBezTo>
                      <a:lnTo>
                        <a:pt x="909855" y="843764"/>
                      </a:lnTo>
                      <a:lnTo>
                        <a:pt x="907437" y="855739"/>
                      </a:lnTo>
                      <a:cubicBezTo>
                        <a:pt x="893986" y="887541"/>
                        <a:pt x="862496" y="909855"/>
                        <a:pt x="825795" y="909855"/>
                      </a:cubicBezTo>
                      <a:lnTo>
                        <a:pt x="510198" y="909855"/>
                      </a:lnTo>
                      <a:lnTo>
                        <a:pt x="373983" y="796654"/>
                      </a:lnTo>
                      <a:lnTo>
                        <a:pt x="373983" y="514808"/>
                      </a:lnTo>
                      <a:cubicBezTo>
                        <a:pt x="373983" y="508359"/>
                        <a:pt x="371909" y="503063"/>
                        <a:pt x="367761" y="498920"/>
                      </a:cubicBezTo>
                      <a:cubicBezTo>
                        <a:pt x="363618" y="494772"/>
                        <a:pt x="358322" y="492698"/>
                        <a:pt x="351873" y="492698"/>
                      </a:cubicBezTo>
                      <a:lnTo>
                        <a:pt x="219243" y="492698"/>
                      </a:lnTo>
                      <a:cubicBezTo>
                        <a:pt x="212794" y="492698"/>
                        <a:pt x="207498" y="494772"/>
                        <a:pt x="203349" y="498920"/>
                      </a:cubicBezTo>
                      <a:cubicBezTo>
                        <a:pt x="199207" y="503063"/>
                        <a:pt x="197133" y="508359"/>
                        <a:pt x="197133" y="514808"/>
                      </a:cubicBezTo>
                      <a:lnTo>
                        <a:pt x="197133" y="649512"/>
                      </a:lnTo>
                      <a:lnTo>
                        <a:pt x="28579" y="508586"/>
                      </a:lnTo>
                      <a:cubicBezTo>
                        <a:pt x="21212" y="502600"/>
                        <a:pt x="13152" y="498110"/>
                        <a:pt x="4402" y="495118"/>
                      </a:cubicBezTo>
                      <a:lnTo>
                        <a:pt x="0" y="494420"/>
                      </a:lnTo>
                      <a:lnTo>
                        <a:pt x="0" y="84060"/>
                      </a:lnTo>
                      <a:cubicBezTo>
                        <a:pt x="0" y="47359"/>
                        <a:pt x="22314" y="15869"/>
                        <a:pt x="54116" y="2418"/>
                      </a:cubicBezTo>
                      <a:close/>
                    </a:path>
                  </a:pathLst>
                </a:custGeom>
                <a:blipFill dpi="0" rotWithShape="1">
                  <a:blip r:embed="rId2"/>
                  <a:srcRect/>
                  <a:tile tx="-107950" ty="501650" sx="100000" sy="100000" flip="none" algn="r"/>
                </a:blipFill>
                <a:ln w="12700" cap="flat" cmpd="sng" algn="ctr">
                  <a:noFill/>
                  <a:prstDash val="solid"/>
                  <a:miter lim="800000"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solidFill>
                      <a:schemeClr val="lt1"/>
                    </a:solidFill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endParaRPr>
                </a:p>
              </p:txBody>
            </p:sp>
            <p:sp>
              <p:nvSpPr>
                <p:cNvPr id="20" name="ïŝľiḍê"/>
                <p:cNvSpPr/>
                <p:nvPr/>
              </p:nvSpPr>
              <p:spPr>
                <a:xfrm>
                  <a:off x="7411745" y="2911799"/>
                  <a:ext cx="1249011" cy="1249011"/>
                </a:xfrm>
                <a:custGeom>
                  <a:avLst/>
                  <a:gdLst>
                    <a:gd name="connsiteX0" fmla="*/ 325637 w 909855"/>
                    <a:gd name="connsiteY0" fmla="*/ 0 h 909855"/>
                    <a:gd name="connsiteX1" fmla="*/ 394570 w 909855"/>
                    <a:gd name="connsiteY1" fmla="*/ 0 h 909855"/>
                    <a:gd name="connsiteX2" fmla="*/ 454112 w 909855"/>
                    <a:gd name="connsiteY2" fmla="*/ 49647 h 909855"/>
                    <a:gd name="connsiteX3" fmla="*/ 468619 w 909855"/>
                    <a:gd name="connsiteY3" fmla="*/ 54483 h 909855"/>
                    <a:gd name="connsiteX4" fmla="*/ 470693 w 909855"/>
                    <a:gd name="connsiteY4" fmla="*/ 54483 h 909855"/>
                    <a:gd name="connsiteX5" fmla="*/ 485201 w 909855"/>
                    <a:gd name="connsiteY5" fmla="*/ 46885 h 909855"/>
                    <a:gd name="connsiteX6" fmla="*/ 524482 w 909855"/>
                    <a:gd name="connsiteY6" fmla="*/ 0 h 909855"/>
                    <a:gd name="connsiteX7" fmla="*/ 825795 w 909855"/>
                    <a:gd name="connsiteY7" fmla="*/ 0 h 909855"/>
                    <a:gd name="connsiteX8" fmla="*/ 907437 w 909855"/>
                    <a:gd name="connsiteY8" fmla="*/ 54116 h 909855"/>
                    <a:gd name="connsiteX9" fmla="*/ 909855 w 909855"/>
                    <a:gd name="connsiteY9" fmla="*/ 66091 h 909855"/>
                    <a:gd name="connsiteX10" fmla="*/ 909556 w 909855"/>
                    <a:gd name="connsiteY10" fmla="*/ 72014 h 909855"/>
                    <a:gd name="connsiteX11" fmla="*/ 72014 w 909855"/>
                    <a:gd name="connsiteY11" fmla="*/ 909556 h 909855"/>
                    <a:gd name="connsiteX12" fmla="*/ 66091 w 909855"/>
                    <a:gd name="connsiteY12" fmla="*/ 909855 h 909855"/>
                    <a:gd name="connsiteX13" fmla="*/ 54116 w 909855"/>
                    <a:gd name="connsiteY13" fmla="*/ 907437 h 909855"/>
                    <a:gd name="connsiteX14" fmla="*/ 0 w 909855"/>
                    <a:gd name="connsiteY14" fmla="*/ 825795 h 909855"/>
                    <a:gd name="connsiteX15" fmla="*/ 0 w 909855"/>
                    <a:gd name="connsiteY15" fmla="*/ 153955 h 909855"/>
                    <a:gd name="connsiteX16" fmla="*/ 64503 w 909855"/>
                    <a:gd name="connsiteY16" fmla="*/ 153955 h 909855"/>
                    <a:gd name="connsiteX17" fmla="*/ 64503 w 909855"/>
                    <a:gd name="connsiteY17" fmla="*/ 419224 h 909855"/>
                    <a:gd name="connsiteX18" fmla="*/ 329768 w 909855"/>
                    <a:gd name="connsiteY18" fmla="*/ 419224 h 909855"/>
                    <a:gd name="connsiteX19" fmla="*/ 360856 w 909855"/>
                    <a:gd name="connsiteY19" fmla="*/ 406098 h 909855"/>
                    <a:gd name="connsiteX20" fmla="*/ 373983 w 909855"/>
                    <a:gd name="connsiteY20" fmla="*/ 375014 h 909855"/>
                    <a:gd name="connsiteX21" fmla="*/ 373983 w 909855"/>
                    <a:gd name="connsiteY21" fmla="*/ 43430 h 909855"/>
                    <a:gd name="connsiteX22" fmla="*/ 373290 w 909855"/>
                    <a:gd name="connsiteY22" fmla="*/ 39282 h 909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909855" h="909855">
                      <a:moveTo>
                        <a:pt x="325637" y="0"/>
                      </a:moveTo>
                      <a:lnTo>
                        <a:pt x="394570" y="0"/>
                      </a:lnTo>
                      <a:lnTo>
                        <a:pt x="454112" y="49647"/>
                      </a:lnTo>
                      <a:cubicBezTo>
                        <a:pt x="457800" y="52869"/>
                        <a:pt x="462635" y="54483"/>
                        <a:pt x="468619" y="54483"/>
                      </a:cubicBezTo>
                      <a:lnTo>
                        <a:pt x="470693" y="54483"/>
                      </a:lnTo>
                      <a:cubicBezTo>
                        <a:pt x="476677" y="53562"/>
                        <a:pt x="481513" y="51028"/>
                        <a:pt x="485201" y="46885"/>
                      </a:cubicBezTo>
                      <a:lnTo>
                        <a:pt x="524482" y="0"/>
                      </a:lnTo>
                      <a:lnTo>
                        <a:pt x="825795" y="0"/>
                      </a:lnTo>
                      <a:cubicBezTo>
                        <a:pt x="862496" y="0"/>
                        <a:pt x="893986" y="22314"/>
                        <a:pt x="907437" y="54116"/>
                      </a:cubicBezTo>
                      <a:lnTo>
                        <a:pt x="909855" y="66091"/>
                      </a:lnTo>
                      <a:lnTo>
                        <a:pt x="909556" y="72014"/>
                      </a:lnTo>
                      <a:cubicBezTo>
                        <a:pt x="864708" y="513626"/>
                        <a:pt x="513626" y="864708"/>
                        <a:pt x="72014" y="909556"/>
                      </a:cubicBezTo>
                      <a:lnTo>
                        <a:pt x="66091" y="909855"/>
                      </a:lnTo>
                      <a:lnTo>
                        <a:pt x="54116" y="907437"/>
                      </a:lnTo>
                      <a:cubicBezTo>
                        <a:pt x="22314" y="893986"/>
                        <a:pt x="0" y="862496"/>
                        <a:pt x="0" y="825795"/>
                      </a:cubicBezTo>
                      <a:lnTo>
                        <a:pt x="0" y="153955"/>
                      </a:lnTo>
                      <a:lnTo>
                        <a:pt x="64503" y="153955"/>
                      </a:lnTo>
                      <a:lnTo>
                        <a:pt x="64503" y="419224"/>
                      </a:lnTo>
                      <a:lnTo>
                        <a:pt x="329768" y="419224"/>
                      </a:lnTo>
                      <a:cubicBezTo>
                        <a:pt x="341741" y="419224"/>
                        <a:pt x="352105" y="414849"/>
                        <a:pt x="360856" y="406098"/>
                      </a:cubicBezTo>
                      <a:cubicBezTo>
                        <a:pt x="369607" y="397352"/>
                        <a:pt x="373983" y="386987"/>
                        <a:pt x="373983" y="375014"/>
                      </a:cubicBezTo>
                      <a:lnTo>
                        <a:pt x="373983" y="43430"/>
                      </a:lnTo>
                      <a:cubicBezTo>
                        <a:pt x="373983" y="41589"/>
                        <a:pt x="373750" y="40203"/>
                        <a:pt x="373290" y="39282"/>
                      </a:cubicBezTo>
                      <a:close/>
                    </a:path>
                  </a:pathLst>
                </a:custGeom>
                <a:blipFill dpi="0" rotWithShape="1">
                  <a:blip r:embed="rId2"/>
                  <a:srcRect/>
                  <a:tile tx="-107950" ty="501650" sx="100000" sy="100000" flip="none" algn="ctr"/>
                </a:blipFill>
                <a:ln w="12700" cap="flat" cmpd="sng" algn="ctr">
                  <a:noFill/>
                  <a:prstDash val="solid"/>
                  <a:miter lim="800000"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solidFill>
                      <a:schemeClr val="lt1"/>
                    </a:solidFill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endParaRPr>
                </a:p>
              </p:txBody>
            </p:sp>
            <p:sp>
              <p:nvSpPr>
                <p:cNvPr id="21" name="ïsḷïde"/>
                <p:cNvSpPr/>
                <p:nvPr/>
              </p:nvSpPr>
              <p:spPr>
                <a:xfrm>
                  <a:off x="6096000" y="2911798"/>
                  <a:ext cx="1242766" cy="1248716"/>
                </a:xfrm>
                <a:custGeom>
                  <a:avLst/>
                  <a:gdLst>
                    <a:gd name="connsiteX0" fmla="*/ 79511 w 905306"/>
                    <a:gd name="connsiteY0" fmla="*/ 0 h 909640"/>
                    <a:gd name="connsiteX1" fmla="*/ 386142 w 905306"/>
                    <a:gd name="connsiteY1" fmla="*/ 0 h 909640"/>
                    <a:gd name="connsiteX2" fmla="*/ 425423 w 905306"/>
                    <a:gd name="connsiteY2" fmla="*/ 46885 h 909640"/>
                    <a:gd name="connsiteX3" fmla="*/ 439930 w 905306"/>
                    <a:gd name="connsiteY3" fmla="*/ 54483 h 909640"/>
                    <a:gd name="connsiteX4" fmla="*/ 456512 w 905306"/>
                    <a:gd name="connsiteY4" fmla="*/ 49647 h 909640"/>
                    <a:gd name="connsiteX5" fmla="*/ 516054 w 905306"/>
                    <a:gd name="connsiteY5" fmla="*/ 0 h 909640"/>
                    <a:gd name="connsiteX6" fmla="*/ 584987 w 905306"/>
                    <a:gd name="connsiteY6" fmla="*/ 0 h 909640"/>
                    <a:gd name="connsiteX7" fmla="*/ 537334 w 905306"/>
                    <a:gd name="connsiteY7" fmla="*/ 39282 h 909640"/>
                    <a:gd name="connsiteX8" fmla="*/ 536987 w 905306"/>
                    <a:gd name="connsiteY8" fmla="*/ 41356 h 909640"/>
                    <a:gd name="connsiteX9" fmla="*/ 536641 w 905306"/>
                    <a:gd name="connsiteY9" fmla="*/ 43430 h 909640"/>
                    <a:gd name="connsiteX10" fmla="*/ 536641 w 905306"/>
                    <a:gd name="connsiteY10" fmla="*/ 375014 h 909640"/>
                    <a:gd name="connsiteX11" fmla="*/ 549767 w 905306"/>
                    <a:gd name="connsiteY11" fmla="*/ 406098 h 909640"/>
                    <a:gd name="connsiteX12" fmla="*/ 580856 w 905306"/>
                    <a:gd name="connsiteY12" fmla="*/ 419224 h 909640"/>
                    <a:gd name="connsiteX13" fmla="*/ 846120 w 905306"/>
                    <a:gd name="connsiteY13" fmla="*/ 419224 h 909640"/>
                    <a:gd name="connsiteX14" fmla="*/ 846120 w 905306"/>
                    <a:gd name="connsiteY14" fmla="*/ 153955 h 909640"/>
                    <a:gd name="connsiteX15" fmla="*/ 905306 w 905306"/>
                    <a:gd name="connsiteY15" fmla="*/ 153955 h 909640"/>
                    <a:gd name="connsiteX16" fmla="*/ 905306 w 905306"/>
                    <a:gd name="connsiteY16" fmla="*/ 825795 h 909640"/>
                    <a:gd name="connsiteX17" fmla="*/ 851190 w 905306"/>
                    <a:gd name="connsiteY17" fmla="*/ 907437 h 909640"/>
                    <a:gd name="connsiteX18" fmla="*/ 840278 w 905306"/>
                    <a:gd name="connsiteY18" fmla="*/ 909640 h 909640"/>
                    <a:gd name="connsiteX19" fmla="*/ 838605 w 905306"/>
                    <a:gd name="connsiteY19" fmla="*/ 909556 h 909640"/>
                    <a:gd name="connsiteX20" fmla="*/ 1064 w 905306"/>
                    <a:gd name="connsiteY20" fmla="*/ 72014 h 909640"/>
                    <a:gd name="connsiteX21" fmla="*/ 0 w 905306"/>
                    <a:gd name="connsiteY21" fmla="*/ 50955 h 909640"/>
                    <a:gd name="connsiteX22" fmla="*/ 16858 w 905306"/>
                    <a:gd name="connsiteY22" fmla="*/ 25952 h 909640"/>
                    <a:gd name="connsiteX23" fmla="*/ 79511 w 905306"/>
                    <a:gd name="connsiteY23" fmla="*/ 0 h 909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905306" h="909640">
                      <a:moveTo>
                        <a:pt x="79511" y="0"/>
                      </a:moveTo>
                      <a:lnTo>
                        <a:pt x="386142" y="0"/>
                      </a:lnTo>
                      <a:lnTo>
                        <a:pt x="425423" y="46885"/>
                      </a:lnTo>
                      <a:cubicBezTo>
                        <a:pt x="429105" y="51028"/>
                        <a:pt x="433941" y="53562"/>
                        <a:pt x="439930" y="54483"/>
                      </a:cubicBezTo>
                      <a:cubicBezTo>
                        <a:pt x="445459" y="54943"/>
                        <a:pt x="450983" y="53329"/>
                        <a:pt x="456512" y="49647"/>
                      </a:cubicBezTo>
                      <a:lnTo>
                        <a:pt x="516054" y="0"/>
                      </a:lnTo>
                      <a:lnTo>
                        <a:pt x="584987" y="0"/>
                      </a:lnTo>
                      <a:lnTo>
                        <a:pt x="537334" y="39282"/>
                      </a:lnTo>
                      <a:cubicBezTo>
                        <a:pt x="537334" y="39742"/>
                        <a:pt x="537220" y="40436"/>
                        <a:pt x="536987" y="41356"/>
                      </a:cubicBezTo>
                      <a:cubicBezTo>
                        <a:pt x="536760" y="42277"/>
                        <a:pt x="536641" y="42970"/>
                        <a:pt x="536641" y="43430"/>
                      </a:cubicBezTo>
                      <a:lnTo>
                        <a:pt x="536641" y="375014"/>
                      </a:lnTo>
                      <a:cubicBezTo>
                        <a:pt x="536641" y="386987"/>
                        <a:pt x="541016" y="397352"/>
                        <a:pt x="549767" y="406098"/>
                      </a:cubicBezTo>
                      <a:cubicBezTo>
                        <a:pt x="558518" y="414849"/>
                        <a:pt x="568883" y="419224"/>
                        <a:pt x="580856" y="419224"/>
                      </a:cubicBezTo>
                      <a:lnTo>
                        <a:pt x="846120" y="419224"/>
                      </a:lnTo>
                      <a:lnTo>
                        <a:pt x="846120" y="153955"/>
                      </a:lnTo>
                      <a:lnTo>
                        <a:pt x="905306" y="153955"/>
                      </a:lnTo>
                      <a:lnTo>
                        <a:pt x="905306" y="825795"/>
                      </a:lnTo>
                      <a:cubicBezTo>
                        <a:pt x="905306" y="862496"/>
                        <a:pt x="882992" y="893986"/>
                        <a:pt x="851190" y="907437"/>
                      </a:cubicBezTo>
                      <a:lnTo>
                        <a:pt x="840278" y="909640"/>
                      </a:lnTo>
                      <a:lnTo>
                        <a:pt x="838605" y="909556"/>
                      </a:lnTo>
                      <a:cubicBezTo>
                        <a:pt x="396993" y="864708"/>
                        <a:pt x="45912" y="513626"/>
                        <a:pt x="1064" y="72014"/>
                      </a:cubicBezTo>
                      <a:lnTo>
                        <a:pt x="0" y="50955"/>
                      </a:lnTo>
                      <a:lnTo>
                        <a:pt x="16858" y="25952"/>
                      </a:lnTo>
                      <a:cubicBezTo>
                        <a:pt x="32892" y="9918"/>
                        <a:pt x="55044" y="0"/>
                        <a:pt x="79511" y="0"/>
                      </a:cubicBezTo>
                      <a:close/>
                    </a:path>
                  </a:pathLst>
                </a:custGeom>
                <a:blipFill dpi="0" rotWithShape="1">
                  <a:blip r:embed="rId2"/>
                  <a:srcRect/>
                  <a:tile tx="-107950" ty="501650" sx="100000" sy="100000" flip="none" algn="r"/>
                </a:blipFill>
                <a:ln w="12700" cap="flat" cmpd="sng" algn="ctr">
                  <a:noFill/>
                  <a:prstDash val="solid"/>
                  <a:miter lim="800000"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solidFill>
                      <a:schemeClr val="lt1"/>
                    </a:solidFill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endParaRPr>
                </a:p>
              </p:txBody>
            </p:sp>
          </p:grpSp>
          <p:sp>
            <p:nvSpPr>
              <p:cNvPr id="10" name="î$1îḍe"/>
              <p:cNvSpPr txBox="1"/>
              <p:nvPr/>
            </p:nvSpPr>
            <p:spPr>
              <a:xfrm>
                <a:off x="1077895" y="1166725"/>
                <a:ext cx="6170818" cy="1224136"/>
              </a:xfrm>
              <a:prstGeom prst="rect">
                <a:avLst/>
              </a:prstGeom>
              <a:noFill/>
            </p:spPr>
            <p:txBody>
              <a:bodyPr wrap="square" lIns="90000" tIns="46800" rIns="90000" bIns="46800" rtlCol="0">
                <a:normAutofit lnSpcReduction="10000"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altLang="zh-CN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rPr>
                  <a:t>Unified fonts make reading smoother</a:t>
                </a:r>
                <a:endPara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altLang="zh-CN" sz="2200" b="1" dirty="0"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rPr>
                  <a:t>Theme colors make ppt easier to change</a:t>
                </a:r>
                <a:endParaRPr lang="en-US" altLang="zh-CN" sz="2200" b="1" dirty="0"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altLang="zh-CN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rPr>
                  <a:t>Adjust line spacing to fit in Chinese, use guides in PPT</a:t>
                </a:r>
                <a:endPara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endParaRPr>
              </a:p>
            </p:txBody>
          </p:sp>
          <p:cxnSp>
            <p:nvCxnSpPr>
              <p:cNvPr id="11" name="直接连接符 10"/>
              <p:cNvCxnSpPr/>
              <p:nvPr/>
            </p:nvCxnSpPr>
            <p:spPr>
              <a:xfrm>
                <a:off x="1183118" y="2628588"/>
                <a:ext cx="6170819" cy="0"/>
              </a:xfrm>
              <a:prstGeom prst="line">
                <a:avLst/>
              </a:prstGeom>
              <a:ln w="3175" cap="rnd">
                <a:solidFill>
                  <a:schemeClr val="bg1">
                    <a:lumMod val="85000"/>
                  </a:schemeClr>
                </a:solidFill>
                <a:round/>
                <a:headEnd type="non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" name="íṡlïďê"/>
              <p:cNvGrpSpPr/>
              <p:nvPr/>
            </p:nvGrpSpPr>
            <p:grpSpPr>
              <a:xfrm>
                <a:off x="1126902" y="2985825"/>
                <a:ext cx="675000" cy="675005"/>
                <a:chOff x="7636466" y="4153276"/>
                <a:chExt cx="675000" cy="675005"/>
              </a:xfrm>
            </p:grpSpPr>
            <p:sp>
              <p:nvSpPr>
                <p:cNvPr id="16" name="ïśḻïďè"/>
                <p:cNvSpPr/>
                <p:nvPr/>
              </p:nvSpPr>
              <p:spPr>
                <a:xfrm>
                  <a:off x="7636466" y="4153276"/>
                  <a:ext cx="675000" cy="675005"/>
                </a:xfrm>
                <a:prstGeom prst="ellipse">
                  <a:avLst/>
                </a:prstGeom>
                <a:solidFill>
                  <a:schemeClr val="accent1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3765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3765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3765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3765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3765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3765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3765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3765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3765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/>
                  <a:endParaRPr lang="zh-CN" altLang="en-US" dirty="0"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endParaRPr>
                </a:p>
              </p:txBody>
            </p:sp>
            <p:sp>
              <p:nvSpPr>
                <p:cNvPr id="17" name="iṣļïḑe"/>
                <p:cNvSpPr/>
                <p:nvPr/>
              </p:nvSpPr>
              <p:spPr bwMode="auto">
                <a:xfrm>
                  <a:off x="7801873" y="4322040"/>
                  <a:ext cx="344185" cy="337474"/>
                </a:xfrm>
                <a:custGeom>
                  <a:avLst/>
                  <a:gdLst>
                    <a:gd name="T0" fmla="*/ 1312 w 1990"/>
                    <a:gd name="T1" fmla="*/ 1552 h 1954"/>
                    <a:gd name="T2" fmla="*/ 291 w 1990"/>
                    <a:gd name="T3" fmla="*/ 1746 h 1954"/>
                    <a:gd name="T4" fmla="*/ 0 w 1990"/>
                    <a:gd name="T5" fmla="*/ 540 h 1954"/>
                    <a:gd name="T6" fmla="*/ 515 w 1990"/>
                    <a:gd name="T7" fmla="*/ 249 h 1954"/>
                    <a:gd name="T8" fmla="*/ 1205 w 1990"/>
                    <a:gd name="T9" fmla="*/ 0 h 1954"/>
                    <a:gd name="T10" fmla="*/ 1496 w 1990"/>
                    <a:gd name="T11" fmla="*/ 489 h 1954"/>
                    <a:gd name="T12" fmla="*/ 1413 w 1990"/>
                    <a:gd name="T13" fmla="*/ 291 h 1954"/>
                    <a:gd name="T14" fmla="*/ 802 w 1990"/>
                    <a:gd name="T15" fmla="*/ 83 h 1954"/>
                    <a:gd name="T16" fmla="*/ 1039 w 1990"/>
                    <a:gd name="T17" fmla="*/ 249 h 1954"/>
                    <a:gd name="T18" fmla="*/ 1243 w 1990"/>
                    <a:gd name="T19" fmla="*/ 499 h 1954"/>
                    <a:gd name="T20" fmla="*/ 291 w 1990"/>
                    <a:gd name="T21" fmla="*/ 333 h 1954"/>
                    <a:gd name="T22" fmla="*/ 83 w 1990"/>
                    <a:gd name="T23" fmla="*/ 1455 h 1954"/>
                    <a:gd name="T24" fmla="*/ 1039 w 1990"/>
                    <a:gd name="T25" fmla="*/ 1663 h 1954"/>
                    <a:gd name="T26" fmla="*/ 1641 w 1990"/>
                    <a:gd name="T27" fmla="*/ 1453 h 1954"/>
                    <a:gd name="T28" fmla="*/ 1138 w 1990"/>
                    <a:gd name="T29" fmla="*/ 583 h 1954"/>
                    <a:gd name="T30" fmla="*/ 1641 w 1990"/>
                    <a:gd name="T31" fmla="*/ 1453 h 1954"/>
                    <a:gd name="T32" fmla="*/ 1752 w 1990"/>
                    <a:gd name="T33" fmla="*/ 809 h 1954"/>
                    <a:gd name="T34" fmla="*/ 1026 w 1990"/>
                    <a:gd name="T35" fmla="*/ 1228 h 1954"/>
                    <a:gd name="T36" fmla="*/ 1767 w 1990"/>
                    <a:gd name="T37" fmla="*/ 1422 h 1954"/>
                    <a:gd name="T38" fmla="*/ 1717 w 1990"/>
                    <a:gd name="T39" fmla="*/ 1835 h 1954"/>
                    <a:gd name="T40" fmla="*/ 1767 w 1990"/>
                    <a:gd name="T41" fmla="*/ 1422 h 1954"/>
                    <a:gd name="T42" fmla="*/ 1739 w 1990"/>
                    <a:gd name="T43" fmla="*/ 1874 h 1954"/>
                    <a:gd name="T44" fmla="*/ 1956 w 1990"/>
                    <a:gd name="T45" fmla="*/ 1749 h 1954"/>
                    <a:gd name="T46" fmla="*/ 249 w 1990"/>
                    <a:gd name="T47" fmla="*/ 551 h 1954"/>
                    <a:gd name="T48" fmla="*/ 803 w 1990"/>
                    <a:gd name="T49" fmla="*/ 613 h 1954"/>
                    <a:gd name="T50" fmla="*/ 675 w 1990"/>
                    <a:gd name="T51" fmla="*/ 828 h 1954"/>
                    <a:gd name="T52" fmla="*/ 249 w 1990"/>
                    <a:gd name="T53" fmla="*/ 890 h 1954"/>
                    <a:gd name="T54" fmla="*/ 675 w 1990"/>
                    <a:gd name="T55" fmla="*/ 828 h 1954"/>
                    <a:gd name="T56" fmla="*/ 675 w 1990"/>
                    <a:gd name="T57" fmla="*/ 1167 h 1954"/>
                    <a:gd name="T58" fmla="*/ 249 w 1990"/>
                    <a:gd name="T59" fmla="*/ 1105 h 1954"/>
                    <a:gd name="T60" fmla="*/ 249 w 1990"/>
                    <a:gd name="T61" fmla="*/ 1444 h 1954"/>
                    <a:gd name="T62" fmla="*/ 803 w 1990"/>
                    <a:gd name="T63" fmla="*/ 1382 h 1954"/>
                    <a:gd name="T64" fmla="*/ 249 w 1990"/>
                    <a:gd name="T65" fmla="*/ 1444 h 1954"/>
                    <a:gd name="T66" fmla="*/ 1179 w 1990"/>
                    <a:gd name="T67" fmla="*/ 961 h 1954"/>
                    <a:gd name="T68" fmla="*/ 1300 w 1990"/>
                    <a:gd name="T69" fmla="*/ 1219 h 1954"/>
                    <a:gd name="T70" fmla="*/ 1604 w 1990"/>
                    <a:gd name="T71" fmla="*/ 858 h 19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990" h="1954">
                      <a:moveTo>
                        <a:pt x="1231" y="1534"/>
                      </a:moveTo>
                      <a:cubicBezTo>
                        <a:pt x="1258" y="1542"/>
                        <a:pt x="1285" y="1548"/>
                        <a:pt x="1312" y="1552"/>
                      </a:cubicBezTo>
                      <a:cubicBezTo>
                        <a:pt x="1272" y="1665"/>
                        <a:pt x="1165" y="1746"/>
                        <a:pt x="1039" y="1746"/>
                      </a:cubicBezTo>
                      <a:lnTo>
                        <a:pt x="291" y="1746"/>
                      </a:lnTo>
                      <a:cubicBezTo>
                        <a:pt x="131" y="1746"/>
                        <a:pt x="0" y="1615"/>
                        <a:pt x="0" y="1455"/>
                      </a:cubicBezTo>
                      <a:lnTo>
                        <a:pt x="0" y="540"/>
                      </a:lnTo>
                      <a:cubicBezTo>
                        <a:pt x="0" y="380"/>
                        <a:pt x="131" y="249"/>
                        <a:pt x="291" y="249"/>
                      </a:cubicBezTo>
                      <a:lnTo>
                        <a:pt x="515" y="249"/>
                      </a:lnTo>
                      <a:cubicBezTo>
                        <a:pt x="535" y="109"/>
                        <a:pt x="656" y="0"/>
                        <a:pt x="802" y="0"/>
                      </a:cubicBezTo>
                      <a:lnTo>
                        <a:pt x="1205" y="0"/>
                      </a:lnTo>
                      <a:cubicBezTo>
                        <a:pt x="1366" y="0"/>
                        <a:pt x="1496" y="131"/>
                        <a:pt x="1496" y="291"/>
                      </a:cubicBezTo>
                      <a:lnTo>
                        <a:pt x="1496" y="489"/>
                      </a:lnTo>
                      <a:cubicBezTo>
                        <a:pt x="1469" y="484"/>
                        <a:pt x="1441" y="480"/>
                        <a:pt x="1413" y="479"/>
                      </a:cubicBezTo>
                      <a:lnTo>
                        <a:pt x="1413" y="291"/>
                      </a:lnTo>
                      <a:cubicBezTo>
                        <a:pt x="1413" y="176"/>
                        <a:pt x="1320" y="83"/>
                        <a:pt x="1205" y="83"/>
                      </a:cubicBezTo>
                      <a:lnTo>
                        <a:pt x="802" y="83"/>
                      </a:lnTo>
                      <a:cubicBezTo>
                        <a:pt x="701" y="83"/>
                        <a:pt x="617" y="155"/>
                        <a:pt x="598" y="249"/>
                      </a:cubicBezTo>
                      <a:lnTo>
                        <a:pt x="1039" y="249"/>
                      </a:lnTo>
                      <a:cubicBezTo>
                        <a:pt x="1180" y="249"/>
                        <a:pt x="1297" y="349"/>
                        <a:pt x="1324" y="482"/>
                      </a:cubicBezTo>
                      <a:cubicBezTo>
                        <a:pt x="1297" y="485"/>
                        <a:pt x="1270" y="491"/>
                        <a:pt x="1243" y="499"/>
                      </a:cubicBezTo>
                      <a:cubicBezTo>
                        <a:pt x="1224" y="404"/>
                        <a:pt x="1140" y="333"/>
                        <a:pt x="1039" y="333"/>
                      </a:cubicBezTo>
                      <a:lnTo>
                        <a:pt x="291" y="333"/>
                      </a:lnTo>
                      <a:cubicBezTo>
                        <a:pt x="177" y="333"/>
                        <a:pt x="83" y="426"/>
                        <a:pt x="83" y="540"/>
                      </a:cubicBezTo>
                      <a:lnTo>
                        <a:pt x="83" y="1455"/>
                      </a:lnTo>
                      <a:cubicBezTo>
                        <a:pt x="83" y="1569"/>
                        <a:pt x="177" y="1663"/>
                        <a:pt x="291" y="1663"/>
                      </a:cubicBezTo>
                      <a:lnTo>
                        <a:pt x="1039" y="1663"/>
                      </a:lnTo>
                      <a:cubicBezTo>
                        <a:pt x="1126" y="1663"/>
                        <a:pt x="1200" y="1609"/>
                        <a:pt x="1231" y="1534"/>
                      </a:cubicBezTo>
                      <a:close/>
                      <a:moveTo>
                        <a:pt x="1641" y="1453"/>
                      </a:moveTo>
                      <a:cubicBezTo>
                        <a:pt x="1401" y="1591"/>
                        <a:pt x="1093" y="1509"/>
                        <a:pt x="955" y="1269"/>
                      </a:cubicBezTo>
                      <a:cubicBezTo>
                        <a:pt x="816" y="1029"/>
                        <a:pt x="899" y="722"/>
                        <a:pt x="1138" y="583"/>
                      </a:cubicBezTo>
                      <a:cubicBezTo>
                        <a:pt x="1378" y="445"/>
                        <a:pt x="1686" y="527"/>
                        <a:pt x="1824" y="767"/>
                      </a:cubicBezTo>
                      <a:cubicBezTo>
                        <a:pt x="1963" y="1007"/>
                        <a:pt x="1880" y="1314"/>
                        <a:pt x="1641" y="1453"/>
                      </a:cubicBezTo>
                      <a:close/>
                      <a:moveTo>
                        <a:pt x="1599" y="1381"/>
                      </a:moveTo>
                      <a:cubicBezTo>
                        <a:pt x="1799" y="1266"/>
                        <a:pt x="1868" y="1009"/>
                        <a:pt x="1752" y="809"/>
                      </a:cubicBezTo>
                      <a:cubicBezTo>
                        <a:pt x="1637" y="608"/>
                        <a:pt x="1380" y="539"/>
                        <a:pt x="1180" y="655"/>
                      </a:cubicBezTo>
                      <a:cubicBezTo>
                        <a:pt x="980" y="771"/>
                        <a:pt x="911" y="1027"/>
                        <a:pt x="1026" y="1228"/>
                      </a:cubicBezTo>
                      <a:cubicBezTo>
                        <a:pt x="1142" y="1428"/>
                        <a:pt x="1399" y="1497"/>
                        <a:pt x="1599" y="1381"/>
                      </a:cubicBezTo>
                      <a:close/>
                      <a:moveTo>
                        <a:pt x="1767" y="1422"/>
                      </a:moveTo>
                      <a:lnTo>
                        <a:pt x="1551" y="1547"/>
                      </a:lnTo>
                      <a:lnTo>
                        <a:pt x="1717" y="1835"/>
                      </a:lnTo>
                      <a:lnTo>
                        <a:pt x="1933" y="1710"/>
                      </a:lnTo>
                      <a:lnTo>
                        <a:pt x="1767" y="1422"/>
                      </a:lnTo>
                      <a:close/>
                      <a:moveTo>
                        <a:pt x="1956" y="1749"/>
                      </a:moveTo>
                      <a:lnTo>
                        <a:pt x="1739" y="1874"/>
                      </a:lnTo>
                      <a:cubicBezTo>
                        <a:pt x="1774" y="1934"/>
                        <a:pt x="1850" y="1954"/>
                        <a:pt x="1910" y="1919"/>
                      </a:cubicBezTo>
                      <a:cubicBezTo>
                        <a:pt x="1969" y="1885"/>
                        <a:pt x="1990" y="1809"/>
                        <a:pt x="1956" y="1749"/>
                      </a:cubicBezTo>
                      <a:close/>
                      <a:moveTo>
                        <a:pt x="803" y="551"/>
                      </a:moveTo>
                      <a:lnTo>
                        <a:pt x="249" y="551"/>
                      </a:lnTo>
                      <a:lnTo>
                        <a:pt x="249" y="613"/>
                      </a:lnTo>
                      <a:lnTo>
                        <a:pt x="803" y="613"/>
                      </a:lnTo>
                      <a:lnTo>
                        <a:pt x="803" y="551"/>
                      </a:lnTo>
                      <a:close/>
                      <a:moveTo>
                        <a:pt x="675" y="828"/>
                      </a:moveTo>
                      <a:lnTo>
                        <a:pt x="249" y="828"/>
                      </a:lnTo>
                      <a:lnTo>
                        <a:pt x="249" y="890"/>
                      </a:lnTo>
                      <a:lnTo>
                        <a:pt x="675" y="890"/>
                      </a:lnTo>
                      <a:lnTo>
                        <a:pt x="675" y="828"/>
                      </a:lnTo>
                      <a:close/>
                      <a:moveTo>
                        <a:pt x="249" y="1167"/>
                      </a:moveTo>
                      <a:lnTo>
                        <a:pt x="675" y="1167"/>
                      </a:lnTo>
                      <a:lnTo>
                        <a:pt x="675" y="1105"/>
                      </a:lnTo>
                      <a:lnTo>
                        <a:pt x="249" y="1105"/>
                      </a:lnTo>
                      <a:lnTo>
                        <a:pt x="249" y="1167"/>
                      </a:lnTo>
                      <a:close/>
                      <a:moveTo>
                        <a:pt x="249" y="1444"/>
                      </a:moveTo>
                      <a:lnTo>
                        <a:pt x="803" y="1444"/>
                      </a:lnTo>
                      <a:lnTo>
                        <a:pt x="803" y="1382"/>
                      </a:lnTo>
                      <a:lnTo>
                        <a:pt x="249" y="1382"/>
                      </a:lnTo>
                      <a:lnTo>
                        <a:pt x="249" y="1444"/>
                      </a:lnTo>
                      <a:close/>
                      <a:moveTo>
                        <a:pt x="1308" y="1105"/>
                      </a:moveTo>
                      <a:lnTo>
                        <a:pt x="1179" y="961"/>
                      </a:lnTo>
                      <a:lnTo>
                        <a:pt x="1118" y="1017"/>
                      </a:lnTo>
                      <a:lnTo>
                        <a:pt x="1300" y="1219"/>
                      </a:lnTo>
                      <a:lnTo>
                        <a:pt x="1657" y="922"/>
                      </a:lnTo>
                      <a:lnTo>
                        <a:pt x="1604" y="858"/>
                      </a:lnTo>
                      <a:lnTo>
                        <a:pt x="1308" y="110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182832" tIns="91416" rIns="182832" bIns="91416" numCol="1" anchor="t" anchorCtr="0" compatLnSpc="1"/>
                <a:lstStyle>
                  <a:defPPr>
                    <a:defRPr lang="zh-CN"/>
                  </a:defPPr>
                  <a:lvl1pPr marL="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 sz="7200" dirty="0"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endParaRPr>
                </a:p>
              </p:txBody>
            </p:sp>
          </p:grpSp>
          <p:grpSp>
            <p:nvGrpSpPr>
              <p:cNvPr id="13" name="îṩļídê"/>
              <p:cNvGrpSpPr/>
              <p:nvPr/>
            </p:nvGrpSpPr>
            <p:grpSpPr>
              <a:xfrm>
                <a:off x="1126902" y="4544076"/>
                <a:ext cx="675000" cy="675005"/>
                <a:chOff x="7636466" y="4153276"/>
                <a:chExt cx="675000" cy="675005"/>
              </a:xfrm>
            </p:grpSpPr>
            <p:sp>
              <p:nvSpPr>
                <p:cNvPr id="14" name="ïṣļïďe"/>
                <p:cNvSpPr/>
                <p:nvPr/>
              </p:nvSpPr>
              <p:spPr>
                <a:xfrm>
                  <a:off x="7636466" y="4153276"/>
                  <a:ext cx="675000" cy="675005"/>
                </a:xfrm>
                <a:prstGeom prst="ellipse">
                  <a:avLst/>
                </a:prstGeom>
                <a:solidFill>
                  <a:schemeClr val="accent3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3765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3765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3765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3765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3765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3765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3765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3765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3765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/>
                  <a:endParaRPr lang="zh-CN" altLang="en-US" dirty="0"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endParaRPr>
                </a:p>
              </p:txBody>
            </p:sp>
            <p:sp>
              <p:nvSpPr>
                <p:cNvPr id="15" name="iṧlíḋè"/>
                <p:cNvSpPr/>
                <p:nvPr/>
              </p:nvSpPr>
              <p:spPr bwMode="auto">
                <a:xfrm>
                  <a:off x="7801873" y="4322040"/>
                  <a:ext cx="344185" cy="337474"/>
                </a:xfrm>
                <a:custGeom>
                  <a:avLst/>
                  <a:gdLst>
                    <a:gd name="T0" fmla="*/ 1312 w 1990"/>
                    <a:gd name="T1" fmla="*/ 1552 h 1954"/>
                    <a:gd name="T2" fmla="*/ 291 w 1990"/>
                    <a:gd name="T3" fmla="*/ 1746 h 1954"/>
                    <a:gd name="T4" fmla="*/ 0 w 1990"/>
                    <a:gd name="T5" fmla="*/ 540 h 1954"/>
                    <a:gd name="T6" fmla="*/ 515 w 1990"/>
                    <a:gd name="T7" fmla="*/ 249 h 1954"/>
                    <a:gd name="T8" fmla="*/ 1205 w 1990"/>
                    <a:gd name="T9" fmla="*/ 0 h 1954"/>
                    <a:gd name="T10" fmla="*/ 1496 w 1990"/>
                    <a:gd name="T11" fmla="*/ 489 h 1954"/>
                    <a:gd name="T12" fmla="*/ 1413 w 1990"/>
                    <a:gd name="T13" fmla="*/ 291 h 1954"/>
                    <a:gd name="T14" fmla="*/ 802 w 1990"/>
                    <a:gd name="T15" fmla="*/ 83 h 1954"/>
                    <a:gd name="T16" fmla="*/ 1039 w 1990"/>
                    <a:gd name="T17" fmla="*/ 249 h 1954"/>
                    <a:gd name="T18" fmla="*/ 1243 w 1990"/>
                    <a:gd name="T19" fmla="*/ 499 h 1954"/>
                    <a:gd name="T20" fmla="*/ 291 w 1990"/>
                    <a:gd name="T21" fmla="*/ 333 h 1954"/>
                    <a:gd name="T22" fmla="*/ 83 w 1990"/>
                    <a:gd name="T23" fmla="*/ 1455 h 1954"/>
                    <a:gd name="T24" fmla="*/ 1039 w 1990"/>
                    <a:gd name="T25" fmla="*/ 1663 h 1954"/>
                    <a:gd name="T26" fmla="*/ 1641 w 1990"/>
                    <a:gd name="T27" fmla="*/ 1453 h 1954"/>
                    <a:gd name="T28" fmla="*/ 1138 w 1990"/>
                    <a:gd name="T29" fmla="*/ 583 h 1954"/>
                    <a:gd name="T30" fmla="*/ 1641 w 1990"/>
                    <a:gd name="T31" fmla="*/ 1453 h 1954"/>
                    <a:gd name="T32" fmla="*/ 1752 w 1990"/>
                    <a:gd name="T33" fmla="*/ 809 h 1954"/>
                    <a:gd name="T34" fmla="*/ 1026 w 1990"/>
                    <a:gd name="T35" fmla="*/ 1228 h 1954"/>
                    <a:gd name="T36" fmla="*/ 1767 w 1990"/>
                    <a:gd name="T37" fmla="*/ 1422 h 1954"/>
                    <a:gd name="T38" fmla="*/ 1717 w 1990"/>
                    <a:gd name="T39" fmla="*/ 1835 h 1954"/>
                    <a:gd name="T40" fmla="*/ 1767 w 1990"/>
                    <a:gd name="T41" fmla="*/ 1422 h 1954"/>
                    <a:gd name="T42" fmla="*/ 1739 w 1990"/>
                    <a:gd name="T43" fmla="*/ 1874 h 1954"/>
                    <a:gd name="T44" fmla="*/ 1956 w 1990"/>
                    <a:gd name="T45" fmla="*/ 1749 h 1954"/>
                    <a:gd name="T46" fmla="*/ 249 w 1990"/>
                    <a:gd name="T47" fmla="*/ 551 h 1954"/>
                    <a:gd name="T48" fmla="*/ 803 w 1990"/>
                    <a:gd name="T49" fmla="*/ 613 h 1954"/>
                    <a:gd name="T50" fmla="*/ 675 w 1990"/>
                    <a:gd name="T51" fmla="*/ 828 h 1954"/>
                    <a:gd name="T52" fmla="*/ 249 w 1990"/>
                    <a:gd name="T53" fmla="*/ 890 h 1954"/>
                    <a:gd name="T54" fmla="*/ 675 w 1990"/>
                    <a:gd name="T55" fmla="*/ 828 h 1954"/>
                    <a:gd name="T56" fmla="*/ 675 w 1990"/>
                    <a:gd name="T57" fmla="*/ 1167 h 1954"/>
                    <a:gd name="T58" fmla="*/ 249 w 1990"/>
                    <a:gd name="T59" fmla="*/ 1105 h 1954"/>
                    <a:gd name="T60" fmla="*/ 249 w 1990"/>
                    <a:gd name="T61" fmla="*/ 1444 h 1954"/>
                    <a:gd name="T62" fmla="*/ 803 w 1990"/>
                    <a:gd name="T63" fmla="*/ 1382 h 1954"/>
                    <a:gd name="T64" fmla="*/ 249 w 1990"/>
                    <a:gd name="T65" fmla="*/ 1444 h 1954"/>
                    <a:gd name="T66" fmla="*/ 1179 w 1990"/>
                    <a:gd name="T67" fmla="*/ 961 h 1954"/>
                    <a:gd name="T68" fmla="*/ 1300 w 1990"/>
                    <a:gd name="T69" fmla="*/ 1219 h 1954"/>
                    <a:gd name="T70" fmla="*/ 1604 w 1990"/>
                    <a:gd name="T71" fmla="*/ 858 h 19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990" h="1954">
                      <a:moveTo>
                        <a:pt x="1231" y="1534"/>
                      </a:moveTo>
                      <a:cubicBezTo>
                        <a:pt x="1258" y="1542"/>
                        <a:pt x="1285" y="1548"/>
                        <a:pt x="1312" y="1552"/>
                      </a:cubicBezTo>
                      <a:cubicBezTo>
                        <a:pt x="1272" y="1665"/>
                        <a:pt x="1165" y="1746"/>
                        <a:pt x="1039" y="1746"/>
                      </a:cubicBezTo>
                      <a:lnTo>
                        <a:pt x="291" y="1746"/>
                      </a:lnTo>
                      <a:cubicBezTo>
                        <a:pt x="131" y="1746"/>
                        <a:pt x="0" y="1615"/>
                        <a:pt x="0" y="1455"/>
                      </a:cubicBezTo>
                      <a:lnTo>
                        <a:pt x="0" y="540"/>
                      </a:lnTo>
                      <a:cubicBezTo>
                        <a:pt x="0" y="380"/>
                        <a:pt x="131" y="249"/>
                        <a:pt x="291" y="249"/>
                      </a:cubicBezTo>
                      <a:lnTo>
                        <a:pt x="515" y="249"/>
                      </a:lnTo>
                      <a:cubicBezTo>
                        <a:pt x="535" y="109"/>
                        <a:pt x="656" y="0"/>
                        <a:pt x="802" y="0"/>
                      </a:cubicBezTo>
                      <a:lnTo>
                        <a:pt x="1205" y="0"/>
                      </a:lnTo>
                      <a:cubicBezTo>
                        <a:pt x="1366" y="0"/>
                        <a:pt x="1496" y="131"/>
                        <a:pt x="1496" y="291"/>
                      </a:cubicBezTo>
                      <a:lnTo>
                        <a:pt x="1496" y="489"/>
                      </a:lnTo>
                      <a:cubicBezTo>
                        <a:pt x="1469" y="484"/>
                        <a:pt x="1441" y="480"/>
                        <a:pt x="1413" y="479"/>
                      </a:cubicBezTo>
                      <a:lnTo>
                        <a:pt x="1413" y="291"/>
                      </a:lnTo>
                      <a:cubicBezTo>
                        <a:pt x="1413" y="176"/>
                        <a:pt x="1320" y="83"/>
                        <a:pt x="1205" y="83"/>
                      </a:cubicBezTo>
                      <a:lnTo>
                        <a:pt x="802" y="83"/>
                      </a:lnTo>
                      <a:cubicBezTo>
                        <a:pt x="701" y="83"/>
                        <a:pt x="617" y="155"/>
                        <a:pt x="598" y="249"/>
                      </a:cubicBezTo>
                      <a:lnTo>
                        <a:pt x="1039" y="249"/>
                      </a:lnTo>
                      <a:cubicBezTo>
                        <a:pt x="1180" y="249"/>
                        <a:pt x="1297" y="349"/>
                        <a:pt x="1324" y="482"/>
                      </a:cubicBezTo>
                      <a:cubicBezTo>
                        <a:pt x="1297" y="485"/>
                        <a:pt x="1270" y="491"/>
                        <a:pt x="1243" y="499"/>
                      </a:cubicBezTo>
                      <a:cubicBezTo>
                        <a:pt x="1224" y="404"/>
                        <a:pt x="1140" y="333"/>
                        <a:pt x="1039" y="333"/>
                      </a:cubicBezTo>
                      <a:lnTo>
                        <a:pt x="291" y="333"/>
                      </a:lnTo>
                      <a:cubicBezTo>
                        <a:pt x="177" y="333"/>
                        <a:pt x="83" y="426"/>
                        <a:pt x="83" y="540"/>
                      </a:cubicBezTo>
                      <a:lnTo>
                        <a:pt x="83" y="1455"/>
                      </a:lnTo>
                      <a:cubicBezTo>
                        <a:pt x="83" y="1569"/>
                        <a:pt x="177" y="1663"/>
                        <a:pt x="291" y="1663"/>
                      </a:cubicBezTo>
                      <a:lnTo>
                        <a:pt x="1039" y="1663"/>
                      </a:lnTo>
                      <a:cubicBezTo>
                        <a:pt x="1126" y="1663"/>
                        <a:pt x="1200" y="1609"/>
                        <a:pt x="1231" y="1534"/>
                      </a:cubicBezTo>
                      <a:close/>
                      <a:moveTo>
                        <a:pt x="1641" y="1453"/>
                      </a:moveTo>
                      <a:cubicBezTo>
                        <a:pt x="1401" y="1591"/>
                        <a:pt x="1093" y="1509"/>
                        <a:pt x="955" y="1269"/>
                      </a:cubicBezTo>
                      <a:cubicBezTo>
                        <a:pt x="816" y="1029"/>
                        <a:pt x="899" y="722"/>
                        <a:pt x="1138" y="583"/>
                      </a:cubicBezTo>
                      <a:cubicBezTo>
                        <a:pt x="1378" y="445"/>
                        <a:pt x="1686" y="527"/>
                        <a:pt x="1824" y="767"/>
                      </a:cubicBezTo>
                      <a:cubicBezTo>
                        <a:pt x="1963" y="1007"/>
                        <a:pt x="1880" y="1314"/>
                        <a:pt x="1641" y="1453"/>
                      </a:cubicBezTo>
                      <a:close/>
                      <a:moveTo>
                        <a:pt x="1599" y="1381"/>
                      </a:moveTo>
                      <a:cubicBezTo>
                        <a:pt x="1799" y="1266"/>
                        <a:pt x="1868" y="1009"/>
                        <a:pt x="1752" y="809"/>
                      </a:cubicBezTo>
                      <a:cubicBezTo>
                        <a:pt x="1637" y="608"/>
                        <a:pt x="1380" y="539"/>
                        <a:pt x="1180" y="655"/>
                      </a:cubicBezTo>
                      <a:cubicBezTo>
                        <a:pt x="980" y="771"/>
                        <a:pt x="911" y="1027"/>
                        <a:pt x="1026" y="1228"/>
                      </a:cubicBezTo>
                      <a:cubicBezTo>
                        <a:pt x="1142" y="1428"/>
                        <a:pt x="1399" y="1497"/>
                        <a:pt x="1599" y="1381"/>
                      </a:cubicBezTo>
                      <a:close/>
                      <a:moveTo>
                        <a:pt x="1767" y="1422"/>
                      </a:moveTo>
                      <a:lnTo>
                        <a:pt x="1551" y="1547"/>
                      </a:lnTo>
                      <a:lnTo>
                        <a:pt x="1717" y="1835"/>
                      </a:lnTo>
                      <a:lnTo>
                        <a:pt x="1933" y="1710"/>
                      </a:lnTo>
                      <a:lnTo>
                        <a:pt x="1767" y="1422"/>
                      </a:lnTo>
                      <a:close/>
                      <a:moveTo>
                        <a:pt x="1956" y="1749"/>
                      </a:moveTo>
                      <a:lnTo>
                        <a:pt x="1739" y="1874"/>
                      </a:lnTo>
                      <a:cubicBezTo>
                        <a:pt x="1774" y="1934"/>
                        <a:pt x="1850" y="1954"/>
                        <a:pt x="1910" y="1919"/>
                      </a:cubicBezTo>
                      <a:cubicBezTo>
                        <a:pt x="1969" y="1885"/>
                        <a:pt x="1990" y="1809"/>
                        <a:pt x="1956" y="1749"/>
                      </a:cubicBezTo>
                      <a:close/>
                      <a:moveTo>
                        <a:pt x="803" y="551"/>
                      </a:moveTo>
                      <a:lnTo>
                        <a:pt x="249" y="551"/>
                      </a:lnTo>
                      <a:lnTo>
                        <a:pt x="249" y="613"/>
                      </a:lnTo>
                      <a:lnTo>
                        <a:pt x="803" y="613"/>
                      </a:lnTo>
                      <a:lnTo>
                        <a:pt x="803" y="551"/>
                      </a:lnTo>
                      <a:close/>
                      <a:moveTo>
                        <a:pt x="675" y="828"/>
                      </a:moveTo>
                      <a:lnTo>
                        <a:pt x="249" y="828"/>
                      </a:lnTo>
                      <a:lnTo>
                        <a:pt x="249" y="890"/>
                      </a:lnTo>
                      <a:lnTo>
                        <a:pt x="675" y="890"/>
                      </a:lnTo>
                      <a:lnTo>
                        <a:pt x="675" y="828"/>
                      </a:lnTo>
                      <a:close/>
                      <a:moveTo>
                        <a:pt x="249" y="1167"/>
                      </a:moveTo>
                      <a:lnTo>
                        <a:pt x="675" y="1167"/>
                      </a:lnTo>
                      <a:lnTo>
                        <a:pt x="675" y="1105"/>
                      </a:lnTo>
                      <a:lnTo>
                        <a:pt x="249" y="1105"/>
                      </a:lnTo>
                      <a:lnTo>
                        <a:pt x="249" y="1167"/>
                      </a:lnTo>
                      <a:close/>
                      <a:moveTo>
                        <a:pt x="249" y="1444"/>
                      </a:moveTo>
                      <a:lnTo>
                        <a:pt x="803" y="1444"/>
                      </a:lnTo>
                      <a:lnTo>
                        <a:pt x="803" y="1382"/>
                      </a:lnTo>
                      <a:lnTo>
                        <a:pt x="249" y="1382"/>
                      </a:lnTo>
                      <a:lnTo>
                        <a:pt x="249" y="1444"/>
                      </a:lnTo>
                      <a:close/>
                      <a:moveTo>
                        <a:pt x="1308" y="1105"/>
                      </a:moveTo>
                      <a:lnTo>
                        <a:pt x="1179" y="961"/>
                      </a:lnTo>
                      <a:lnTo>
                        <a:pt x="1118" y="1017"/>
                      </a:lnTo>
                      <a:lnTo>
                        <a:pt x="1300" y="1219"/>
                      </a:lnTo>
                      <a:lnTo>
                        <a:pt x="1657" y="922"/>
                      </a:lnTo>
                      <a:lnTo>
                        <a:pt x="1604" y="858"/>
                      </a:lnTo>
                      <a:lnTo>
                        <a:pt x="1308" y="110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182832" tIns="91416" rIns="182832" bIns="91416" numCol="1" anchor="t" anchorCtr="0" compatLnSpc="1"/>
                <a:lstStyle>
                  <a:defPPr>
                    <a:defRPr lang="zh-CN"/>
                  </a:defPPr>
                  <a:lvl1pPr marL="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 sz="7200" dirty="0"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endParaRPr>
                </a:p>
              </p:txBody>
            </p:sp>
          </p:grpSp>
        </p:grpSp>
        <p:sp>
          <p:nvSpPr>
            <p:cNvPr id="4" name="îs1îḍê"/>
            <p:cNvSpPr txBox="1"/>
            <p:nvPr/>
          </p:nvSpPr>
          <p:spPr bwMode="auto">
            <a:xfrm>
              <a:off x="1801901" y="3047625"/>
              <a:ext cx="4891487" cy="41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800" spc="600" dirty="0" smtClean="0"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点击输入</a:t>
              </a:r>
              <a:endParaRPr lang="en-US" altLang="zh-CN" sz="1800" spc="600" dirty="0"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sp>
          <p:nvSpPr>
            <p:cNvPr id="5" name="iṧľíďe"/>
            <p:cNvSpPr txBox="1"/>
            <p:nvPr/>
          </p:nvSpPr>
          <p:spPr bwMode="auto">
            <a:xfrm>
              <a:off x="1801901" y="4623033"/>
              <a:ext cx="4891487" cy="41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800" spc="600" dirty="0" smtClean="0"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点击输入</a:t>
              </a:r>
              <a:endParaRPr lang="en-US" altLang="zh-CN" sz="1800" spc="600" dirty="0"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sp>
          <p:nvSpPr>
            <p:cNvPr id="6" name="îSḷïdê"/>
            <p:cNvSpPr/>
            <p:nvPr/>
          </p:nvSpPr>
          <p:spPr bwMode="auto">
            <a:xfrm>
              <a:off x="1801900" y="3522304"/>
              <a:ext cx="4891487" cy="1017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>
                <a:lnSpc>
                  <a:spcPct val="160000"/>
                </a:lnSpc>
                <a:buFont typeface="Arial" panose="020B0604020202020204" pitchFamily="34" charset="0"/>
                <a:buChar char="•"/>
              </a:pPr>
              <a:r>
                <a:rPr lang="en-US" altLang="zh-CN" sz="1000" dirty="0"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Supporting </a:t>
              </a:r>
              <a:r>
                <a:rPr lang="zh-CN" altLang="en-US" sz="1000" dirty="0" smtClean="0"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点击输入</a:t>
              </a:r>
              <a:r>
                <a:rPr lang="en-US" altLang="zh-CN" sz="1000" dirty="0" smtClean="0"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.</a:t>
              </a:r>
              <a:endParaRPr lang="en-US" altLang="zh-CN" sz="1000" dirty="0"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  <a:p>
              <a:pPr marL="171450" indent="-171450">
                <a:lnSpc>
                  <a:spcPct val="160000"/>
                </a:lnSpc>
                <a:buFont typeface="Arial" panose="020B0604020202020204" pitchFamily="34" charset="0"/>
                <a:buChar char="•"/>
              </a:pPr>
              <a:r>
                <a:rPr lang="zh-CN" altLang="en-US" sz="1000" dirty="0" smtClean="0"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点击输入您的文字，点击输入您的文字。</a:t>
              </a:r>
              <a:endParaRPr lang="en-US" altLang="zh-CN" sz="1000" dirty="0"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sp>
          <p:nvSpPr>
            <p:cNvPr id="7" name="išľîdè"/>
            <p:cNvSpPr/>
            <p:nvPr/>
          </p:nvSpPr>
          <p:spPr bwMode="auto">
            <a:xfrm>
              <a:off x="1801899" y="5047047"/>
              <a:ext cx="4891487" cy="1017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>
                <a:lnSpc>
                  <a:spcPct val="160000"/>
                </a:lnSpc>
                <a:buFont typeface="Arial" panose="020B0604020202020204" pitchFamily="34" charset="0"/>
                <a:buChar char="•"/>
              </a:pPr>
              <a:r>
                <a:rPr lang="en-US" altLang="zh-CN" sz="1000" dirty="0"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Supporting </a:t>
              </a:r>
              <a:r>
                <a:rPr lang="zh-CN" altLang="en-US" sz="1000" dirty="0" smtClean="0"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点击输入</a:t>
              </a:r>
              <a:r>
                <a:rPr lang="en-US" altLang="zh-CN" sz="1000" dirty="0" smtClean="0"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.</a:t>
              </a:r>
              <a:endParaRPr lang="en-US" altLang="zh-CN" sz="1000" dirty="0"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  <a:p>
              <a:pPr marL="171450" indent="-171450">
                <a:lnSpc>
                  <a:spcPct val="160000"/>
                </a:lnSpc>
                <a:buFont typeface="Arial" panose="020B0604020202020204" pitchFamily="34" charset="0"/>
                <a:buChar char="•"/>
              </a:pPr>
              <a:r>
                <a:rPr lang="zh-CN" altLang="en-US" sz="1000" dirty="0" smtClean="0"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点击输入您的文字，点击输入您的文字。</a:t>
              </a:r>
              <a:endParaRPr lang="en-US" altLang="zh-CN" sz="1000" dirty="0"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1551000" y="4540098"/>
              <a:ext cx="5376215" cy="0"/>
            </a:xfrm>
            <a:prstGeom prst="line">
              <a:avLst/>
            </a:prstGeom>
            <a:ln w="3175" cap="rnd">
              <a:solidFill>
                <a:schemeClr val="bg1">
                  <a:lumMod val="8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tile tx="-3810000" ty="-450850" sx="100000" sy="100000" flip="xy" algn="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574152" y="0"/>
            <a:ext cx="11617848" cy="6858001"/>
            <a:chOff x="574152" y="0"/>
            <a:chExt cx="11617848" cy="6858001"/>
          </a:xfrm>
        </p:grpSpPr>
        <p:sp>
          <p:nvSpPr>
            <p:cNvPr id="2" name="矩形 1"/>
            <p:cNvSpPr/>
            <p:nvPr/>
          </p:nvSpPr>
          <p:spPr>
            <a:xfrm>
              <a:off x="3971636" y="0"/>
              <a:ext cx="8220364" cy="6858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3971636" y="861237"/>
              <a:ext cx="7240772" cy="513552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574152" y="377456"/>
              <a:ext cx="11047230" cy="6103088"/>
            </a:xfrm>
            <a:prstGeom prst="rect">
              <a:avLst/>
            </a:pr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6192385" y="1392866"/>
              <a:ext cx="4173661" cy="4090912"/>
              <a:chOff x="5990364" y="1244009"/>
              <a:chExt cx="4173661" cy="4090912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990364" y="1244009"/>
                <a:ext cx="4173661" cy="461665"/>
                <a:chOff x="5932967" y="1212112"/>
                <a:chExt cx="4173661" cy="461665"/>
              </a:xfrm>
            </p:grpSpPr>
            <p:sp>
              <p:nvSpPr>
                <p:cNvPr id="6" name="文本框 5"/>
                <p:cNvSpPr txBox="1"/>
                <p:nvPr/>
              </p:nvSpPr>
              <p:spPr>
                <a:xfrm>
                  <a:off x="5932967" y="1212112"/>
                  <a:ext cx="77617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2400" spc="300" dirty="0" smtClean="0">
                      <a:latin typeface="Tempus Sans ITC" panose="04020404030D07020202" pitchFamily="82" charset="0"/>
                    </a:rPr>
                    <a:t>01</a:t>
                  </a:r>
                  <a:endParaRPr lang="zh-CN" altLang="en-US" sz="2400" spc="300" dirty="0">
                    <a:latin typeface="Tempus Sans ITC" panose="04020404030D07020202" pitchFamily="82" charset="0"/>
                  </a:endParaRPr>
                </a:p>
              </p:txBody>
            </p:sp>
            <p:sp>
              <p:nvSpPr>
                <p:cNvPr id="7" name="文本框 6"/>
                <p:cNvSpPr txBox="1"/>
                <p:nvPr/>
              </p:nvSpPr>
              <p:spPr>
                <a:xfrm>
                  <a:off x="6889897" y="1242889"/>
                  <a:ext cx="3216731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2000" spc="6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文悦古典明朝体 (非商业使用) W5" pitchFamily="50" charset="-122"/>
                      <a:ea typeface="文悦古典明朝体 (非商业使用) W5" pitchFamily="50" charset="-122"/>
                    </a:rPr>
                    <a:t>点击输入您的标题</a:t>
                  </a:r>
                  <a:endParaRPr lang="zh-CN" altLang="en-US" sz="2000" spc="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文悦古典明朝体 (非商业使用) W5" pitchFamily="50" charset="-122"/>
                    <a:ea typeface="文悦古典明朝体 (非商业使用) W5" pitchFamily="50" charset="-122"/>
                  </a:endParaRPr>
                </a:p>
              </p:txBody>
            </p:sp>
          </p:grpSp>
          <p:grpSp>
            <p:nvGrpSpPr>
              <p:cNvPr id="34" name="组合 33"/>
              <p:cNvGrpSpPr/>
              <p:nvPr/>
            </p:nvGrpSpPr>
            <p:grpSpPr>
              <a:xfrm>
                <a:off x="5990364" y="4873256"/>
                <a:ext cx="4173661" cy="461665"/>
                <a:chOff x="5932967" y="1212112"/>
                <a:chExt cx="4173661" cy="461665"/>
              </a:xfrm>
            </p:grpSpPr>
            <p:sp>
              <p:nvSpPr>
                <p:cNvPr id="35" name="文本框 34"/>
                <p:cNvSpPr txBox="1"/>
                <p:nvPr/>
              </p:nvSpPr>
              <p:spPr>
                <a:xfrm>
                  <a:off x="5932967" y="1212112"/>
                  <a:ext cx="77617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2400" spc="300" dirty="0" smtClean="0">
                      <a:latin typeface="Tempus Sans ITC" panose="04020404030D07020202" pitchFamily="82" charset="0"/>
                    </a:rPr>
                    <a:t>01</a:t>
                  </a:r>
                  <a:endParaRPr lang="zh-CN" altLang="en-US" sz="2400" spc="300" dirty="0">
                    <a:latin typeface="Tempus Sans ITC" panose="04020404030D07020202" pitchFamily="82" charset="0"/>
                  </a:endParaRPr>
                </a:p>
              </p:txBody>
            </p:sp>
            <p:sp>
              <p:nvSpPr>
                <p:cNvPr id="36" name="文本框 35"/>
                <p:cNvSpPr txBox="1"/>
                <p:nvPr/>
              </p:nvSpPr>
              <p:spPr>
                <a:xfrm>
                  <a:off x="6889897" y="1242889"/>
                  <a:ext cx="3216731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2000" spc="6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文悦古典明朝体 (非商业使用) W5" pitchFamily="50" charset="-122"/>
                      <a:ea typeface="文悦古典明朝体 (非商业使用) W5" pitchFamily="50" charset="-122"/>
                    </a:rPr>
                    <a:t>点击输入您的标题</a:t>
                  </a:r>
                  <a:endParaRPr lang="zh-CN" altLang="en-US" sz="2000" spc="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文悦古典明朝体 (非商业使用) W5" pitchFamily="50" charset="-122"/>
                    <a:ea typeface="文悦古典明朝体 (非商业使用) W5" pitchFamily="50" charset="-122"/>
                  </a:endParaRPr>
                </a:p>
              </p:txBody>
            </p:sp>
          </p:grpSp>
          <p:grpSp>
            <p:nvGrpSpPr>
              <p:cNvPr id="37" name="组合 36"/>
              <p:cNvGrpSpPr/>
              <p:nvPr/>
            </p:nvGrpSpPr>
            <p:grpSpPr>
              <a:xfrm>
                <a:off x="5990364" y="3663507"/>
                <a:ext cx="4173661" cy="461665"/>
                <a:chOff x="5932967" y="1212112"/>
                <a:chExt cx="4173661" cy="461665"/>
              </a:xfrm>
            </p:grpSpPr>
            <p:sp>
              <p:nvSpPr>
                <p:cNvPr id="38" name="文本框 37"/>
                <p:cNvSpPr txBox="1"/>
                <p:nvPr/>
              </p:nvSpPr>
              <p:spPr>
                <a:xfrm>
                  <a:off x="5932967" y="1212112"/>
                  <a:ext cx="77617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2400" spc="300" dirty="0" smtClean="0">
                      <a:latin typeface="Tempus Sans ITC" panose="04020404030D07020202" pitchFamily="82" charset="0"/>
                    </a:rPr>
                    <a:t>01</a:t>
                  </a:r>
                  <a:endParaRPr lang="zh-CN" altLang="en-US" sz="2400" spc="300" dirty="0">
                    <a:latin typeface="Tempus Sans ITC" panose="04020404030D07020202" pitchFamily="82" charset="0"/>
                  </a:endParaRPr>
                </a:p>
              </p:txBody>
            </p:sp>
            <p:sp>
              <p:nvSpPr>
                <p:cNvPr id="39" name="文本框 38"/>
                <p:cNvSpPr txBox="1"/>
                <p:nvPr/>
              </p:nvSpPr>
              <p:spPr>
                <a:xfrm>
                  <a:off x="6889897" y="1242889"/>
                  <a:ext cx="3216731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2000" spc="6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文悦古典明朝体 (非商业使用) W5" pitchFamily="50" charset="-122"/>
                      <a:ea typeface="文悦古典明朝体 (非商业使用) W5" pitchFamily="50" charset="-122"/>
                    </a:rPr>
                    <a:t>点击输入您的标题</a:t>
                  </a:r>
                  <a:endParaRPr lang="zh-CN" altLang="en-US" sz="2000" spc="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文悦古典明朝体 (非商业使用) W5" pitchFamily="50" charset="-122"/>
                    <a:ea typeface="文悦古典明朝体 (非商业使用) W5" pitchFamily="50" charset="-122"/>
                  </a:endParaRPr>
                </a:p>
              </p:txBody>
            </p:sp>
          </p:grpSp>
          <p:grpSp>
            <p:nvGrpSpPr>
              <p:cNvPr id="40" name="组合 39"/>
              <p:cNvGrpSpPr/>
              <p:nvPr/>
            </p:nvGrpSpPr>
            <p:grpSpPr>
              <a:xfrm>
                <a:off x="5990364" y="2453758"/>
                <a:ext cx="4173661" cy="461665"/>
                <a:chOff x="5932967" y="1212112"/>
                <a:chExt cx="4173661" cy="461665"/>
              </a:xfrm>
            </p:grpSpPr>
            <p:sp>
              <p:nvSpPr>
                <p:cNvPr id="41" name="文本框 40"/>
                <p:cNvSpPr txBox="1"/>
                <p:nvPr/>
              </p:nvSpPr>
              <p:spPr>
                <a:xfrm>
                  <a:off x="5932967" y="1212112"/>
                  <a:ext cx="77617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2400" spc="300" dirty="0" smtClean="0">
                      <a:latin typeface="Tempus Sans ITC" panose="04020404030D07020202" pitchFamily="82" charset="0"/>
                    </a:rPr>
                    <a:t>01</a:t>
                  </a:r>
                  <a:endParaRPr lang="zh-CN" altLang="en-US" sz="2400" spc="300" dirty="0">
                    <a:latin typeface="Tempus Sans ITC" panose="04020404030D07020202" pitchFamily="82" charset="0"/>
                  </a:endParaRPr>
                </a:p>
              </p:txBody>
            </p:sp>
            <p:sp>
              <p:nvSpPr>
                <p:cNvPr id="42" name="文本框 41"/>
                <p:cNvSpPr txBox="1"/>
                <p:nvPr/>
              </p:nvSpPr>
              <p:spPr>
                <a:xfrm>
                  <a:off x="6889897" y="1242889"/>
                  <a:ext cx="3216731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2000" spc="6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文悦古典明朝体 (非商业使用) W5" pitchFamily="50" charset="-122"/>
                      <a:ea typeface="文悦古典明朝体 (非商业使用) W5" pitchFamily="50" charset="-122"/>
                    </a:rPr>
                    <a:t>点击输入您的标题</a:t>
                  </a:r>
                  <a:endParaRPr lang="zh-CN" altLang="en-US" sz="2000" spc="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文悦古典明朝体 (非商业使用) W5" pitchFamily="50" charset="-122"/>
                    <a:ea typeface="文悦古典明朝体 (非商业使用) W5" pitchFamily="50" charset="-122"/>
                  </a:endParaRPr>
                </a:p>
              </p:txBody>
            </p:sp>
          </p:grpSp>
        </p:grpSp>
        <p:grpSp>
          <p:nvGrpSpPr>
            <p:cNvPr id="11" name="组合 10"/>
            <p:cNvGrpSpPr/>
            <p:nvPr/>
          </p:nvGrpSpPr>
          <p:grpSpPr>
            <a:xfrm>
              <a:off x="1691331" y="2493933"/>
              <a:ext cx="3974376" cy="1418848"/>
              <a:chOff x="1691331" y="2493933"/>
              <a:chExt cx="3974376" cy="1418848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1691331" y="2945218"/>
                <a:ext cx="3742661" cy="96756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127000" dist="38100" dir="2700000" algn="tl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3600" b="1" spc="3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empus Sans ITC" panose="04020404030D07020202" pitchFamily="82" charset="0"/>
                  </a:rPr>
                  <a:t>CONTENTS</a:t>
                </a:r>
                <a:endParaRPr lang="zh-CN" altLang="en-US" sz="3600" b="1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empus Sans ITC" panose="04020404030D07020202" pitchFamily="82" charset="0"/>
                </a:endParaRPr>
              </a:p>
            </p:txBody>
          </p:sp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46227" y="2493933"/>
                <a:ext cx="728168" cy="728168"/>
              </a:xfrm>
              <a:prstGeom prst="rect">
                <a:avLst/>
              </a:prstGeom>
            </p:spPr>
          </p:pic>
          <p:pic>
            <p:nvPicPr>
              <p:cNvPr id="81" name="图片 8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78104" y="2876389"/>
                <a:ext cx="587603" cy="587603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e6a3e9d-93bf-4751-86a8-84b47664da3d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751665" y="1944000"/>
            <a:ext cx="10695354" cy="4199625"/>
            <a:chOff x="751665" y="1944000"/>
            <a:chExt cx="10695354" cy="4199625"/>
          </a:xfrm>
        </p:grpSpPr>
        <p:grpSp>
          <p:nvGrpSpPr>
            <p:cNvPr id="3" name="iṣļïḍè"/>
            <p:cNvGrpSpPr/>
            <p:nvPr/>
          </p:nvGrpSpPr>
          <p:grpSpPr>
            <a:xfrm>
              <a:off x="1124915" y="1944000"/>
              <a:ext cx="1893873" cy="1895504"/>
              <a:chOff x="1187127" y="1882667"/>
              <a:chExt cx="1893873" cy="1895504"/>
            </a:xfrm>
          </p:grpSpPr>
          <p:grpSp>
            <p:nvGrpSpPr>
              <p:cNvPr id="36" name="íśľïďê"/>
              <p:cNvGrpSpPr/>
              <p:nvPr/>
            </p:nvGrpSpPr>
            <p:grpSpPr>
              <a:xfrm>
                <a:off x="1187127" y="1882667"/>
                <a:ext cx="1893873" cy="1895504"/>
                <a:chOff x="1137679" y="1882666"/>
                <a:chExt cx="1893873" cy="1895504"/>
              </a:xfrm>
            </p:grpSpPr>
            <p:sp>
              <p:nvSpPr>
                <p:cNvPr id="38" name="îsḻïdè"/>
                <p:cNvSpPr/>
                <p:nvPr/>
              </p:nvSpPr>
              <p:spPr>
                <a:xfrm>
                  <a:off x="1343953" y="1965197"/>
                  <a:ext cx="1523869" cy="1523869"/>
                </a:xfrm>
                <a:prstGeom prst="ellipse">
                  <a:avLst/>
                </a:prstGeom>
                <a:solidFill>
                  <a:schemeClr val="accent2">
                    <a:alpha val="53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endParaRPr>
                </a:p>
              </p:txBody>
            </p:sp>
            <p:sp>
              <p:nvSpPr>
                <p:cNvPr id="39" name="iŝľíḍê"/>
                <p:cNvSpPr/>
                <p:nvPr/>
              </p:nvSpPr>
              <p:spPr>
                <a:xfrm>
                  <a:off x="1993828" y="1882666"/>
                  <a:ext cx="922997" cy="922997"/>
                </a:xfrm>
                <a:prstGeom prst="ellipse">
                  <a:avLst/>
                </a:prstGeom>
                <a:solidFill>
                  <a:schemeClr val="accent2">
                    <a:alpha val="4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endParaRPr>
                </a:p>
              </p:txBody>
            </p:sp>
            <p:sp>
              <p:nvSpPr>
                <p:cNvPr id="40" name="iš1îḋé"/>
                <p:cNvSpPr/>
                <p:nvPr/>
              </p:nvSpPr>
              <p:spPr>
                <a:xfrm>
                  <a:off x="1137679" y="2649356"/>
                  <a:ext cx="1128814" cy="1128814"/>
                </a:xfrm>
                <a:prstGeom prst="ellipse">
                  <a:avLst/>
                </a:prstGeom>
                <a:solidFill>
                  <a:schemeClr val="accent2">
                    <a:alpha val="4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endParaRPr>
                </a:p>
              </p:txBody>
            </p:sp>
            <p:sp>
              <p:nvSpPr>
                <p:cNvPr id="41" name="íşḷidé"/>
                <p:cNvSpPr/>
                <p:nvPr/>
              </p:nvSpPr>
              <p:spPr>
                <a:xfrm>
                  <a:off x="2443773" y="3008397"/>
                  <a:ext cx="587779" cy="587779"/>
                </a:xfrm>
                <a:prstGeom prst="ellipse">
                  <a:avLst/>
                </a:prstGeom>
                <a:solidFill>
                  <a:schemeClr val="accent2">
                    <a:alpha val="4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endParaRPr>
                </a:p>
              </p:txBody>
            </p:sp>
          </p:grpSp>
          <p:sp>
            <p:nvSpPr>
              <p:cNvPr id="37" name="îṩḻiḑê"/>
              <p:cNvSpPr/>
              <p:nvPr/>
            </p:nvSpPr>
            <p:spPr bwMode="auto">
              <a:xfrm>
                <a:off x="1810754" y="2507109"/>
                <a:ext cx="646619" cy="646620"/>
              </a:xfrm>
              <a:custGeom>
                <a:avLst/>
                <a:gdLst>
                  <a:gd name="T0" fmla="*/ 20 w 176"/>
                  <a:gd name="T1" fmla="*/ 16 h 176"/>
                  <a:gd name="T2" fmla="*/ 16 w 176"/>
                  <a:gd name="T3" fmla="*/ 20 h 176"/>
                  <a:gd name="T4" fmla="*/ 20 w 176"/>
                  <a:gd name="T5" fmla="*/ 24 h 176"/>
                  <a:gd name="T6" fmla="*/ 24 w 176"/>
                  <a:gd name="T7" fmla="*/ 20 h 176"/>
                  <a:gd name="T8" fmla="*/ 20 w 176"/>
                  <a:gd name="T9" fmla="*/ 16 h 176"/>
                  <a:gd name="T10" fmla="*/ 36 w 176"/>
                  <a:gd name="T11" fmla="*/ 16 h 176"/>
                  <a:gd name="T12" fmla="*/ 32 w 176"/>
                  <a:gd name="T13" fmla="*/ 20 h 176"/>
                  <a:gd name="T14" fmla="*/ 36 w 176"/>
                  <a:gd name="T15" fmla="*/ 24 h 176"/>
                  <a:gd name="T16" fmla="*/ 40 w 176"/>
                  <a:gd name="T17" fmla="*/ 20 h 176"/>
                  <a:gd name="T18" fmla="*/ 36 w 176"/>
                  <a:gd name="T19" fmla="*/ 16 h 176"/>
                  <a:gd name="T20" fmla="*/ 52 w 176"/>
                  <a:gd name="T21" fmla="*/ 16 h 176"/>
                  <a:gd name="T22" fmla="*/ 48 w 176"/>
                  <a:gd name="T23" fmla="*/ 20 h 176"/>
                  <a:gd name="T24" fmla="*/ 52 w 176"/>
                  <a:gd name="T25" fmla="*/ 24 h 176"/>
                  <a:gd name="T26" fmla="*/ 56 w 176"/>
                  <a:gd name="T27" fmla="*/ 20 h 176"/>
                  <a:gd name="T28" fmla="*/ 52 w 176"/>
                  <a:gd name="T29" fmla="*/ 16 h 176"/>
                  <a:gd name="T30" fmla="*/ 160 w 176"/>
                  <a:gd name="T31" fmla="*/ 0 h 176"/>
                  <a:gd name="T32" fmla="*/ 16 w 176"/>
                  <a:gd name="T33" fmla="*/ 0 h 176"/>
                  <a:gd name="T34" fmla="*/ 0 w 176"/>
                  <a:gd name="T35" fmla="*/ 16 h 176"/>
                  <a:gd name="T36" fmla="*/ 0 w 176"/>
                  <a:gd name="T37" fmla="*/ 160 h 176"/>
                  <a:gd name="T38" fmla="*/ 16 w 176"/>
                  <a:gd name="T39" fmla="*/ 176 h 176"/>
                  <a:gd name="T40" fmla="*/ 160 w 176"/>
                  <a:gd name="T41" fmla="*/ 176 h 176"/>
                  <a:gd name="T42" fmla="*/ 176 w 176"/>
                  <a:gd name="T43" fmla="*/ 160 h 176"/>
                  <a:gd name="T44" fmla="*/ 176 w 176"/>
                  <a:gd name="T45" fmla="*/ 16 h 176"/>
                  <a:gd name="T46" fmla="*/ 160 w 176"/>
                  <a:gd name="T47" fmla="*/ 0 h 176"/>
                  <a:gd name="T48" fmla="*/ 168 w 176"/>
                  <a:gd name="T49" fmla="*/ 160 h 176"/>
                  <a:gd name="T50" fmla="*/ 160 w 176"/>
                  <a:gd name="T51" fmla="*/ 168 h 176"/>
                  <a:gd name="T52" fmla="*/ 16 w 176"/>
                  <a:gd name="T53" fmla="*/ 168 h 176"/>
                  <a:gd name="T54" fmla="*/ 8 w 176"/>
                  <a:gd name="T55" fmla="*/ 160 h 176"/>
                  <a:gd name="T56" fmla="*/ 8 w 176"/>
                  <a:gd name="T57" fmla="*/ 40 h 176"/>
                  <a:gd name="T58" fmla="*/ 168 w 176"/>
                  <a:gd name="T59" fmla="*/ 40 h 176"/>
                  <a:gd name="T60" fmla="*/ 168 w 176"/>
                  <a:gd name="T61" fmla="*/ 160 h 176"/>
                  <a:gd name="T62" fmla="*/ 168 w 176"/>
                  <a:gd name="T63" fmla="*/ 32 h 176"/>
                  <a:gd name="T64" fmla="*/ 8 w 176"/>
                  <a:gd name="T65" fmla="*/ 32 h 176"/>
                  <a:gd name="T66" fmla="*/ 8 w 176"/>
                  <a:gd name="T67" fmla="*/ 16 h 176"/>
                  <a:gd name="T68" fmla="*/ 16 w 176"/>
                  <a:gd name="T69" fmla="*/ 8 h 176"/>
                  <a:gd name="T70" fmla="*/ 160 w 176"/>
                  <a:gd name="T71" fmla="*/ 8 h 176"/>
                  <a:gd name="T72" fmla="*/ 168 w 176"/>
                  <a:gd name="T73" fmla="*/ 16 h 176"/>
                  <a:gd name="T74" fmla="*/ 168 w 176"/>
                  <a:gd name="T75" fmla="*/ 32 h 176"/>
                  <a:gd name="T76" fmla="*/ 156 w 176"/>
                  <a:gd name="T77" fmla="*/ 16 h 176"/>
                  <a:gd name="T78" fmla="*/ 68 w 176"/>
                  <a:gd name="T79" fmla="*/ 16 h 176"/>
                  <a:gd name="T80" fmla="*/ 64 w 176"/>
                  <a:gd name="T81" fmla="*/ 20 h 176"/>
                  <a:gd name="T82" fmla="*/ 68 w 176"/>
                  <a:gd name="T83" fmla="*/ 24 h 176"/>
                  <a:gd name="T84" fmla="*/ 156 w 176"/>
                  <a:gd name="T85" fmla="*/ 24 h 176"/>
                  <a:gd name="T86" fmla="*/ 160 w 176"/>
                  <a:gd name="T87" fmla="*/ 20 h 176"/>
                  <a:gd name="T88" fmla="*/ 156 w 176"/>
                  <a:gd name="T89" fmla="*/ 1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76" h="176">
                    <a:moveTo>
                      <a:pt x="20" y="16"/>
                    </a:moveTo>
                    <a:cubicBezTo>
                      <a:pt x="18" y="16"/>
                      <a:pt x="16" y="18"/>
                      <a:pt x="16" y="20"/>
                    </a:cubicBezTo>
                    <a:cubicBezTo>
                      <a:pt x="16" y="22"/>
                      <a:pt x="18" y="24"/>
                      <a:pt x="20" y="24"/>
                    </a:cubicBezTo>
                    <a:cubicBezTo>
                      <a:pt x="22" y="24"/>
                      <a:pt x="24" y="22"/>
                      <a:pt x="24" y="20"/>
                    </a:cubicBezTo>
                    <a:cubicBezTo>
                      <a:pt x="24" y="18"/>
                      <a:pt x="22" y="16"/>
                      <a:pt x="20" y="16"/>
                    </a:cubicBezTo>
                    <a:moveTo>
                      <a:pt x="36" y="16"/>
                    </a:moveTo>
                    <a:cubicBezTo>
                      <a:pt x="34" y="16"/>
                      <a:pt x="32" y="18"/>
                      <a:pt x="32" y="20"/>
                    </a:cubicBezTo>
                    <a:cubicBezTo>
                      <a:pt x="32" y="22"/>
                      <a:pt x="34" y="24"/>
                      <a:pt x="36" y="24"/>
                    </a:cubicBezTo>
                    <a:cubicBezTo>
                      <a:pt x="38" y="24"/>
                      <a:pt x="40" y="22"/>
                      <a:pt x="40" y="20"/>
                    </a:cubicBezTo>
                    <a:cubicBezTo>
                      <a:pt x="40" y="18"/>
                      <a:pt x="38" y="16"/>
                      <a:pt x="36" y="16"/>
                    </a:cubicBezTo>
                    <a:moveTo>
                      <a:pt x="52" y="16"/>
                    </a:moveTo>
                    <a:cubicBezTo>
                      <a:pt x="50" y="16"/>
                      <a:pt x="48" y="18"/>
                      <a:pt x="48" y="20"/>
                    </a:cubicBezTo>
                    <a:cubicBezTo>
                      <a:pt x="48" y="22"/>
                      <a:pt x="50" y="24"/>
                      <a:pt x="52" y="24"/>
                    </a:cubicBezTo>
                    <a:cubicBezTo>
                      <a:pt x="54" y="24"/>
                      <a:pt x="56" y="22"/>
                      <a:pt x="56" y="20"/>
                    </a:cubicBezTo>
                    <a:cubicBezTo>
                      <a:pt x="56" y="18"/>
                      <a:pt x="54" y="16"/>
                      <a:pt x="52" y="16"/>
                    </a:cubicBezTo>
                    <a:moveTo>
                      <a:pt x="160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0" y="169"/>
                      <a:pt x="7" y="176"/>
                      <a:pt x="16" y="176"/>
                    </a:cubicBezTo>
                    <a:cubicBezTo>
                      <a:pt x="160" y="176"/>
                      <a:pt x="160" y="176"/>
                      <a:pt x="160" y="176"/>
                    </a:cubicBezTo>
                    <a:cubicBezTo>
                      <a:pt x="169" y="176"/>
                      <a:pt x="176" y="169"/>
                      <a:pt x="176" y="160"/>
                    </a:cubicBezTo>
                    <a:cubicBezTo>
                      <a:pt x="176" y="16"/>
                      <a:pt x="176" y="16"/>
                      <a:pt x="176" y="16"/>
                    </a:cubicBezTo>
                    <a:cubicBezTo>
                      <a:pt x="176" y="7"/>
                      <a:pt x="169" y="0"/>
                      <a:pt x="160" y="0"/>
                    </a:cubicBezTo>
                    <a:moveTo>
                      <a:pt x="168" y="160"/>
                    </a:moveTo>
                    <a:cubicBezTo>
                      <a:pt x="168" y="164"/>
                      <a:pt x="164" y="168"/>
                      <a:pt x="160" y="168"/>
                    </a:cubicBezTo>
                    <a:cubicBezTo>
                      <a:pt x="16" y="168"/>
                      <a:pt x="16" y="168"/>
                      <a:pt x="16" y="168"/>
                    </a:cubicBezTo>
                    <a:cubicBezTo>
                      <a:pt x="12" y="168"/>
                      <a:pt x="8" y="164"/>
                      <a:pt x="8" y="160"/>
                    </a:cubicBezTo>
                    <a:cubicBezTo>
                      <a:pt x="8" y="40"/>
                      <a:pt x="8" y="40"/>
                      <a:pt x="8" y="40"/>
                    </a:cubicBezTo>
                    <a:cubicBezTo>
                      <a:pt x="168" y="40"/>
                      <a:pt x="168" y="40"/>
                      <a:pt x="168" y="40"/>
                    </a:cubicBezTo>
                    <a:lnTo>
                      <a:pt x="168" y="160"/>
                    </a:lnTo>
                    <a:close/>
                    <a:moveTo>
                      <a:pt x="168" y="32"/>
                    </a:moveTo>
                    <a:cubicBezTo>
                      <a:pt x="8" y="32"/>
                      <a:pt x="8" y="32"/>
                      <a:pt x="8" y="32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12" y="8"/>
                      <a:pt x="16" y="8"/>
                    </a:cubicBezTo>
                    <a:cubicBezTo>
                      <a:pt x="160" y="8"/>
                      <a:pt x="160" y="8"/>
                      <a:pt x="160" y="8"/>
                    </a:cubicBezTo>
                    <a:cubicBezTo>
                      <a:pt x="164" y="8"/>
                      <a:pt x="168" y="12"/>
                      <a:pt x="168" y="16"/>
                    </a:cubicBezTo>
                    <a:lnTo>
                      <a:pt x="168" y="32"/>
                    </a:lnTo>
                    <a:close/>
                    <a:moveTo>
                      <a:pt x="156" y="16"/>
                    </a:moveTo>
                    <a:cubicBezTo>
                      <a:pt x="68" y="16"/>
                      <a:pt x="68" y="16"/>
                      <a:pt x="68" y="16"/>
                    </a:cubicBezTo>
                    <a:cubicBezTo>
                      <a:pt x="66" y="16"/>
                      <a:pt x="64" y="18"/>
                      <a:pt x="64" y="20"/>
                    </a:cubicBezTo>
                    <a:cubicBezTo>
                      <a:pt x="64" y="22"/>
                      <a:pt x="66" y="24"/>
                      <a:pt x="68" y="24"/>
                    </a:cubicBezTo>
                    <a:cubicBezTo>
                      <a:pt x="156" y="24"/>
                      <a:pt x="156" y="24"/>
                      <a:pt x="156" y="24"/>
                    </a:cubicBezTo>
                    <a:cubicBezTo>
                      <a:pt x="158" y="24"/>
                      <a:pt x="160" y="22"/>
                      <a:pt x="160" y="20"/>
                    </a:cubicBezTo>
                    <a:cubicBezTo>
                      <a:pt x="160" y="18"/>
                      <a:pt x="158" y="16"/>
                      <a:pt x="156" y="16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endParaRPr>
              </a:p>
            </p:txBody>
          </p:sp>
        </p:grpSp>
        <p:grpSp>
          <p:nvGrpSpPr>
            <p:cNvPr id="4" name="í$líḍe"/>
            <p:cNvGrpSpPr/>
            <p:nvPr/>
          </p:nvGrpSpPr>
          <p:grpSpPr>
            <a:xfrm>
              <a:off x="9179897" y="1944000"/>
              <a:ext cx="1893873" cy="1895504"/>
              <a:chOff x="9111000" y="1882667"/>
              <a:chExt cx="1893873" cy="1895504"/>
            </a:xfrm>
          </p:grpSpPr>
          <p:grpSp>
            <p:nvGrpSpPr>
              <p:cNvPr id="30" name="ïṩ1îḓè"/>
              <p:cNvGrpSpPr/>
              <p:nvPr/>
            </p:nvGrpSpPr>
            <p:grpSpPr>
              <a:xfrm>
                <a:off x="9111000" y="1882667"/>
                <a:ext cx="1893873" cy="1895504"/>
                <a:chOff x="3859987" y="1882666"/>
                <a:chExt cx="1893873" cy="1895504"/>
              </a:xfrm>
              <a:solidFill>
                <a:schemeClr val="accent5">
                  <a:alpha val="41000"/>
                </a:schemeClr>
              </a:solidFill>
            </p:grpSpPr>
            <p:sp>
              <p:nvSpPr>
                <p:cNvPr id="32" name="íšļiḋè"/>
                <p:cNvSpPr/>
                <p:nvPr/>
              </p:nvSpPr>
              <p:spPr>
                <a:xfrm>
                  <a:off x="4066261" y="1965197"/>
                  <a:ext cx="1523869" cy="1523869"/>
                </a:xfrm>
                <a:prstGeom prst="ellipse">
                  <a:avLst/>
                </a:prstGeom>
                <a:solidFill>
                  <a:schemeClr val="accent5">
                    <a:alpha val="53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endParaRPr>
                </a:p>
              </p:txBody>
            </p:sp>
            <p:sp>
              <p:nvSpPr>
                <p:cNvPr id="33" name="î$1iḑe"/>
                <p:cNvSpPr/>
                <p:nvPr/>
              </p:nvSpPr>
              <p:spPr>
                <a:xfrm>
                  <a:off x="4716136" y="1882666"/>
                  <a:ext cx="922997" cy="922997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endParaRPr>
                </a:p>
              </p:txBody>
            </p:sp>
            <p:sp>
              <p:nvSpPr>
                <p:cNvPr id="34" name="ís1ïḋe"/>
                <p:cNvSpPr/>
                <p:nvPr/>
              </p:nvSpPr>
              <p:spPr>
                <a:xfrm>
                  <a:off x="3859987" y="2649356"/>
                  <a:ext cx="1128814" cy="112881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endParaRPr>
                </a:p>
              </p:txBody>
            </p:sp>
            <p:sp>
              <p:nvSpPr>
                <p:cNvPr id="35" name="íšlíḋè"/>
                <p:cNvSpPr/>
                <p:nvPr/>
              </p:nvSpPr>
              <p:spPr>
                <a:xfrm>
                  <a:off x="5166081" y="3008397"/>
                  <a:ext cx="587779" cy="58777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endParaRPr>
                </a:p>
              </p:txBody>
            </p:sp>
          </p:grpSp>
          <p:sp>
            <p:nvSpPr>
              <p:cNvPr id="31" name="iṥḻídé"/>
              <p:cNvSpPr/>
              <p:nvPr/>
            </p:nvSpPr>
            <p:spPr bwMode="auto">
              <a:xfrm>
                <a:off x="9694968" y="2500109"/>
                <a:ext cx="725937" cy="660620"/>
              </a:xfrm>
              <a:custGeom>
                <a:avLst/>
                <a:gdLst>
                  <a:gd name="T0" fmla="*/ 104 w 176"/>
                  <a:gd name="T1" fmla="*/ 28 h 160"/>
                  <a:gd name="T2" fmla="*/ 108 w 176"/>
                  <a:gd name="T3" fmla="*/ 48 h 160"/>
                  <a:gd name="T4" fmla="*/ 112 w 176"/>
                  <a:gd name="T5" fmla="*/ 28 h 160"/>
                  <a:gd name="T6" fmla="*/ 132 w 176"/>
                  <a:gd name="T7" fmla="*/ 24 h 160"/>
                  <a:gd name="T8" fmla="*/ 112 w 176"/>
                  <a:gd name="T9" fmla="*/ 20 h 160"/>
                  <a:gd name="T10" fmla="*/ 108 w 176"/>
                  <a:gd name="T11" fmla="*/ 0 h 160"/>
                  <a:gd name="T12" fmla="*/ 104 w 176"/>
                  <a:gd name="T13" fmla="*/ 20 h 160"/>
                  <a:gd name="T14" fmla="*/ 84 w 176"/>
                  <a:gd name="T15" fmla="*/ 24 h 160"/>
                  <a:gd name="T16" fmla="*/ 160 w 176"/>
                  <a:gd name="T17" fmla="*/ 133 h 160"/>
                  <a:gd name="T18" fmla="*/ 176 w 176"/>
                  <a:gd name="T19" fmla="*/ 61 h 160"/>
                  <a:gd name="T20" fmla="*/ 176 w 176"/>
                  <a:gd name="T21" fmla="*/ 60 h 160"/>
                  <a:gd name="T22" fmla="*/ 44 w 176"/>
                  <a:gd name="T23" fmla="*/ 56 h 160"/>
                  <a:gd name="T24" fmla="*/ 38 w 176"/>
                  <a:gd name="T25" fmla="*/ 35 h 160"/>
                  <a:gd name="T26" fmla="*/ 4 w 176"/>
                  <a:gd name="T27" fmla="*/ 32 h 160"/>
                  <a:gd name="T28" fmla="*/ 4 w 176"/>
                  <a:gd name="T29" fmla="*/ 40 h 160"/>
                  <a:gd name="T30" fmla="*/ 56 w 176"/>
                  <a:gd name="T31" fmla="*/ 133 h 160"/>
                  <a:gd name="T32" fmla="*/ 58 w 176"/>
                  <a:gd name="T33" fmla="*/ 136 h 160"/>
                  <a:gd name="T34" fmla="*/ 72 w 176"/>
                  <a:gd name="T35" fmla="*/ 160 h 160"/>
                  <a:gd name="T36" fmla="*/ 86 w 176"/>
                  <a:gd name="T37" fmla="*/ 136 h 160"/>
                  <a:gd name="T38" fmla="*/ 128 w 176"/>
                  <a:gd name="T39" fmla="*/ 144 h 160"/>
                  <a:gd name="T40" fmla="*/ 160 w 176"/>
                  <a:gd name="T41" fmla="*/ 144 h 160"/>
                  <a:gd name="T42" fmla="*/ 160 w 176"/>
                  <a:gd name="T43" fmla="*/ 133 h 160"/>
                  <a:gd name="T44" fmla="*/ 167 w 176"/>
                  <a:gd name="T45" fmla="*/ 64 h 160"/>
                  <a:gd name="T46" fmla="*/ 142 w 176"/>
                  <a:gd name="T47" fmla="*/ 80 h 160"/>
                  <a:gd name="T48" fmla="*/ 46 w 176"/>
                  <a:gd name="T49" fmla="*/ 64 h 160"/>
                  <a:gd name="T50" fmla="*/ 74 w 176"/>
                  <a:gd name="T51" fmla="*/ 80 h 160"/>
                  <a:gd name="T52" fmla="*/ 46 w 176"/>
                  <a:gd name="T53" fmla="*/ 64 h 160"/>
                  <a:gd name="T54" fmla="*/ 52 w 176"/>
                  <a:gd name="T55" fmla="*/ 88 h 160"/>
                  <a:gd name="T56" fmla="*/ 77 w 176"/>
                  <a:gd name="T57" fmla="*/ 104 h 160"/>
                  <a:gd name="T58" fmla="*/ 59 w 176"/>
                  <a:gd name="T59" fmla="*/ 112 h 160"/>
                  <a:gd name="T60" fmla="*/ 80 w 176"/>
                  <a:gd name="T61" fmla="*/ 128 h 160"/>
                  <a:gd name="T62" fmla="*/ 59 w 176"/>
                  <a:gd name="T63" fmla="*/ 112 h 160"/>
                  <a:gd name="T64" fmla="*/ 64 w 176"/>
                  <a:gd name="T65" fmla="*/ 144 h 160"/>
                  <a:gd name="T66" fmla="*/ 80 w 176"/>
                  <a:gd name="T67" fmla="*/ 144 h 160"/>
                  <a:gd name="T68" fmla="*/ 104 w 176"/>
                  <a:gd name="T69" fmla="*/ 128 h 160"/>
                  <a:gd name="T70" fmla="*/ 86 w 176"/>
                  <a:gd name="T71" fmla="*/ 112 h 160"/>
                  <a:gd name="T72" fmla="*/ 104 w 176"/>
                  <a:gd name="T73" fmla="*/ 128 h 160"/>
                  <a:gd name="T74" fmla="*/ 85 w 176"/>
                  <a:gd name="T75" fmla="*/ 104 h 160"/>
                  <a:gd name="T76" fmla="*/ 104 w 176"/>
                  <a:gd name="T77" fmla="*/ 88 h 160"/>
                  <a:gd name="T78" fmla="*/ 104 w 176"/>
                  <a:gd name="T79" fmla="*/ 80 h 160"/>
                  <a:gd name="T80" fmla="*/ 80 w 176"/>
                  <a:gd name="T81" fmla="*/ 64 h 160"/>
                  <a:gd name="T82" fmla="*/ 104 w 176"/>
                  <a:gd name="T83" fmla="*/ 80 h 160"/>
                  <a:gd name="T84" fmla="*/ 112 w 176"/>
                  <a:gd name="T85" fmla="*/ 128 h 160"/>
                  <a:gd name="T86" fmla="*/ 130 w 176"/>
                  <a:gd name="T87" fmla="*/ 112 h 160"/>
                  <a:gd name="T88" fmla="*/ 131 w 176"/>
                  <a:gd name="T89" fmla="*/ 104 h 160"/>
                  <a:gd name="T90" fmla="*/ 112 w 176"/>
                  <a:gd name="T91" fmla="*/ 88 h 160"/>
                  <a:gd name="T92" fmla="*/ 131 w 176"/>
                  <a:gd name="T93" fmla="*/ 104 h 160"/>
                  <a:gd name="T94" fmla="*/ 112 w 176"/>
                  <a:gd name="T95" fmla="*/ 80 h 160"/>
                  <a:gd name="T96" fmla="*/ 136 w 176"/>
                  <a:gd name="T97" fmla="*/ 64 h 160"/>
                  <a:gd name="T98" fmla="*/ 144 w 176"/>
                  <a:gd name="T99" fmla="*/ 152 h 160"/>
                  <a:gd name="T100" fmla="*/ 144 w 176"/>
                  <a:gd name="T101" fmla="*/ 136 h 160"/>
                  <a:gd name="T102" fmla="*/ 144 w 176"/>
                  <a:gd name="T103" fmla="*/ 152 h 160"/>
                  <a:gd name="T104" fmla="*/ 136 w 176"/>
                  <a:gd name="T105" fmla="*/ 128 h 160"/>
                  <a:gd name="T106" fmla="*/ 156 w 176"/>
                  <a:gd name="T107" fmla="*/ 112 h 160"/>
                  <a:gd name="T108" fmla="*/ 139 w 176"/>
                  <a:gd name="T109" fmla="*/ 104 h 160"/>
                  <a:gd name="T110" fmla="*/ 162 w 176"/>
                  <a:gd name="T111" fmla="*/ 88 h 160"/>
                  <a:gd name="T112" fmla="*/ 139 w 176"/>
                  <a:gd name="T113" fmla="*/ 104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76" h="160">
                    <a:moveTo>
                      <a:pt x="88" y="28"/>
                    </a:moveTo>
                    <a:cubicBezTo>
                      <a:pt x="104" y="28"/>
                      <a:pt x="104" y="28"/>
                      <a:pt x="104" y="28"/>
                    </a:cubicBezTo>
                    <a:cubicBezTo>
                      <a:pt x="104" y="44"/>
                      <a:pt x="104" y="44"/>
                      <a:pt x="104" y="44"/>
                    </a:cubicBezTo>
                    <a:cubicBezTo>
                      <a:pt x="104" y="46"/>
                      <a:pt x="106" y="48"/>
                      <a:pt x="108" y="48"/>
                    </a:cubicBezTo>
                    <a:cubicBezTo>
                      <a:pt x="110" y="48"/>
                      <a:pt x="112" y="46"/>
                      <a:pt x="112" y="44"/>
                    </a:cubicBezTo>
                    <a:cubicBezTo>
                      <a:pt x="112" y="28"/>
                      <a:pt x="112" y="28"/>
                      <a:pt x="112" y="28"/>
                    </a:cubicBezTo>
                    <a:cubicBezTo>
                      <a:pt x="128" y="28"/>
                      <a:pt x="128" y="28"/>
                      <a:pt x="128" y="28"/>
                    </a:cubicBezTo>
                    <a:cubicBezTo>
                      <a:pt x="130" y="28"/>
                      <a:pt x="132" y="26"/>
                      <a:pt x="132" y="24"/>
                    </a:cubicBezTo>
                    <a:cubicBezTo>
                      <a:pt x="132" y="22"/>
                      <a:pt x="130" y="20"/>
                      <a:pt x="128" y="20"/>
                    </a:cubicBezTo>
                    <a:cubicBezTo>
                      <a:pt x="112" y="20"/>
                      <a:pt x="112" y="20"/>
                      <a:pt x="112" y="20"/>
                    </a:cubicBezTo>
                    <a:cubicBezTo>
                      <a:pt x="112" y="4"/>
                      <a:pt x="112" y="4"/>
                      <a:pt x="112" y="4"/>
                    </a:cubicBezTo>
                    <a:cubicBezTo>
                      <a:pt x="112" y="2"/>
                      <a:pt x="110" y="0"/>
                      <a:pt x="108" y="0"/>
                    </a:cubicBezTo>
                    <a:cubicBezTo>
                      <a:pt x="106" y="0"/>
                      <a:pt x="104" y="2"/>
                      <a:pt x="104" y="4"/>
                    </a:cubicBezTo>
                    <a:cubicBezTo>
                      <a:pt x="104" y="20"/>
                      <a:pt x="104" y="20"/>
                      <a:pt x="104" y="20"/>
                    </a:cubicBezTo>
                    <a:cubicBezTo>
                      <a:pt x="88" y="20"/>
                      <a:pt x="88" y="20"/>
                      <a:pt x="88" y="20"/>
                    </a:cubicBezTo>
                    <a:cubicBezTo>
                      <a:pt x="86" y="20"/>
                      <a:pt x="84" y="22"/>
                      <a:pt x="84" y="24"/>
                    </a:cubicBezTo>
                    <a:cubicBezTo>
                      <a:pt x="84" y="26"/>
                      <a:pt x="86" y="28"/>
                      <a:pt x="88" y="28"/>
                    </a:cubicBezTo>
                    <a:moveTo>
                      <a:pt x="160" y="133"/>
                    </a:moveTo>
                    <a:cubicBezTo>
                      <a:pt x="160" y="133"/>
                      <a:pt x="160" y="133"/>
                      <a:pt x="160" y="133"/>
                    </a:cubicBezTo>
                    <a:cubicBezTo>
                      <a:pt x="176" y="61"/>
                      <a:pt x="176" y="61"/>
                      <a:pt x="176" y="61"/>
                    </a:cubicBezTo>
                    <a:cubicBezTo>
                      <a:pt x="176" y="61"/>
                      <a:pt x="176" y="61"/>
                      <a:pt x="176" y="61"/>
                    </a:cubicBezTo>
                    <a:cubicBezTo>
                      <a:pt x="176" y="61"/>
                      <a:pt x="176" y="60"/>
                      <a:pt x="176" y="60"/>
                    </a:cubicBezTo>
                    <a:cubicBezTo>
                      <a:pt x="176" y="58"/>
                      <a:pt x="174" y="56"/>
                      <a:pt x="172" y="56"/>
                    </a:cubicBezTo>
                    <a:cubicBezTo>
                      <a:pt x="44" y="56"/>
                      <a:pt x="44" y="56"/>
                      <a:pt x="44" y="56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38" y="33"/>
                      <a:pt x="36" y="32"/>
                      <a:pt x="3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2" y="32"/>
                      <a:pt x="0" y="34"/>
                      <a:pt x="0" y="36"/>
                    </a:cubicBezTo>
                    <a:cubicBezTo>
                      <a:pt x="0" y="38"/>
                      <a:pt x="2" y="40"/>
                      <a:pt x="4" y="40"/>
                    </a:cubicBezTo>
                    <a:cubicBezTo>
                      <a:pt x="31" y="40"/>
                      <a:pt x="31" y="40"/>
                      <a:pt x="31" y="40"/>
                    </a:cubicBezTo>
                    <a:cubicBezTo>
                      <a:pt x="56" y="133"/>
                      <a:pt x="56" y="133"/>
                      <a:pt x="56" y="133"/>
                    </a:cubicBezTo>
                    <a:cubicBezTo>
                      <a:pt x="56" y="133"/>
                      <a:pt x="56" y="133"/>
                      <a:pt x="56" y="133"/>
                    </a:cubicBezTo>
                    <a:cubicBezTo>
                      <a:pt x="57" y="134"/>
                      <a:pt x="57" y="135"/>
                      <a:pt x="58" y="136"/>
                    </a:cubicBezTo>
                    <a:cubicBezTo>
                      <a:pt x="57" y="138"/>
                      <a:pt x="56" y="141"/>
                      <a:pt x="56" y="144"/>
                    </a:cubicBezTo>
                    <a:cubicBezTo>
                      <a:pt x="56" y="153"/>
                      <a:pt x="63" y="160"/>
                      <a:pt x="72" y="160"/>
                    </a:cubicBezTo>
                    <a:cubicBezTo>
                      <a:pt x="81" y="160"/>
                      <a:pt x="88" y="153"/>
                      <a:pt x="88" y="144"/>
                    </a:cubicBezTo>
                    <a:cubicBezTo>
                      <a:pt x="88" y="141"/>
                      <a:pt x="87" y="138"/>
                      <a:pt x="86" y="136"/>
                    </a:cubicBezTo>
                    <a:cubicBezTo>
                      <a:pt x="130" y="136"/>
                      <a:pt x="130" y="136"/>
                      <a:pt x="130" y="136"/>
                    </a:cubicBezTo>
                    <a:cubicBezTo>
                      <a:pt x="129" y="138"/>
                      <a:pt x="128" y="141"/>
                      <a:pt x="128" y="144"/>
                    </a:cubicBezTo>
                    <a:cubicBezTo>
                      <a:pt x="128" y="153"/>
                      <a:pt x="135" y="160"/>
                      <a:pt x="144" y="160"/>
                    </a:cubicBezTo>
                    <a:cubicBezTo>
                      <a:pt x="153" y="160"/>
                      <a:pt x="160" y="153"/>
                      <a:pt x="160" y="144"/>
                    </a:cubicBezTo>
                    <a:cubicBezTo>
                      <a:pt x="160" y="141"/>
                      <a:pt x="159" y="138"/>
                      <a:pt x="158" y="136"/>
                    </a:cubicBezTo>
                    <a:cubicBezTo>
                      <a:pt x="159" y="135"/>
                      <a:pt x="160" y="134"/>
                      <a:pt x="160" y="133"/>
                    </a:cubicBezTo>
                    <a:moveTo>
                      <a:pt x="144" y="64"/>
                    </a:moveTo>
                    <a:cubicBezTo>
                      <a:pt x="167" y="64"/>
                      <a:pt x="167" y="64"/>
                      <a:pt x="167" y="64"/>
                    </a:cubicBezTo>
                    <a:cubicBezTo>
                      <a:pt x="163" y="80"/>
                      <a:pt x="163" y="80"/>
                      <a:pt x="163" y="80"/>
                    </a:cubicBezTo>
                    <a:cubicBezTo>
                      <a:pt x="142" y="80"/>
                      <a:pt x="142" y="80"/>
                      <a:pt x="142" y="80"/>
                    </a:cubicBezTo>
                    <a:lnTo>
                      <a:pt x="144" y="64"/>
                    </a:lnTo>
                    <a:close/>
                    <a:moveTo>
                      <a:pt x="46" y="64"/>
                    </a:moveTo>
                    <a:cubicBezTo>
                      <a:pt x="72" y="64"/>
                      <a:pt x="72" y="64"/>
                      <a:pt x="72" y="64"/>
                    </a:cubicBezTo>
                    <a:cubicBezTo>
                      <a:pt x="74" y="80"/>
                      <a:pt x="74" y="80"/>
                      <a:pt x="74" y="80"/>
                    </a:cubicBezTo>
                    <a:cubicBezTo>
                      <a:pt x="50" y="80"/>
                      <a:pt x="50" y="80"/>
                      <a:pt x="50" y="80"/>
                    </a:cubicBezTo>
                    <a:lnTo>
                      <a:pt x="46" y="64"/>
                    </a:lnTo>
                    <a:close/>
                    <a:moveTo>
                      <a:pt x="57" y="104"/>
                    </a:moveTo>
                    <a:cubicBezTo>
                      <a:pt x="52" y="88"/>
                      <a:pt x="52" y="88"/>
                      <a:pt x="52" y="88"/>
                    </a:cubicBezTo>
                    <a:cubicBezTo>
                      <a:pt x="75" y="88"/>
                      <a:pt x="75" y="88"/>
                      <a:pt x="75" y="88"/>
                    </a:cubicBezTo>
                    <a:cubicBezTo>
                      <a:pt x="77" y="104"/>
                      <a:pt x="77" y="104"/>
                      <a:pt x="77" y="104"/>
                    </a:cubicBezTo>
                    <a:lnTo>
                      <a:pt x="57" y="104"/>
                    </a:lnTo>
                    <a:close/>
                    <a:moveTo>
                      <a:pt x="59" y="112"/>
                    </a:moveTo>
                    <a:cubicBezTo>
                      <a:pt x="78" y="112"/>
                      <a:pt x="78" y="112"/>
                      <a:pt x="78" y="112"/>
                    </a:cubicBezTo>
                    <a:cubicBezTo>
                      <a:pt x="80" y="128"/>
                      <a:pt x="80" y="128"/>
                      <a:pt x="80" y="128"/>
                    </a:cubicBezTo>
                    <a:cubicBezTo>
                      <a:pt x="63" y="128"/>
                      <a:pt x="63" y="128"/>
                      <a:pt x="63" y="128"/>
                    </a:cubicBezTo>
                    <a:lnTo>
                      <a:pt x="59" y="112"/>
                    </a:lnTo>
                    <a:close/>
                    <a:moveTo>
                      <a:pt x="72" y="152"/>
                    </a:moveTo>
                    <a:cubicBezTo>
                      <a:pt x="68" y="152"/>
                      <a:pt x="64" y="148"/>
                      <a:pt x="64" y="144"/>
                    </a:cubicBezTo>
                    <a:cubicBezTo>
                      <a:pt x="64" y="140"/>
                      <a:pt x="68" y="136"/>
                      <a:pt x="72" y="136"/>
                    </a:cubicBezTo>
                    <a:cubicBezTo>
                      <a:pt x="76" y="136"/>
                      <a:pt x="80" y="140"/>
                      <a:pt x="80" y="144"/>
                    </a:cubicBezTo>
                    <a:cubicBezTo>
                      <a:pt x="80" y="148"/>
                      <a:pt x="76" y="152"/>
                      <a:pt x="72" y="152"/>
                    </a:cubicBezTo>
                    <a:moveTo>
                      <a:pt x="104" y="128"/>
                    </a:moveTo>
                    <a:cubicBezTo>
                      <a:pt x="88" y="128"/>
                      <a:pt x="88" y="128"/>
                      <a:pt x="88" y="128"/>
                    </a:cubicBezTo>
                    <a:cubicBezTo>
                      <a:pt x="86" y="112"/>
                      <a:pt x="86" y="112"/>
                      <a:pt x="86" y="112"/>
                    </a:cubicBezTo>
                    <a:cubicBezTo>
                      <a:pt x="104" y="112"/>
                      <a:pt x="104" y="112"/>
                      <a:pt x="104" y="112"/>
                    </a:cubicBezTo>
                    <a:lnTo>
                      <a:pt x="104" y="128"/>
                    </a:lnTo>
                    <a:close/>
                    <a:moveTo>
                      <a:pt x="104" y="104"/>
                    </a:moveTo>
                    <a:cubicBezTo>
                      <a:pt x="85" y="104"/>
                      <a:pt x="85" y="104"/>
                      <a:pt x="85" y="104"/>
                    </a:cubicBezTo>
                    <a:cubicBezTo>
                      <a:pt x="83" y="88"/>
                      <a:pt x="83" y="88"/>
                      <a:pt x="83" y="88"/>
                    </a:cubicBezTo>
                    <a:cubicBezTo>
                      <a:pt x="104" y="88"/>
                      <a:pt x="104" y="88"/>
                      <a:pt x="104" y="88"/>
                    </a:cubicBezTo>
                    <a:lnTo>
                      <a:pt x="104" y="104"/>
                    </a:lnTo>
                    <a:close/>
                    <a:moveTo>
                      <a:pt x="104" y="80"/>
                    </a:moveTo>
                    <a:cubicBezTo>
                      <a:pt x="82" y="80"/>
                      <a:pt x="82" y="80"/>
                      <a:pt x="82" y="80"/>
                    </a:cubicBezTo>
                    <a:cubicBezTo>
                      <a:pt x="80" y="64"/>
                      <a:pt x="80" y="64"/>
                      <a:pt x="80" y="64"/>
                    </a:cubicBezTo>
                    <a:cubicBezTo>
                      <a:pt x="104" y="64"/>
                      <a:pt x="104" y="64"/>
                      <a:pt x="104" y="64"/>
                    </a:cubicBezTo>
                    <a:lnTo>
                      <a:pt x="104" y="80"/>
                    </a:lnTo>
                    <a:close/>
                    <a:moveTo>
                      <a:pt x="128" y="128"/>
                    </a:moveTo>
                    <a:cubicBezTo>
                      <a:pt x="112" y="128"/>
                      <a:pt x="112" y="128"/>
                      <a:pt x="112" y="128"/>
                    </a:cubicBezTo>
                    <a:cubicBezTo>
                      <a:pt x="112" y="112"/>
                      <a:pt x="112" y="112"/>
                      <a:pt x="112" y="112"/>
                    </a:cubicBezTo>
                    <a:cubicBezTo>
                      <a:pt x="130" y="112"/>
                      <a:pt x="130" y="112"/>
                      <a:pt x="130" y="112"/>
                    </a:cubicBezTo>
                    <a:lnTo>
                      <a:pt x="128" y="128"/>
                    </a:lnTo>
                    <a:close/>
                    <a:moveTo>
                      <a:pt x="131" y="104"/>
                    </a:moveTo>
                    <a:cubicBezTo>
                      <a:pt x="112" y="104"/>
                      <a:pt x="112" y="104"/>
                      <a:pt x="112" y="104"/>
                    </a:cubicBezTo>
                    <a:cubicBezTo>
                      <a:pt x="112" y="88"/>
                      <a:pt x="112" y="88"/>
                      <a:pt x="112" y="88"/>
                    </a:cubicBezTo>
                    <a:cubicBezTo>
                      <a:pt x="133" y="88"/>
                      <a:pt x="133" y="88"/>
                      <a:pt x="133" y="88"/>
                    </a:cubicBezTo>
                    <a:lnTo>
                      <a:pt x="131" y="104"/>
                    </a:lnTo>
                    <a:close/>
                    <a:moveTo>
                      <a:pt x="134" y="80"/>
                    </a:moveTo>
                    <a:cubicBezTo>
                      <a:pt x="112" y="80"/>
                      <a:pt x="112" y="80"/>
                      <a:pt x="112" y="80"/>
                    </a:cubicBezTo>
                    <a:cubicBezTo>
                      <a:pt x="112" y="64"/>
                      <a:pt x="112" y="64"/>
                      <a:pt x="112" y="64"/>
                    </a:cubicBezTo>
                    <a:cubicBezTo>
                      <a:pt x="136" y="64"/>
                      <a:pt x="136" y="64"/>
                      <a:pt x="136" y="64"/>
                    </a:cubicBezTo>
                    <a:lnTo>
                      <a:pt x="134" y="80"/>
                    </a:lnTo>
                    <a:close/>
                    <a:moveTo>
                      <a:pt x="144" y="152"/>
                    </a:moveTo>
                    <a:cubicBezTo>
                      <a:pt x="140" y="152"/>
                      <a:pt x="136" y="148"/>
                      <a:pt x="136" y="144"/>
                    </a:cubicBezTo>
                    <a:cubicBezTo>
                      <a:pt x="136" y="140"/>
                      <a:pt x="140" y="136"/>
                      <a:pt x="144" y="136"/>
                    </a:cubicBezTo>
                    <a:cubicBezTo>
                      <a:pt x="148" y="136"/>
                      <a:pt x="152" y="140"/>
                      <a:pt x="152" y="144"/>
                    </a:cubicBezTo>
                    <a:cubicBezTo>
                      <a:pt x="152" y="148"/>
                      <a:pt x="148" y="152"/>
                      <a:pt x="144" y="152"/>
                    </a:cubicBezTo>
                    <a:moveTo>
                      <a:pt x="153" y="128"/>
                    </a:moveTo>
                    <a:cubicBezTo>
                      <a:pt x="136" y="128"/>
                      <a:pt x="136" y="128"/>
                      <a:pt x="136" y="128"/>
                    </a:cubicBezTo>
                    <a:cubicBezTo>
                      <a:pt x="138" y="112"/>
                      <a:pt x="138" y="112"/>
                      <a:pt x="138" y="112"/>
                    </a:cubicBezTo>
                    <a:cubicBezTo>
                      <a:pt x="156" y="112"/>
                      <a:pt x="156" y="112"/>
                      <a:pt x="156" y="112"/>
                    </a:cubicBezTo>
                    <a:lnTo>
                      <a:pt x="153" y="128"/>
                    </a:lnTo>
                    <a:close/>
                    <a:moveTo>
                      <a:pt x="139" y="104"/>
                    </a:moveTo>
                    <a:cubicBezTo>
                      <a:pt x="141" y="88"/>
                      <a:pt x="141" y="88"/>
                      <a:pt x="141" y="88"/>
                    </a:cubicBezTo>
                    <a:cubicBezTo>
                      <a:pt x="162" y="88"/>
                      <a:pt x="162" y="88"/>
                      <a:pt x="162" y="88"/>
                    </a:cubicBezTo>
                    <a:cubicBezTo>
                      <a:pt x="158" y="104"/>
                      <a:pt x="158" y="104"/>
                      <a:pt x="158" y="104"/>
                    </a:cubicBezTo>
                    <a:lnTo>
                      <a:pt x="139" y="10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endParaRPr>
              </a:p>
            </p:txBody>
          </p:sp>
        </p:grpSp>
        <p:sp>
          <p:nvSpPr>
            <p:cNvPr id="5" name="íS1íďè"/>
            <p:cNvSpPr txBox="1"/>
            <p:nvPr/>
          </p:nvSpPr>
          <p:spPr>
            <a:xfrm>
              <a:off x="751665" y="4627948"/>
              <a:ext cx="2640371" cy="600164"/>
            </a:xfrm>
            <a:prstGeom prst="rect">
              <a:avLst/>
            </a:prstGeom>
            <a:noFill/>
          </p:spPr>
          <p:txBody>
            <a:bodyPr wrap="square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200" spc="600" dirty="0" smtClean="0"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点击输入您的文字，点击输入您的文字。</a:t>
              </a:r>
              <a:endParaRPr lang="en-US" altLang="zh-CN" sz="1200" spc="600" dirty="0"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sp>
          <p:nvSpPr>
            <p:cNvPr id="6" name="isļîďê"/>
            <p:cNvSpPr txBox="1"/>
            <p:nvPr/>
          </p:nvSpPr>
          <p:spPr>
            <a:xfrm>
              <a:off x="751665" y="4234559"/>
              <a:ext cx="2640372" cy="393389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algn="ctr"/>
              <a:r>
                <a:rPr lang="zh-CN" altLang="en-US" spc="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点击输入</a:t>
              </a:r>
              <a:endParaRPr lang="zh-CN" altLang="en-US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sp>
          <p:nvSpPr>
            <p:cNvPr id="7" name="îsľîḓê"/>
            <p:cNvSpPr txBox="1"/>
            <p:nvPr/>
          </p:nvSpPr>
          <p:spPr>
            <a:xfrm>
              <a:off x="3436659" y="4627948"/>
              <a:ext cx="2640371" cy="600164"/>
            </a:xfrm>
            <a:prstGeom prst="rect">
              <a:avLst/>
            </a:prstGeom>
            <a:noFill/>
          </p:spPr>
          <p:txBody>
            <a:bodyPr wrap="square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200" spc="600" dirty="0" smtClean="0"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点击输入您的文字，点击输入您的文字。</a:t>
              </a:r>
              <a:endParaRPr lang="en-US" altLang="zh-CN" sz="1200" spc="600" dirty="0"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sp>
          <p:nvSpPr>
            <p:cNvPr id="8" name="íṧ1ïďé"/>
            <p:cNvSpPr txBox="1"/>
            <p:nvPr/>
          </p:nvSpPr>
          <p:spPr>
            <a:xfrm>
              <a:off x="3436659" y="4234559"/>
              <a:ext cx="2640372" cy="393389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algn="ctr"/>
              <a:r>
                <a:rPr lang="zh-CN" altLang="en-US" spc="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点击输入</a:t>
              </a:r>
              <a:endParaRPr lang="zh-CN" altLang="en-US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sp>
          <p:nvSpPr>
            <p:cNvPr id="9" name="îSḷíďê"/>
            <p:cNvSpPr txBox="1"/>
            <p:nvPr/>
          </p:nvSpPr>
          <p:spPr>
            <a:xfrm>
              <a:off x="6121653" y="4627948"/>
              <a:ext cx="2640371" cy="600164"/>
            </a:xfrm>
            <a:prstGeom prst="rect">
              <a:avLst/>
            </a:prstGeom>
            <a:noFill/>
          </p:spPr>
          <p:txBody>
            <a:bodyPr wrap="square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200" spc="600" dirty="0" smtClean="0"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点击输入您的文字，点击输入您的文字。</a:t>
              </a:r>
              <a:endParaRPr lang="en-US" altLang="zh-CN" sz="1200" spc="600" dirty="0"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sp>
          <p:nvSpPr>
            <p:cNvPr id="10" name="íś1íḓé"/>
            <p:cNvSpPr txBox="1"/>
            <p:nvPr/>
          </p:nvSpPr>
          <p:spPr>
            <a:xfrm>
              <a:off x="6121653" y="4234559"/>
              <a:ext cx="2640372" cy="393389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algn="ctr"/>
              <a:r>
                <a:rPr lang="zh-CN" altLang="en-US" spc="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点击输入</a:t>
              </a:r>
              <a:endParaRPr lang="zh-CN" altLang="en-US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sp>
          <p:nvSpPr>
            <p:cNvPr id="11" name="ïšlîḑe"/>
            <p:cNvSpPr txBox="1"/>
            <p:nvPr/>
          </p:nvSpPr>
          <p:spPr>
            <a:xfrm>
              <a:off x="8806647" y="4627948"/>
              <a:ext cx="2640371" cy="600164"/>
            </a:xfrm>
            <a:prstGeom prst="rect">
              <a:avLst/>
            </a:prstGeom>
            <a:noFill/>
          </p:spPr>
          <p:txBody>
            <a:bodyPr wrap="square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200" spc="600" dirty="0" smtClean="0"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点击输入您的文字，点击输入您的文字。</a:t>
              </a:r>
              <a:endParaRPr lang="en-US" altLang="zh-CN" sz="1200" spc="600" dirty="0"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sp>
          <p:nvSpPr>
            <p:cNvPr id="12" name="îṣḻíḑe"/>
            <p:cNvSpPr txBox="1"/>
            <p:nvPr/>
          </p:nvSpPr>
          <p:spPr>
            <a:xfrm>
              <a:off x="8806647" y="4234559"/>
              <a:ext cx="2640372" cy="393389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algn="ctr"/>
              <a:r>
                <a:rPr lang="zh-CN" altLang="en-US" spc="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点击输入</a:t>
              </a:r>
              <a:endParaRPr lang="zh-CN" altLang="en-US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grpSp>
          <p:nvGrpSpPr>
            <p:cNvPr id="13" name="ïṧ1ïḓè"/>
            <p:cNvGrpSpPr/>
            <p:nvPr/>
          </p:nvGrpSpPr>
          <p:grpSpPr>
            <a:xfrm>
              <a:off x="3809909" y="1944000"/>
              <a:ext cx="1893873" cy="1895504"/>
              <a:chOff x="3890061" y="1882667"/>
              <a:chExt cx="1893873" cy="1895504"/>
            </a:xfrm>
          </p:grpSpPr>
          <p:grpSp>
            <p:nvGrpSpPr>
              <p:cNvPr id="24" name="îş1íḓè"/>
              <p:cNvGrpSpPr/>
              <p:nvPr/>
            </p:nvGrpSpPr>
            <p:grpSpPr>
              <a:xfrm>
                <a:off x="3890061" y="1882667"/>
                <a:ext cx="1893873" cy="1895504"/>
                <a:chOff x="3859987" y="1882666"/>
                <a:chExt cx="1893873" cy="1895504"/>
              </a:xfrm>
              <a:solidFill>
                <a:schemeClr val="accent3">
                  <a:alpha val="41000"/>
                </a:schemeClr>
              </a:solidFill>
            </p:grpSpPr>
            <p:sp>
              <p:nvSpPr>
                <p:cNvPr id="26" name="ïṥḻiḓè"/>
                <p:cNvSpPr/>
                <p:nvPr/>
              </p:nvSpPr>
              <p:spPr>
                <a:xfrm>
                  <a:off x="4066261" y="1965197"/>
                  <a:ext cx="1523869" cy="1523869"/>
                </a:xfrm>
                <a:prstGeom prst="ellipse">
                  <a:avLst/>
                </a:prstGeom>
                <a:solidFill>
                  <a:schemeClr val="accent3">
                    <a:alpha val="53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endParaRPr>
                </a:p>
              </p:txBody>
            </p:sp>
            <p:sp>
              <p:nvSpPr>
                <p:cNvPr id="27" name="íṣ1íḓê"/>
                <p:cNvSpPr/>
                <p:nvPr/>
              </p:nvSpPr>
              <p:spPr>
                <a:xfrm>
                  <a:off x="4716136" y="1882666"/>
                  <a:ext cx="922997" cy="922997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endParaRPr>
                </a:p>
              </p:txBody>
            </p:sp>
            <p:sp>
              <p:nvSpPr>
                <p:cNvPr id="28" name="ïšlïḋé"/>
                <p:cNvSpPr/>
                <p:nvPr/>
              </p:nvSpPr>
              <p:spPr>
                <a:xfrm>
                  <a:off x="3859987" y="2649356"/>
                  <a:ext cx="1128814" cy="112881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endParaRPr>
                </a:p>
              </p:txBody>
            </p:sp>
            <p:sp>
              <p:nvSpPr>
                <p:cNvPr id="29" name="ï$ľïḓê"/>
                <p:cNvSpPr/>
                <p:nvPr/>
              </p:nvSpPr>
              <p:spPr>
                <a:xfrm>
                  <a:off x="5166081" y="3008397"/>
                  <a:ext cx="587779" cy="58777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endParaRPr>
                </a:p>
              </p:txBody>
            </p:sp>
          </p:grpSp>
          <p:sp>
            <p:nvSpPr>
              <p:cNvPr id="25" name="ïšlïde"/>
              <p:cNvSpPr/>
              <p:nvPr/>
            </p:nvSpPr>
            <p:spPr bwMode="auto">
              <a:xfrm>
                <a:off x="4576600" y="2507109"/>
                <a:ext cx="520795" cy="646620"/>
              </a:xfrm>
              <a:custGeom>
                <a:avLst/>
                <a:gdLst>
                  <a:gd name="T0" fmla="*/ 84 w 144"/>
                  <a:gd name="T1" fmla="*/ 132 h 176"/>
                  <a:gd name="T2" fmla="*/ 36 w 144"/>
                  <a:gd name="T3" fmla="*/ 132 h 176"/>
                  <a:gd name="T4" fmla="*/ 32 w 144"/>
                  <a:gd name="T5" fmla="*/ 136 h 176"/>
                  <a:gd name="T6" fmla="*/ 36 w 144"/>
                  <a:gd name="T7" fmla="*/ 140 h 176"/>
                  <a:gd name="T8" fmla="*/ 84 w 144"/>
                  <a:gd name="T9" fmla="*/ 140 h 176"/>
                  <a:gd name="T10" fmla="*/ 88 w 144"/>
                  <a:gd name="T11" fmla="*/ 136 h 176"/>
                  <a:gd name="T12" fmla="*/ 84 w 144"/>
                  <a:gd name="T13" fmla="*/ 132 h 176"/>
                  <a:gd name="T14" fmla="*/ 36 w 144"/>
                  <a:gd name="T15" fmla="*/ 44 h 176"/>
                  <a:gd name="T16" fmla="*/ 56 w 144"/>
                  <a:gd name="T17" fmla="*/ 44 h 176"/>
                  <a:gd name="T18" fmla="*/ 60 w 144"/>
                  <a:gd name="T19" fmla="*/ 40 h 176"/>
                  <a:gd name="T20" fmla="*/ 56 w 144"/>
                  <a:gd name="T21" fmla="*/ 36 h 176"/>
                  <a:gd name="T22" fmla="*/ 36 w 144"/>
                  <a:gd name="T23" fmla="*/ 36 h 176"/>
                  <a:gd name="T24" fmla="*/ 32 w 144"/>
                  <a:gd name="T25" fmla="*/ 40 h 176"/>
                  <a:gd name="T26" fmla="*/ 36 w 144"/>
                  <a:gd name="T27" fmla="*/ 44 h 176"/>
                  <a:gd name="T28" fmla="*/ 108 w 144"/>
                  <a:gd name="T29" fmla="*/ 100 h 176"/>
                  <a:gd name="T30" fmla="*/ 36 w 144"/>
                  <a:gd name="T31" fmla="*/ 100 h 176"/>
                  <a:gd name="T32" fmla="*/ 32 w 144"/>
                  <a:gd name="T33" fmla="*/ 104 h 176"/>
                  <a:gd name="T34" fmla="*/ 36 w 144"/>
                  <a:gd name="T35" fmla="*/ 108 h 176"/>
                  <a:gd name="T36" fmla="*/ 108 w 144"/>
                  <a:gd name="T37" fmla="*/ 108 h 176"/>
                  <a:gd name="T38" fmla="*/ 112 w 144"/>
                  <a:gd name="T39" fmla="*/ 104 h 176"/>
                  <a:gd name="T40" fmla="*/ 108 w 144"/>
                  <a:gd name="T41" fmla="*/ 100 h 176"/>
                  <a:gd name="T42" fmla="*/ 32 w 144"/>
                  <a:gd name="T43" fmla="*/ 72 h 176"/>
                  <a:gd name="T44" fmla="*/ 36 w 144"/>
                  <a:gd name="T45" fmla="*/ 76 h 176"/>
                  <a:gd name="T46" fmla="*/ 108 w 144"/>
                  <a:gd name="T47" fmla="*/ 76 h 176"/>
                  <a:gd name="T48" fmla="*/ 112 w 144"/>
                  <a:gd name="T49" fmla="*/ 72 h 176"/>
                  <a:gd name="T50" fmla="*/ 108 w 144"/>
                  <a:gd name="T51" fmla="*/ 68 h 176"/>
                  <a:gd name="T52" fmla="*/ 36 w 144"/>
                  <a:gd name="T53" fmla="*/ 68 h 176"/>
                  <a:gd name="T54" fmla="*/ 32 w 144"/>
                  <a:gd name="T55" fmla="*/ 72 h 176"/>
                  <a:gd name="T56" fmla="*/ 104 w 144"/>
                  <a:gd name="T57" fmla="*/ 0 h 176"/>
                  <a:gd name="T58" fmla="*/ 16 w 144"/>
                  <a:gd name="T59" fmla="*/ 0 h 176"/>
                  <a:gd name="T60" fmla="*/ 0 w 144"/>
                  <a:gd name="T61" fmla="*/ 16 h 176"/>
                  <a:gd name="T62" fmla="*/ 0 w 144"/>
                  <a:gd name="T63" fmla="*/ 160 h 176"/>
                  <a:gd name="T64" fmla="*/ 16 w 144"/>
                  <a:gd name="T65" fmla="*/ 176 h 176"/>
                  <a:gd name="T66" fmla="*/ 128 w 144"/>
                  <a:gd name="T67" fmla="*/ 176 h 176"/>
                  <a:gd name="T68" fmla="*/ 144 w 144"/>
                  <a:gd name="T69" fmla="*/ 160 h 176"/>
                  <a:gd name="T70" fmla="*/ 144 w 144"/>
                  <a:gd name="T71" fmla="*/ 44 h 176"/>
                  <a:gd name="T72" fmla="*/ 104 w 144"/>
                  <a:gd name="T73" fmla="*/ 0 h 176"/>
                  <a:gd name="T74" fmla="*/ 136 w 144"/>
                  <a:gd name="T75" fmla="*/ 160 h 176"/>
                  <a:gd name="T76" fmla="*/ 128 w 144"/>
                  <a:gd name="T77" fmla="*/ 168 h 176"/>
                  <a:gd name="T78" fmla="*/ 16 w 144"/>
                  <a:gd name="T79" fmla="*/ 168 h 176"/>
                  <a:gd name="T80" fmla="*/ 8 w 144"/>
                  <a:gd name="T81" fmla="*/ 160 h 176"/>
                  <a:gd name="T82" fmla="*/ 8 w 144"/>
                  <a:gd name="T83" fmla="*/ 16 h 176"/>
                  <a:gd name="T84" fmla="*/ 16 w 144"/>
                  <a:gd name="T85" fmla="*/ 8 h 176"/>
                  <a:gd name="T86" fmla="*/ 88 w 144"/>
                  <a:gd name="T87" fmla="*/ 8 h 176"/>
                  <a:gd name="T88" fmla="*/ 88 w 144"/>
                  <a:gd name="T89" fmla="*/ 48 h 176"/>
                  <a:gd name="T90" fmla="*/ 96 w 144"/>
                  <a:gd name="T91" fmla="*/ 56 h 176"/>
                  <a:gd name="T92" fmla="*/ 136 w 144"/>
                  <a:gd name="T93" fmla="*/ 56 h 176"/>
                  <a:gd name="T94" fmla="*/ 136 w 144"/>
                  <a:gd name="T95" fmla="*/ 160 h 176"/>
                  <a:gd name="T96" fmla="*/ 96 w 144"/>
                  <a:gd name="T97" fmla="*/ 48 h 176"/>
                  <a:gd name="T98" fmla="*/ 96 w 144"/>
                  <a:gd name="T99" fmla="*/ 8 h 176"/>
                  <a:gd name="T100" fmla="*/ 100 w 144"/>
                  <a:gd name="T101" fmla="*/ 8 h 176"/>
                  <a:gd name="T102" fmla="*/ 136 w 144"/>
                  <a:gd name="T103" fmla="*/ 48 h 176"/>
                  <a:gd name="T104" fmla="*/ 96 w 144"/>
                  <a:gd name="T105" fmla="*/ 48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44" h="176">
                    <a:moveTo>
                      <a:pt x="84" y="132"/>
                    </a:moveTo>
                    <a:cubicBezTo>
                      <a:pt x="36" y="132"/>
                      <a:pt x="36" y="132"/>
                      <a:pt x="36" y="132"/>
                    </a:cubicBezTo>
                    <a:cubicBezTo>
                      <a:pt x="34" y="132"/>
                      <a:pt x="32" y="134"/>
                      <a:pt x="32" y="136"/>
                    </a:cubicBezTo>
                    <a:cubicBezTo>
                      <a:pt x="32" y="138"/>
                      <a:pt x="34" y="140"/>
                      <a:pt x="36" y="140"/>
                    </a:cubicBezTo>
                    <a:cubicBezTo>
                      <a:pt x="84" y="140"/>
                      <a:pt x="84" y="140"/>
                      <a:pt x="84" y="140"/>
                    </a:cubicBezTo>
                    <a:cubicBezTo>
                      <a:pt x="86" y="140"/>
                      <a:pt x="88" y="138"/>
                      <a:pt x="88" y="136"/>
                    </a:cubicBezTo>
                    <a:cubicBezTo>
                      <a:pt x="88" y="134"/>
                      <a:pt x="86" y="132"/>
                      <a:pt x="84" y="132"/>
                    </a:cubicBezTo>
                    <a:moveTo>
                      <a:pt x="36" y="44"/>
                    </a:moveTo>
                    <a:cubicBezTo>
                      <a:pt x="56" y="44"/>
                      <a:pt x="56" y="44"/>
                      <a:pt x="56" y="44"/>
                    </a:cubicBezTo>
                    <a:cubicBezTo>
                      <a:pt x="58" y="44"/>
                      <a:pt x="60" y="42"/>
                      <a:pt x="60" y="40"/>
                    </a:cubicBezTo>
                    <a:cubicBezTo>
                      <a:pt x="60" y="38"/>
                      <a:pt x="58" y="36"/>
                      <a:pt x="56" y="36"/>
                    </a:cubicBezTo>
                    <a:cubicBezTo>
                      <a:pt x="36" y="36"/>
                      <a:pt x="36" y="36"/>
                      <a:pt x="36" y="36"/>
                    </a:cubicBezTo>
                    <a:cubicBezTo>
                      <a:pt x="34" y="36"/>
                      <a:pt x="32" y="38"/>
                      <a:pt x="32" y="40"/>
                    </a:cubicBezTo>
                    <a:cubicBezTo>
                      <a:pt x="32" y="42"/>
                      <a:pt x="34" y="44"/>
                      <a:pt x="36" y="44"/>
                    </a:cubicBezTo>
                    <a:moveTo>
                      <a:pt x="108" y="100"/>
                    </a:moveTo>
                    <a:cubicBezTo>
                      <a:pt x="36" y="100"/>
                      <a:pt x="36" y="100"/>
                      <a:pt x="36" y="100"/>
                    </a:cubicBezTo>
                    <a:cubicBezTo>
                      <a:pt x="34" y="100"/>
                      <a:pt x="32" y="102"/>
                      <a:pt x="32" y="104"/>
                    </a:cubicBezTo>
                    <a:cubicBezTo>
                      <a:pt x="32" y="106"/>
                      <a:pt x="34" y="108"/>
                      <a:pt x="36" y="108"/>
                    </a:cubicBezTo>
                    <a:cubicBezTo>
                      <a:pt x="108" y="108"/>
                      <a:pt x="108" y="108"/>
                      <a:pt x="108" y="108"/>
                    </a:cubicBezTo>
                    <a:cubicBezTo>
                      <a:pt x="110" y="108"/>
                      <a:pt x="112" y="106"/>
                      <a:pt x="112" y="104"/>
                    </a:cubicBezTo>
                    <a:cubicBezTo>
                      <a:pt x="112" y="102"/>
                      <a:pt x="110" y="100"/>
                      <a:pt x="108" y="100"/>
                    </a:cubicBezTo>
                    <a:moveTo>
                      <a:pt x="32" y="72"/>
                    </a:moveTo>
                    <a:cubicBezTo>
                      <a:pt x="32" y="74"/>
                      <a:pt x="34" y="76"/>
                      <a:pt x="36" y="76"/>
                    </a:cubicBezTo>
                    <a:cubicBezTo>
                      <a:pt x="108" y="76"/>
                      <a:pt x="108" y="76"/>
                      <a:pt x="108" y="76"/>
                    </a:cubicBezTo>
                    <a:cubicBezTo>
                      <a:pt x="110" y="76"/>
                      <a:pt x="112" y="74"/>
                      <a:pt x="112" y="72"/>
                    </a:cubicBezTo>
                    <a:cubicBezTo>
                      <a:pt x="112" y="70"/>
                      <a:pt x="110" y="68"/>
                      <a:pt x="108" y="68"/>
                    </a:cubicBezTo>
                    <a:cubicBezTo>
                      <a:pt x="36" y="68"/>
                      <a:pt x="36" y="68"/>
                      <a:pt x="36" y="68"/>
                    </a:cubicBezTo>
                    <a:cubicBezTo>
                      <a:pt x="34" y="68"/>
                      <a:pt x="32" y="70"/>
                      <a:pt x="32" y="72"/>
                    </a:cubicBezTo>
                    <a:moveTo>
                      <a:pt x="10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0" y="169"/>
                      <a:pt x="7" y="176"/>
                      <a:pt x="16" y="176"/>
                    </a:cubicBezTo>
                    <a:cubicBezTo>
                      <a:pt x="128" y="176"/>
                      <a:pt x="128" y="176"/>
                      <a:pt x="128" y="176"/>
                    </a:cubicBezTo>
                    <a:cubicBezTo>
                      <a:pt x="137" y="176"/>
                      <a:pt x="144" y="169"/>
                      <a:pt x="144" y="160"/>
                    </a:cubicBezTo>
                    <a:cubicBezTo>
                      <a:pt x="144" y="44"/>
                      <a:pt x="144" y="44"/>
                      <a:pt x="144" y="44"/>
                    </a:cubicBezTo>
                    <a:lnTo>
                      <a:pt x="104" y="0"/>
                    </a:lnTo>
                    <a:close/>
                    <a:moveTo>
                      <a:pt x="136" y="160"/>
                    </a:moveTo>
                    <a:cubicBezTo>
                      <a:pt x="136" y="164"/>
                      <a:pt x="132" y="168"/>
                      <a:pt x="128" y="168"/>
                    </a:cubicBezTo>
                    <a:cubicBezTo>
                      <a:pt x="16" y="168"/>
                      <a:pt x="16" y="168"/>
                      <a:pt x="16" y="168"/>
                    </a:cubicBezTo>
                    <a:cubicBezTo>
                      <a:pt x="12" y="168"/>
                      <a:pt x="8" y="164"/>
                      <a:pt x="8" y="160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12" y="8"/>
                      <a:pt x="16" y="8"/>
                    </a:cubicBezTo>
                    <a:cubicBezTo>
                      <a:pt x="88" y="8"/>
                      <a:pt x="88" y="8"/>
                      <a:pt x="88" y="8"/>
                    </a:cubicBezTo>
                    <a:cubicBezTo>
                      <a:pt x="88" y="48"/>
                      <a:pt x="88" y="48"/>
                      <a:pt x="88" y="48"/>
                    </a:cubicBezTo>
                    <a:cubicBezTo>
                      <a:pt x="88" y="52"/>
                      <a:pt x="92" y="56"/>
                      <a:pt x="96" y="56"/>
                    </a:cubicBezTo>
                    <a:cubicBezTo>
                      <a:pt x="136" y="56"/>
                      <a:pt x="136" y="56"/>
                      <a:pt x="136" y="56"/>
                    </a:cubicBezTo>
                    <a:lnTo>
                      <a:pt x="136" y="160"/>
                    </a:lnTo>
                    <a:close/>
                    <a:moveTo>
                      <a:pt x="96" y="48"/>
                    </a:moveTo>
                    <a:cubicBezTo>
                      <a:pt x="96" y="8"/>
                      <a:pt x="96" y="8"/>
                      <a:pt x="96" y="8"/>
                    </a:cubicBezTo>
                    <a:cubicBezTo>
                      <a:pt x="100" y="8"/>
                      <a:pt x="100" y="8"/>
                      <a:pt x="100" y="8"/>
                    </a:cubicBezTo>
                    <a:cubicBezTo>
                      <a:pt x="136" y="48"/>
                      <a:pt x="136" y="48"/>
                      <a:pt x="136" y="48"/>
                    </a:cubicBezTo>
                    <a:lnTo>
                      <a:pt x="96" y="4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endParaRPr>
              </a:p>
            </p:txBody>
          </p:sp>
        </p:grpSp>
        <p:grpSp>
          <p:nvGrpSpPr>
            <p:cNvPr id="14" name="îṥ1îḓé"/>
            <p:cNvGrpSpPr/>
            <p:nvPr/>
          </p:nvGrpSpPr>
          <p:grpSpPr>
            <a:xfrm>
              <a:off x="6494903" y="1944000"/>
              <a:ext cx="1893873" cy="1895504"/>
              <a:chOff x="6383698" y="1882667"/>
              <a:chExt cx="1893873" cy="1895504"/>
            </a:xfrm>
          </p:grpSpPr>
          <p:grpSp>
            <p:nvGrpSpPr>
              <p:cNvPr id="18" name="ísḻîḓe"/>
              <p:cNvGrpSpPr/>
              <p:nvPr/>
            </p:nvGrpSpPr>
            <p:grpSpPr>
              <a:xfrm>
                <a:off x="6383698" y="1882667"/>
                <a:ext cx="1893873" cy="1895504"/>
                <a:chOff x="3859987" y="1882666"/>
                <a:chExt cx="1893873" cy="1895504"/>
              </a:xfrm>
              <a:solidFill>
                <a:schemeClr val="accent4">
                  <a:alpha val="41000"/>
                </a:schemeClr>
              </a:solidFill>
            </p:grpSpPr>
            <p:sp>
              <p:nvSpPr>
                <p:cNvPr id="20" name="ïṡľîḍè"/>
                <p:cNvSpPr/>
                <p:nvPr/>
              </p:nvSpPr>
              <p:spPr>
                <a:xfrm>
                  <a:off x="4066261" y="1965197"/>
                  <a:ext cx="1523869" cy="1523869"/>
                </a:xfrm>
                <a:prstGeom prst="ellipse">
                  <a:avLst/>
                </a:prstGeom>
                <a:solidFill>
                  <a:schemeClr val="accent4">
                    <a:alpha val="53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endParaRPr>
                </a:p>
              </p:txBody>
            </p:sp>
            <p:sp>
              <p:nvSpPr>
                <p:cNvPr id="21" name="ïṡľîďe"/>
                <p:cNvSpPr/>
                <p:nvPr/>
              </p:nvSpPr>
              <p:spPr>
                <a:xfrm>
                  <a:off x="4716136" y="1882666"/>
                  <a:ext cx="922997" cy="922997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endParaRPr>
                </a:p>
              </p:txBody>
            </p:sp>
            <p:sp>
              <p:nvSpPr>
                <p:cNvPr id="22" name="íṥ1íḓé"/>
                <p:cNvSpPr/>
                <p:nvPr/>
              </p:nvSpPr>
              <p:spPr>
                <a:xfrm>
                  <a:off x="3859987" y="2649356"/>
                  <a:ext cx="1128814" cy="112881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endParaRPr>
                </a:p>
              </p:txBody>
            </p:sp>
            <p:sp>
              <p:nvSpPr>
                <p:cNvPr id="23" name="išľiḍè"/>
                <p:cNvSpPr/>
                <p:nvPr/>
              </p:nvSpPr>
              <p:spPr>
                <a:xfrm>
                  <a:off x="5166081" y="3008397"/>
                  <a:ext cx="587779" cy="58777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endParaRPr>
                </a:p>
              </p:txBody>
            </p:sp>
          </p:grpSp>
          <p:sp>
            <p:nvSpPr>
              <p:cNvPr id="19" name="ïsḷïḋê"/>
              <p:cNvSpPr/>
              <p:nvPr/>
            </p:nvSpPr>
            <p:spPr bwMode="auto">
              <a:xfrm>
                <a:off x="6935634" y="2507109"/>
                <a:ext cx="790000" cy="646620"/>
              </a:xfrm>
              <a:custGeom>
                <a:avLst/>
                <a:gdLst>
                  <a:gd name="T0" fmla="*/ 108 w 176"/>
                  <a:gd name="T1" fmla="*/ 24 h 144"/>
                  <a:gd name="T2" fmla="*/ 108 w 176"/>
                  <a:gd name="T3" fmla="*/ 16 h 144"/>
                  <a:gd name="T4" fmla="*/ 64 w 176"/>
                  <a:gd name="T5" fmla="*/ 20 h 144"/>
                  <a:gd name="T6" fmla="*/ 88 w 176"/>
                  <a:gd name="T7" fmla="*/ 56 h 144"/>
                  <a:gd name="T8" fmla="*/ 88 w 176"/>
                  <a:gd name="T9" fmla="*/ 104 h 144"/>
                  <a:gd name="T10" fmla="*/ 88 w 176"/>
                  <a:gd name="T11" fmla="*/ 56 h 144"/>
                  <a:gd name="T12" fmla="*/ 72 w 176"/>
                  <a:gd name="T13" fmla="*/ 80 h 144"/>
                  <a:gd name="T14" fmla="*/ 104 w 176"/>
                  <a:gd name="T15" fmla="*/ 80 h 144"/>
                  <a:gd name="T16" fmla="*/ 88 w 176"/>
                  <a:gd name="T17" fmla="*/ 40 h 144"/>
                  <a:gd name="T18" fmla="*/ 88 w 176"/>
                  <a:gd name="T19" fmla="*/ 120 h 144"/>
                  <a:gd name="T20" fmla="*/ 88 w 176"/>
                  <a:gd name="T21" fmla="*/ 40 h 144"/>
                  <a:gd name="T22" fmla="*/ 56 w 176"/>
                  <a:gd name="T23" fmla="*/ 80 h 144"/>
                  <a:gd name="T24" fmla="*/ 120 w 176"/>
                  <a:gd name="T25" fmla="*/ 80 h 144"/>
                  <a:gd name="T26" fmla="*/ 148 w 176"/>
                  <a:gd name="T27" fmla="*/ 64 h 144"/>
                  <a:gd name="T28" fmla="*/ 148 w 176"/>
                  <a:gd name="T29" fmla="*/ 72 h 144"/>
                  <a:gd name="T30" fmla="*/ 148 w 176"/>
                  <a:gd name="T31" fmla="*/ 64 h 144"/>
                  <a:gd name="T32" fmla="*/ 136 w 176"/>
                  <a:gd name="T33" fmla="*/ 44 h 144"/>
                  <a:gd name="T34" fmla="*/ 160 w 176"/>
                  <a:gd name="T35" fmla="*/ 44 h 144"/>
                  <a:gd name="T36" fmla="*/ 148 w 176"/>
                  <a:gd name="T37" fmla="*/ 48 h 144"/>
                  <a:gd name="T38" fmla="*/ 148 w 176"/>
                  <a:gd name="T39" fmla="*/ 40 h 144"/>
                  <a:gd name="T40" fmla="*/ 148 w 176"/>
                  <a:gd name="T41" fmla="*/ 48 h 144"/>
                  <a:gd name="T42" fmla="*/ 144 w 176"/>
                  <a:gd name="T43" fmla="*/ 16 h 144"/>
                  <a:gd name="T44" fmla="*/ 88 w 176"/>
                  <a:gd name="T45" fmla="*/ 0 h 144"/>
                  <a:gd name="T46" fmla="*/ 32 w 176"/>
                  <a:gd name="T47" fmla="*/ 16 h 144"/>
                  <a:gd name="T48" fmla="*/ 0 w 176"/>
                  <a:gd name="T49" fmla="*/ 32 h 144"/>
                  <a:gd name="T50" fmla="*/ 16 w 176"/>
                  <a:gd name="T51" fmla="*/ 144 h 144"/>
                  <a:gd name="T52" fmla="*/ 176 w 176"/>
                  <a:gd name="T53" fmla="*/ 128 h 144"/>
                  <a:gd name="T54" fmla="*/ 160 w 176"/>
                  <a:gd name="T55" fmla="*/ 16 h 144"/>
                  <a:gd name="T56" fmla="*/ 133 w 176"/>
                  <a:gd name="T57" fmla="*/ 96 h 144"/>
                  <a:gd name="T58" fmla="*/ 168 w 176"/>
                  <a:gd name="T59" fmla="*/ 104 h 144"/>
                  <a:gd name="T60" fmla="*/ 160 w 176"/>
                  <a:gd name="T61" fmla="*/ 136 h 144"/>
                  <a:gd name="T62" fmla="*/ 8 w 176"/>
                  <a:gd name="T63" fmla="*/ 128 h 144"/>
                  <a:gd name="T64" fmla="*/ 46 w 176"/>
                  <a:gd name="T65" fmla="*/ 104 h 144"/>
                  <a:gd name="T66" fmla="*/ 8 w 176"/>
                  <a:gd name="T67" fmla="*/ 96 h 144"/>
                  <a:gd name="T68" fmla="*/ 16 w 176"/>
                  <a:gd name="T69" fmla="*/ 24 h 144"/>
                  <a:gd name="T70" fmla="*/ 60 w 176"/>
                  <a:gd name="T71" fmla="*/ 8 h 144"/>
                  <a:gd name="T72" fmla="*/ 116 w 176"/>
                  <a:gd name="T73" fmla="*/ 8 h 144"/>
                  <a:gd name="T74" fmla="*/ 160 w 176"/>
                  <a:gd name="T75" fmla="*/ 24 h 144"/>
                  <a:gd name="T76" fmla="*/ 168 w 176"/>
                  <a:gd name="T77" fmla="*/ 96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76" h="144">
                    <a:moveTo>
                      <a:pt x="68" y="24"/>
                    </a:moveTo>
                    <a:cubicBezTo>
                      <a:pt x="108" y="24"/>
                      <a:pt x="108" y="24"/>
                      <a:pt x="108" y="24"/>
                    </a:cubicBezTo>
                    <a:cubicBezTo>
                      <a:pt x="110" y="24"/>
                      <a:pt x="112" y="22"/>
                      <a:pt x="112" y="20"/>
                    </a:cubicBezTo>
                    <a:cubicBezTo>
                      <a:pt x="112" y="18"/>
                      <a:pt x="110" y="16"/>
                      <a:pt x="108" y="16"/>
                    </a:cubicBezTo>
                    <a:cubicBezTo>
                      <a:pt x="68" y="16"/>
                      <a:pt x="68" y="16"/>
                      <a:pt x="68" y="16"/>
                    </a:cubicBezTo>
                    <a:cubicBezTo>
                      <a:pt x="66" y="16"/>
                      <a:pt x="64" y="18"/>
                      <a:pt x="64" y="20"/>
                    </a:cubicBezTo>
                    <a:cubicBezTo>
                      <a:pt x="64" y="22"/>
                      <a:pt x="66" y="24"/>
                      <a:pt x="68" y="24"/>
                    </a:cubicBezTo>
                    <a:moveTo>
                      <a:pt x="88" y="56"/>
                    </a:moveTo>
                    <a:cubicBezTo>
                      <a:pt x="75" y="56"/>
                      <a:pt x="64" y="67"/>
                      <a:pt x="64" y="80"/>
                    </a:cubicBezTo>
                    <a:cubicBezTo>
                      <a:pt x="64" y="93"/>
                      <a:pt x="75" y="104"/>
                      <a:pt x="88" y="104"/>
                    </a:cubicBezTo>
                    <a:cubicBezTo>
                      <a:pt x="101" y="104"/>
                      <a:pt x="112" y="93"/>
                      <a:pt x="112" y="80"/>
                    </a:cubicBezTo>
                    <a:cubicBezTo>
                      <a:pt x="112" y="67"/>
                      <a:pt x="101" y="56"/>
                      <a:pt x="88" y="56"/>
                    </a:cubicBezTo>
                    <a:moveTo>
                      <a:pt x="88" y="96"/>
                    </a:moveTo>
                    <a:cubicBezTo>
                      <a:pt x="79" y="96"/>
                      <a:pt x="72" y="89"/>
                      <a:pt x="72" y="80"/>
                    </a:cubicBezTo>
                    <a:cubicBezTo>
                      <a:pt x="72" y="71"/>
                      <a:pt x="79" y="64"/>
                      <a:pt x="88" y="64"/>
                    </a:cubicBezTo>
                    <a:cubicBezTo>
                      <a:pt x="97" y="64"/>
                      <a:pt x="104" y="71"/>
                      <a:pt x="104" y="80"/>
                    </a:cubicBezTo>
                    <a:cubicBezTo>
                      <a:pt x="104" y="89"/>
                      <a:pt x="97" y="96"/>
                      <a:pt x="88" y="96"/>
                    </a:cubicBezTo>
                    <a:moveTo>
                      <a:pt x="88" y="40"/>
                    </a:moveTo>
                    <a:cubicBezTo>
                      <a:pt x="66" y="40"/>
                      <a:pt x="48" y="58"/>
                      <a:pt x="48" y="80"/>
                    </a:cubicBezTo>
                    <a:cubicBezTo>
                      <a:pt x="48" y="102"/>
                      <a:pt x="66" y="120"/>
                      <a:pt x="88" y="120"/>
                    </a:cubicBezTo>
                    <a:cubicBezTo>
                      <a:pt x="110" y="120"/>
                      <a:pt x="128" y="102"/>
                      <a:pt x="128" y="80"/>
                    </a:cubicBezTo>
                    <a:cubicBezTo>
                      <a:pt x="128" y="58"/>
                      <a:pt x="110" y="40"/>
                      <a:pt x="88" y="40"/>
                    </a:cubicBezTo>
                    <a:moveTo>
                      <a:pt x="88" y="112"/>
                    </a:moveTo>
                    <a:cubicBezTo>
                      <a:pt x="70" y="112"/>
                      <a:pt x="56" y="98"/>
                      <a:pt x="56" y="80"/>
                    </a:cubicBezTo>
                    <a:cubicBezTo>
                      <a:pt x="56" y="62"/>
                      <a:pt x="70" y="48"/>
                      <a:pt x="88" y="48"/>
                    </a:cubicBezTo>
                    <a:cubicBezTo>
                      <a:pt x="106" y="48"/>
                      <a:pt x="120" y="62"/>
                      <a:pt x="120" y="80"/>
                    </a:cubicBezTo>
                    <a:cubicBezTo>
                      <a:pt x="120" y="98"/>
                      <a:pt x="106" y="112"/>
                      <a:pt x="88" y="112"/>
                    </a:cubicBezTo>
                    <a:moveTo>
                      <a:pt x="148" y="64"/>
                    </a:moveTo>
                    <a:cubicBezTo>
                      <a:pt x="146" y="64"/>
                      <a:pt x="144" y="66"/>
                      <a:pt x="144" y="68"/>
                    </a:cubicBezTo>
                    <a:cubicBezTo>
                      <a:pt x="144" y="70"/>
                      <a:pt x="146" y="72"/>
                      <a:pt x="148" y="72"/>
                    </a:cubicBezTo>
                    <a:cubicBezTo>
                      <a:pt x="150" y="72"/>
                      <a:pt x="152" y="70"/>
                      <a:pt x="152" y="68"/>
                    </a:cubicBezTo>
                    <a:cubicBezTo>
                      <a:pt x="152" y="66"/>
                      <a:pt x="150" y="64"/>
                      <a:pt x="148" y="64"/>
                    </a:cubicBezTo>
                    <a:moveTo>
                      <a:pt x="148" y="32"/>
                    </a:moveTo>
                    <a:cubicBezTo>
                      <a:pt x="141" y="32"/>
                      <a:pt x="136" y="37"/>
                      <a:pt x="136" y="44"/>
                    </a:cubicBezTo>
                    <a:cubicBezTo>
                      <a:pt x="136" y="51"/>
                      <a:pt x="141" y="56"/>
                      <a:pt x="148" y="56"/>
                    </a:cubicBezTo>
                    <a:cubicBezTo>
                      <a:pt x="155" y="56"/>
                      <a:pt x="160" y="51"/>
                      <a:pt x="160" y="44"/>
                    </a:cubicBezTo>
                    <a:cubicBezTo>
                      <a:pt x="160" y="37"/>
                      <a:pt x="155" y="32"/>
                      <a:pt x="148" y="32"/>
                    </a:cubicBezTo>
                    <a:moveTo>
                      <a:pt x="148" y="48"/>
                    </a:moveTo>
                    <a:cubicBezTo>
                      <a:pt x="146" y="48"/>
                      <a:pt x="144" y="46"/>
                      <a:pt x="144" y="44"/>
                    </a:cubicBezTo>
                    <a:cubicBezTo>
                      <a:pt x="144" y="42"/>
                      <a:pt x="146" y="40"/>
                      <a:pt x="148" y="40"/>
                    </a:cubicBezTo>
                    <a:cubicBezTo>
                      <a:pt x="150" y="40"/>
                      <a:pt x="152" y="42"/>
                      <a:pt x="152" y="44"/>
                    </a:cubicBezTo>
                    <a:cubicBezTo>
                      <a:pt x="152" y="46"/>
                      <a:pt x="150" y="48"/>
                      <a:pt x="148" y="48"/>
                    </a:cubicBezTo>
                    <a:moveTo>
                      <a:pt x="160" y="16"/>
                    </a:moveTo>
                    <a:cubicBezTo>
                      <a:pt x="144" y="16"/>
                      <a:pt x="144" y="16"/>
                      <a:pt x="144" y="16"/>
                    </a:cubicBezTo>
                    <a:cubicBezTo>
                      <a:pt x="132" y="16"/>
                      <a:pt x="132" y="0"/>
                      <a:pt x="116" y="0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44" y="0"/>
                      <a:pt x="44" y="16"/>
                      <a:pt x="32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7" y="16"/>
                      <a:pt x="0" y="23"/>
                      <a:pt x="0" y="32"/>
                    </a:cubicBezTo>
                    <a:cubicBezTo>
                      <a:pt x="0" y="128"/>
                      <a:pt x="0" y="128"/>
                      <a:pt x="0" y="128"/>
                    </a:cubicBezTo>
                    <a:cubicBezTo>
                      <a:pt x="0" y="137"/>
                      <a:pt x="7" y="144"/>
                      <a:pt x="16" y="144"/>
                    </a:cubicBezTo>
                    <a:cubicBezTo>
                      <a:pt x="160" y="144"/>
                      <a:pt x="160" y="144"/>
                      <a:pt x="160" y="144"/>
                    </a:cubicBezTo>
                    <a:cubicBezTo>
                      <a:pt x="169" y="144"/>
                      <a:pt x="176" y="137"/>
                      <a:pt x="176" y="128"/>
                    </a:cubicBezTo>
                    <a:cubicBezTo>
                      <a:pt x="176" y="32"/>
                      <a:pt x="176" y="32"/>
                      <a:pt x="176" y="32"/>
                    </a:cubicBezTo>
                    <a:cubicBezTo>
                      <a:pt x="176" y="23"/>
                      <a:pt x="169" y="16"/>
                      <a:pt x="160" y="16"/>
                    </a:cubicBezTo>
                    <a:moveTo>
                      <a:pt x="168" y="96"/>
                    </a:moveTo>
                    <a:cubicBezTo>
                      <a:pt x="133" y="96"/>
                      <a:pt x="133" y="96"/>
                      <a:pt x="133" y="96"/>
                    </a:cubicBezTo>
                    <a:cubicBezTo>
                      <a:pt x="132" y="99"/>
                      <a:pt x="131" y="101"/>
                      <a:pt x="130" y="104"/>
                    </a:cubicBezTo>
                    <a:cubicBezTo>
                      <a:pt x="168" y="104"/>
                      <a:pt x="168" y="104"/>
                      <a:pt x="168" y="104"/>
                    </a:cubicBezTo>
                    <a:cubicBezTo>
                      <a:pt x="168" y="128"/>
                      <a:pt x="168" y="128"/>
                      <a:pt x="168" y="128"/>
                    </a:cubicBezTo>
                    <a:cubicBezTo>
                      <a:pt x="168" y="132"/>
                      <a:pt x="164" y="136"/>
                      <a:pt x="160" y="136"/>
                    </a:cubicBezTo>
                    <a:cubicBezTo>
                      <a:pt x="16" y="136"/>
                      <a:pt x="16" y="136"/>
                      <a:pt x="16" y="136"/>
                    </a:cubicBezTo>
                    <a:cubicBezTo>
                      <a:pt x="12" y="136"/>
                      <a:pt x="8" y="132"/>
                      <a:pt x="8" y="128"/>
                    </a:cubicBezTo>
                    <a:cubicBezTo>
                      <a:pt x="8" y="104"/>
                      <a:pt x="8" y="104"/>
                      <a:pt x="8" y="104"/>
                    </a:cubicBezTo>
                    <a:cubicBezTo>
                      <a:pt x="46" y="104"/>
                      <a:pt x="46" y="104"/>
                      <a:pt x="46" y="104"/>
                    </a:cubicBezTo>
                    <a:cubicBezTo>
                      <a:pt x="45" y="101"/>
                      <a:pt x="44" y="99"/>
                      <a:pt x="43" y="96"/>
                    </a:cubicBezTo>
                    <a:cubicBezTo>
                      <a:pt x="8" y="96"/>
                      <a:pt x="8" y="96"/>
                      <a:pt x="8" y="96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8" y="28"/>
                      <a:pt x="12" y="24"/>
                      <a:pt x="16" y="24"/>
                    </a:cubicBezTo>
                    <a:cubicBezTo>
                      <a:pt x="32" y="24"/>
                      <a:pt x="32" y="24"/>
                      <a:pt x="32" y="24"/>
                    </a:cubicBezTo>
                    <a:cubicBezTo>
                      <a:pt x="48" y="24"/>
                      <a:pt x="48" y="8"/>
                      <a:pt x="60" y="8"/>
                    </a:cubicBezTo>
                    <a:cubicBezTo>
                      <a:pt x="88" y="8"/>
                      <a:pt x="88" y="8"/>
                      <a:pt x="88" y="8"/>
                    </a:cubicBezTo>
                    <a:cubicBezTo>
                      <a:pt x="116" y="8"/>
                      <a:pt x="116" y="8"/>
                      <a:pt x="116" y="8"/>
                    </a:cubicBezTo>
                    <a:cubicBezTo>
                      <a:pt x="128" y="8"/>
                      <a:pt x="128" y="24"/>
                      <a:pt x="144" y="24"/>
                    </a:cubicBezTo>
                    <a:cubicBezTo>
                      <a:pt x="160" y="24"/>
                      <a:pt x="160" y="24"/>
                      <a:pt x="160" y="24"/>
                    </a:cubicBezTo>
                    <a:cubicBezTo>
                      <a:pt x="164" y="24"/>
                      <a:pt x="168" y="28"/>
                      <a:pt x="168" y="32"/>
                    </a:cubicBezTo>
                    <a:lnTo>
                      <a:pt x="168" y="9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endParaRPr>
              </a:p>
            </p:txBody>
          </p:sp>
        </p:grpSp>
        <p:cxnSp>
          <p:nvCxnSpPr>
            <p:cNvPr id="15" name="直接连接符 14"/>
            <p:cNvCxnSpPr/>
            <p:nvPr/>
          </p:nvCxnSpPr>
          <p:spPr>
            <a:xfrm>
              <a:off x="3392036" y="3657510"/>
              <a:ext cx="0" cy="2486115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6125711" y="3657510"/>
              <a:ext cx="0" cy="2486115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8859386" y="3657510"/>
              <a:ext cx="0" cy="2486115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文本框 41"/>
          <p:cNvSpPr txBox="1"/>
          <p:nvPr/>
        </p:nvSpPr>
        <p:spPr>
          <a:xfrm>
            <a:off x="4394151" y="860728"/>
            <a:ext cx="3404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文悦古典明朝体 (非商业使用) W5" pitchFamily="50" charset="-122"/>
                <a:ea typeface="文悦古典明朝体 (非商业使用) W5" pitchFamily="50" charset="-122"/>
              </a:rPr>
              <a:t>点击输入标题</a:t>
            </a:r>
            <a:endParaRPr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文悦古典明朝体 (非商业使用) W5" pitchFamily="50" charset="-122"/>
              <a:ea typeface="文悦古典明朝体 (非商业使用) W5" pitchFamily="50" charset="-122"/>
            </a:endParaRPr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096928"/>
            <a:ext cx="11526506" cy="4703168"/>
            <a:chOff x="0" y="1340768"/>
            <a:chExt cx="11526506" cy="4703168"/>
          </a:xfrm>
        </p:grpSpPr>
        <p:grpSp>
          <p:nvGrpSpPr>
            <p:cNvPr id="3" name="0bf993ed-4045-43f5-b6d7-6559592aae67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  <p:cNvGrpSpPr>
              <a:grpSpLocks noChangeAspect="1"/>
            </p:cNvGrpSpPr>
            <p:nvPr>
              <p:custDataLst>
                <p:tags r:id="rId1"/>
              </p:custDataLst>
            </p:nvPr>
          </p:nvGrpSpPr>
          <p:grpSpPr>
            <a:xfrm>
              <a:off x="0" y="1340768"/>
              <a:ext cx="11526506" cy="4703168"/>
              <a:chOff x="0" y="1340768"/>
              <a:chExt cx="11526506" cy="4703168"/>
            </a:xfrm>
          </p:grpSpPr>
          <p:cxnSp>
            <p:nvCxnSpPr>
              <p:cNvPr id="5" name="直接连接符 4"/>
              <p:cNvCxnSpPr/>
              <p:nvPr/>
            </p:nvCxnSpPr>
            <p:spPr>
              <a:xfrm>
                <a:off x="7102772" y="3751521"/>
                <a:ext cx="4344488" cy="0"/>
              </a:xfrm>
              <a:prstGeom prst="line">
                <a:avLst/>
              </a:prstGeom>
              <a:ln w="3175" cap="rnd">
                <a:solidFill>
                  <a:schemeClr val="bg1">
                    <a:lumMod val="85000"/>
                  </a:schemeClr>
                </a:solidFill>
                <a:round/>
                <a:headEnd type="non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ïšḻiḓê"/>
              <p:cNvSpPr/>
              <p:nvPr/>
            </p:nvSpPr>
            <p:spPr bwMode="auto">
              <a:xfrm>
                <a:off x="0" y="1340768"/>
                <a:ext cx="2351584" cy="4703168"/>
              </a:xfrm>
              <a:custGeom>
                <a:avLst/>
                <a:gdLst>
                  <a:gd name="connsiteX0" fmla="*/ 0 w 2351584"/>
                  <a:gd name="connsiteY0" fmla="*/ 0 h 4703168"/>
                  <a:gd name="connsiteX1" fmla="*/ 2351584 w 2351584"/>
                  <a:gd name="connsiteY1" fmla="*/ 2351584 h 4703168"/>
                  <a:gd name="connsiteX2" fmla="*/ 0 w 2351584"/>
                  <a:gd name="connsiteY2" fmla="*/ 4703168 h 4703168"/>
                  <a:gd name="connsiteX3" fmla="*/ 0 w 2351584"/>
                  <a:gd name="connsiteY3" fmla="*/ 3773472 h 4703168"/>
                  <a:gd name="connsiteX4" fmla="*/ 1421888 w 2351584"/>
                  <a:gd name="connsiteY4" fmla="*/ 2351584 h 4703168"/>
                  <a:gd name="connsiteX5" fmla="*/ 0 w 2351584"/>
                  <a:gd name="connsiteY5" fmla="*/ 929696 h 4703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51584" h="4703168">
                    <a:moveTo>
                      <a:pt x="0" y="0"/>
                    </a:moveTo>
                    <a:cubicBezTo>
                      <a:pt x="1298744" y="0"/>
                      <a:pt x="2351584" y="1052840"/>
                      <a:pt x="2351584" y="2351584"/>
                    </a:cubicBezTo>
                    <a:cubicBezTo>
                      <a:pt x="2351584" y="3650328"/>
                      <a:pt x="1298744" y="4703168"/>
                      <a:pt x="0" y="4703168"/>
                    </a:cubicBezTo>
                    <a:lnTo>
                      <a:pt x="0" y="3773472"/>
                    </a:lnTo>
                    <a:cubicBezTo>
                      <a:pt x="785287" y="3773472"/>
                      <a:pt x="1421888" y="3136871"/>
                      <a:pt x="1421888" y="2351584"/>
                    </a:cubicBezTo>
                    <a:cubicBezTo>
                      <a:pt x="1421888" y="1566297"/>
                      <a:pt x="785287" y="929696"/>
                      <a:pt x="0" y="929696"/>
                    </a:cubicBezTo>
                    <a:close/>
                  </a:path>
                </a:pathLst>
              </a:custGeom>
              <a:blipFill dpi="0" rotWithShape="1">
                <a:blip r:embed="rId2"/>
                <a:srcRect/>
                <a:tile tx="1016000" ty="88900" sx="100000" sy="100000" flip="none" algn="ctr"/>
              </a:blipFill>
              <a:ln w="9525">
                <a:noFill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Segoe Script" panose="030B0504020000000003" pitchFamily="66" charset="0"/>
                  <a:ea typeface="WenYue GuDianMingChaoTi (Non-Commercial Use)" pitchFamily="50" charset="-122"/>
                  <a:sym typeface="Segoe Script" panose="030B0504020000000003" pitchFamily="66" charset="0"/>
                </a:endParaRPr>
              </a:p>
            </p:txBody>
          </p:sp>
          <p:cxnSp>
            <p:nvCxnSpPr>
              <p:cNvPr id="7" name="直接连接符 6"/>
              <p:cNvCxnSpPr/>
              <p:nvPr/>
            </p:nvCxnSpPr>
            <p:spPr>
              <a:xfrm>
                <a:off x="7102772" y="1484784"/>
                <a:ext cx="0" cy="4437787"/>
              </a:xfrm>
              <a:prstGeom prst="line">
                <a:avLst/>
              </a:prstGeom>
              <a:ln w="3175" cap="rnd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 type="non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islîḑé"/>
              <p:cNvSpPr txBox="1"/>
              <p:nvPr/>
            </p:nvSpPr>
            <p:spPr>
              <a:xfrm>
                <a:off x="7331345" y="2576894"/>
                <a:ext cx="4195161" cy="967977"/>
              </a:xfrm>
              <a:prstGeom prst="rect">
                <a:avLst/>
              </a:prstGeom>
              <a:noFill/>
            </p:spPr>
            <p:txBody>
              <a:bodyPr wrap="square" lIns="90000" tIns="46800" rIns="90000" bIns="46800" rtlCol="0">
                <a:normAutofit fontScale="92500"/>
              </a:bodyPr>
              <a:lstStyle/>
              <a:p>
                <a:pPr marL="171450" indent="-171450">
                  <a:lnSpc>
                    <a:spcPct val="16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000" dirty="0">
                    <a:latin typeface="Segoe Script" panose="030B0504020000000003" pitchFamily="66" charset="0"/>
                    <a:ea typeface="WenYue GuDianMingChaoTi (Non-Commercial Use)" pitchFamily="50" charset="-122"/>
                    <a:sym typeface="Segoe Script" panose="030B0504020000000003" pitchFamily="66" charset="0"/>
                  </a:rPr>
                  <a:t>Supporting text here.</a:t>
                </a:r>
                <a:endParaRPr lang="en-US" altLang="zh-CN" sz="1000" dirty="0">
                  <a:latin typeface="Segoe Script" panose="030B0504020000000003" pitchFamily="66" charset="0"/>
                  <a:ea typeface="WenYue GuDianMingChaoTi (Non-Commercial Use)" pitchFamily="50" charset="-122"/>
                  <a:sym typeface="Segoe Script" panose="030B0504020000000003" pitchFamily="66" charset="0"/>
                </a:endParaRPr>
              </a:p>
              <a:p>
                <a:pPr marL="171450" indent="-171450">
                  <a:lnSpc>
                    <a:spcPct val="16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000" dirty="0">
                    <a:latin typeface="Segoe Script" panose="030B0504020000000003" pitchFamily="66" charset="0"/>
                    <a:ea typeface="WenYue GuDianMingChaoTi (Non-Commercial Use)" pitchFamily="50" charset="-122"/>
                    <a:sym typeface="Segoe Script" panose="030B0504020000000003" pitchFamily="66" charset="0"/>
                  </a:rPr>
                  <a:t>You can use the icon library in iSlide  (www.islide.cc) to filter and replace existing icon elements with one click.</a:t>
                </a:r>
                <a:endParaRPr lang="en-US" altLang="zh-CN" sz="1000" dirty="0">
                  <a:latin typeface="Segoe Script" panose="030B0504020000000003" pitchFamily="66" charset="0"/>
                  <a:ea typeface="WenYue GuDianMingChaoTi (Non-Commercial Use)" pitchFamily="50" charset="-122"/>
                  <a:sym typeface="Segoe Script" panose="030B0504020000000003" pitchFamily="66" charset="0"/>
                </a:endParaRPr>
              </a:p>
            </p:txBody>
          </p:sp>
          <p:sp>
            <p:nvSpPr>
              <p:cNvPr id="9" name="íSlïḋè"/>
              <p:cNvSpPr txBox="1"/>
              <p:nvPr/>
            </p:nvSpPr>
            <p:spPr>
              <a:xfrm>
                <a:off x="7331345" y="2125101"/>
                <a:ext cx="4195161" cy="451793"/>
              </a:xfrm>
              <a:prstGeom prst="rect">
                <a:avLst/>
              </a:prstGeom>
              <a:noFill/>
            </p:spPr>
            <p:txBody>
              <a:bodyPr wrap="none" rtlCol="0" anchor="b">
                <a:normAutofit/>
              </a:bodyPr>
              <a:lstStyle/>
              <a:p>
                <a:r>
                  <a:rPr lang="en-US" altLang="zh-CN" b="1" dirty="0">
                    <a:latin typeface="Segoe Script" panose="030B0504020000000003" pitchFamily="66" charset="0"/>
                    <a:ea typeface="WenYue GuDianMingChaoTi (Non-Commercial Use)" pitchFamily="50" charset="-122"/>
                    <a:sym typeface="Segoe Script" panose="030B0504020000000003" pitchFamily="66" charset="0"/>
                  </a:rPr>
                  <a:t>Text here</a:t>
                </a:r>
                <a:endParaRPr lang="zh-CN" altLang="en-US" b="1" dirty="0">
                  <a:latin typeface="Segoe Script" panose="030B0504020000000003" pitchFamily="66" charset="0"/>
                  <a:ea typeface="WenYue GuDianMingChaoTi (Non-Commercial Use)" pitchFamily="50" charset="-122"/>
                  <a:sym typeface="Segoe Script" panose="030B0504020000000003" pitchFamily="66" charset="0"/>
                </a:endParaRPr>
              </a:p>
            </p:txBody>
          </p:sp>
          <p:sp>
            <p:nvSpPr>
              <p:cNvPr id="10" name="îšḷíḍe"/>
              <p:cNvSpPr txBox="1"/>
              <p:nvPr/>
            </p:nvSpPr>
            <p:spPr>
              <a:xfrm>
                <a:off x="7331345" y="4459727"/>
                <a:ext cx="4195161" cy="967977"/>
              </a:xfrm>
              <a:prstGeom prst="rect">
                <a:avLst/>
              </a:prstGeom>
              <a:noFill/>
            </p:spPr>
            <p:txBody>
              <a:bodyPr wrap="square" lIns="90000" tIns="46800" rIns="90000" bIns="46800" rtlCol="0">
                <a:normAutofit fontScale="92500"/>
              </a:bodyPr>
              <a:lstStyle/>
              <a:p>
                <a:pPr marL="171450" indent="-171450">
                  <a:lnSpc>
                    <a:spcPct val="16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000" dirty="0">
                    <a:latin typeface="Segoe Script" panose="030B0504020000000003" pitchFamily="66" charset="0"/>
                    <a:ea typeface="WenYue GuDianMingChaoTi (Non-Commercial Use)" pitchFamily="50" charset="-122"/>
                    <a:sym typeface="Segoe Script" panose="030B0504020000000003" pitchFamily="66" charset="0"/>
                  </a:rPr>
                  <a:t>Supporting text here.</a:t>
                </a:r>
                <a:endParaRPr lang="en-US" altLang="zh-CN" sz="1000" dirty="0">
                  <a:latin typeface="Segoe Script" panose="030B0504020000000003" pitchFamily="66" charset="0"/>
                  <a:ea typeface="WenYue GuDianMingChaoTi (Non-Commercial Use)" pitchFamily="50" charset="-122"/>
                  <a:sym typeface="Segoe Script" panose="030B0504020000000003" pitchFamily="66" charset="0"/>
                </a:endParaRPr>
              </a:p>
              <a:p>
                <a:pPr marL="171450" indent="-171450">
                  <a:lnSpc>
                    <a:spcPct val="16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000" dirty="0">
                    <a:latin typeface="Segoe Script" panose="030B0504020000000003" pitchFamily="66" charset="0"/>
                    <a:ea typeface="WenYue GuDianMingChaoTi (Non-Commercial Use)" pitchFamily="50" charset="-122"/>
                    <a:sym typeface="Segoe Script" panose="030B0504020000000003" pitchFamily="66" charset="0"/>
                  </a:rPr>
                  <a:t>You can use the icon library in iSlide  (www.islide.cc) to filter and replace existing icon elements with one click.</a:t>
                </a:r>
                <a:endParaRPr lang="en-US" altLang="zh-CN" sz="1000" dirty="0">
                  <a:latin typeface="Segoe Script" panose="030B0504020000000003" pitchFamily="66" charset="0"/>
                  <a:ea typeface="WenYue GuDianMingChaoTi (Non-Commercial Use)" pitchFamily="50" charset="-122"/>
                  <a:sym typeface="Segoe Script" panose="030B0504020000000003" pitchFamily="66" charset="0"/>
                </a:endParaRPr>
              </a:p>
            </p:txBody>
          </p:sp>
          <p:sp>
            <p:nvSpPr>
              <p:cNvPr id="11" name="íṡļiḑé"/>
              <p:cNvSpPr txBox="1"/>
              <p:nvPr/>
            </p:nvSpPr>
            <p:spPr>
              <a:xfrm>
                <a:off x="7331345" y="4007934"/>
                <a:ext cx="4195161" cy="451793"/>
              </a:xfrm>
              <a:prstGeom prst="rect">
                <a:avLst/>
              </a:prstGeom>
              <a:noFill/>
            </p:spPr>
            <p:txBody>
              <a:bodyPr wrap="none" rtlCol="0" anchor="b">
                <a:normAutofit/>
              </a:bodyPr>
              <a:lstStyle/>
              <a:p>
                <a:r>
                  <a:rPr lang="en-US" altLang="zh-CN" b="1" dirty="0">
                    <a:latin typeface="Segoe Script" panose="030B0504020000000003" pitchFamily="66" charset="0"/>
                    <a:ea typeface="WenYue GuDianMingChaoTi (Non-Commercial Use)" pitchFamily="50" charset="-122"/>
                    <a:sym typeface="Segoe Script" panose="030B0504020000000003" pitchFamily="66" charset="0"/>
                  </a:rPr>
                  <a:t>Text here</a:t>
                </a:r>
                <a:endParaRPr lang="zh-CN" altLang="en-US" b="1" dirty="0">
                  <a:latin typeface="Segoe Script" panose="030B0504020000000003" pitchFamily="66" charset="0"/>
                  <a:ea typeface="WenYue GuDianMingChaoTi (Non-Commercial Use)" pitchFamily="50" charset="-122"/>
                  <a:sym typeface="Segoe Script" panose="030B0504020000000003" pitchFamily="66" charset="0"/>
                </a:endParaRPr>
              </a:p>
            </p:txBody>
          </p:sp>
          <p:sp>
            <p:nvSpPr>
              <p:cNvPr id="12" name="iṩḷiḑé"/>
              <p:cNvSpPr txBox="1"/>
              <p:nvPr/>
            </p:nvSpPr>
            <p:spPr>
              <a:xfrm>
                <a:off x="2603002" y="3445985"/>
                <a:ext cx="4294044" cy="2190044"/>
              </a:xfrm>
              <a:prstGeom prst="rect">
                <a:avLst/>
              </a:prstGeom>
              <a:noFill/>
            </p:spPr>
            <p:txBody>
              <a:bodyPr wrap="square" lIns="90000" tIns="46800" rIns="90000" bIns="46800" rtlCol="0">
                <a:norm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Script" panose="030B0504020000000003" pitchFamily="66" charset="0"/>
                    <a:ea typeface="WenYue GuDianMingChaoTi (Non-Commercial Use)" pitchFamily="50" charset="-122"/>
                    <a:sym typeface="Segoe Script" panose="030B0504020000000003" pitchFamily="66" charset="0"/>
                  </a:rPr>
                  <a:t>点击输入您的文字内容，点击输入您的文字内容，点击输入您的文字内容，点击输入您的文字内容点击输入您的文字内容，点击输入您的文字内容，点击输入您的文字内容，点击输入您的文字内容</a:t>
                </a:r>
                <a:r>
                  <a:rPr lang="en-US" altLang="zh-CN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Script" panose="030B0504020000000003" pitchFamily="66" charset="0"/>
                    <a:ea typeface="WenYue GuDianMingChaoTi (Non-Commercial Use)" pitchFamily="50" charset="-122"/>
                    <a:sym typeface="Segoe Script" panose="030B0504020000000003" pitchFamily="66" charset="0"/>
                  </a:rPr>
                  <a:t>.</a:t>
                </a:r>
                <a:endPara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Script" panose="030B0504020000000003" pitchFamily="66" charset="0"/>
                  <a:ea typeface="WenYue GuDianMingChaoTi (Non-Commercial Use)" pitchFamily="50" charset="-122"/>
                  <a:sym typeface="Segoe Script" panose="030B0504020000000003" pitchFamily="66" charset="0"/>
                </a:endParaRPr>
              </a:p>
            </p:txBody>
          </p:sp>
        </p:grpSp>
        <p:sp>
          <p:nvSpPr>
            <p:cNvPr id="4" name="文本框 3"/>
            <p:cNvSpPr txBox="1"/>
            <p:nvPr/>
          </p:nvSpPr>
          <p:spPr>
            <a:xfrm>
              <a:off x="2603002" y="2430322"/>
              <a:ext cx="415636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6000" spc="600" dirty="0" smtClean="0">
                  <a:solidFill>
                    <a:schemeClr val="accent1"/>
                  </a:solidFill>
                  <a:latin typeface="Segoe Script" panose="030B0504020000000003" pitchFamily="66" charset="0"/>
                  <a:ea typeface="WenYue GuDianMingChaoTi (Non-Commercial Use)" pitchFamily="50" charset="-122"/>
                  <a:sym typeface="Segoe Script" panose="030B0504020000000003" pitchFamily="66" charset="0"/>
                </a:rPr>
                <a:t>七月你好</a:t>
              </a:r>
              <a:endParaRPr lang="zh-CN" altLang="en-US" sz="6000" spc="600" dirty="0">
                <a:solidFill>
                  <a:schemeClr val="accent1"/>
                </a:solidFill>
                <a:latin typeface="Segoe Script" panose="030B0504020000000003" pitchFamily="66" charset="0"/>
                <a:ea typeface="WenYue GuDianMingChaoTi (Non-Commercial Use)" pitchFamily="50" charset="-122"/>
                <a:sym typeface="Segoe Script" panose="030B0504020000000003" pitchFamily="66" charset="0"/>
              </a:endParaRPr>
            </a:p>
          </p:txBody>
        </p: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e6eb9a69-2ae0-4a7f-9a98-daad17ce0a01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744220" y="1904365"/>
            <a:ext cx="10713720" cy="4020820"/>
            <a:chOff x="744220" y="1628140"/>
            <a:chExt cx="10713720" cy="4020820"/>
          </a:xfrm>
        </p:grpSpPr>
        <p:sp>
          <p:nvSpPr>
            <p:cNvPr id="3" name="ïṧļíḍè"/>
            <p:cNvSpPr/>
            <p:nvPr/>
          </p:nvSpPr>
          <p:spPr>
            <a:xfrm>
              <a:off x="4072185" y="3709450"/>
              <a:ext cx="1939511" cy="1939510"/>
            </a:xfrm>
            <a:prstGeom prst="teardrop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ru-RU"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sp>
          <p:nvSpPr>
            <p:cNvPr id="4" name="ïṣľíḍê"/>
            <p:cNvSpPr/>
            <p:nvPr/>
          </p:nvSpPr>
          <p:spPr>
            <a:xfrm flipH="1">
              <a:off x="6180304" y="3709449"/>
              <a:ext cx="1939511" cy="1939510"/>
            </a:xfrm>
            <a:prstGeom prst="teardrop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ru-RU"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sp>
          <p:nvSpPr>
            <p:cNvPr id="5" name="íslïḓè"/>
            <p:cNvSpPr/>
            <p:nvPr/>
          </p:nvSpPr>
          <p:spPr>
            <a:xfrm rot="10800000">
              <a:off x="6180304" y="1628140"/>
              <a:ext cx="1939511" cy="1939510"/>
            </a:xfrm>
            <a:prstGeom prst="teardrop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ru-RU"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sp>
          <p:nvSpPr>
            <p:cNvPr id="6" name="isḷïḓê"/>
            <p:cNvSpPr/>
            <p:nvPr/>
          </p:nvSpPr>
          <p:spPr>
            <a:xfrm rot="10800000" flipH="1">
              <a:off x="4072185" y="1628141"/>
              <a:ext cx="1939511" cy="1939510"/>
            </a:xfrm>
            <a:prstGeom prst="teardrop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ru-RU"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grpSp>
          <p:nvGrpSpPr>
            <p:cNvPr id="7" name="í$1îḑè"/>
            <p:cNvGrpSpPr/>
            <p:nvPr/>
          </p:nvGrpSpPr>
          <p:grpSpPr>
            <a:xfrm>
              <a:off x="4306436" y="1852487"/>
              <a:ext cx="1466501" cy="1466499"/>
              <a:chOff x="859599" y="2150302"/>
              <a:chExt cx="1466501" cy="1466499"/>
            </a:xfrm>
          </p:grpSpPr>
          <p:sp>
            <p:nvSpPr>
              <p:cNvPr id="25" name="î$1iḑé"/>
              <p:cNvSpPr/>
              <p:nvPr/>
            </p:nvSpPr>
            <p:spPr>
              <a:xfrm>
                <a:off x="859599" y="2150302"/>
                <a:ext cx="1466501" cy="1466499"/>
              </a:xfrm>
              <a:prstGeom prst="ellipse">
                <a:avLst/>
              </a:prstGeom>
              <a:blipFill dpi="0" rotWithShape="1">
                <a:blip r:embed="rId2"/>
                <a:srcRect/>
                <a:tile tx="-107950" ty="501650" sx="100000" sy="100000" flip="none" algn="ctr"/>
              </a:blipFill>
              <a:ln w="5715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ru-RU" dirty="0">
                  <a:ea typeface="WenYue GuDianMingChaoTi (Non-Commercial Use)" pitchFamily="50" charset="-122"/>
                  <a:sym typeface="Tempus Sans ITC" panose="04020404030D07020202" pitchFamily="82" charset="0"/>
                </a:endParaRPr>
              </a:p>
            </p:txBody>
          </p:sp>
          <p:sp>
            <p:nvSpPr>
              <p:cNvPr id="26" name="iṣľiḓê"/>
              <p:cNvSpPr/>
              <p:nvPr/>
            </p:nvSpPr>
            <p:spPr>
              <a:xfrm flipH="1">
                <a:off x="1309273" y="2599975"/>
                <a:ext cx="567152" cy="567152"/>
              </a:xfrm>
              <a:prstGeom prst="ellipse">
                <a:avLst/>
              </a:prstGeom>
              <a:solidFill>
                <a:schemeClr val="bg1"/>
              </a:solidFill>
              <a:ln w="38100" cap="flat" cmpd="sng" algn="ctr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none" lIns="91440" tIns="45720" rIns="91440" bIns="45720" numCol="1" spcCol="0" rtlCol="0" fromWordArt="0" anchor="ctr" anchorCtr="0" forceAA="0" compatLnSpc="1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r>
                  <a:rPr lang="en-US" altLang="zh-CN" sz="2000" b="1" dirty="0"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rPr>
                  <a:t>S</a:t>
                </a:r>
                <a:endParaRPr lang="zh-CN" altLang="en-US" sz="2000" b="1" dirty="0"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endParaRPr>
              </a:p>
            </p:txBody>
          </p:sp>
        </p:grpSp>
        <p:grpSp>
          <p:nvGrpSpPr>
            <p:cNvPr id="8" name="íṥḷide"/>
            <p:cNvGrpSpPr/>
            <p:nvPr/>
          </p:nvGrpSpPr>
          <p:grpSpPr>
            <a:xfrm>
              <a:off x="6416809" y="1864646"/>
              <a:ext cx="1466501" cy="1466499"/>
              <a:chOff x="2281282" y="2150302"/>
              <a:chExt cx="1466501" cy="1466499"/>
            </a:xfrm>
          </p:grpSpPr>
          <p:sp>
            <p:nvSpPr>
              <p:cNvPr id="23" name="îṣ1íďè"/>
              <p:cNvSpPr/>
              <p:nvPr/>
            </p:nvSpPr>
            <p:spPr>
              <a:xfrm>
                <a:off x="2281282" y="2150302"/>
                <a:ext cx="1466501" cy="1466499"/>
              </a:xfrm>
              <a:prstGeom prst="ellipse">
                <a:avLst/>
              </a:prstGeom>
              <a:blipFill dpi="0" rotWithShape="1">
                <a:blip r:embed="rId2"/>
                <a:srcRect/>
                <a:tile tx="-107950" ty="501650" sx="100000" sy="100000" flip="none" algn="r"/>
              </a:blipFill>
              <a:ln w="5715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ru-RU" dirty="0">
                  <a:ea typeface="WenYue GuDianMingChaoTi (Non-Commercial Use)" pitchFamily="50" charset="-122"/>
                  <a:sym typeface="Tempus Sans ITC" panose="04020404030D07020202" pitchFamily="82" charset="0"/>
                </a:endParaRPr>
              </a:p>
            </p:txBody>
          </p:sp>
          <p:sp>
            <p:nvSpPr>
              <p:cNvPr id="24" name="iṩ1iḓê"/>
              <p:cNvSpPr/>
              <p:nvPr/>
            </p:nvSpPr>
            <p:spPr>
              <a:xfrm flipH="1">
                <a:off x="2730956" y="2599975"/>
                <a:ext cx="567152" cy="567152"/>
              </a:xfrm>
              <a:prstGeom prst="ellipse">
                <a:avLst/>
              </a:prstGeom>
              <a:solidFill>
                <a:schemeClr val="bg1"/>
              </a:solidFill>
              <a:ln w="38100" cap="flat" cmpd="sng" algn="ctr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none" lIns="91440" tIns="45720" rIns="91440" bIns="45720" numCol="1" spcCol="0" rtlCol="0" fromWordArt="0" anchor="ctr" anchorCtr="0" forceAA="0" compatLnSpc="1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r>
                  <a:rPr lang="en-US" altLang="zh-CN" sz="2000" b="1" dirty="0"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rPr>
                  <a:t>W</a:t>
                </a:r>
                <a:endParaRPr lang="zh-CN" altLang="en-US" sz="2000" b="1" dirty="0"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endParaRPr>
              </a:p>
            </p:txBody>
          </p:sp>
        </p:grpSp>
        <p:grpSp>
          <p:nvGrpSpPr>
            <p:cNvPr id="9" name="iŝḷiḓé"/>
            <p:cNvGrpSpPr/>
            <p:nvPr/>
          </p:nvGrpSpPr>
          <p:grpSpPr>
            <a:xfrm>
              <a:off x="4306436" y="3945955"/>
              <a:ext cx="1466501" cy="1466499"/>
              <a:chOff x="859599" y="2150302"/>
              <a:chExt cx="1466501" cy="1466499"/>
            </a:xfrm>
          </p:grpSpPr>
          <p:sp>
            <p:nvSpPr>
              <p:cNvPr id="21" name="ïśļíḋe"/>
              <p:cNvSpPr/>
              <p:nvPr/>
            </p:nvSpPr>
            <p:spPr>
              <a:xfrm>
                <a:off x="859599" y="2150302"/>
                <a:ext cx="1466501" cy="1466499"/>
              </a:xfrm>
              <a:prstGeom prst="ellipse">
                <a:avLst/>
              </a:prstGeom>
              <a:blipFill dpi="0" rotWithShape="1">
                <a:blip r:embed="rId2"/>
                <a:srcRect/>
                <a:tile tx="-107950" ty="501650" sx="100000" sy="100000" flip="none" algn="r"/>
              </a:blipFill>
              <a:ln w="5715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ru-RU" dirty="0">
                  <a:ea typeface="WenYue GuDianMingChaoTi (Non-Commercial Use)" pitchFamily="50" charset="-122"/>
                  <a:sym typeface="Tempus Sans ITC" panose="04020404030D07020202" pitchFamily="82" charset="0"/>
                </a:endParaRPr>
              </a:p>
            </p:txBody>
          </p:sp>
          <p:sp>
            <p:nvSpPr>
              <p:cNvPr id="22" name="î$ḻîďe"/>
              <p:cNvSpPr/>
              <p:nvPr/>
            </p:nvSpPr>
            <p:spPr>
              <a:xfrm flipH="1">
                <a:off x="1309273" y="2599975"/>
                <a:ext cx="567152" cy="567152"/>
              </a:xfrm>
              <a:prstGeom prst="ellipse">
                <a:avLst/>
              </a:prstGeom>
              <a:solidFill>
                <a:schemeClr val="bg1"/>
              </a:solidFill>
              <a:ln w="38100" cap="flat" cmpd="sng" algn="ctr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none" lIns="91440" tIns="45720" rIns="91440" bIns="45720" numCol="1" spcCol="0" rtlCol="0" fromWordArt="0" anchor="ctr" anchorCtr="0" forceAA="0" compatLnSpc="1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r>
                  <a:rPr lang="en-US" altLang="zh-CN" sz="2000" b="1" dirty="0"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rPr>
                  <a:t>O</a:t>
                </a:r>
                <a:endParaRPr lang="zh-CN" altLang="en-US" sz="2000" b="1" dirty="0"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endParaRPr>
              </a:p>
            </p:txBody>
          </p:sp>
        </p:grpSp>
        <p:grpSp>
          <p:nvGrpSpPr>
            <p:cNvPr id="10" name="íŝḻiḍe"/>
            <p:cNvGrpSpPr/>
            <p:nvPr/>
          </p:nvGrpSpPr>
          <p:grpSpPr>
            <a:xfrm>
              <a:off x="6416809" y="3945955"/>
              <a:ext cx="1466501" cy="1466499"/>
              <a:chOff x="2281282" y="2150302"/>
              <a:chExt cx="1466501" cy="1466499"/>
            </a:xfrm>
          </p:grpSpPr>
          <p:sp>
            <p:nvSpPr>
              <p:cNvPr id="19" name="íṧḻîdê"/>
              <p:cNvSpPr/>
              <p:nvPr/>
            </p:nvSpPr>
            <p:spPr>
              <a:xfrm>
                <a:off x="2281282" y="2150302"/>
                <a:ext cx="1466501" cy="1466499"/>
              </a:xfrm>
              <a:prstGeom prst="ellipse">
                <a:avLst/>
              </a:prstGeom>
              <a:blipFill dpi="0" rotWithShape="1">
                <a:blip r:embed="rId2"/>
                <a:srcRect/>
                <a:tile tx="-107950" ty="501650" sx="100000" sy="100000" flip="none" algn="ctr"/>
              </a:blipFill>
              <a:ln w="5715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ru-RU" dirty="0">
                  <a:ea typeface="WenYue GuDianMingChaoTi (Non-Commercial Use)" pitchFamily="50" charset="-122"/>
                  <a:sym typeface="Tempus Sans ITC" panose="04020404030D07020202" pitchFamily="82" charset="0"/>
                </a:endParaRPr>
              </a:p>
            </p:txBody>
          </p:sp>
          <p:sp>
            <p:nvSpPr>
              <p:cNvPr id="20" name="íṩľíḋe"/>
              <p:cNvSpPr/>
              <p:nvPr/>
            </p:nvSpPr>
            <p:spPr>
              <a:xfrm flipH="1">
                <a:off x="2730956" y="2599975"/>
                <a:ext cx="567152" cy="567152"/>
              </a:xfrm>
              <a:prstGeom prst="ellipse">
                <a:avLst/>
              </a:prstGeom>
              <a:solidFill>
                <a:schemeClr val="bg1"/>
              </a:solidFill>
              <a:ln w="38100" cap="flat" cmpd="sng" algn="ctr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none" lIns="91440" tIns="45720" rIns="91440" bIns="45720" numCol="1" spcCol="0" rtlCol="0" fromWordArt="0" anchor="ctr" anchorCtr="0" forceAA="0" compatLnSpc="1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r>
                  <a:rPr lang="en-US" altLang="zh-CN" sz="2000" b="1" dirty="0"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rPr>
                  <a:t>T</a:t>
                </a:r>
                <a:endParaRPr lang="zh-CN" altLang="en-US" sz="2000" b="1" dirty="0"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endParaRPr>
              </a:p>
            </p:txBody>
          </p:sp>
        </p:grpSp>
        <p:sp>
          <p:nvSpPr>
            <p:cNvPr id="11" name="íšlíḑè"/>
            <p:cNvSpPr txBox="1"/>
            <p:nvPr/>
          </p:nvSpPr>
          <p:spPr bwMode="auto">
            <a:xfrm>
              <a:off x="744220" y="2020955"/>
              <a:ext cx="3183661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zh-CN" altLang="en-US" sz="2000" spc="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点击输入</a:t>
              </a:r>
              <a:endParaRPr lang="en-US" altLang="zh-CN" sz="20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sp>
          <p:nvSpPr>
            <p:cNvPr id="12" name="ïṩľídè"/>
            <p:cNvSpPr/>
            <p:nvPr/>
          </p:nvSpPr>
          <p:spPr bwMode="auto">
            <a:xfrm>
              <a:off x="744220" y="2462761"/>
              <a:ext cx="3183661" cy="966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100" dirty="0" smtClean="0"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点击输入您的文字，点击输入您的文字。</a:t>
              </a:r>
              <a:r>
                <a:rPr lang="en-US" altLang="zh-CN" sz="1100" dirty="0" smtClean="0"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 </a:t>
              </a:r>
              <a:endParaRPr lang="en-US" altLang="zh-CN" sz="1100" dirty="0"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100" dirty="0"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……</a:t>
              </a:r>
              <a:endParaRPr lang="en-US" altLang="zh-CN" sz="1100" dirty="0"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sp>
          <p:nvSpPr>
            <p:cNvPr id="13" name="išľiḍé"/>
            <p:cNvSpPr txBox="1"/>
            <p:nvPr/>
          </p:nvSpPr>
          <p:spPr bwMode="auto">
            <a:xfrm>
              <a:off x="8274279" y="2020955"/>
              <a:ext cx="3183661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zh-CN" altLang="en-US" sz="2000" spc="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点击输入</a:t>
              </a:r>
              <a:endParaRPr lang="en-US" altLang="zh-CN" sz="20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sp>
          <p:nvSpPr>
            <p:cNvPr id="14" name="ïSḷïde"/>
            <p:cNvSpPr/>
            <p:nvPr/>
          </p:nvSpPr>
          <p:spPr bwMode="auto">
            <a:xfrm>
              <a:off x="8274279" y="2462761"/>
              <a:ext cx="3183661" cy="966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 algn="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100" dirty="0" smtClean="0"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点击输入您的文字，点击输入您的文字。</a:t>
              </a:r>
              <a:r>
                <a:rPr lang="en-US" altLang="zh-CN" sz="1100" dirty="0" smtClean="0"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 </a:t>
              </a:r>
              <a:endParaRPr lang="en-US" altLang="zh-CN" sz="1100" dirty="0"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  <a:p>
              <a:pPr marL="171450" indent="-171450" algn="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100" dirty="0"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……</a:t>
              </a:r>
              <a:endParaRPr lang="en-US" altLang="zh-CN" sz="1100" dirty="0"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sp>
          <p:nvSpPr>
            <p:cNvPr id="15" name="íṥliḑè"/>
            <p:cNvSpPr txBox="1"/>
            <p:nvPr/>
          </p:nvSpPr>
          <p:spPr bwMode="auto">
            <a:xfrm>
              <a:off x="744220" y="4017323"/>
              <a:ext cx="3183661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zh-CN" altLang="en-US" sz="2000" spc="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点击输入</a:t>
              </a:r>
              <a:endParaRPr lang="en-US" altLang="zh-CN" sz="20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sp>
          <p:nvSpPr>
            <p:cNvPr id="16" name="íṥḻíďè"/>
            <p:cNvSpPr/>
            <p:nvPr/>
          </p:nvSpPr>
          <p:spPr bwMode="auto">
            <a:xfrm>
              <a:off x="744220" y="4459129"/>
              <a:ext cx="3183661" cy="966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100" dirty="0" smtClean="0"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点击输入您的文字，点击输入您的文字。</a:t>
              </a:r>
              <a:r>
                <a:rPr lang="en-US" altLang="zh-CN" sz="1100" dirty="0" smtClean="0"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 </a:t>
              </a:r>
              <a:endParaRPr lang="en-US" altLang="zh-CN" sz="1100" dirty="0"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100" dirty="0"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……</a:t>
              </a:r>
              <a:endParaRPr lang="en-US" altLang="zh-CN" sz="1100" dirty="0"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sp>
          <p:nvSpPr>
            <p:cNvPr id="17" name="ï$ļîḓè"/>
            <p:cNvSpPr txBox="1"/>
            <p:nvPr/>
          </p:nvSpPr>
          <p:spPr bwMode="auto">
            <a:xfrm>
              <a:off x="8274279" y="4017323"/>
              <a:ext cx="3183661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zh-CN" altLang="en-US" sz="2000" spc="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点击输入</a:t>
              </a:r>
              <a:endParaRPr lang="en-US" altLang="zh-CN" sz="20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sp>
          <p:nvSpPr>
            <p:cNvPr id="18" name="îSḷîḍè"/>
            <p:cNvSpPr/>
            <p:nvPr/>
          </p:nvSpPr>
          <p:spPr bwMode="auto">
            <a:xfrm>
              <a:off x="8274279" y="4459129"/>
              <a:ext cx="3183661" cy="966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 algn="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100" dirty="0" smtClean="0"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点击输入您的文字，点击输入您的文字。</a:t>
              </a:r>
              <a:r>
                <a:rPr lang="en-US" altLang="zh-CN" sz="1100" dirty="0" smtClean="0"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 </a:t>
              </a:r>
              <a:endParaRPr lang="en-US" altLang="zh-CN" sz="1100" dirty="0"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  <a:p>
              <a:pPr marL="171450" indent="-171450" algn="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100" dirty="0"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……</a:t>
              </a:r>
              <a:endParaRPr lang="en-US" altLang="zh-CN" sz="1100" dirty="0"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4394151" y="860728"/>
            <a:ext cx="3404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文悦古典明朝体 (非商业使用) W5" pitchFamily="50" charset="-122"/>
                <a:ea typeface="文悦古典明朝体 (非商业使用) W5" pitchFamily="50" charset="-122"/>
              </a:rPr>
              <a:t>点击输入标题</a:t>
            </a:r>
            <a:endParaRPr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文悦古典明朝体 (非商业使用) W5" pitchFamily="50" charset="-122"/>
              <a:ea typeface="文悦古典明朝体 (非商业使用) W5" pitchFamily="50" charset="-122"/>
            </a:endParaRPr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378037"/>
            <a:ext cx="12192000" cy="5758603"/>
            <a:chOff x="0" y="-48683"/>
            <a:chExt cx="12192000" cy="5758603"/>
          </a:xfrm>
        </p:grpSpPr>
        <p:sp>
          <p:nvSpPr>
            <p:cNvPr id="3" name="矩形 2"/>
            <p:cNvSpPr/>
            <p:nvPr/>
          </p:nvSpPr>
          <p:spPr>
            <a:xfrm>
              <a:off x="0" y="3012440"/>
              <a:ext cx="12192000" cy="2697480"/>
            </a:xfrm>
            <a:prstGeom prst="rect">
              <a:avLst/>
            </a:prstGeom>
            <a:blipFill dpi="0" rotWithShape="1">
              <a:blip r:embed="rId1"/>
              <a:srcRect/>
              <a:tile tx="0" ty="1270000" sx="100000" sy="100000" flip="none" algn="ctr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>
                    <a:lumMod val="50000"/>
                  </a:schemeClr>
                </a:solidFill>
                <a:latin typeface="Segoe Script" panose="030B0504020000000003" pitchFamily="66" charset="0"/>
                <a:ea typeface="WenYue GuDianMingChaoTi (Non-Commercial Use)" pitchFamily="50" charset="-122"/>
                <a:cs typeface="+mn-ea"/>
                <a:sym typeface="Segoe Script" panose="030B0504020000000003" pitchFamily="66" charset="0"/>
              </a:endParaRPr>
            </a:p>
          </p:txBody>
        </p:sp>
        <p:sp>
          <p:nvSpPr>
            <p:cNvPr id="4" name="MH_Title"/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602784" y="1134947"/>
              <a:ext cx="8983558" cy="1044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t" anchorCtr="0">
              <a:noAutofit/>
            </a:bodyPr>
            <a:lstStyle>
              <a:defPPr>
                <a:defRPr lang="zh-CN"/>
              </a:defPPr>
              <a:lvl1pPr>
                <a:defRPr>
                  <a:latin typeface="华文细黑" panose="02010600040101010101" pitchFamily="2" charset="-122"/>
                  <a:ea typeface="华文细黑" panose="02010600040101010101" pitchFamily="2" charset="-122"/>
                </a:defRPr>
              </a:lvl1pPr>
              <a:lvl2pPr marL="742950" indent="-285750">
                <a:defRPr>
                  <a:latin typeface="Arial Narrow" panose="020B0606020202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latin typeface="Arial Narrow" panose="020B0606020202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latin typeface="Arial Narrow" panose="020B0606020202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latin typeface="Arial Narrow" panose="020B0606020202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 Narrow" panose="020B0606020202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 Narrow" panose="020B0606020202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 Narrow" panose="020B0606020202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 Narrow" panose="020B0606020202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200000"/>
                </a:lnSpc>
              </a:pPr>
              <a:r>
                <a:rPr lang="zh-CN" altLang="en-US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Script" panose="030B0504020000000003" pitchFamily="66" charset="0"/>
                  <a:ea typeface="WenYue GuDianMingChaoTi (Non-Commercial Use)" pitchFamily="50" charset="-122"/>
                  <a:cs typeface="+mn-ea"/>
                  <a:sym typeface="Segoe Script" panose="030B0504020000000003" pitchFamily="66" charset="0"/>
                </a:rPr>
                <a:t>点击</a:t>
              </a: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Script" panose="030B0504020000000003" pitchFamily="66" charset="0"/>
                  <a:ea typeface="WenYue GuDianMingChaoTi (Non-Commercial Use)" pitchFamily="50" charset="-122"/>
                  <a:cs typeface="+mn-ea"/>
                  <a:sym typeface="Segoe Script" panose="030B0504020000000003" pitchFamily="66" charset="0"/>
                </a:rPr>
                <a:t>此处更换</a:t>
              </a:r>
              <a:r>
                <a:rPr lang="zh-CN" altLang="en-US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Script" panose="030B0504020000000003" pitchFamily="66" charset="0"/>
                  <a:ea typeface="WenYue GuDianMingChaoTi (Non-Commercial Use)" pitchFamily="50" charset="-122"/>
                  <a:cs typeface="+mn-ea"/>
                  <a:sym typeface="Segoe Script" panose="030B0504020000000003" pitchFamily="66" charset="0"/>
                </a:rPr>
                <a:t>文本，</a:t>
              </a: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Script" panose="030B0504020000000003" pitchFamily="66" charset="0"/>
                  <a:ea typeface="WenYue GuDianMingChaoTi (Non-Commercial Use)" pitchFamily="50" charset="-122"/>
                  <a:cs typeface="+mn-ea"/>
                  <a:sym typeface="Segoe Script" panose="030B0504020000000003" pitchFamily="66" charset="0"/>
                </a:rPr>
                <a:t>点击此处更换</a:t>
              </a:r>
              <a:r>
                <a:rPr lang="zh-CN" altLang="en-US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Script" panose="030B0504020000000003" pitchFamily="66" charset="0"/>
                  <a:ea typeface="WenYue GuDianMingChaoTi (Non-Commercial Use)" pitchFamily="50" charset="-122"/>
                  <a:cs typeface="+mn-ea"/>
                  <a:sym typeface="Segoe Script" panose="030B0504020000000003" pitchFamily="66" charset="0"/>
                </a:rPr>
                <a:t>文本 </a:t>
              </a: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Script" panose="030B0504020000000003" pitchFamily="66" charset="0"/>
                  <a:ea typeface="WenYue GuDianMingChaoTi (Non-Commercial Use)" pitchFamily="50" charset="-122"/>
                  <a:cs typeface="+mn-ea"/>
                  <a:sym typeface="Segoe Script" panose="030B0504020000000003" pitchFamily="66" charset="0"/>
                </a:rPr>
                <a:t>，点击此处更换</a:t>
              </a:r>
              <a:r>
                <a:rPr lang="zh-CN" altLang="en-US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Script" panose="030B0504020000000003" pitchFamily="66" charset="0"/>
                  <a:ea typeface="WenYue GuDianMingChaoTi (Non-Commercial Use)" pitchFamily="50" charset="-122"/>
                  <a:cs typeface="+mn-ea"/>
                  <a:sym typeface="Segoe Script" panose="030B0504020000000003" pitchFamily="66" charset="0"/>
                </a:rPr>
                <a:t>文本，点击更换文本，点击更换</a:t>
              </a: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Script" panose="030B0504020000000003" pitchFamily="66" charset="0"/>
                  <a:ea typeface="WenYue GuDianMingChaoTi (Non-Commercial Use)" pitchFamily="50" charset="-122"/>
                  <a:cs typeface="+mn-ea"/>
                  <a:sym typeface="Segoe Script" panose="030B0504020000000003" pitchFamily="66" charset="0"/>
                </a:rPr>
                <a:t>文本。点击此处更换文本，点击此处更换文本 ，点击此处更换文本，点击更换文本，点击更换文本。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Script" panose="030B0504020000000003" pitchFamily="66" charset="0"/>
                <a:ea typeface="WenYue GuDianMingChaoTi (Non-Commercial Use)" pitchFamily="50" charset="-122"/>
                <a:cs typeface="+mn-ea"/>
                <a:sym typeface="Segoe Script" panose="030B0504020000000003" pitchFamily="66" charset="0"/>
              </a:endParaRPr>
            </a:p>
            <a:p>
              <a:pPr>
                <a:lnSpc>
                  <a:spcPct val="200000"/>
                </a:lnSpc>
              </a:pP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Script" panose="030B0504020000000003" pitchFamily="66" charset="0"/>
                <a:ea typeface="WenYue GuDianMingChaoTi (Non-Commercial Use)" pitchFamily="50" charset="-122"/>
                <a:cs typeface="+mn-ea"/>
                <a:sym typeface="Segoe Script" panose="030B0504020000000003" pitchFamily="66" charset="0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602784" y="417920"/>
              <a:ext cx="613329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400" spc="600" dirty="0" smtClean="0">
                  <a:solidFill>
                    <a:schemeClr val="accent1"/>
                  </a:solidFill>
                  <a:latin typeface="Segoe Script" panose="030B0504020000000003" pitchFamily="66" charset="0"/>
                  <a:ea typeface="WenYue GuDianMingChaoTi (Non-Commercial Use)" pitchFamily="50" charset="-122"/>
                  <a:cs typeface="+mn-ea"/>
                  <a:sym typeface="Segoe Script" panose="030B0504020000000003" pitchFamily="66" charset="0"/>
                </a:rPr>
                <a:t>七月你好</a:t>
              </a:r>
              <a:endParaRPr lang="zh-CN" altLang="en-US" sz="4400" spc="600" dirty="0">
                <a:solidFill>
                  <a:schemeClr val="accent1"/>
                </a:solidFill>
                <a:latin typeface="Segoe Script" panose="030B0504020000000003" pitchFamily="66" charset="0"/>
                <a:ea typeface="WenYue GuDianMingChaoTi (Non-Commercial Use)" pitchFamily="50" charset="-122"/>
                <a:cs typeface="+mn-ea"/>
                <a:sym typeface="Segoe Script" panose="030B0504020000000003" pitchFamily="66" charset="0"/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 flipH="1">
              <a:off x="10939099" y="-48683"/>
              <a:ext cx="927061" cy="2306320"/>
              <a:chOff x="0" y="-239893"/>
              <a:chExt cx="1702736" cy="4236027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-239893"/>
                <a:ext cx="1429517" cy="1429518"/>
              </a:xfrm>
              <a:prstGeom prst="rect">
                <a:avLst/>
              </a:prstGeom>
            </p:spPr>
          </p:pic>
          <p:sp>
            <p:nvSpPr>
              <p:cNvPr id="8" name="文本框 7"/>
              <p:cNvSpPr txBox="1"/>
              <p:nvPr/>
            </p:nvSpPr>
            <p:spPr>
              <a:xfrm>
                <a:off x="971462" y="276247"/>
                <a:ext cx="731274" cy="2094981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en-US" altLang="zh-CN" sz="1400" dirty="0" smtClean="0">
                    <a:solidFill>
                      <a:schemeClr val="accent1">
                        <a:lumMod val="50000"/>
                      </a:schemeClr>
                    </a:solidFill>
                    <a:latin typeface="Segoe Script" panose="030B0504020000000003" pitchFamily="66" charset="0"/>
                    <a:ea typeface="WenYue GuDianMingChaoTi (Non-Commercial Use)" pitchFamily="50" charset="-122"/>
                    <a:sym typeface="Segoe Script" panose="030B0504020000000003" pitchFamily="66" charset="0"/>
                  </a:rPr>
                  <a:t>BY </a:t>
                </a:r>
                <a:r>
                  <a:rPr lang="zh-CN" altLang="en-US" sz="1400" dirty="0" smtClean="0">
                    <a:solidFill>
                      <a:schemeClr val="accent1">
                        <a:lumMod val="50000"/>
                      </a:schemeClr>
                    </a:solidFill>
                    <a:latin typeface="Segoe Script" panose="030B0504020000000003" pitchFamily="66" charset="0"/>
                    <a:ea typeface="WenYue GuDianMingChaoTi (Non-Commercial Use)" pitchFamily="50" charset="-122"/>
                    <a:sym typeface="Segoe Script" panose="030B0504020000000003" pitchFamily="66" charset="0"/>
                  </a:rPr>
                  <a:t>小木头</a:t>
                </a:r>
                <a:endParaRPr lang="zh-CN" altLang="en-US" sz="1400" dirty="0">
                  <a:solidFill>
                    <a:schemeClr val="accent1">
                      <a:lumMod val="50000"/>
                    </a:schemeClr>
                  </a:solidFill>
                  <a:latin typeface="Segoe Script" panose="030B0504020000000003" pitchFamily="66" charset="0"/>
                  <a:ea typeface="WenYue GuDianMingChaoTi (Non-Commercial Use)" pitchFamily="50" charset="-122"/>
                  <a:sym typeface="Segoe Script" panose="030B0504020000000003" pitchFamily="66" charset="0"/>
                </a:endParaRPr>
              </a:p>
            </p:txBody>
          </p:sp>
          <p:sp>
            <p:nvSpPr>
              <p:cNvPr id="9" name="文本框 8"/>
              <p:cNvSpPr txBox="1"/>
              <p:nvPr/>
            </p:nvSpPr>
            <p:spPr>
              <a:xfrm>
                <a:off x="540389" y="276247"/>
                <a:ext cx="678353" cy="3719887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en-US" altLang="zh-CN" sz="1200" dirty="0" smtClean="0">
                    <a:solidFill>
                      <a:schemeClr val="accent1">
                        <a:lumMod val="50000"/>
                      </a:schemeClr>
                    </a:solidFill>
                    <a:latin typeface="Segoe Script" panose="030B0504020000000003" pitchFamily="66" charset="0"/>
                    <a:ea typeface="WenYue GuDianMingChaoTi (Non-Commercial Use)" pitchFamily="50" charset="-122"/>
                    <a:sym typeface="Segoe Script" panose="030B0504020000000003" pitchFamily="66" charset="0"/>
                  </a:rPr>
                  <a:t>http://ibaotu.com/ppt/</a:t>
                </a:r>
                <a:endParaRPr lang="zh-CN" altLang="en-US" sz="1200" dirty="0">
                  <a:solidFill>
                    <a:schemeClr val="accent1">
                      <a:lumMod val="50000"/>
                    </a:schemeClr>
                  </a:solidFill>
                  <a:latin typeface="Segoe Script" panose="030B0504020000000003" pitchFamily="66" charset="0"/>
                  <a:ea typeface="WenYue GuDianMingChaoTi (Non-Commercial Use)" pitchFamily="50" charset="-122"/>
                  <a:sym typeface="Segoe Script" panose="030B0504020000000003" pitchFamily="66" charset="0"/>
                </a:endParaRPr>
              </a:p>
            </p:txBody>
          </p:sp>
        </p:grp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tile tx="-3810000" ty="-450850" sx="100000" sy="100000" flip="xy" algn="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组合 44"/>
          <p:cNvGrpSpPr/>
          <p:nvPr/>
        </p:nvGrpSpPr>
        <p:grpSpPr>
          <a:xfrm>
            <a:off x="0" y="396240"/>
            <a:ext cx="12204847" cy="6461760"/>
            <a:chOff x="0" y="396240"/>
            <a:chExt cx="12204847" cy="6461760"/>
          </a:xfrm>
        </p:grpSpPr>
        <p:grpSp>
          <p:nvGrpSpPr>
            <p:cNvPr id="61" name="组合 60"/>
            <p:cNvGrpSpPr/>
            <p:nvPr/>
          </p:nvGrpSpPr>
          <p:grpSpPr>
            <a:xfrm>
              <a:off x="0" y="396240"/>
              <a:ext cx="12192000" cy="6461760"/>
              <a:chOff x="0" y="396240"/>
              <a:chExt cx="12192000" cy="6461760"/>
            </a:xfrm>
          </p:grpSpPr>
          <p:sp>
            <p:nvSpPr>
              <p:cNvPr id="68" name="矩形 67"/>
              <p:cNvSpPr/>
              <p:nvPr/>
            </p:nvSpPr>
            <p:spPr>
              <a:xfrm>
                <a:off x="0" y="3429000"/>
                <a:ext cx="12192000" cy="342900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endParaRPr>
              </a:p>
            </p:txBody>
          </p:sp>
          <p:sp>
            <p:nvSpPr>
              <p:cNvPr id="69" name="矩形 68"/>
              <p:cNvSpPr/>
              <p:nvPr/>
            </p:nvSpPr>
            <p:spPr>
              <a:xfrm>
                <a:off x="487680" y="396240"/>
                <a:ext cx="11221720" cy="6065520"/>
              </a:xfrm>
              <a:prstGeom prst="rect">
                <a:avLst/>
              </a:prstGeom>
              <a:noFill/>
              <a:ln w="158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endParaRPr>
              </a:p>
            </p:txBody>
          </p:sp>
        </p:grpSp>
        <p:pic>
          <p:nvPicPr>
            <p:cNvPr id="62" name="图片 61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18" r="4468" b="60900"/>
            <a:stretch>
              <a:fillRect/>
            </a:stretch>
          </p:blipFill>
          <p:spPr>
            <a:xfrm>
              <a:off x="9773920" y="2679153"/>
              <a:ext cx="2430927" cy="1303567"/>
            </a:xfrm>
            <a:prstGeom prst="rect">
              <a:avLst/>
            </a:prstGeom>
          </p:spPr>
        </p:pic>
        <p:grpSp>
          <p:nvGrpSpPr>
            <p:cNvPr id="63" name="组合 62"/>
            <p:cNvGrpSpPr/>
            <p:nvPr/>
          </p:nvGrpSpPr>
          <p:grpSpPr>
            <a:xfrm>
              <a:off x="0" y="5430520"/>
              <a:ext cx="2387600" cy="487680"/>
              <a:chOff x="-20320" y="4246880"/>
              <a:chExt cx="2387600" cy="487680"/>
            </a:xfrm>
          </p:grpSpPr>
          <p:cxnSp>
            <p:nvCxnSpPr>
              <p:cNvPr id="64" name="直接连接符 63"/>
              <p:cNvCxnSpPr/>
              <p:nvPr/>
            </p:nvCxnSpPr>
            <p:spPr>
              <a:xfrm>
                <a:off x="-20320" y="4246880"/>
                <a:ext cx="1412240" cy="0"/>
              </a:xfrm>
              <a:prstGeom prst="line">
                <a:avLst/>
              </a:prstGeom>
              <a:ln w="158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接连接符 64"/>
              <p:cNvCxnSpPr/>
              <p:nvPr/>
            </p:nvCxnSpPr>
            <p:spPr>
              <a:xfrm>
                <a:off x="-20320" y="4414520"/>
                <a:ext cx="1727200" cy="0"/>
              </a:xfrm>
              <a:prstGeom prst="line">
                <a:avLst/>
              </a:prstGeom>
              <a:ln w="158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接连接符 65"/>
              <p:cNvCxnSpPr/>
              <p:nvPr/>
            </p:nvCxnSpPr>
            <p:spPr>
              <a:xfrm>
                <a:off x="-20320" y="4585841"/>
                <a:ext cx="2062480" cy="0"/>
              </a:xfrm>
              <a:prstGeom prst="line">
                <a:avLst/>
              </a:prstGeom>
              <a:ln w="158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直接连接符 66"/>
              <p:cNvCxnSpPr/>
              <p:nvPr/>
            </p:nvCxnSpPr>
            <p:spPr>
              <a:xfrm>
                <a:off x="-20320" y="4734560"/>
                <a:ext cx="2387600" cy="0"/>
              </a:xfrm>
              <a:prstGeom prst="line">
                <a:avLst/>
              </a:prstGeom>
              <a:ln w="158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6" name="组合 45"/>
          <p:cNvGrpSpPr/>
          <p:nvPr/>
        </p:nvGrpSpPr>
        <p:grpSpPr>
          <a:xfrm>
            <a:off x="3722345" y="1427480"/>
            <a:ext cx="6209055" cy="4680240"/>
            <a:chOff x="4016985" y="1427480"/>
            <a:chExt cx="6209055" cy="4680240"/>
          </a:xfrm>
        </p:grpSpPr>
        <p:grpSp>
          <p:nvGrpSpPr>
            <p:cNvPr id="47" name="组合 46"/>
            <p:cNvGrpSpPr/>
            <p:nvPr/>
          </p:nvGrpSpPr>
          <p:grpSpPr>
            <a:xfrm>
              <a:off x="4018280" y="1427480"/>
              <a:ext cx="6207760" cy="4003040"/>
              <a:chOff x="4556760" y="1427480"/>
              <a:chExt cx="6207760" cy="4003040"/>
            </a:xfrm>
          </p:grpSpPr>
          <p:grpSp>
            <p:nvGrpSpPr>
              <p:cNvPr id="49" name="组合 48"/>
              <p:cNvGrpSpPr/>
              <p:nvPr/>
            </p:nvGrpSpPr>
            <p:grpSpPr>
              <a:xfrm>
                <a:off x="4556760" y="1427480"/>
                <a:ext cx="6207760" cy="4003040"/>
                <a:chOff x="4556760" y="1427480"/>
                <a:chExt cx="6207760" cy="4003040"/>
              </a:xfrm>
            </p:grpSpPr>
            <p:sp>
              <p:nvSpPr>
                <p:cNvPr id="59" name="矩形 58"/>
                <p:cNvSpPr/>
                <p:nvPr/>
              </p:nvSpPr>
              <p:spPr>
                <a:xfrm>
                  <a:off x="4556760" y="1427480"/>
                  <a:ext cx="6207760" cy="4003040"/>
                </a:xfrm>
                <a:prstGeom prst="rect">
                  <a:avLst/>
                </a:prstGeom>
                <a:solidFill>
                  <a:srgbClr val="7EA6B4"/>
                </a:solidFill>
                <a:ln w="1936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endParaRPr>
                </a:p>
              </p:txBody>
            </p:sp>
            <p:sp>
              <p:nvSpPr>
                <p:cNvPr id="60" name="矩形 59"/>
                <p:cNvSpPr/>
                <p:nvPr/>
              </p:nvSpPr>
              <p:spPr>
                <a:xfrm>
                  <a:off x="4653280" y="1524000"/>
                  <a:ext cx="6024880" cy="20320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endParaRPr>
                </a:p>
              </p:txBody>
            </p:sp>
          </p:grpSp>
          <p:grpSp>
            <p:nvGrpSpPr>
              <p:cNvPr id="50" name="组合 49"/>
              <p:cNvGrpSpPr/>
              <p:nvPr/>
            </p:nvGrpSpPr>
            <p:grpSpPr>
              <a:xfrm>
                <a:off x="5262880" y="2167840"/>
                <a:ext cx="5151120" cy="2550081"/>
                <a:chOff x="5262880" y="2096720"/>
                <a:chExt cx="5151120" cy="2550081"/>
              </a:xfrm>
            </p:grpSpPr>
            <p:sp>
              <p:nvSpPr>
                <p:cNvPr id="56" name="文本框 55"/>
                <p:cNvSpPr txBox="1"/>
                <p:nvPr/>
              </p:nvSpPr>
              <p:spPr>
                <a:xfrm>
                  <a:off x="5262880" y="2096720"/>
                  <a:ext cx="5151120" cy="13234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zh-CN" altLang="en-US" sz="8000" spc="600" dirty="0" smtClean="0">
                      <a:solidFill>
                        <a:schemeClr val="bg1"/>
                      </a:solidFill>
                      <a:latin typeface="Tempus Sans ITC" panose="04020404030D07020202" pitchFamily="82" charset="0"/>
                      <a:ea typeface="WenYue GuDianMingChaoTi (Non-Commercial Use)" pitchFamily="50" charset="-122"/>
                      <a:sym typeface="Tempus Sans ITC" panose="04020404030D07020202" pitchFamily="82" charset="0"/>
                    </a:rPr>
                    <a:t>感谢聆听</a:t>
                  </a:r>
                  <a:endParaRPr lang="zh-CN" altLang="en-US" sz="8000" spc="600" dirty="0">
                    <a:solidFill>
                      <a:schemeClr val="bg1"/>
                    </a:solidFill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endParaRPr>
                </a:p>
              </p:txBody>
            </p:sp>
            <p:sp>
              <p:nvSpPr>
                <p:cNvPr id="57" name="文本框 56"/>
                <p:cNvSpPr txBox="1"/>
                <p:nvPr/>
              </p:nvSpPr>
              <p:spPr>
                <a:xfrm>
                  <a:off x="5923280" y="3420159"/>
                  <a:ext cx="4490720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altLang="zh-CN" sz="4800" b="1" spc="6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empus Sans ITC" panose="04020404030D07020202" pitchFamily="82" charset="0"/>
                      <a:ea typeface="WenYue GuDianMingChaoTi (Non-Commercial Use)" pitchFamily="50" charset="-122"/>
                      <a:sym typeface="Tempus Sans ITC" panose="04020404030D07020202" pitchFamily="82" charset="0"/>
                    </a:rPr>
                    <a:t>THANK YOU</a:t>
                  </a:r>
                  <a:endParaRPr lang="zh-CN" altLang="en-US" sz="4800" b="1" spc="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endParaRPr>
                </a:p>
              </p:txBody>
            </p:sp>
            <p:sp>
              <p:nvSpPr>
                <p:cNvPr id="58" name="文本框 57"/>
                <p:cNvSpPr txBox="1"/>
                <p:nvPr/>
              </p:nvSpPr>
              <p:spPr>
                <a:xfrm>
                  <a:off x="6240780" y="4277469"/>
                  <a:ext cx="417322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zh-CN" altLang="en-US" spc="600" dirty="0" smtClean="0">
                      <a:solidFill>
                        <a:schemeClr val="bg1"/>
                      </a:solidFill>
                      <a:latin typeface="Tempus Sans ITC" panose="04020404030D07020202" pitchFamily="82" charset="0"/>
                      <a:ea typeface="WenYue GuDianMingChaoTi (Non-Commercial Use)" pitchFamily="50" charset="-122"/>
                      <a:sym typeface="Tempus Sans ITC" panose="04020404030D07020202" pitchFamily="82" charset="0"/>
                    </a:rPr>
                    <a:t>点击更换您的文字内容</a:t>
                  </a:r>
                  <a:endParaRPr lang="zh-CN" altLang="en-US" spc="600" dirty="0">
                    <a:solidFill>
                      <a:schemeClr val="bg1"/>
                    </a:solidFill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endParaRPr>
                </a:p>
              </p:txBody>
            </p:sp>
          </p:grpSp>
          <p:pic>
            <p:nvPicPr>
              <p:cNvPr id="51" name="图片 50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700480" y="2988360"/>
                <a:ext cx="1395520" cy="2442160"/>
              </a:xfrm>
              <a:prstGeom prst="rect">
                <a:avLst/>
              </a:prstGeom>
            </p:spPr>
          </p:pic>
          <p:grpSp>
            <p:nvGrpSpPr>
              <p:cNvPr id="52" name="组合 51"/>
              <p:cNvGrpSpPr/>
              <p:nvPr/>
            </p:nvGrpSpPr>
            <p:grpSpPr>
              <a:xfrm>
                <a:off x="5153513" y="1864357"/>
                <a:ext cx="996821" cy="700849"/>
                <a:chOff x="5153513" y="1864357"/>
                <a:chExt cx="996821" cy="700849"/>
              </a:xfrm>
            </p:grpSpPr>
            <p:pic>
              <p:nvPicPr>
                <p:cNvPr id="53" name="图片 52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965" t="7934" r="-1633" b="73645"/>
                <a:stretch>
                  <a:fillRect/>
                </a:stretch>
              </p:blipFill>
              <p:spPr>
                <a:xfrm>
                  <a:off x="5153513" y="1864357"/>
                  <a:ext cx="472537" cy="447041"/>
                </a:xfrm>
                <a:prstGeom prst="rect">
                  <a:avLst/>
                </a:prstGeom>
              </p:spPr>
            </p:pic>
            <p:pic>
              <p:nvPicPr>
                <p:cNvPr id="54" name="图片 53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965" t="7934" r="-1633" b="73645"/>
                <a:stretch>
                  <a:fillRect/>
                </a:stretch>
              </p:blipFill>
              <p:spPr>
                <a:xfrm>
                  <a:off x="5626050" y="2243118"/>
                  <a:ext cx="340457" cy="322088"/>
                </a:xfrm>
                <a:prstGeom prst="rect">
                  <a:avLst/>
                </a:prstGeom>
              </p:spPr>
            </p:pic>
            <p:pic>
              <p:nvPicPr>
                <p:cNvPr id="55" name="图片 54"/>
                <p:cNvPicPr>
                  <a:picLocks noChangeAspect="1"/>
                </p:cNvPicPr>
                <p:nvPr/>
              </p:nvPicPr>
              <p:blipFill>
                <a:blip r:embed="rId6" cstate="print"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89781" y="1969482"/>
                  <a:ext cx="760553" cy="510838"/>
                </a:xfrm>
                <a:prstGeom prst="rect">
                  <a:avLst/>
                </a:prstGeom>
              </p:spPr>
            </p:pic>
          </p:grpSp>
        </p:grpSp>
        <p:sp>
          <p:nvSpPr>
            <p:cNvPr id="48" name="文本框 47"/>
            <p:cNvSpPr txBox="1"/>
            <p:nvPr/>
          </p:nvSpPr>
          <p:spPr>
            <a:xfrm>
              <a:off x="4016985" y="5738388"/>
              <a:ext cx="62090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pc="600" dirty="0" smtClean="0">
                  <a:solidFill>
                    <a:schemeClr val="bg1"/>
                  </a:solidFill>
                  <a:latin typeface="Tempus Sans ITC" panose="04020404030D07020202" pitchFamily="82" charset="0"/>
                </a:rPr>
                <a:t>HELLO JULY.SUMMERTIME IS HERE.</a:t>
              </a:r>
              <a:endParaRPr lang="zh-CN" altLang="en-US" spc="600" dirty="0">
                <a:solidFill>
                  <a:schemeClr val="bg1"/>
                </a:solidFill>
                <a:latin typeface="Tempus Sans ITC" panose="04020404030D07020202" pitchFamily="82" charset="0"/>
              </a:endParaRPr>
            </a:p>
          </p:txBody>
        </p: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tile tx="-3333750" ty="-152400" sx="100000" sy="100000" flip="xy" algn="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-1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1656907" y="1111102"/>
            <a:ext cx="8878186" cy="4635795"/>
            <a:chOff x="1656907" y="1111102"/>
            <a:chExt cx="8878186" cy="4635795"/>
          </a:xfrm>
        </p:grpSpPr>
        <p:sp>
          <p:nvSpPr>
            <p:cNvPr id="13" name="矩形 12"/>
            <p:cNvSpPr/>
            <p:nvPr/>
          </p:nvSpPr>
          <p:spPr>
            <a:xfrm>
              <a:off x="1656907" y="1111102"/>
              <a:ext cx="8878186" cy="463579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5" name="直接连接符 14"/>
            <p:cNvCxnSpPr/>
            <p:nvPr/>
          </p:nvCxnSpPr>
          <p:spPr>
            <a:xfrm>
              <a:off x="6085367" y="1653363"/>
              <a:ext cx="0" cy="3551274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  <a:effectLst>
              <a:outerShdw blurRad="76200" dist="25400" dir="2700000" algn="tl" rotWithShape="0">
                <a:schemeClr val="accent1">
                  <a:lumMod val="75000"/>
                  <a:alpha val="38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组合 20"/>
            <p:cNvGrpSpPr/>
            <p:nvPr/>
          </p:nvGrpSpPr>
          <p:grpSpPr>
            <a:xfrm>
              <a:off x="2286114" y="1876649"/>
              <a:ext cx="3226867" cy="3144192"/>
              <a:chOff x="2286114" y="1653363"/>
              <a:chExt cx="3226867" cy="3144192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2600546" y="1653363"/>
                <a:ext cx="2912435" cy="1159838"/>
                <a:chOff x="2600546" y="1653363"/>
                <a:chExt cx="2912435" cy="1159838"/>
              </a:xfrm>
            </p:grpSpPr>
            <p:sp>
              <p:nvSpPr>
                <p:cNvPr id="18" name="矩形 17"/>
                <p:cNvSpPr/>
                <p:nvPr/>
              </p:nvSpPr>
              <p:spPr>
                <a:xfrm>
                  <a:off x="2600546" y="2111453"/>
                  <a:ext cx="2541182" cy="701748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ffectLst>
                  <a:outerShdw blurRad="342900" dist="50800" dir="2700000" algn="tl" rotWithShape="0">
                    <a:prstClr val="black">
                      <a:alpha val="23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2800" spc="6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文悦古典明朝体 (非商业使用) W5" pitchFamily="50" charset="-122"/>
                      <a:ea typeface="文悦古典明朝体 (非商业使用) W5" pitchFamily="50" charset="-122"/>
                    </a:rPr>
                    <a:t>七月你好</a:t>
                  </a:r>
                  <a:endParaRPr lang="zh-CN" altLang="en-US" sz="2800" spc="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文悦古典明朝体 (非商业使用) W5" pitchFamily="50" charset="-122"/>
                    <a:ea typeface="文悦古典明朝体 (非商业使用) W5" pitchFamily="50" charset="-122"/>
                  </a:endParaRPr>
                </a:p>
              </p:txBody>
            </p:sp>
            <p:pic>
              <p:nvPicPr>
                <p:cNvPr id="31" name="图片 30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71674" y="1653363"/>
                  <a:ext cx="628211" cy="628211"/>
                </a:xfrm>
                <a:prstGeom prst="rect">
                  <a:avLst/>
                </a:prstGeom>
              </p:spPr>
            </p:pic>
            <p:pic>
              <p:nvPicPr>
                <p:cNvPr id="32" name="图片 31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7421" y="2047658"/>
                  <a:ext cx="415560" cy="415560"/>
                </a:xfrm>
                <a:prstGeom prst="rect">
                  <a:avLst/>
                </a:prstGeom>
              </p:spPr>
            </p:pic>
          </p:grpSp>
          <p:sp>
            <p:nvSpPr>
              <p:cNvPr id="43" name="文本框 42"/>
              <p:cNvSpPr txBox="1"/>
              <p:nvPr/>
            </p:nvSpPr>
            <p:spPr>
              <a:xfrm>
                <a:off x="2286114" y="3412560"/>
                <a:ext cx="3170045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1400" spc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rPr>
                  <a:t>点击输入文字，点击输入</a:t>
                </a:r>
                <a:r>
                  <a:rPr lang="zh-CN" altLang="en-US" sz="1400" spc="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rPr>
                  <a:t>文字。点击输入文字，</a:t>
                </a:r>
                <a:endParaRPr lang="zh-CN" altLang="en-US" sz="1400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zh-CN" altLang="en-US" sz="1400" spc="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rPr>
                  <a:t>点击输入文字。点击输入文字</a:t>
                </a:r>
                <a:r>
                  <a:rPr lang="zh-CN" altLang="en-US" sz="1400" spc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rPr>
                  <a:t>，点击</a:t>
                </a:r>
                <a:r>
                  <a:rPr lang="zh-CN" altLang="en-US" sz="1400" spc="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rPr>
                  <a:t>输入文字</a:t>
                </a:r>
                <a:r>
                  <a:rPr lang="zh-CN" altLang="en-US" sz="1400" spc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rPr>
                  <a:t>。</a:t>
                </a:r>
                <a:endParaRPr lang="zh-CN" altLang="en-US" sz="1400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endParaRPr>
              </a:p>
            </p:txBody>
          </p:sp>
        </p:grp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7473" y="1562242"/>
              <a:ext cx="3996987" cy="3626446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6971857" y="2186331"/>
              <a:ext cx="2690037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5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empus Sans ITC" panose="04020404030D07020202" pitchFamily="82" charset="0"/>
                </a:rPr>
                <a:t>PART</a:t>
              </a:r>
              <a:endParaRPr lang="en-US" altLang="zh-CN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empus Sans ITC" panose="04020404030D07020202" pitchFamily="82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zh-CN" sz="5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empus Sans ITC" panose="04020404030D07020202" pitchFamily="82" charset="0"/>
                </a:rPr>
                <a:t>ONE</a:t>
              </a:r>
              <a:endParaRPr lang="zh-CN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Tempus Sans ITC" panose="04020404030D07020202" pitchFamily="82" charset="0"/>
              </a:endParaRPr>
            </a:p>
          </p:txBody>
        </p: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26408" y="2063555"/>
            <a:ext cx="10840356" cy="3961977"/>
            <a:chOff x="926408" y="1819715"/>
            <a:chExt cx="10840356" cy="3961977"/>
          </a:xfrm>
        </p:grpSpPr>
        <p:grpSp>
          <p:nvGrpSpPr>
            <p:cNvPr id="3" name="组合 2"/>
            <p:cNvGrpSpPr/>
            <p:nvPr/>
          </p:nvGrpSpPr>
          <p:grpSpPr>
            <a:xfrm>
              <a:off x="926408" y="1820978"/>
              <a:ext cx="3935614" cy="3960714"/>
              <a:chOff x="4369714" y="1686560"/>
              <a:chExt cx="3472891" cy="3495040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4369714" y="1686560"/>
                <a:ext cx="3472891" cy="3495040"/>
                <a:chOff x="1849120" y="1498600"/>
                <a:chExt cx="3982720" cy="4008120"/>
              </a:xfrm>
            </p:grpSpPr>
            <p:sp>
              <p:nvSpPr>
                <p:cNvPr id="18" name="矩形 17"/>
                <p:cNvSpPr/>
                <p:nvPr/>
              </p:nvSpPr>
              <p:spPr>
                <a:xfrm>
                  <a:off x="1849120" y="1498600"/>
                  <a:ext cx="1930400" cy="1930400"/>
                </a:xfrm>
                <a:prstGeom prst="rect">
                  <a:avLst/>
                </a:prstGeom>
                <a:blipFill dpi="0" rotWithShape="1">
                  <a:blip r:embed="rId1"/>
                  <a:srcRect/>
                  <a:tile tx="0" ty="0" sx="100000" sy="100000" flip="none" algn="tr"/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Segoe Script" panose="030B0504020000000003" pitchFamily="66" charset="0"/>
                    <a:ea typeface="WenYue GuDianMingChaoTi (Non-Commercial Use)" pitchFamily="50" charset="-122"/>
                    <a:cs typeface="+mn-ea"/>
                    <a:sym typeface="Segoe Script" panose="030B0504020000000003" pitchFamily="66" charset="0"/>
                  </a:endParaRPr>
                </a:p>
              </p:txBody>
            </p:sp>
            <p:sp>
              <p:nvSpPr>
                <p:cNvPr id="19" name="矩形 18"/>
                <p:cNvSpPr/>
                <p:nvPr/>
              </p:nvSpPr>
              <p:spPr>
                <a:xfrm>
                  <a:off x="3901440" y="3576320"/>
                  <a:ext cx="1930400" cy="1930400"/>
                </a:xfrm>
                <a:prstGeom prst="rect">
                  <a:avLst/>
                </a:prstGeom>
                <a:blipFill dpi="0" rotWithShape="1">
                  <a:blip r:embed="rId1"/>
                  <a:srcRect/>
                  <a:tile tx="0" ty="0" sx="100000" sy="100000" flip="none" algn="tr"/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Segoe Script" panose="030B0504020000000003" pitchFamily="66" charset="0"/>
                    <a:ea typeface="WenYue GuDianMingChaoTi (Non-Commercial Use)" pitchFamily="50" charset="-122"/>
                    <a:cs typeface="+mn-ea"/>
                    <a:sym typeface="Segoe Script" panose="030B0504020000000003" pitchFamily="66" charset="0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1849120" y="3576320"/>
                  <a:ext cx="1930400" cy="1930400"/>
                </a:xfrm>
                <a:prstGeom prst="rect">
                  <a:avLst/>
                </a:prstGeom>
                <a:blipFill dpi="0" rotWithShape="1">
                  <a:blip r:embed="rId1"/>
                  <a:srcRect/>
                  <a:tile tx="0" ty="0" sx="100000" sy="100000" flip="none" algn="br"/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Segoe Script" panose="030B0504020000000003" pitchFamily="66" charset="0"/>
                    <a:ea typeface="WenYue GuDianMingChaoTi (Non-Commercial Use)" pitchFamily="50" charset="-122"/>
                    <a:cs typeface="+mn-ea"/>
                    <a:sym typeface="Segoe Script" panose="030B0504020000000003" pitchFamily="66" charset="0"/>
                  </a:endParaRPr>
                </a:p>
              </p:txBody>
            </p:sp>
            <p:sp>
              <p:nvSpPr>
                <p:cNvPr id="21" name="矩形 20"/>
                <p:cNvSpPr/>
                <p:nvPr/>
              </p:nvSpPr>
              <p:spPr>
                <a:xfrm>
                  <a:off x="3901440" y="1498600"/>
                  <a:ext cx="1930400" cy="1930400"/>
                </a:xfrm>
                <a:prstGeom prst="rect">
                  <a:avLst/>
                </a:prstGeom>
                <a:blipFill dpi="0" rotWithShape="1">
                  <a:blip r:embed="rId1"/>
                  <a:srcRect/>
                  <a:tile tx="0" ty="0" sx="100000" sy="100000" flip="none" algn="br"/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Segoe Script" panose="030B0504020000000003" pitchFamily="66" charset="0"/>
                    <a:ea typeface="WenYue GuDianMingChaoTi (Non-Commercial Use)" pitchFamily="50" charset="-122"/>
                    <a:cs typeface="+mn-ea"/>
                    <a:sym typeface="Segoe Script" panose="030B0504020000000003" pitchFamily="66" charset="0"/>
                  </a:endParaRPr>
                </a:p>
              </p:txBody>
            </p:sp>
          </p:grpSp>
          <p:sp>
            <p:nvSpPr>
              <p:cNvPr id="17" name="矩形 16"/>
              <p:cNvSpPr/>
              <p:nvPr/>
            </p:nvSpPr>
            <p:spPr>
              <a:xfrm>
                <a:off x="5264689" y="2595880"/>
                <a:ext cx="1676400" cy="1676400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3600" spc="300" dirty="0" smtClean="0">
                    <a:latin typeface="Segoe Script" panose="030B0504020000000003" pitchFamily="66" charset="0"/>
                    <a:ea typeface="WenYue GuDianMingChaoTi (Non-Commercial Use)" pitchFamily="50" charset="-122"/>
                    <a:cs typeface="+mn-ea"/>
                    <a:sym typeface="Segoe Script" panose="030B0504020000000003" pitchFamily="66" charset="0"/>
                  </a:rPr>
                  <a:t>TITLE</a:t>
                </a:r>
                <a:endParaRPr lang="zh-CN" altLang="en-US" sz="3600" spc="300" dirty="0">
                  <a:latin typeface="Segoe Script" panose="030B0504020000000003" pitchFamily="66" charset="0"/>
                  <a:ea typeface="WenYue GuDianMingChaoTi (Non-Commercial Use)" pitchFamily="50" charset="-122"/>
                  <a:cs typeface="+mn-ea"/>
                  <a:sym typeface="Segoe Script" panose="030B0504020000000003" pitchFamily="66" charset="0"/>
                </a:endParaRPr>
              </a:p>
            </p:txBody>
          </p:sp>
        </p:grpSp>
        <p:sp>
          <p:nvSpPr>
            <p:cNvPr id="4" name="îṥļîḑé-Freeform: Shape 15"/>
            <p:cNvSpPr/>
            <p:nvPr/>
          </p:nvSpPr>
          <p:spPr bwMode="auto">
            <a:xfrm>
              <a:off x="5470877" y="1820978"/>
              <a:ext cx="427524" cy="426261"/>
            </a:xfrm>
            <a:custGeom>
              <a:avLst/>
              <a:gdLst>
                <a:gd name="T0" fmla="*/ 122 w 186"/>
                <a:gd name="T1" fmla="*/ 160 h 185"/>
                <a:gd name="T2" fmla="*/ 122 w 186"/>
                <a:gd name="T3" fmla="*/ 152 h 185"/>
                <a:gd name="T4" fmla="*/ 59 w 186"/>
                <a:gd name="T5" fmla="*/ 156 h 185"/>
                <a:gd name="T6" fmla="*/ 63 w 186"/>
                <a:gd name="T7" fmla="*/ 143 h 185"/>
                <a:gd name="T8" fmla="*/ 110 w 186"/>
                <a:gd name="T9" fmla="*/ 139 h 185"/>
                <a:gd name="T10" fmla="*/ 63 w 186"/>
                <a:gd name="T11" fmla="*/ 135 h 185"/>
                <a:gd name="T12" fmla="*/ 63 w 186"/>
                <a:gd name="T13" fmla="*/ 143 h 185"/>
                <a:gd name="T14" fmla="*/ 152 w 186"/>
                <a:gd name="T15" fmla="*/ 50 h 185"/>
                <a:gd name="T16" fmla="*/ 143 w 186"/>
                <a:gd name="T17" fmla="*/ 0 h 185"/>
                <a:gd name="T18" fmla="*/ 34 w 186"/>
                <a:gd name="T19" fmla="*/ 8 h 185"/>
                <a:gd name="T20" fmla="*/ 25 w 186"/>
                <a:gd name="T21" fmla="*/ 50 h 185"/>
                <a:gd name="T22" fmla="*/ 0 w 186"/>
                <a:gd name="T23" fmla="*/ 143 h 185"/>
                <a:gd name="T24" fmla="*/ 34 w 186"/>
                <a:gd name="T25" fmla="*/ 169 h 185"/>
                <a:gd name="T26" fmla="*/ 42 w 186"/>
                <a:gd name="T27" fmla="*/ 185 h 185"/>
                <a:gd name="T28" fmla="*/ 152 w 186"/>
                <a:gd name="T29" fmla="*/ 177 h 185"/>
                <a:gd name="T30" fmla="*/ 160 w 186"/>
                <a:gd name="T31" fmla="*/ 169 h 185"/>
                <a:gd name="T32" fmla="*/ 186 w 186"/>
                <a:gd name="T33" fmla="*/ 76 h 185"/>
                <a:gd name="T34" fmla="*/ 42 w 186"/>
                <a:gd name="T35" fmla="*/ 8 h 185"/>
                <a:gd name="T36" fmla="*/ 143 w 186"/>
                <a:gd name="T37" fmla="*/ 50 h 185"/>
                <a:gd name="T38" fmla="*/ 42 w 186"/>
                <a:gd name="T39" fmla="*/ 8 h 185"/>
                <a:gd name="T40" fmla="*/ 42 w 186"/>
                <a:gd name="T41" fmla="*/ 177 h 185"/>
                <a:gd name="T42" fmla="*/ 143 w 186"/>
                <a:gd name="T43" fmla="*/ 126 h 185"/>
                <a:gd name="T44" fmla="*/ 177 w 186"/>
                <a:gd name="T45" fmla="*/ 143 h 185"/>
                <a:gd name="T46" fmla="*/ 152 w 186"/>
                <a:gd name="T47" fmla="*/ 160 h 185"/>
                <a:gd name="T48" fmla="*/ 143 w 186"/>
                <a:gd name="T49" fmla="*/ 118 h 185"/>
                <a:gd name="T50" fmla="*/ 34 w 186"/>
                <a:gd name="T51" fmla="*/ 126 h 185"/>
                <a:gd name="T52" fmla="*/ 25 w 186"/>
                <a:gd name="T53" fmla="*/ 160 h 185"/>
                <a:gd name="T54" fmla="*/ 8 w 186"/>
                <a:gd name="T55" fmla="*/ 76 h 185"/>
                <a:gd name="T56" fmla="*/ 160 w 186"/>
                <a:gd name="T57" fmla="*/ 59 h 185"/>
                <a:gd name="T58" fmla="*/ 177 w 186"/>
                <a:gd name="T59" fmla="*/ 143 h 185"/>
                <a:gd name="T60" fmla="*/ 143 w 186"/>
                <a:gd name="T61" fmla="*/ 84 h 185"/>
                <a:gd name="T62" fmla="*/ 160 w 186"/>
                <a:gd name="T63" fmla="*/ 84 h 185"/>
                <a:gd name="T64" fmla="*/ 127 w 186"/>
                <a:gd name="T65" fmla="*/ 76 h 185"/>
                <a:gd name="T66" fmla="*/ 127 w 186"/>
                <a:gd name="T67" fmla="*/ 93 h 185"/>
                <a:gd name="T68" fmla="*/ 127 w 186"/>
                <a:gd name="T69" fmla="*/ 76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86" h="185">
                  <a:moveTo>
                    <a:pt x="63" y="160"/>
                  </a:moveTo>
                  <a:cubicBezTo>
                    <a:pt x="122" y="160"/>
                    <a:pt x="122" y="160"/>
                    <a:pt x="122" y="160"/>
                  </a:cubicBezTo>
                  <a:cubicBezTo>
                    <a:pt x="125" y="160"/>
                    <a:pt x="127" y="158"/>
                    <a:pt x="127" y="156"/>
                  </a:cubicBezTo>
                  <a:cubicBezTo>
                    <a:pt x="127" y="154"/>
                    <a:pt x="125" y="152"/>
                    <a:pt x="122" y="152"/>
                  </a:cubicBezTo>
                  <a:cubicBezTo>
                    <a:pt x="63" y="152"/>
                    <a:pt x="63" y="152"/>
                    <a:pt x="63" y="152"/>
                  </a:cubicBezTo>
                  <a:cubicBezTo>
                    <a:pt x="61" y="152"/>
                    <a:pt x="59" y="154"/>
                    <a:pt x="59" y="156"/>
                  </a:cubicBezTo>
                  <a:cubicBezTo>
                    <a:pt x="59" y="158"/>
                    <a:pt x="61" y="160"/>
                    <a:pt x="63" y="160"/>
                  </a:cubicBezTo>
                  <a:close/>
                  <a:moveTo>
                    <a:pt x="63" y="143"/>
                  </a:moveTo>
                  <a:cubicBezTo>
                    <a:pt x="106" y="143"/>
                    <a:pt x="106" y="143"/>
                    <a:pt x="106" y="143"/>
                  </a:cubicBezTo>
                  <a:cubicBezTo>
                    <a:pt x="108" y="143"/>
                    <a:pt x="110" y="141"/>
                    <a:pt x="110" y="139"/>
                  </a:cubicBezTo>
                  <a:cubicBezTo>
                    <a:pt x="110" y="137"/>
                    <a:pt x="108" y="135"/>
                    <a:pt x="106" y="135"/>
                  </a:cubicBezTo>
                  <a:cubicBezTo>
                    <a:pt x="63" y="135"/>
                    <a:pt x="63" y="135"/>
                    <a:pt x="63" y="135"/>
                  </a:cubicBezTo>
                  <a:cubicBezTo>
                    <a:pt x="61" y="135"/>
                    <a:pt x="59" y="137"/>
                    <a:pt x="59" y="139"/>
                  </a:cubicBezTo>
                  <a:cubicBezTo>
                    <a:pt x="59" y="141"/>
                    <a:pt x="61" y="143"/>
                    <a:pt x="63" y="143"/>
                  </a:cubicBezTo>
                  <a:close/>
                  <a:moveTo>
                    <a:pt x="160" y="50"/>
                  </a:moveTo>
                  <a:cubicBezTo>
                    <a:pt x="152" y="50"/>
                    <a:pt x="152" y="50"/>
                    <a:pt x="152" y="50"/>
                  </a:cubicBezTo>
                  <a:cubicBezTo>
                    <a:pt x="152" y="8"/>
                    <a:pt x="152" y="8"/>
                    <a:pt x="152" y="8"/>
                  </a:cubicBezTo>
                  <a:cubicBezTo>
                    <a:pt x="152" y="4"/>
                    <a:pt x="148" y="0"/>
                    <a:pt x="143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38" y="0"/>
                    <a:pt x="34" y="4"/>
                    <a:pt x="34" y="8"/>
                  </a:cubicBezTo>
                  <a:cubicBezTo>
                    <a:pt x="34" y="50"/>
                    <a:pt x="34" y="50"/>
                    <a:pt x="34" y="50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11" y="50"/>
                    <a:pt x="0" y="62"/>
                    <a:pt x="0" y="7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0" y="157"/>
                    <a:pt x="11" y="169"/>
                    <a:pt x="25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77"/>
                    <a:pt x="34" y="177"/>
                    <a:pt x="34" y="177"/>
                  </a:cubicBezTo>
                  <a:cubicBezTo>
                    <a:pt x="34" y="182"/>
                    <a:pt x="38" y="185"/>
                    <a:pt x="42" y="185"/>
                  </a:cubicBezTo>
                  <a:cubicBezTo>
                    <a:pt x="143" y="185"/>
                    <a:pt x="143" y="185"/>
                    <a:pt x="143" y="185"/>
                  </a:cubicBezTo>
                  <a:cubicBezTo>
                    <a:pt x="148" y="185"/>
                    <a:pt x="152" y="182"/>
                    <a:pt x="152" y="177"/>
                  </a:cubicBezTo>
                  <a:cubicBezTo>
                    <a:pt x="152" y="169"/>
                    <a:pt x="152" y="169"/>
                    <a:pt x="152" y="169"/>
                  </a:cubicBezTo>
                  <a:cubicBezTo>
                    <a:pt x="160" y="169"/>
                    <a:pt x="160" y="169"/>
                    <a:pt x="160" y="169"/>
                  </a:cubicBezTo>
                  <a:cubicBezTo>
                    <a:pt x="174" y="169"/>
                    <a:pt x="186" y="157"/>
                    <a:pt x="186" y="143"/>
                  </a:cubicBezTo>
                  <a:cubicBezTo>
                    <a:pt x="186" y="76"/>
                    <a:pt x="186" y="76"/>
                    <a:pt x="186" y="76"/>
                  </a:cubicBezTo>
                  <a:cubicBezTo>
                    <a:pt x="186" y="62"/>
                    <a:pt x="174" y="50"/>
                    <a:pt x="160" y="50"/>
                  </a:cubicBezTo>
                  <a:close/>
                  <a:moveTo>
                    <a:pt x="42" y="8"/>
                  </a:moveTo>
                  <a:cubicBezTo>
                    <a:pt x="143" y="8"/>
                    <a:pt x="143" y="8"/>
                    <a:pt x="143" y="8"/>
                  </a:cubicBezTo>
                  <a:cubicBezTo>
                    <a:pt x="143" y="50"/>
                    <a:pt x="143" y="50"/>
                    <a:pt x="143" y="50"/>
                  </a:cubicBezTo>
                  <a:cubicBezTo>
                    <a:pt x="42" y="50"/>
                    <a:pt x="42" y="50"/>
                    <a:pt x="42" y="50"/>
                  </a:cubicBezTo>
                  <a:lnTo>
                    <a:pt x="42" y="8"/>
                  </a:lnTo>
                  <a:close/>
                  <a:moveTo>
                    <a:pt x="143" y="177"/>
                  </a:moveTo>
                  <a:cubicBezTo>
                    <a:pt x="42" y="177"/>
                    <a:pt x="42" y="177"/>
                    <a:pt x="42" y="177"/>
                  </a:cubicBezTo>
                  <a:cubicBezTo>
                    <a:pt x="42" y="126"/>
                    <a:pt x="42" y="126"/>
                    <a:pt x="42" y="126"/>
                  </a:cubicBezTo>
                  <a:cubicBezTo>
                    <a:pt x="143" y="126"/>
                    <a:pt x="143" y="126"/>
                    <a:pt x="143" y="126"/>
                  </a:cubicBezTo>
                  <a:lnTo>
                    <a:pt x="143" y="177"/>
                  </a:lnTo>
                  <a:close/>
                  <a:moveTo>
                    <a:pt x="177" y="143"/>
                  </a:moveTo>
                  <a:cubicBezTo>
                    <a:pt x="177" y="153"/>
                    <a:pt x="170" y="160"/>
                    <a:pt x="160" y="160"/>
                  </a:cubicBezTo>
                  <a:cubicBezTo>
                    <a:pt x="152" y="160"/>
                    <a:pt x="152" y="160"/>
                    <a:pt x="152" y="160"/>
                  </a:cubicBezTo>
                  <a:cubicBezTo>
                    <a:pt x="152" y="126"/>
                    <a:pt x="152" y="126"/>
                    <a:pt x="152" y="126"/>
                  </a:cubicBezTo>
                  <a:cubicBezTo>
                    <a:pt x="152" y="122"/>
                    <a:pt x="148" y="118"/>
                    <a:pt x="143" y="118"/>
                  </a:cubicBezTo>
                  <a:cubicBezTo>
                    <a:pt x="42" y="118"/>
                    <a:pt x="42" y="118"/>
                    <a:pt x="42" y="118"/>
                  </a:cubicBezTo>
                  <a:cubicBezTo>
                    <a:pt x="38" y="118"/>
                    <a:pt x="34" y="122"/>
                    <a:pt x="34" y="126"/>
                  </a:cubicBezTo>
                  <a:cubicBezTo>
                    <a:pt x="34" y="160"/>
                    <a:pt x="34" y="160"/>
                    <a:pt x="34" y="160"/>
                  </a:cubicBezTo>
                  <a:cubicBezTo>
                    <a:pt x="25" y="160"/>
                    <a:pt x="25" y="160"/>
                    <a:pt x="25" y="160"/>
                  </a:cubicBezTo>
                  <a:cubicBezTo>
                    <a:pt x="16" y="160"/>
                    <a:pt x="8" y="153"/>
                    <a:pt x="8" y="143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8" y="66"/>
                    <a:pt x="16" y="59"/>
                    <a:pt x="25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70" y="59"/>
                    <a:pt x="177" y="66"/>
                    <a:pt x="177" y="76"/>
                  </a:cubicBezTo>
                  <a:lnTo>
                    <a:pt x="177" y="143"/>
                  </a:lnTo>
                  <a:close/>
                  <a:moveTo>
                    <a:pt x="152" y="76"/>
                  </a:moveTo>
                  <a:cubicBezTo>
                    <a:pt x="147" y="76"/>
                    <a:pt x="143" y="79"/>
                    <a:pt x="143" y="84"/>
                  </a:cubicBezTo>
                  <a:cubicBezTo>
                    <a:pt x="143" y="89"/>
                    <a:pt x="147" y="93"/>
                    <a:pt x="152" y="93"/>
                  </a:cubicBezTo>
                  <a:cubicBezTo>
                    <a:pt x="157" y="93"/>
                    <a:pt x="160" y="89"/>
                    <a:pt x="160" y="84"/>
                  </a:cubicBezTo>
                  <a:cubicBezTo>
                    <a:pt x="160" y="79"/>
                    <a:pt x="157" y="76"/>
                    <a:pt x="152" y="76"/>
                  </a:cubicBezTo>
                  <a:close/>
                  <a:moveTo>
                    <a:pt x="127" y="76"/>
                  </a:moveTo>
                  <a:cubicBezTo>
                    <a:pt x="122" y="76"/>
                    <a:pt x="118" y="79"/>
                    <a:pt x="118" y="84"/>
                  </a:cubicBezTo>
                  <a:cubicBezTo>
                    <a:pt x="118" y="89"/>
                    <a:pt x="122" y="93"/>
                    <a:pt x="127" y="93"/>
                  </a:cubicBezTo>
                  <a:cubicBezTo>
                    <a:pt x="131" y="93"/>
                    <a:pt x="135" y="89"/>
                    <a:pt x="135" y="84"/>
                  </a:cubicBezTo>
                  <a:cubicBezTo>
                    <a:pt x="135" y="79"/>
                    <a:pt x="131" y="76"/>
                    <a:pt x="127" y="76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Segoe Script" panose="030B0504020000000003" pitchFamily="66" charset="0"/>
                <a:ea typeface="WenYue GuDianMingChaoTi (Non-Commercial Use)" pitchFamily="50" charset="-122"/>
                <a:cs typeface="+mn-ea"/>
                <a:sym typeface="Segoe Script" panose="030B0504020000000003" pitchFamily="66" charset="0"/>
              </a:endParaRPr>
            </a:p>
          </p:txBody>
        </p:sp>
        <p:sp>
          <p:nvSpPr>
            <p:cNvPr id="5" name="îṥļîḑé-Freeform: Shape 16"/>
            <p:cNvSpPr/>
            <p:nvPr/>
          </p:nvSpPr>
          <p:spPr bwMode="auto">
            <a:xfrm>
              <a:off x="5472140" y="3855086"/>
              <a:ext cx="426261" cy="426261"/>
            </a:xfrm>
            <a:custGeom>
              <a:avLst/>
              <a:gdLst>
                <a:gd name="T0" fmla="*/ 92 w 185"/>
                <a:gd name="T1" fmla="*/ 42 h 185"/>
                <a:gd name="T2" fmla="*/ 92 w 185"/>
                <a:gd name="T3" fmla="*/ 34 h 185"/>
                <a:gd name="T4" fmla="*/ 92 w 185"/>
                <a:gd name="T5" fmla="*/ 8 h 185"/>
                <a:gd name="T6" fmla="*/ 120 w 185"/>
                <a:gd name="T7" fmla="*/ 12 h 185"/>
                <a:gd name="T8" fmla="*/ 64 w 185"/>
                <a:gd name="T9" fmla="*/ 13 h 185"/>
                <a:gd name="T10" fmla="*/ 92 w 185"/>
                <a:gd name="T11" fmla="*/ 8 h 185"/>
                <a:gd name="T12" fmla="*/ 109 w 185"/>
                <a:gd name="T13" fmla="*/ 24 h 185"/>
                <a:gd name="T14" fmla="*/ 76 w 185"/>
                <a:gd name="T15" fmla="*/ 25 h 185"/>
                <a:gd name="T16" fmla="*/ 92 w 185"/>
                <a:gd name="T17" fmla="*/ 25 h 185"/>
                <a:gd name="T18" fmla="*/ 55 w 185"/>
                <a:gd name="T19" fmla="*/ 169 h 185"/>
                <a:gd name="T20" fmla="*/ 101 w 185"/>
                <a:gd name="T21" fmla="*/ 164 h 185"/>
                <a:gd name="T22" fmla="*/ 55 w 185"/>
                <a:gd name="T23" fmla="*/ 160 h 185"/>
                <a:gd name="T24" fmla="*/ 55 w 185"/>
                <a:gd name="T25" fmla="*/ 169 h 185"/>
                <a:gd name="T26" fmla="*/ 185 w 185"/>
                <a:gd name="T27" fmla="*/ 146 h 185"/>
                <a:gd name="T28" fmla="*/ 168 w 185"/>
                <a:gd name="T29" fmla="*/ 87 h 185"/>
                <a:gd name="T30" fmla="*/ 164 w 185"/>
                <a:gd name="T31" fmla="*/ 84 h 185"/>
                <a:gd name="T32" fmla="*/ 156 w 185"/>
                <a:gd name="T33" fmla="*/ 34 h 185"/>
                <a:gd name="T34" fmla="*/ 147 w 185"/>
                <a:gd name="T35" fmla="*/ 34 h 185"/>
                <a:gd name="T36" fmla="*/ 38 w 185"/>
                <a:gd name="T37" fmla="*/ 84 h 185"/>
                <a:gd name="T38" fmla="*/ 33 w 185"/>
                <a:gd name="T39" fmla="*/ 29 h 185"/>
                <a:gd name="T40" fmla="*/ 29 w 185"/>
                <a:gd name="T41" fmla="*/ 84 h 185"/>
                <a:gd name="T42" fmla="*/ 17 w 185"/>
                <a:gd name="T43" fmla="*/ 87 h 185"/>
                <a:gd name="T44" fmla="*/ 0 w 185"/>
                <a:gd name="T45" fmla="*/ 146 h 185"/>
                <a:gd name="T46" fmla="*/ 0 w 185"/>
                <a:gd name="T47" fmla="*/ 147 h 185"/>
                <a:gd name="T48" fmla="*/ 0 w 185"/>
                <a:gd name="T49" fmla="*/ 156 h 185"/>
                <a:gd name="T50" fmla="*/ 0 w 185"/>
                <a:gd name="T51" fmla="*/ 169 h 185"/>
                <a:gd name="T52" fmla="*/ 168 w 185"/>
                <a:gd name="T53" fmla="*/ 185 h 185"/>
                <a:gd name="T54" fmla="*/ 185 w 185"/>
                <a:gd name="T55" fmla="*/ 160 h 185"/>
                <a:gd name="T56" fmla="*/ 185 w 185"/>
                <a:gd name="T57" fmla="*/ 156 h 185"/>
                <a:gd name="T58" fmla="*/ 24 w 185"/>
                <a:gd name="T59" fmla="*/ 93 h 185"/>
                <a:gd name="T60" fmla="*/ 176 w 185"/>
                <a:gd name="T61" fmla="*/ 143 h 185"/>
                <a:gd name="T62" fmla="*/ 24 w 185"/>
                <a:gd name="T63" fmla="*/ 93 h 185"/>
                <a:gd name="T64" fmla="*/ 168 w 185"/>
                <a:gd name="T65" fmla="*/ 177 h 185"/>
                <a:gd name="T66" fmla="*/ 8 w 185"/>
                <a:gd name="T67" fmla="*/ 169 h 185"/>
                <a:gd name="T68" fmla="*/ 177 w 185"/>
                <a:gd name="T69" fmla="*/ 152 h 185"/>
                <a:gd name="T70" fmla="*/ 21 w 185"/>
                <a:gd name="T71" fmla="*/ 169 h 185"/>
                <a:gd name="T72" fmla="*/ 21 w 185"/>
                <a:gd name="T73" fmla="*/ 160 h 185"/>
                <a:gd name="T74" fmla="*/ 21 w 185"/>
                <a:gd name="T75" fmla="*/ 169 h 185"/>
                <a:gd name="T76" fmla="*/ 42 w 185"/>
                <a:gd name="T77" fmla="*/ 164 h 185"/>
                <a:gd name="T78" fmla="*/ 33 w 185"/>
                <a:gd name="T79" fmla="*/ 164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5" h="185">
                  <a:moveTo>
                    <a:pt x="88" y="38"/>
                  </a:moveTo>
                  <a:cubicBezTo>
                    <a:pt x="88" y="40"/>
                    <a:pt x="90" y="42"/>
                    <a:pt x="92" y="42"/>
                  </a:cubicBezTo>
                  <a:cubicBezTo>
                    <a:pt x="95" y="42"/>
                    <a:pt x="97" y="40"/>
                    <a:pt x="97" y="38"/>
                  </a:cubicBezTo>
                  <a:cubicBezTo>
                    <a:pt x="97" y="35"/>
                    <a:pt x="95" y="34"/>
                    <a:pt x="92" y="34"/>
                  </a:cubicBezTo>
                  <a:cubicBezTo>
                    <a:pt x="90" y="34"/>
                    <a:pt x="88" y="35"/>
                    <a:pt x="88" y="38"/>
                  </a:cubicBezTo>
                  <a:close/>
                  <a:moveTo>
                    <a:pt x="92" y="8"/>
                  </a:moveTo>
                  <a:cubicBezTo>
                    <a:pt x="101" y="8"/>
                    <a:pt x="109" y="12"/>
                    <a:pt x="114" y="18"/>
                  </a:cubicBezTo>
                  <a:cubicBezTo>
                    <a:pt x="120" y="12"/>
                    <a:pt x="120" y="12"/>
                    <a:pt x="120" y="12"/>
                  </a:cubicBezTo>
                  <a:cubicBezTo>
                    <a:pt x="113" y="4"/>
                    <a:pt x="103" y="0"/>
                    <a:pt x="92" y="0"/>
                  </a:cubicBezTo>
                  <a:cubicBezTo>
                    <a:pt x="81" y="0"/>
                    <a:pt x="71" y="5"/>
                    <a:pt x="64" y="13"/>
                  </a:cubicBezTo>
                  <a:cubicBezTo>
                    <a:pt x="70" y="19"/>
                    <a:pt x="70" y="19"/>
                    <a:pt x="70" y="19"/>
                  </a:cubicBezTo>
                  <a:cubicBezTo>
                    <a:pt x="75" y="12"/>
                    <a:pt x="83" y="8"/>
                    <a:pt x="92" y="8"/>
                  </a:cubicBezTo>
                  <a:close/>
                  <a:moveTo>
                    <a:pt x="103" y="30"/>
                  </a:moveTo>
                  <a:cubicBezTo>
                    <a:pt x="109" y="24"/>
                    <a:pt x="109" y="24"/>
                    <a:pt x="109" y="24"/>
                  </a:cubicBezTo>
                  <a:cubicBezTo>
                    <a:pt x="105" y="20"/>
                    <a:pt x="99" y="17"/>
                    <a:pt x="92" y="17"/>
                  </a:cubicBezTo>
                  <a:cubicBezTo>
                    <a:pt x="86" y="17"/>
                    <a:pt x="80" y="20"/>
                    <a:pt x="76" y="25"/>
                  </a:cubicBezTo>
                  <a:cubicBezTo>
                    <a:pt x="82" y="31"/>
                    <a:pt x="82" y="31"/>
                    <a:pt x="82" y="31"/>
                  </a:cubicBezTo>
                  <a:cubicBezTo>
                    <a:pt x="84" y="28"/>
                    <a:pt x="88" y="25"/>
                    <a:pt x="92" y="25"/>
                  </a:cubicBezTo>
                  <a:cubicBezTo>
                    <a:pt x="97" y="25"/>
                    <a:pt x="101" y="27"/>
                    <a:pt x="103" y="30"/>
                  </a:cubicBezTo>
                  <a:close/>
                  <a:moveTo>
                    <a:pt x="55" y="169"/>
                  </a:moveTo>
                  <a:cubicBezTo>
                    <a:pt x="97" y="169"/>
                    <a:pt x="97" y="169"/>
                    <a:pt x="97" y="169"/>
                  </a:cubicBezTo>
                  <a:cubicBezTo>
                    <a:pt x="99" y="169"/>
                    <a:pt x="101" y="167"/>
                    <a:pt x="101" y="164"/>
                  </a:cubicBezTo>
                  <a:cubicBezTo>
                    <a:pt x="101" y="162"/>
                    <a:pt x="99" y="160"/>
                    <a:pt x="97" y="160"/>
                  </a:cubicBezTo>
                  <a:cubicBezTo>
                    <a:pt x="55" y="160"/>
                    <a:pt x="55" y="160"/>
                    <a:pt x="55" y="160"/>
                  </a:cubicBezTo>
                  <a:cubicBezTo>
                    <a:pt x="52" y="160"/>
                    <a:pt x="50" y="162"/>
                    <a:pt x="50" y="164"/>
                  </a:cubicBezTo>
                  <a:cubicBezTo>
                    <a:pt x="50" y="167"/>
                    <a:pt x="52" y="169"/>
                    <a:pt x="55" y="169"/>
                  </a:cubicBezTo>
                  <a:close/>
                  <a:moveTo>
                    <a:pt x="185" y="147"/>
                  </a:moveTo>
                  <a:cubicBezTo>
                    <a:pt x="185" y="147"/>
                    <a:pt x="185" y="146"/>
                    <a:pt x="185" y="146"/>
                  </a:cubicBezTo>
                  <a:cubicBezTo>
                    <a:pt x="185" y="146"/>
                    <a:pt x="185" y="146"/>
                    <a:pt x="185" y="146"/>
                  </a:cubicBezTo>
                  <a:cubicBezTo>
                    <a:pt x="168" y="87"/>
                    <a:pt x="168" y="87"/>
                    <a:pt x="168" y="87"/>
                  </a:cubicBezTo>
                  <a:cubicBezTo>
                    <a:pt x="168" y="87"/>
                    <a:pt x="168" y="87"/>
                    <a:pt x="168" y="87"/>
                  </a:cubicBezTo>
                  <a:cubicBezTo>
                    <a:pt x="167" y="85"/>
                    <a:pt x="166" y="84"/>
                    <a:pt x="164" y="84"/>
                  </a:cubicBezTo>
                  <a:cubicBezTo>
                    <a:pt x="156" y="84"/>
                    <a:pt x="156" y="84"/>
                    <a:pt x="156" y="84"/>
                  </a:cubicBezTo>
                  <a:cubicBezTo>
                    <a:pt x="156" y="34"/>
                    <a:pt x="156" y="34"/>
                    <a:pt x="156" y="34"/>
                  </a:cubicBezTo>
                  <a:cubicBezTo>
                    <a:pt x="156" y="31"/>
                    <a:pt x="154" y="29"/>
                    <a:pt x="152" y="29"/>
                  </a:cubicBezTo>
                  <a:cubicBezTo>
                    <a:pt x="149" y="29"/>
                    <a:pt x="147" y="31"/>
                    <a:pt x="147" y="34"/>
                  </a:cubicBezTo>
                  <a:cubicBezTo>
                    <a:pt x="147" y="84"/>
                    <a:pt x="147" y="84"/>
                    <a:pt x="147" y="84"/>
                  </a:cubicBezTo>
                  <a:cubicBezTo>
                    <a:pt x="38" y="84"/>
                    <a:pt x="38" y="84"/>
                    <a:pt x="38" y="84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38" y="31"/>
                    <a:pt x="36" y="29"/>
                    <a:pt x="33" y="29"/>
                  </a:cubicBezTo>
                  <a:cubicBezTo>
                    <a:pt x="31" y="29"/>
                    <a:pt x="29" y="31"/>
                    <a:pt x="29" y="34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21" y="84"/>
                    <a:pt x="21" y="84"/>
                    <a:pt x="21" y="84"/>
                  </a:cubicBezTo>
                  <a:cubicBezTo>
                    <a:pt x="19" y="84"/>
                    <a:pt x="17" y="85"/>
                    <a:pt x="17" y="87"/>
                  </a:cubicBezTo>
                  <a:cubicBezTo>
                    <a:pt x="17" y="87"/>
                    <a:pt x="17" y="87"/>
                    <a:pt x="17" y="87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0" y="146"/>
                    <a:pt x="0" y="147"/>
                    <a:pt x="0" y="147"/>
                  </a:cubicBezTo>
                  <a:cubicBezTo>
                    <a:pt x="0" y="156"/>
                    <a:pt x="0" y="156"/>
                    <a:pt x="0" y="156"/>
                  </a:cubicBezTo>
                  <a:cubicBezTo>
                    <a:pt x="0" y="156"/>
                    <a:pt x="0" y="156"/>
                    <a:pt x="0" y="156"/>
                  </a:cubicBezTo>
                  <a:cubicBezTo>
                    <a:pt x="0" y="157"/>
                    <a:pt x="0" y="159"/>
                    <a:pt x="0" y="160"/>
                  </a:cubicBezTo>
                  <a:cubicBezTo>
                    <a:pt x="0" y="169"/>
                    <a:pt x="0" y="169"/>
                    <a:pt x="0" y="169"/>
                  </a:cubicBezTo>
                  <a:cubicBezTo>
                    <a:pt x="0" y="178"/>
                    <a:pt x="7" y="185"/>
                    <a:pt x="17" y="185"/>
                  </a:cubicBezTo>
                  <a:cubicBezTo>
                    <a:pt x="168" y="185"/>
                    <a:pt x="168" y="185"/>
                    <a:pt x="168" y="185"/>
                  </a:cubicBezTo>
                  <a:cubicBezTo>
                    <a:pt x="178" y="185"/>
                    <a:pt x="185" y="178"/>
                    <a:pt x="185" y="169"/>
                  </a:cubicBezTo>
                  <a:cubicBezTo>
                    <a:pt x="185" y="160"/>
                    <a:pt x="185" y="160"/>
                    <a:pt x="185" y="160"/>
                  </a:cubicBezTo>
                  <a:cubicBezTo>
                    <a:pt x="185" y="159"/>
                    <a:pt x="185" y="157"/>
                    <a:pt x="185" y="156"/>
                  </a:cubicBezTo>
                  <a:cubicBezTo>
                    <a:pt x="185" y="156"/>
                    <a:pt x="185" y="156"/>
                    <a:pt x="185" y="156"/>
                  </a:cubicBezTo>
                  <a:lnTo>
                    <a:pt x="185" y="147"/>
                  </a:lnTo>
                  <a:close/>
                  <a:moveTo>
                    <a:pt x="24" y="93"/>
                  </a:moveTo>
                  <a:cubicBezTo>
                    <a:pt x="161" y="93"/>
                    <a:pt x="161" y="93"/>
                    <a:pt x="161" y="93"/>
                  </a:cubicBezTo>
                  <a:cubicBezTo>
                    <a:pt x="176" y="143"/>
                    <a:pt x="176" y="143"/>
                    <a:pt x="176" y="143"/>
                  </a:cubicBezTo>
                  <a:cubicBezTo>
                    <a:pt x="9" y="143"/>
                    <a:pt x="9" y="143"/>
                    <a:pt x="9" y="143"/>
                  </a:cubicBezTo>
                  <a:lnTo>
                    <a:pt x="24" y="93"/>
                  </a:lnTo>
                  <a:close/>
                  <a:moveTo>
                    <a:pt x="177" y="169"/>
                  </a:moveTo>
                  <a:cubicBezTo>
                    <a:pt x="177" y="173"/>
                    <a:pt x="173" y="177"/>
                    <a:pt x="168" y="177"/>
                  </a:cubicBezTo>
                  <a:cubicBezTo>
                    <a:pt x="17" y="177"/>
                    <a:pt x="17" y="177"/>
                    <a:pt x="17" y="177"/>
                  </a:cubicBezTo>
                  <a:cubicBezTo>
                    <a:pt x="12" y="177"/>
                    <a:pt x="8" y="173"/>
                    <a:pt x="8" y="169"/>
                  </a:cubicBezTo>
                  <a:cubicBezTo>
                    <a:pt x="8" y="152"/>
                    <a:pt x="8" y="152"/>
                    <a:pt x="8" y="152"/>
                  </a:cubicBezTo>
                  <a:cubicBezTo>
                    <a:pt x="177" y="152"/>
                    <a:pt x="177" y="152"/>
                    <a:pt x="177" y="152"/>
                  </a:cubicBezTo>
                  <a:lnTo>
                    <a:pt x="177" y="169"/>
                  </a:lnTo>
                  <a:close/>
                  <a:moveTo>
                    <a:pt x="21" y="169"/>
                  </a:moveTo>
                  <a:cubicBezTo>
                    <a:pt x="23" y="169"/>
                    <a:pt x="25" y="167"/>
                    <a:pt x="25" y="164"/>
                  </a:cubicBezTo>
                  <a:cubicBezTo>
                    <a:pt x="25" y="162"/>
                    <a:pt x="23" y="160"/>
                    <a:pt x="21" y="160"/>
                  </a:cubicBezTo>
                  <a:cubicBezTo>
                    <a:pt x="18" y="160"/>
                    <a:pt x="17" y="162"/>
                    <a:pt x="17" y="164"/>
                  </a:cubicBezTo>
                  <a:cubicBezTo>
                    <a:pt x="17" y="167"/>
                    <a:pt x="18" y="169"/>
                    <a:pt x="21" y="169"/>
                  </a:cubicBezTo>
                  <a:close/>
                  <a:moveTo>
                    <a:pt x="38" y="169"/>
                  </a:moveTo>
                  <a:cubicBezTo>
                    <a:pt x="40" y="169"/>
                    <a:pt x="42" y="167"/>
                    <a:pt x="42" y="164"/>
                  </a:cubicBezTo>
                  <a:cubicBezTo>
                    <a:pt x="42" y="162"/>
                    <a:pt x="40" y="160"/>
                    <a:pt x="38" y="160"/>
                  </a:cubicBezTo>
                  <a:cubicBezTo>
                    <a:pt x="35" y="160"/>
                    <a:pt x="33" y="162"/>
                    <a:pt x="33" y="164"/>
                  </a:cubicBezTo>
                  <a:cubicBezTo>
                    <a:pt x="33" y="167"/>
                    <a:pt x="35" y="169"/>
                    <a:pt x="38" y="169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Segoe Script" panose="030B0504020000000003" pitchFamily="66" charset="0"/>
                <a:ea typeface="WenYue GuDianMingChaoTi (Non-Commercial Use)" pitchFamily="50" charset="-122"/>
                <a:cs typeface="+mn-ea"/>
                <a:sym typeface="Segoe Script" panose="030B0504020000000003" pitchFamily="66" charset="0"/>
              </a:endParaRPr>
            </a:p>
          </p:txBody>
        </p:sp>
        <p:sp>
          <p:nvSpPr>
            <p:cNvPr id="6" name="îṥļîḑé-Freeform: Shape 17"/>
            <p:cNvSpPr/>
            <p:nvPr/>
          </p:nvSpPr>
          <p:spPr bwMode="auto">
            <a:xfrm>
              <a:off x="8880909" y="1819715"/>
              <a:ext cx="427524" cy="427524"/>
            </a:xfrm>
            <a:custGeom>
              <a:avLst/>
              <a:gdLst>
                <a:gd name="T0" fmla="*/ 160 w 186"/>
                <a:gd name="T1" fmla="*/ 13 h 186"/>
                <a:gd name="T2" fmla="*/ 135 w 186"/>
                <a:gd name="T3" fmla="*/ 13 h 186"/>
                <a:gd name="T4" fmla="*/ 70 w 186"/>
                <a:gd name="T5" fmla="*/ 35 h 186"/>
                <a:gd name="T6" fmla="*/ 0 w 186"/>
                <a:gd name="T7" fmla="*/ 51 h 186"/>
                <a:gd name="T8" fmla="*/ 8 w 186"/>
                <a:gd name="T9" fmla="*/ 118 h 186"/>
                <a:gd name="T10" fmla="*/ 51 w 186"/>
                <a:gd name="T11" fmla="*/ 182 h 186"/>
                <a:gd name="T12" fmla="*/ 55 w 186"/>
                <a:gd name="T13" fmla="*/ 186 h 186"/>
                <a:gd name="T14" fmla="*/ 93 w 186"/>
                <a:gd name="T15" fmla="*/ 182 h 186"/>
                <a:gd name="T16" fmla="*/ 93 w 186"/>
                <a:gd name="T17" fmla="*/ 181 h 186"/>
                <a:gd name="T18" fmla="*/ 135 w 186"/>
                <a:gd name="T19" fmla="*/ 145 h 186"/>
                <a:gd name="T20" fmla="*/ 148 w 186"/>
                <a:gd name="T21" fmla="*/ 160 h 186"/>
                <a:gd name="T22" fmla="*/ 160 w 186"/>
                <a:gd name="T23" fmla="*/ 106 h 186"/>
                <a:gd name="T24" fmla="*/ 160 w 186"/>
                <a:gd name="T25" fmla="*/ 55 h 186"/>
                <a:gd name="T26" fmla="*/ 8 w 186"/>
                <a:gd name="T27" fmla="*/ 93 h 186"/>
                <a:gd name="T28" fmla="*/ 34 w 186"/>
                <a:gd name="T29" fmla="*/ 89 h 186"/>
                <a:gd name="T30" fmla="*/ 8 w 186"/>
                <a:gd name="T31" fmla="*/ 85 h 186"/>
                <a:gd name="T32" fmla="*/ 21 w 186"/>
                <a:gd name="T33" fmla="*/ 76 h 186"/>
                <a:gd name="T34" fmla="*/ 21 w 186"/>
                <a:gd name="T35" fmla="*/ 68 h 186"/>
                <a:gd name="T36" fmla="*/ 8 w 186"/>
                <a:gd name="T37" fmla="*/ 51 h 186"/>
                <a:gd name="T38" fmla="*/ 67 w 186"/>
                <a:gd name="T39" fmla="*/ 116 h 186"/>
                <a:gd name="T40" fmla="*/ 54 w 186"/>
                <a:gd name="T41" fmla="*/ 160 h 186"/>
                <a:gd name="T42" fmla="*/ 70 w 186"/>
                <a:gd name="T43" fmla="*/ 125 h 186"/>
                <a:gd name="T44" fmla="*/ 80 w 186"/>
                <a:gd name="T45" fmla="*/ 160 h 186"/>
                <a:gd name="T46" fmla="*/ 81 w 186"/>
                <a:gd name="T47" fmla="*/ 169 h 186"/>
                <a:gd name="T48" fmla="*/ 58 w 186"/>
                <a:gd name="T49" fmla="*/ 177 h 186"/>
                <a:gd name="T50" fmla="*/ 81 w 186"/>
                <a:gd name="T51" fmla="*/ 169 h 186"/>
                <a:gd name="T52" fmla="*/ 76 w 186"/>
                <a:gd name="T53" fmla="*/ 118 h 186"/>
                <a:gd name="T54" fmla="*/ 135 w 186"/>
                <a:gd name="T55" fmla="*/ 25 h 186"/>
                <a:gd name="T56" fmla="*/ 152 w 186"/>
                <a:gd name="T57" fmla="*/ 148 h 186"/>
                <a:gd name="T58" fmla="*/ 143 w 186"/>
                <a:gd name="T59" fmla="*/ 148 h 186"/>
                <a:gd name="T60" fmla="*/ 148 w 186"/>
                <a:gd name="T61" fmla="*/ 9 h 186"/>
                <a:gd name="T62" fmla="*/ 152 w 186"/>
                <a:gd name="T63" fmla="*/ 148 h 186"/>
                <a:gd name="T64" fmla="*/ 160 w 186"/>
                <a:gd name="T65" fmla="*/ 63 h 186"/>
                <a:gd name="T66" fmla="*/ 160 w 186"/>
                <a:gd name="T67" fmla="*/ 97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86" h="186">
                  <a:moveTo>
                    <a:pt x="160" y="55"/>
                  </a:moveTo>
                  <a:cubicBezTo>
                    <a:pt x="160" y="13"/>
                    <a:pt x="160" y="13"/>
                    <a:pt x="160" y="13"/>
                  </a:cubicBezTo>
                  <a:cubicBezTo>
                    <a:pt x="160" y="6"/>
                    <a:pt x="155" y="0"/>
                    <a:pt x="148" y="0"/>
                  </a:cubicBezTo>
                  <a:cubicBezTo>
                    <a:pt x="141" y="0"/>
                    <a:pt x="135" y="6"/>
                    <a:pt x="135" y="13"/>
                  </a:cubicBezTo>
                  <a:cubicBezTo>
                    <a:pt x="135" y="16"/>
                    <a:pt x="135" y="16"/>
                    <a:pt x="135" y="16"/>
                  </a:cubicBezTo>
                  <a:cubicBezTo>
                    <a:pt x="70" y="35"/>
                    <a:pt x="70" y="35"/>
                    <a:pt x="70" y="35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4" y="42"/>
                    <a:pt x="0" y="46"/>
                    <a:pt x="0" y="5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0" y="114"/>
                    <a:pt x="4" y="118"/>
                    <a:pt x="8" y="118"/>
                  </a:cubicBezTo>
                  <a:cubicBezTo>
                    <a:pt x="37" y="121"/>
                    <a:pt x="37" y="121"/>
                    <a:pt x="37" y="121"/>
                  </a:cubicBezTo>
                  <a:cubicBezTo>
                    <a:pt x="51" y="182"/>
                    <a:pt x="51" y="182"/>
                    <a:pt x="51" y="182"/>
                  </a:cubicBezTo>
                  <a:cubicBezTo>
                    <a:pt x="51" y="182"/>
                    <a:pt x="51" y="182"/>
                    <a:pt x="51" y="182"/>
                  </a:cubicBezTo>
                  <a:cubicBezTo>
                    <a:pt x="51" y="184"/>
                    <a:pt x="53" y="186"/>
                    <a:pt x="55" y="186"/>
                  </a:cubicBezTo>
                  <a:cubicBezTo>
                    <a:pt x="89" y="186"/>
                    <a:pt x="89" y="186"/>
                    <a:pt x="89" y="186"/>
                  </a:cubicBezTo>
                  <a:cubicBezTo>
                    <a:pt x="91" y="186"/>
                    <a:pt x="93" y="184"/>
                    <a:pt x="93" y="182"/>
                  </a:cubicBezTo>
                  <a:cubicBezTo>
                    <a:pt x="93" y="181"/>
                    <a:pt x="93" y="181"/>
                    <a:pt x="93" y="181"/>
                  </a:cubicBezTo>
                  <a:cubicBezTo>
                    <a:pt x="93" y="181"/>
                    <a:pt x="93" y="181"/>
                    <a:pt x="93" y="181"/>
                  </a:cubicBezTo>
                  <a:cubicBezTo>
                    <a:pt x="81" y="128"/>
                    <a:pt x="81" y="128"/>
                    <a:pt x="81" y="128"/>
                  </a:cubicBezTo>
                  <a:cubicBezTo>
                    <a:pt x="135" y="145"/>
                    <a:pt x="135" y="145"/>
                    <a:pt x="135" y="145"/>
                  </a:cubicBezTo>
                  <a:cubicBezTo>
                    <a:pt x="135" y="148"/>
                    <a:pt x="135" y="148"/>
                    <a:pt x="135" y="148"/>
                  </a:cubicBezTo>
                  <a:cubicBezTo>
                    <a:pt x="135" y="155"/>
                    <a:pt x="141" y="160"/>
                    <a:pt x="148" y="160"/>
                  </a:cubicBezTo>
                  <a:cubicBezTo>
                    <a:pt x="155" y="160"/>
                    <a:pt x="160" y="155"/>
                    <a:pt x="160" y="148"/>
                  </a:cubicBezTo>
                  <a:cubicBezTo>
                    <a:pt x="160" y="106"/>
                    <a:pt x="160" y="106"/>
                    <a:pt x="160" y="106"/>
                  </a:cubicBezTo>
                  <a:cubicBezTo>
                    <a:pt x="174" y="106"/>
                    <a:pt x="186" y="94"/>
                    <a:pt x="186" y="80"/>
                  </a:cubicBezTo>
                  <a:cubicBezTo>
                    <a:pt x="186" y="66"/>
                    <a:pt x="174" y="55"/>
                    <a:pt x="160" y="55"/>
                  </a:cubicBezTo>
                  <a:close/>
                  <a:moveTo>
                    <a:pt x="8" y="110"/>
                  </a:moveTo>
                  <a:cubicBezTo>
                    <a:pt x="8" y="93"/>
                    <a:pt x="8" y="93"/>
                    <a:pt x="8" y="93"/>
                  </a:cubicBezTo>
                  <a:cubicBezTo>
                    <a:pt x="29" y="93"/>
                    <a:pt x="29" y="93"/>
                    <a:pt x="29" y="93"/>
                  </a:cubicBezTo>
                  <a:cubicBezTo>
                    <a:pt x="32" y="93"/>
                    <a:pt x="34" y="91"/>
                    <a:pt x="34" y="89"/>
                  </a:cubicBezTo>
                  <a:cubicBezTo>
                    <a:pt x="34" y="86"/>
                    <a:pt x="32" y="85"/>
                    <a:pt x="29" y="85"/>
                  </a:cubicBezTo>
                  <a:cubicBezTo>
                    <a:pt x="8" y="85"/>
                    <a:pt x="8" y="85"/>
                    <a:pt x="8" y="85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21" y="76"/>
                    <a:pt x="21" y="76"/>
                    <a:pt x="21" y="76"/>
                  </a:cubicBezTo>
                  <a:cubicBezTo>
                    <a:pt x="23" y="76"/>
                    <a:pt x="25" y="74"/>
                    <a:pt x="25" y="72"/>
                  </a:cubicBezTo>
                  <a:cubicBezTo>
                    <a:pt x="25" y="70"/>
                    <a:pt x="23" y="68"/>
                    <a:pt x="21" y="68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8" y="51"/>
                    <a:pt x="8" y="51"/>
                    <a:pt x="8" y="51"/>
                  </a:cubicBezTo>
                  <a:cubicBezTo>
                    <a:pt x="67" y="44"/>
                    <a:pt x="67" y="44"/>
                    <a:pt x="67" y="44"/>
                  </a:cubicBezTo>
                  <a:cubicBezTo>
                    <a:pt x="67" y="116"/>
                    <a:pt x="67" y="116"/>
                    <a:pt x="67" y="116"/>
                  </a:cubicBezTo>
                  <a:lnTo>
                    <a:pt x="8" y="110"/>
                  </a:lnTo>
                  <a:close/>
                  <a:moveTo>
                    <a:pt x="54" y="160"/>
                  </a:moveTo>
                  <a:cubicBezTo>
                    <a:pt x="46" y="122"/>
                    <a:pt x="46" y="122"/>
                    <a:pt x="46" y="122"/>
                  </a:cubicBezTo>
                  <a:cubicBezTo>
                    <a:pt x="70" y="125"/>
                    <a:pt x="70" y="125"/>
                    <a:pt x="70" y="125"/>
                  </a:cubicBezTo>
                  <a:cubicBezTo>
                    <a:pt x="72" y="126"/>
                    <a:pt x="72" y="126"/>
                    <a:pt x="72" y="126"/>
                  </a:cubicBezTo>
                  <a:cubicBezTo>
                    <a:pt x="80" y="160"/>
                    <a:pt x="80" y="160"/>
                    <a:pt x="80" y="160"/>
                  </a:cubicBezTo>
                  <a:lnTo>
                    <a:pt x="54" y="160"/>
                  </a:lnTo>
                  <a:close/>
                  <a:moveTo>
                    <a:pt x="81" y="169"/>
                  </a:moveTo>
                  <a:cubicBezTo>
                    <a:pt x="83" y="177"/>
                    <a:pt x="83" y="177"/>
                    <a:pt x="83" y="177"/>
                  </a:cubicBezTo>
                  <a:cubicBezTo>
                    <a:pt x="58" y="177"/>
                    <a:pt x="58" y="177"/>
                    <a:pt x="58" y="177"/>
                  </a:cubicBezTo>
                  <a:cubicBezTo>
                    <a:pt x="56" y="169"/>
                    <a:pt x="56" y="169"/>
                    <a:pt x="56" y="169"/>
                  </a:cubicBezTo>
                  <a:lnTo>
                    <a:pt x="81" y="169"/>
                  </a:lnTo>
                  <a:close/>
                  <a:moveTo>
                    <a:pt x="135" y="136"/>
                  </a:moveTo>
                  <a:cubicBezTo>
                    <a:pt x="76" y="118"/>
                    <a:pt x="76" y="118"/>
                    <a:pt x="76" y="118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135" y="25"/>
                    <a:pt x="135" y="25"/>
                    <a:pt x="135" y="25"/>
                  </a:cubicBezTo>
                  <a:lnTo>
                    <a:pt x="135" y="136"/>
                  </a:lnTo>
                  <a:close/>
                  <a:moveTo>
                    <a:pt x="152" y="148"/>
                  </a:moveTo>
                  <a:cubicBezTo>
                    <a:pt x="152" y="150"/>
                    <a:pt x="150" y="152"/>
                    <a:pt x="148" y="152"/>
                  </a:cubicBezTo>
                  <a:cubicBezTo>
                    <a:pt x="145" y="152"/>
                    <a:pt x="143" y="150"/>
                    <a:pt x="143" y="148"/>
                  </a:cubicBezTo>
                  <a:cubicBezTo>
                    <a:pt x="143" y="13"/>
                    <a:pt x="143" y="13"/>
                    <a:pt x="143" y="13"/>
                  </a:cubicBezTo>
                  <a:cubicBezTo>
                    <a:pt x="143" y="10"/>
                    <a:pt x="145" y="9"/>
                    <a:pt x="148" y="9"/>
                  </a:cubicBezTo>
                  <a:cubicBezTo>
                    <a:pt x="150" y="9"/>
                    <a:pt x="152" y="10"/>
                    <a:pt x="152" y="13"/>
                  </a:cubicBezTo>
                  <a:lnTo>
                    <a:pt x="152" y="148"/>
                  </a:lnTo>
                  <a:close/>
                  <a:moveTo>
                    <a:pt x="160" y="97"/>
                  </a:moveTo>
                  <a:cubicBezTo>
                    <a:pt x="160" y="63"/>
                    <a:pt x="160" y="63"/>
                    <a:pt x="160" y="63"/>
                  </a:cubicBezTo>
                  <a:cubicBezTo>
                    <a:pt x="170" y="63"/>
                    <a:pt x="177" y="71"/>
                    <a:pt x="177" y="80"/>
                  </a:cubicBezTo>
                  <a:cubicBezTo>
                    <a:pt x="177" y="90"/>
                    <a:pt x="170" y="97"/>
                    <a:pt x="160" y="97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Segoe Script" panose="030B0504020000000003" pitchFamily="66" charset="0"/>
                <a:ea typeface="WenYue GuDianMingChaoTi (Non-Commercial Use)" pitchFamily="50" charset="-122"/>
                <a:cs typeface="+mn-ea"/>
                <a:sym typeface="Segoe Script" panose="030B0504020000000003" pitchFamily="66" charset="0"/>
              </a:endParaRPr>
            </a:p>
          </p:txBody>
        </p:sp>
        <p:sp>
          <p:nvSpPr>
            <p:cNvPr id="7" name="îṥļîḑé-Freeform: Shape 18"/>
            <p:cNvSpPr/>
            <p:nvPr/>
          </p:nvSpPr>
          <p:spPr bwMode="auto">
            <a:xfrm>
              <a:off x="8880909" y="3853191"/>
              <a:ext cx="388315" cy="427526"/>
            </a:xfrm>
            <a:custGeom>
              <a:avLst/>
              <a:gdLst>
                <a:gd name="T0" fmla="*/ 46 w 169"/>
                <a:gd name="T1" fmla="*/ 76 h 186"/>
                <a:gd name="T2" fmla="*/ 50 w 169"/>
                <a:gd name="T3" fmla="*/ 72 h 186"/>
                <a:gd name="T4" fmla="*/ 50 w 169"/>
                <a:gd name="T5" fmla="*/ 55 h 186"/>
                <a:gd name="T6" fmla="*/ 46 w 169"/>
                <a:gd name="T7" fmla="*/ 51 h 186"/>
                <a:gd name="T8" fmla="*/ 42 w 169"/>
                <a:gd name="T9" fmla="*/ 55 h 186"/>
                <a:gd name="T10" fmla="*/ 42 w 169"/>
                <a:gd name="T11" fmla="*/ 72 h 186"/>
                <a:gd name="T12" fmla="*/ 46 w 169"/>
                <a:gd name="T13" fmla="*/ 76 h 186"/>
                <a:gd name="T14" fmla="*/ 122 w 169"/>
                <a:gd name="T15" fmla="*/ 76 h 186"/>
                <a:gd name="T16" fmla="*/ 126 w 169"/>
                <a:gd name="T17" fmla="*/ 72 h 186"/>
                <a:gd name="T18" fmla="*/ 126 w 169"/>
                <a:gd name="T19" fmla="*/ 55 h 186"/>
                <a:gd name="T20" fmla="*/ 122 w 169"/>
                <a:gd name="T21" fmla="*/ 51 h 186"/>
                <a:gd name="T22" fmla="*/ 118 w 169"/>
                <a:gd name="T23" fmla="*/ 55 h 186"/>
                <a:gd name="T24" fmla="*/ 118 w 169"/>
                <a:gd name="T25" fmla="*/ 72 h 186"/>
                <a:gd name="T26" fmla="*/ 122 w 169"/>
                <a:gd name="T27" fmla="*/ 76 h 186"/>
                <a:gd name="T28" fmla="*/ 160 w 169"/>
                <a:gd name="T29" fmla="*/ 26 h 186"/>
                <a:gd name="T30" fmla="*/ 98 w 169"/>
                <a:gd name="T31" fmla="*/ 26 h 186"/>
                <a:gd name="T32" fmla="*/ 111 w 169"/>
                <a:gd name="T33" fmla="*/ 6 h 186"/>
                <a:gd name="T34" fmla="*/ 105 w 169"/>
                <a:gd name="T35" fmla="*/ 0 h 186"/>
                <a:gd name="T36" fmla="*/ 88 w 169"/>
                <a:gd name="T37" fmla="*/ 26 h 186"/>
                <a:gd name="T38" fmla="*/ 8 w 169"/>
                <a:gd name="T39" fmla="*/ 26 h 186"/>
                <a:gd name="T40" fmla="*/ 0 w 169"/>
                <a:gd name="T41" fmla="*/ 34 h 186"/>
                <a:gd name="T42" fmla="*/ 0 w 169"/>
                <a:gd name="T43" fmla="*/ 152 h 186"/>
                <a:gd name="T44" fmla="*/ 8 w 169"/>
                <a:gd name="T45" fmla="*/ 161 h 186"/>
                <a:gd name="T46" fmla="*/ 95 w 169"/>
                <a:gd name="T47" fmla="*/ 161 h 186"/>
                <a:gd name="T48" fmla="*/ 105 w 169"/>
                <a:gd name="T49" fmla="*/ 186 h 186"/>
                <a:gd name="T50" fmla="*/ 112 w 169"/>
                <a:gd name="T51" fmla="*/ 182 h 186"/>
                <a:gd name="T52" fmla="*/ 104 w 169"/>
                <a:gd name="T53" fmla="*/ 161 h 186"/>
                <a:gd name="T54" fmla="*/ 160 w 169"/>
                <a:gd name="T55" fmla="*/ 161 h 186"/>
                <a:gd name="T56" fmla="*/ 169 w 169"/>
                <a:gd name="T57" fmla="*/ 152 h 186"/>
                <a:gd name="T58" fmla="*/ 169 w 169"/>
                <a:gd name="T59" fmla="*/ 34 h 186"/>
                <a:gd name="T60" fmla="*/ 160 w 169"/>
                <a:gd name="T61" fmla="*/ 26 h 186"/>
                <a:gd name="T62" fmla="*/ 84 w 169"/>
                <a:gd name="T63" fmla="*/ 135 h 186"/>
                <a:gd name="T64" fmla="*/ 92 w 169"/>
                <a:gd name="T65" fmla="*/ 135 h 186"/>
                <a:gd name="T66" fmla="*/ 93 w 169"/>
                <a:gd name="T67" fmla="*/ 152 h 186"/>
                <a:gd name="T68" fmla="*/ 8 w 169"/>
                <a:gd name="T69" fmla="*/ 152 h 186"/>
                <a:gd name="T70" fmla="*/ 8 w 169"/>
                <a:gd name="T71" fmla="*/ 34 h 186"/>
                <a:gd name="T72" fmla="*/ 83 w 169"/>
                <a:gd name="T73" fmla="*/ 34 h 186"/>
                <a:gd name="T74" fmla="*/ 64 w 169"/>
                <a:gd name="T75" fmla="*/ 101 h 186"/>
                <a:gd name="T76" fmla="*/ 63 w 169"/>
                <a:gd name="T77" fmla="*/ 106 h 186"/>
                <a:gd name="T78" fmla="*/ 94 w 169"/>
                <a:gd name="T79" fmla="*/ 106 h 186"/>
                <a:gd name="T80" fmla="*/ 92 w 169"/>
                <a:gd name="T81" fmla="*/ 127 h 186"/>
                <a:gd name="T82" fmla="*/ 84 w 169"/>
                <a:gd name="T83" fmla="*/ 127 h 186"/>
                <a:gd name="T84" fmla="*/ 27 w 169"/>
                <a:gd name="T85" fmla="*/ 115 h 186"/>
                <a:gd name="T86" fmla="*/ 23 w 169"/>
                <a:gd name="T87" fmla="*/ 122 h 186"/>
                <a:gd name="T88" fmla="*/ 84 w 169"/>
                <a:gd name="T89" fmla="*/ 135 h 186"/>
                <a:gd name="T90" fmla="*/ 160 w 169"/>
                <a:gd name="T91" fmla="*/ 152 h 186"/>
                <a:gd name="T92" fmla="*/ 102 w 169"/>
                <a:gd name="T93" fmla="*/ 152 h 186"/>
                <a:gd name="T94" fmla="*/ 100 w 169"/>
                <a:gd name="T95" fmla="*/ 134 h 186"/>
                <a:gd name="T96" fmla="*/ 145 w 169"/>
                <a:gd name="T97" fmla="*/ 122 h 186"/>
                <a:gd name="T98" fmla="*/ 141 w 169"/>
                <a:gd name="T99" fmla="*/ 115 h 186"/>
                <a:gd name="T100" fmla="*/ 100 w 169"/>
                <a:gd name="T101" fmla="*/ 126 h 186"/>
                <a:gd name="T102" fmla="*/ 103 w 169"/>
                <a:gd name="T103" fmla="*/ 103 h 186"/>
                <a:gd name="T104" fmla="*/ 104 w 169"/>
                <a:gd name="T105" fmla="*/ 98 h 186"/>
                <a:gd name="T106" fmla="*/ 73 w 169"/>
                <a:gd name="T107" fmla="*/ 98 h 186"/>
                <a:gd name="T108" fmla="*/ 93 w 169"/>
                <a:gd name="T109" fmla="*/ 34 h 186"/>
                <a:gd name="T110" fmla="*/ 160 w 169"/>
                <a:gd name="T111" fmla="*/ 34 h 186"/>
                <a:gd name="T112" fmla="*/ 160 w 169"/>
                <a:gd name="T113" fmla="*/ 152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9" h="186">
                  <a:moveTo>
                    <a:pt x="46" y="76"/>
                  </a:moveTo>
                  <a:cubicBezTo>
                    <a:pt x="49" y="76"/>
                    <a:pt x="50" y="75"/>
                    <a:pt x="50" y="72"/>
                  </a:cubicBezTo>
                  <a:cubicBezTo>
                    <a:pt x="50" y="55"/>
                    <a:pt x="50" y="55"/>
                    <a:pt x="50" y="55"/>
                  </a:cubicBezTo>
                  <a:cubicBezTo>
                    <a:pt x="50" y="53"/>
                    <a:pt x="49" y="51"/>
                    <a:pt x="46" y="51"/>
                  </a:cubicBezTo>
                  <a:cubicBezTo>
                    <a:pt x="44" y="51"/>
                    <a:pt x="42" y="53"/>
                    <a:pt x="42" y="55"/>
                  </a:cubicBezTo>
                  <a:cubicBezTo>
                    <a:pt x="42" y="72"/>
                    <a:pt x="42" y="72"/>
                    <a:pt x="42" y="72"/>
                  </a:cubicBezTo>
                  <a:cubicBezTo>
                    <a:pt x="42" y="75"/>
                    <a:pt x="44" y="76"/>
                    <a:pt x="46" y="76"/>
                  </a:cubicBezTo>
                  <a:close/>
                  <a:moveTo>
                    <a:pt x="122" y="76"/>
                  </a:moveTo>
                  <a:cubicBezTo>
                    <a:pt x="125" y="76"/>
                    <a:pt x="126" y="75"/>
                    <a:pt x="126" y="72"/>
                  </a:cubicBezTo>
                  <a:cubicBezTo>
                    <a:pt x="126" y="55"/>
                    <a:pt x="126" y="55"/>
                    <a:pt x="126" y="55"/>
                  </a:cubicBezTo>
                  <a:cubicBezTo>
                    <a:pt x="126" y="53"/>
                    <a:pt x="125" y="51"/>
                    <a:pt x="122" y="51"/>
                  </a:cubicBezTo>
                  <a:cubicBezTo>
                    <a:pt x="120" y="51"/>
                    <a:pt x="118" y="53"/>
                    <a:pt x="118" y="55"/>
                  </a:cubicBezTo>
                  <a:cubicBezTo>
                    <a:pt x="118" y="72"/>
                    <a:pt x="118" y="72"/>
                    <a:pt x="118" y="72"/>
                  </a:cubicBezTo>
                  <a:cubicBezTo>
                    <a:pt x="118" y="75"/>
                    <a:pt x="120" y="76"/>
                    <a:pt x="122" y="76"/>
                  </a:cubicBezTo>
                  <a:close/>
                  <a:moveTo>
                    <a:pt x="160" y="26"/>
                  </a:moveTo>
                  <a:cubicBezTo>
                    <a:pt x="98" y="26"/>
                    <a:pt x="98" y="26"/>
                    <a:pt x="98" y="26"/>
                  </a:cubicBezTo>
                  <a:cubicBezTo>
                    <a:pt x="105" y="13"/>
                    <a:pt x="111" y="6"/>
                    <a:pt x="111" y="6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04" y="1"/>
                    <a:pt x="96" y="10"/>
                    <a:pt x="88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4" y="26"/>
                    <a:pt x="0" y="30"/>
                    <a:pt x="0" y="34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0" y="157"/>
                    <a:pt x="4" y="161"/>
                    <a:pt x="8" y="161"/>
                  </a:cubicBezTo>
                  <a:cubicBezTo>
                    <a:pt x="95" y="161"/>
                    <a:pt x="95" y="161"/>
                    <a:pt x="95" y="161"/>
                  </a:cubicBezTo>
                  <a:cubicBezTo>
                    <a:pt x="97" y="169"/>
                    <a:pt x="100" y="178"/>
                    <a:pt x="105" y="186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08" y="175"/>
                    <a:pt x="105" y="168"/>
                    <a:pt x="104" y="161"/>
                  </a:cubicBezTo>
                  <a:cubicBezTo>
                    <a:pt x="160" y="161"/>
                    <a:pt x="160" y="161"/>
                    <a:pt x="160" y="161"/>
                  </a:cubicBezTo>
                  <a:cubicBezTo>
                    <a:pt x="165" y="161"/>
                    <a:pt x="169" y="157"/>
                    <a:pt x="169" y="152"/>
                  </a:cubicBezTo>
                  <a:cubicBezTo>
                    <a:pt x="169" y="34"/>
                    <a:pt x="169" y="34"/>
                    <a:pt x="169" y="34"/>
                  </a:cubicBezTo>
                  <a:cubicBezTo>
                    <a:pt x="169" y="30"/>
                    <a:pt x="165" y="26"/>
                    <a:pt x="160" y="26"/>
                  </a:cubicBezTo>
                  <a:close/>
                  <a:moveTo>
                    <a:pt x="84" y="135"/>
                  </a:moveTo>
                  <a:cubicBezTo>
                    <a:pt x="87" y="135"/>
                    <a:pt x="89" y="135"/>
                    <a:pt x="92" y="135"/>
                  </a:cubicBezTo>
                  <a:cubicBezTo>
                    <a:pt x="92" y="141"/>
                    <a:pt x="92" y="146"/>
                    <a:pt x="93" y="152"/>
                  </a:cubicBezTo>
                  <a:cubicBezTo>
                    <a:pt x="8" y="152"/>
                    <a:pt x="8" y="152"/>
                    <a:pt x="8" y="152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3" y="34"/>
                    <a:pt x="83" y="34"/>
                    <a:pt x="83" y="34"/>
                  </a:cubicBezTo>
                  <a:cubicBezTo>
                    <a:pt x="75" y="51"/>
                    <a:pt x="66" y="74"/>
                    <a:pt x="64" y="101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94" y="106"/>
                    <a:pt x="94" y="106"/>
                    <a:pt x="94" y="106"/>
                  </a:cubicBezTo>
                  <a:cubicBezTo>
                    <a:pt x="93" y="111"/>
                    <a:pt x="92" y="118"/>
                    <a:pt x="92" y="127"/>
                  </a:cubicBezTo>
                  <a:cubicBezTo>
                    <a:pt x="89" y="127"/>
                    <a:pt x="87" y="127"/>
                    <a:pt x="84" y="127"/>
                  </a:cubicBezTo>
                  <a:cubicBezTo>
                    <a:pt x="52" y="127"/>
                    <a:pt x="27" y="115"/>
                    <a:pt x="27" y="115"/>
                  </a:cubicBezTo>
                  <a:cubicBezTo>
                    <a:pt x="23" y="122"/>
                    <a:pt x="23" y="122"/>
                    <a:pt x="23" y="122"/>
                  </a:cubicBezTo>
                  <a:cubicBezTo>
                    <a:pt x="24" y="123"/>
                    <a:pt x="50" y="135"/>
                    <a:pt x="84" y="135"/>
                  </a:cubicBezTo>
                  <a:close/>
                  <a:moveTo>
                    <a:pt x="160" y="152"/>
                  </a:moveTo>
                  <a:cubicBezTo>
                    <a:pt x="102" y="152"/>
                    <a:pt x="102" y="152"/>
                    <a:pt x="102" y="152"/>
                  </a:cubicBezTo>
                  <a:cubicBezTo>
                    <a:pt x="101" y="146"/>
                    <a:pt x="100" y="140"/>
                    <a:pt x="100" y="134"/>
                  </a:cubicBezTo>
                  <a:cubicBezTo>
                    <a:pt x="126" y="131"/>
                    <a:pt x="144" y="123"/>
                    <a:pt x="145" y="122"/>
                  </a:cubicBezTo>
                  <a:cubicBezTo>
                    <a:pt x="141" y="115"/>
                    <a:pt x="141" y="115"/>
                    <a:pt x="141" y="115"/>
                  </a:cubicBezTo>
                  <a:cubicBezTo>
                    <a:pt x="141" y="115"/>
                    <a:pt x="124" y="123"/>
                    <a:pt x="100" y="126"/>
                  </a:cubicBezTo>
                  <a:cubicBezTo>
                    <a:pt x="101" y="112"/>
                    <a:pt x="103" y="103"/>
                    <a:pt x="103" y="103"/>
                  </a:cubicBezTo>
                  <a:cubicBezTo>
                    <a:pt x="104" y="98"/>
                    <a:pt x="104" y="98"/>
                    <a:pt x="104" y="98"/>
                  </a:cubicBezTo>
                  <a:cubicBezTo>
                    <a:pt x="73" y="98"/>
                    <a:pt x="73" y="98"/>
                    <a:pt x="73" y="98"/>
                  </a:cubicBezTo>
                  <a:cubicBezTo>
                    <a:pt x="76" y="72"/>
                    <a:pt x="85" y="50"/>
                    <a:pt x="93" y="34"/>
                  </a:cubicBezTo>
                  <a:cubicBezTo>
                    <a:pt x="160" y="34"/>
                    <a:pt x="160" y="34"/>
                    <a:pt x="160" y="34"/>
                  </a:cubicBezTo>
                  <a:lnTo>
                    <a:pt x="160" y="15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Segoe Script" panose="030B0504020000000003" pitchFamily="66" charset="0"/>
                <a:ea typeface="WenYue GuDianMingChaoTi (Non-Commercial Use)" pitchFamily="50" charset="-122"/>
                <a:cs typeface="+mn-ea"/>
                <a:sym typeface="Segoe Script" panose="030B0504020000000003" pitchFamily="66" charset="0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6008503" y="1833422"/>
              <a:ext cx="23459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spc="300" dirty="0" smtClean="0">
                  <a:latin typeface="Segoe Script" panose="030B0504020000000003" pitchFamily="66" charset="0"/>
                  <a:ea typeface="WenYue GuDianMingChaoTi (Non-Commercial Use)" pitchFamily="50" charset="-122"/>
                  <a:cs typeface="+mn-ea"/>
                  <a:sym typeface="Segoe Script" panose="030B0504020000000003" pitchFamily="66" charset="0"/>
                </a:rPr>
                <a:t>TITLE HERE.</a:t>
              </a:r>
              <a:endParaRPr lang="zh-CN" altLang="en-US" sz="2000" spc="300" dirty="0">
                <a:latin typeface="Segoe Script" panose="030B0504020000000003" pitchFamily="66" charset="0"/>
                <a:ea typeface="WenYue GuDianMingChaoTi (Non-Commercial Use)" pitchFamily="50" charset="-122"/>
                <a:cs typeface="+mn-ea"/>
                <a:sym typeface="Segoe Script" panose="030B0504020000000003" pitchFamily="66" charset="0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9420767" y="3866899"/>
              <a:ext cx="23459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spc="300" dirty="0" smtClean="0">
                  <a:latin typeface="Segoe Script" panose="030B0504020000000003" pitchFamily="66" charset="0"/>
                  <a:ea typeface="WenYue GuDianMingChaoTi (Non-Commercial Use)" pitchFamily="50" charset="-122"/>
                  <a:cs typeface="+mn-ea"/>
                  <a:sym typeface="Segoe Script" panose="030B0504020000000003" pitchFamily="66" charset="0"/>
                </a:rPr>
                <a:t>TITLE HERE.</a:t>
              </a:r>
              <a:endParaRPr lang="zh-CN" altLang="en-US" sz="2000" spc="300" dirty="0">
                <a:latin typeface="Segoe Script" panose="030B0504020000000003" pitchFamily="66" charset="0"/>
                <a:ea typeface="WenYue GuDianMingChaoTi (Non-Commercial Use)" pitchFamily="50" charset="-122"/>
                <a:cs typeface="+mn-ea"/>
                <a:sym typeface="Segoe Script" panose="030B0504020000000003" pitchFamily="66" charset="0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9420767" y="1851751"/>
              <a:ext cx="23459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spc="300" dirty="0" smtClean="0">
                  <a:latin typeface="Segoe Script" panose="030B0504020000000003" pitchFamily="66" charset="0"/>
                  <a:ea typeface="WenYue GuDianMingChaoTi (Non-Commercial Use)" pitchFamily="50" charset="-122"/>
                  <a:cs typeface="+mn-ea"/>
                  <a:sym typeface="Segoe Script" panose="030B0504020000000003" pitchFamily="66" charset="0"/>
                </a:rPr>
                <a:t>TITLE HERE.</a:t>
              </a:r>
              <a:endParaRPr lang="zh-CN" altLang="en-US" sz="2000" spc="300" dirty="0">
                <a:latin typeface="Segoe Script" panose="030B0504020000000003" pitchFamily="66" charset="0"/>
                <a:ea typeface="WenYue GuDianMingChaoTi (Non-Commercial Use)" pitchFamily="50" charset="-122"/>
                <a:cs typeface="+mn-ea"/>
                <a:sym typeface="Segoe Script" panose="030B0504020000000003" pitchFamily="66" charset="0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6008503" y="3892794"/>
              <a:ext cx="23459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spc="300" dirty="0" smtClean="0">
                  <a:latin typeface="Segoe Script" panose="030B0504020000000003" pitchFamily="66" charset="0"/>
                  <a:ea typeface="WenYue GuDianMingChaoTi (Non-Commercial Use)" pitchFamily="50" charset="-122"/>
                  <a:cs typeface="+mn-ea"/>
                  <a:sym typeface="Segoe Script" panose="030B0504020000000003" pitchFamily="66" charset="0"/>
                </a:rPr>
                <a:t>TITLE HERE.</a:t>
              </a:r>
              <a:endParaRPr lang="zh-CN" altLang="en-US" sz="2000" spc="300" dirty="0">
                <a:latin typeface="Segoe Script" panose="030B0504020000000003" pitchFamily="66" charset="0"/>
                <a:ea typeface="WenYue GuDianMingChaoTi (Non-Commercial Use)" pitchFamily="50" charset="-122"/>
                <a:cs typeface="+mn-ea"/>
                <a:sym typeface="Segoe Script" panose="030B0504020000000003" pitchFamily="66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5470877" y="2313097"/>
              <a:ext cx="2527814" cy="1061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latin typeface="Segoe Script" panose="030B0504020000000003" pitchFamily="66" charset="0"/>
                  <a:ea typeface="WenYue GuDianMingChaoTi (Non-Commercial Use)" pitchFamily="50" charset="-122"/>
                  <a:cs typeface="+mn-ea"/>
                  <a:sym typeface="Segoe Script" panose="030B0504020000000003" pitchFamily="66" charset="0"/>
                </a:rPr>
                <a:t>点击此处更换</a:t>
              </a:r>
              <a:r>
                <a:rPr lang="zh-CN" altLang="en-US" sz="1400" dirty="0" smtClean="0">
                  <a:latin typeface="Segoe Script" panose="030B0504020000000003" pitchFamily="66" charset="0"/>
                  <a:ea typeface="WenYue GuDianMingChaoTi (Non-Commercial Use)" pitchFamily="50" charset="-122"/>
                  <a:cs typeface="+mn-ea"/>
                  <a:sym typeface="Segoe Script" panose="030B0504020000000003" pitchFamily="66" charset="0"/>
                </a:rPr>
                <a:t>文本点击此处</a:t>
              </a:r>
              <a:r>
                <a:rPr lang="zh-CN" altLang="en-US" sz="1400" dirty="0">
                  <a:latin typeface="Segoe Script" panose="030B0504020000000003" pitchFamily="66" charset="0"/>
                  <a:ea typeface="WenYue GuDianMingChaoTi (Non-Commercial Use)" pitchFamily="50" charset="-122"/>
                  <a:cs typeface="+mn-ea"/>
                  <a:sym typeface="Segoe Script" panose="030B0504020000000003" pitchFamily="66" charset="0"/>
                </a:rPr>
                <a:t>更换文本，点击此处更换文本点击此处更换</a:t>
              </a:r>
              <a:r>
                <a:rPr lang="zh-CN" altLang="en-US" sz="1400" dirty="0" smtClean="0">
                  <a:latin typeface="Segoe Script" panose="030B0504020000000003" pitchFamily="66" charset="0"/>
                  <a:ea typeface="WenYue GuDianMingChaoTi (Non-Commercial Use)" pitchFamily="50" charset="-122"/>
                  <a:cs typeface="+mn-ea"/>
                  <a:sym typeface="Segoe Script" panose="030B0504020000000003" pitchFamily="66" charset="0"/>
                </a:rPr>
                <a:t>文本</a:t>
              </a:r>
              <a:endParaRPr lang="zh-CN" altLang="en-US" sz="1400" dirty="0">
                <a:latin typeface="Segoe Script" panose="030B0504020000000003" pitchFamily="66" charset="0"/>
                <a:ea typeface="WenYue GuDianMingChaoTi (Non-Commercial Use)" pitchFamily="50" charset="-122"/>
                <a:cs typeface="+mn-ea"/>
                <a:sym typeface="Segoe Script" panose="030B0504020000000003" pitchFamily="66" charset="0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8880909" y="4449524"/>
              <a:ext cx="2527814" cy="1061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latin typeface="Segoe Script" panose="030B0504020000000003" pitchFamily="66" charset="0"/>
                  <a:ea typeface="WenYue GuDianMingChaoTi (Non-Commercial Use)" pitchFamily="50" charset="-122"/>
                  <a:cs typeface="+mn-ea"/>
                  <a:sym typeface="Segoe Script" panose="030B0504020000000003" pitchFamily="66" charset="0"/>
                </a:rPr>
                <a:t>点击此处更换</a:t>
              </a:r>
              <a:r>
                <a:rPr lang="zh-CN" altLang="en-US" sz="1400" dirty="0" smtClean="0">
                  <a:latin typeface="Segoe Script" panose="030B0504020000000003" pitchFamily="66" charset="0"/>
                  <a:ea typeface="WenYue GuDianMingChaoTi (Non-Commercial Use)" pitchFamily="50" charset="-122"/>
                  <a:cs typeface="+mn-ea"/>
                  <a:sym typeface="Segoe Script" panose="030B0504020000000003" pitchFamily="66" charset="0"/>
                </a:rPr>
                <a:t>文本点击此处</a:t>
              </a:r>
              <a:r>
                <a:rPr lang="zh-CN" altLang="en-US" sz="1400" dirty="0">
                  <a:latin typeface="Segoe Script" panose="030B0504020000000003" pitchFamily="66" charset="0"/>
                  <a:ea typeface="WenYue GuDianMingChaoTi (Non-Commercial Use)" pitchFamily="50" charset="-122"/>
                  <a:cs typeface="+mn-ea"/>
                  <a:sym typeface="Segoe Script" panose="030B0504020000000003" pitchFamily="66" charset="0"/>
                </a:rPr>
                <a:t>更换文本，点击此处更换文本点击此处更换</a:t>
              </a:r>
              <a:r>
                <a:rPr lang="zh-CN" altLang="en-US" sz="1400" dirty="0" smtClean="0">
                  <a:latin typeface="Segoe Script" panose="030B0504020000000003" pitchFamily="66" charset="0"/>
                  <a:ea typeface="WenYue GuDianMingChaoTi (Non-Commercial Use)" pitchFamily="50" charset="-122"/>
                  <a:cs typeface="+mn-ea"/>
                  <a:sym typeface="Segoe Script" panose="030B0504020000000003" pitchFamily="66" charset="0"/>
                </a:rPr>
                <a:t>文本</a:t>
              </a:r>
              <a:endParaRPr lang="zh-CN" altLang="en-US" sz="1400" dirty="0">
                <a:latin typeface="Segoe Script" panose="030B0504020000000003" pitchFamily="66" charset="0"/>
                <a:ea typeface="WenYue GuDianMingChaoTi (Non-Commercial Use)" pitchFamily="50" charset="-122"/>
                <a:cs typeface="+mn-ea"/>
                <a:sym typeface="Segoe Script" panose="030B0504020000000003" pitchFamily="66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5468566" y="4449524"/>
              <a:ext cx="2527814" cy="1061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latin typeface="Segoe Script" panose="030B0504020000000003" pitchFamily="66" charset="0"/>
                  <a:ea typeface="WenYue GuDianMingChaoTi (Non-Commercial Use)" pitchFamily="50" charset="-122"/>
                  <a:cs typeface="+mn-ea"/>
                  <a:sym typeface="Segoe Script" panose="030B0504020000000003" pitchFamily="66" charset="0"/>
                </a:rPr>
                <a:t>点击此处更换</a:t>
              </a:r>
              <a:r>
                <a:rPr lang="zh-CN" altLang="en-US" sz="1400" dirty="0" smtClean="0">
                  <a:latin typeface="Segoe Script" panose="030B0504020000000003" pitchFamily="66" charset="0"/>
                  <a:ea typeface="WenYue GuDianMingChaoTi (Non-Commercial Use)" pitchFamily="50" charset="-122"/>
                  <a:cs typeface="+mn-ea"/>
                  <a:sym typeface="Segoe Script" panose="030B0504020000000003" pitchFamily="66" charset="0"/>
                </a:rPr>
                <a:t>文本点击此处</a:t>
              </a:r>
              <a:r>
                <a:rPr lang="zh-CN" altLang="en-US" sz="1400" dirty="0">
                  <a:latin typeface="Segoe Script" panose="030B0504020000000003" pitchFamily="66" charset="0"/>
                  <a:ea typeface="WenYue GuDianMingChaoTi (Non-Commercial Use)" pitchFamily="50" charset="-122"/>
                  <a:cs typeface="+mn-ea"/>
                  <a:sym typeface="Segoe Script" panose="030B0504020000000003" pitchFamily="66" charset="0"/>
                </a:rPr>
                <a:t>更换文本，点击此处更换文本点击此处更换</a:t>
              </a:r>
              <a:r>
                <a:rPr lang="zh-CN" altLang="en-US" sz="1400" dirty="0" smtClean="0">
                  <a:latin typeface="Segoe Script" panose="030B0504020000000003" pitchFamily="66" charset="0"/>
                  <a:ea typeface="WenYue GuDianMingChaoTi (Non-Commercial Use)" pitchFamily="50" charset="-122"/>
                  <a:cs typeface="+mn-ea"/>
                  <a:sym typeface="Segoe Script" panose="030B0504020000000003" pitchFamily="66" charset="0"/>
                </a:rPr>
                <a:t>文本</a:t>
              </a:r>
              <a:endParaRPr lang="zh-CN" altLang="en-US" sz="1400" dirty="0">
                <a:latin typeface="Segoe Script" panose="030B0504020000000003" pitchFamily="66" charset="0"/>
                <a:ea typeface="WenYue GuDianMingChaoTi (Non-Commercial Use)" pitchFamily="50" charset="-122"/>
                <a:cs typeface="+mn-ea"/>
                <a:sym typeface="Segoe Script" panose="030B0504020000000003" pitchFamily="66" charset="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8880909" y="2313097"/>
              <a:ext cx="2527814" cy="1061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latin typeface="Segoe Script" panose="030B0504020000000003" pitchFamily="66" charset="0"/>
                  <a:ea typeface="WenYue GuDianMingChaoTi (Non-Commercial Use)" pitchFamily="50" charset="-122"/>
                  <a:cs typeface="+mn-ea"/>
                  <a:sym typeface="Segoe Script" panose="030B0504020000000003" pitchFamily="66" charset="0"/>
                </a:rPr>
                <a:t>点击此处更换</a:t>
              </a:r>
              <a:r>
                <a:rPr lang="zh-CN" altLang="en-US" sz="1400" dirty="0" smtClean="0">
                  <a:latin typeface="Segoe Script" panose="030B0504020000000003" pitchFamily="66" charset="0"/>
                  <a:ea typeface="WenYue GuDianMingChaoTi (Non-Commercial Use)" pitchFamily="50" charset="-122"/>
                  <a:cs typeface="+mn-ea"/>
                  <a:sym typeface="Segoe Script" panose="030B0504020000000003" pitchFamily="66" charset="0"/>
                </a:rPr>
                <a:t>文本点击此处</a:t>
              </a:r>
              <a:r>
                <a:rPr lang="zh-CN" altLang="en-US" sz="1400" dirty="0">
                  <a:latin typeface="Segoe Script" panose="030B0504020000000003" pitchFamily="66" charset="0"/>
                  <a:ea typeface="WenYue GuDianMingChaoTi (Non-Commercial Use)" pitchFamily="50" charset="-122"/>
                  <a:cs typeface="+mn-ea"/>
                  <a:sym typeface="Segoe Script" panose="030B0504020000000003" pitchFamily="66" charset="0"/>
                </a:rPr>
                <a:t>更换文本，点击此处更换文本点击此处更换</a:t>
              </a:r>
              <a:r>
                <a:rPr lang="zh-CN" altLang="en-US" sz="1400" dirty="0" smtClean="0">
                  <a:latin typeface="Segoe Script" panose="030B0504020000000003" pitchFamily="66" charset="0"/>
                  <a:ea typeface="WenYue GuDianMingChaoTi (Non-Commercial Use)" pitchFamily="50" charset="-122"/>
                  <a:cs typeface="+mn-ea"/>
                  <a:sym typeface="Segoe Script" panose="030B0504020000000003" pitchFamily="66" charset="0"/>
                </a:rPr>
                <a:t>文本</a:t>
              </a:r>
              <a:endParaRPr lang="zh-CN" altLang="en-US" sz="1400" dirty="0">
                <a:latin typeface="Segoe Script" panose="030B0504020000000003" pitchFamily="66" charset="0"/>
                <a:ea typeface="WenYue GuDianMingChaoTi (Non-Commercial Use)" pitchFamily="50" charset="-122"/>
                <a:cs typeface="+mn-ea"/>
                <a:sym typeface="Segoe Script" panose="030B0504020000000003" pitchFamily="66" charset="0"/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4394151" y="860728"/>
            <a:ext cx="3404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文悦古典明朝体 (非商业使用) W5" pitchFamily="50" charset="-122"/>
                <a:ea typeface="文悦古典明朝体 (非商业使用) W5" pitchFamily="50" charset="-122"/>
              </a:rPr>
              <a:t>点击输入标题</a:t>
            </a:r>
            <a:endParaRPr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文悦古典明朝体 (非商业使用) W5" pitchFamily="50" charset="-122"/>
              <a:ea typeface="文悦古典明朝体 (非商业使用) W5" pitchFamily="50" charset="-122"/>
            </a:endParaRPr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b5280f3-9dd9-4e74-bf0a-af0a2b7e2d12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233080" y="1201056"/>
            <a:ext cx="9450000" cy="4811568"/>
            <a:chOff x="1101000" y="1201056"/>
            <a:chExt cx="9450000" cy="4811568"/>
          </a:xfrm>
        </p:grpSpPr>
        <p:sp>
          <p:nvSpPr>
            <p:cNvPr id="3" name="íşľîḓè"/>
            <p:cNvSpPr/>
            <p:nvPr/>
          </p:nvSpPr>
          <p:spPr>
            <a:xfrm>
              <a:off x="6340879" y="1201056"/>
              <a:ext cx="4210121" cy="4811568"/>
            </a:xfrm>
            <a:custGeom>
              <a:avLst/>
              <a:gdLst>
                <a:gd name="connsiteX0" fmla="*/ 2323145 w 9034462"/>
                <a:gd name="connsiteY0" fmla="*/ 9034461 h 10325100"/>
                <a:gd name="connsiteX1" fmla="*/ 2323145 w 9034462"/>
                <a:gd name="connsiteY1" fmla="*/ 9163525 h 10325100"/>
                <a:gd name="connsiteX2" fmla="*/ 2968465 w 9034462"/>
                <a:gd name="connsiteY2" fmla="*/ 9550719 h 10325100"/>
                <a:gd name="connsiteX3" fmla="*/ 2968465 w 9034462"/>
                <a:gd name="connsiteY3" fmla="*/ 9421655 h 10325100"/>
                <a:gd name="connsiteX4" fmla="*/ 6453186 w 9034462"/>
                <a:gd name="connsiteY4" fmla="*/ 6195061 h 10325100"/>
                <a:gd name="connsiteX5" fmla="*/ 5936930 w 9034462"/>
                <a:gd name="connsiteY5" fmla="*/ 6840378 h 10325100"/>
                <a:gd name="connsiteX6" fmla="*/ 6065994 w 9034462"/>
                <a:gd name="connsiteY6" fmla="*/ 6840378 h 10325100"/>
                <a:gd name="connsiteX7" fmla="*/ 6582250 w 9034462"/>
                <a:gd name="connsiteY7" fmla="*/ 6195061 h 10325100"/>
                <a:gd name="connsiteX8" fmla="*/ 387192 w 9034462"/>
                <a:gd name="connsiteY8" fmla="*/ 5807870 h 10325100"/>
                <a:gd name="connsiteX9" fmla="*/ 387192 w 9034462"/>
                <a:gd name="connsiteY9" fmla="*/ 6840378 h 10325100"/>
                <a:gd name="connsiteX10" fmla="*/ 516253 w 9034462"/>
                <a:gd name="connsiteY10" fmla="*/ 6840378 h 10325100"/>
                <a:gd name="connsiteX11" fmla="*/ 516253 w 9034462"/>
                <a:gd name="connsiteY11" fmla="*/ 5807870 h 10325100"/>
                <a:gd name="connsiteX12" fmla="*/ 8001954 w 9034462"/>
                <a:gd name="connsiteY12" fmla="*/ 5291614 h 10325100"/>
                <a:gd name="connsiteX13" fmla="*/ 7872890 w 9034462"/>
                <a:gd name="connsiteY13" fmla="*/ 5678806 h 10325100"/>
                <a:gd name="connsiteX14" fmla="*/ 7872890 w 9034462"/>
                <a:gd name="connsiteY14" fmla="*/ 5936933 h 10325100"/>
                <a:gd name="connsiteX15" fmla="*/ 8001954 w 9034462"/>
                <a:gd name="connsiteY15" fmla="*/ 5936933 h 10325100"/>
                <a:gd name="connsiteX16" fmla="*/ 8131014 w 9034462"/>
                <a:gd name="connsiteY16" fmla="*/ 5420678 h 10325100"/>
                <a:gd name="connsiteX17" fmla="*/ 8131014 w 9034462"/>
                <a:gd name="connsiteY17" fmla="*/ 5291614 h 10325100"/>
                <a:gd name="connsiteX18" fmla="*/ 7098506 w 9034462"/>
                <a:gd name="connsiteY18" fmla="*/ 4775359 h 10325100"/>
                <a:gd name="connsiteX19" fmla="*/ 6582250 w 9034462"/>
                <a:gd name="connsiteY19" fmla="*/ 6065997 h 10325100"/>
                <a:gd name="connsiteX20" fmla="*/ 6969442 w 9034462"/>
                <a:gd name="connsiteY20" fmla="*/ 6065997 h 10325100"/>
                <a:gd name="connsiteX21" fmla="*/ 7356634 w 9034462"/>
                <a:gd name="connsiteY21" fmla="*/ 5162550 h 10325100"/>
                <a:gd name="connsiteX22" fmla="*/ 7227570 w 9034462"/>
                <a:gd name="connsiteY22" fmla="*/ 4775359 h 10325100"/>
                <a:gd name="connsiteX23" fmla="*/ 2065018 w 9034462"/>
                <a:gd name="connsiteY23" fmla="*/ 4000977 h 10325100"/>
                <a:gd name="connsiteX24" fmla="*/ 1677828 w 9034462"/>
                <a:gd name="connsiteY24" fmla="*/ 4775359 h 10325100"/>
                <a:gd name="connsiteX25" fmla="*/ 1806892 w 9034462"/>
                <a:gd name="connsiteY25" fmla="*/ 4775359 h 10325100"/>
                <a:gd name="connsiteX26" fmla="*/ 2194081 w 9034462"/>
                <a:gd name="connsiteY26" fmla="*/ 4000977 h 10325100"/>
                <a:gd name="connsiteX27" fmla="*/ 8647270 w 9034462"/>
                <a:gd name="connsiteY27" fmla="*/ 2581275 h 10325100"/>
                <a:gd name="connsiteX28" fmla="*/ 8905398 w 9034462"/>
                <a:gd name="connsiteY28" fmla="*/ 2581275 h 10325100"/>
                <a:gd name="connsiteX29" fmla="*/ 8905398 w 9034462"/>
                <a:gd name="connsiteY29" fmla="*/ 3226594 h 10325100"/>
                <a:gd name="connsiteX30" fmla="*/ 8647270 w 9034462"/>
                <a:gd name="connsiteY30" fmla="*/ 3226594 h 10325100"/>
                <a:gd name="connsiteX31" fmla="*/ 5420674 w 9034462"/>
                <a:gd name="connsiteY31" fmla="*/ 1935956 h 10325100"/>
                <a:gd name="connsiteX32" fmla="*/ 4904422 w 9034462"/>
                <a:gd name="connsiteY32" fmla="*/ 2194084 h 10325100"/>
                <a:gd name="connsiteX33" fmla="*/ 4775358 w 9034462"/>
                <a:gd name="connsiteY33" fmla="*/ 2065020 h 10325100"/>
                <a:gd name="connsiteX34" fmla="*/ 4775358 w 9034462"/>
                <a:gd name="connsiteY34" fmla="*/ 2194084 h 10325100"/>
                <a:gd name="connsiteX35" fmla="*/ 4904422 w 9034462"/>
                <a:gd name="connsiteY35" fmla="*/ 2323148 h 10325100"/>
                <a:gd name="connsiteX36" fmla="*/ 4000974 w 9034462"/>
                <a:gd name="connsiteY36" fmla="*/ 3097531 h 10325100"/>
                <a:gd name="connsiteX37" fmla="*/ 1935954 w 9034462"/>
                <a:gd name="connsiteY37" fmla="*/ 6711314 h 10325100"/>
                <a:gd name="connsiteX38" fmla="*/ 3097529 w 9034462"/>
                <a:gd name="connsiteY38" fmla="*/ 8518208 h 10325100"/>
                <a:gd name="connsiteX39" fmla="*/ 3226593 w 9034462"/>
                <a:gd name="connsiteY39" fmla="*/ 8518208 h 10325100"/>
                <a:gd name="connsiteX40" fmla="*/ 6453186 w 9034462"/>
                <a:gd name="connsiteY40" fmla="*/ 5549742 h 10325100"/>
                <a:gd name="connsiteX41" fmla="*/ 7098506 w 9034462"/>
                <a:gd name="connsiteY41" fmla="*/ 3484724 h 10325100"/>
                <a:gd name="connsiteX42" fmla="*/ 7098506 w 9034462"/>
                <a:gd name="connsiteY42" fmla="*/ 2452211 h 10325100"/>
                <a:gd name="connsiteX43" fmla="*/ 5807866 w 9034462"/>
                <a:gd name="connsiteY43" fmla="*/ 1935956 h 10325100"/>
                <a:gd name="connsiteX44" fmla="*/ 5678802 w 9034462"/>
                <a:gd name="connsiteY44" fmla="*/ 1935956 h 10325100"/>
                <a:gd name="connsiteX45" fmla="*/ 5549738 w 9034462"/>
                <a:gd name="connsiteY45" fmla="*/ 2065020 h 10325100"/>
                <a:gd name="connsiteX46" fmla="*/ 5420674 w 9034462"/>
                <a:gd name="connsiteY46" fmla="*/ 2065020 h 10325100"/>
                <a:gd name="connsiteX47" fmla="*/ 5549738 w 9034462"/>
                <a:gd name="connsiteY47" fmla="*/ 0 h 10325100"/>
                <a:gd name="connsiteX48" fmla="*/ 8389142 w 9034462"/>
                <a:gd name="connsiteY48" fmla="*/ 903445 h 10325100"/>
                <a:gd name="connsiteX49" fmla="*/ 8260078 w 9034462"/>
                <a:gd name="connsiteY49" fmla="*/ 1032509 h 10325100"/>
                <a:gd name="connsiteX50" fmla="*/ 8260078 w 9034462"/>
                <a:gd name="connsiteY50" fmla="*/ 1161573 h 10325100"/>
                <a:gd name="connsiteX51" fmla="*/ 8776334 w 9034462"/>
                <a:gd name="connsiteY51" fmla="*/ 1935956 h 10325100"/>
                <a:gd name="connsiteX52" fmla="*/ 8518206 w 9034462"/>
                <a:gd name="connsiteY52" fmla="*/ 1935956 h 10325100"/>
                <a:gd name="connsiteX53" fmla="*/ 8389142 w 9034462"/>
                <a:gd name="connsiteY53" fmla="*/ 1806894 h 10325100"/>
                <a:gd name="connsiteX54" fmla="*/ 8260078 w 9034462"/>
                <a:gd name="connsiteY54" fmla="*/ 1806894 h 10325100"/>
                <a:gd name="connsiteX55" fmla="*/ 8647270 w 9034462"/>
                <a:gd name="connsiteY55" fmla="*/ 4646295 h 10325100"/>
                <a:gd name="connsiteX56" fmla="*/ 8776334 w 9034462"/>
                <a:gd name="connsiteY56" fmla="*/ 4646295 h 10325100"/>
                <a:gd name="connsiteX57" fmla="*/ 9034462 w 9034462"/>
                <a:gd name="connsiteY57" fmla="*/ 4000977 h 10325100"/>
                <a:gd name="connsiteX58" fmla="*/ 9034462 w 9034462"/>
                <a:gd name="connsiteY58" fmla="*/ 4517231 h 10325100"/>
                <a:gd name="connsiteX59" fmla="*/ 7743826 w 9034462"/>
                <a:gd name="connsiteY59" fmla="*/ 7872889 h 10325100"/>
                <a:gd name="connsiteX60" fmla="*/ 7872890 w 9034462"/>
                <a:gd name="connsiteY60" fmla="*/ 7872889 h 10325100"/>
                <a:gd name="connsiteX61" fmla="*/ 5162550 w 9034462"/>
                <a:gd name="connsiteY61" fmla="*/ 10196036 h 10325100"/>
                <a:gd name="connsiteX62" fmla="*/ 4517230 w 9034462"/>
                <a:gd name="connsiteY62" fmla="*/ 10325100 h 10325100"/>
                <a:gd name="connsiteX63" fmla="*/ 4388166 w 9034462"/>
                <a:gd name="connsiteY63" fmla="*/ 10325100 h 10325100"/>
                <a:gd name="connsiteX64" fmla="*/ 516253 w 9034462"/>
                <a:gd name="connsiteY64" fmla="*/ 7872889 h 10325100"/>
                <a:gd name="connsiteX65" fmla="*/ 0 w 9034462"/>
                <a:gd name="connsiteY65" fmla="*/ 7098506 h 10325100"/>
                <a:gd name="connsiteX66" fmla="*/ 129064 w 9034462"/>
                <a:gd name="connsiteY66" fmla="*/ 6969442 h 10325100"/>
                <a:gd name="connsiteX67" fmla="*/ 0 w 9034462"/>
                <a:gd name="connsiteY67" fmla="*/ 6065997 h 10325100"/>
                <a:gd name="connsiteX68" fmla="*/ 0 w 9034462"/>
                <a:gd name="connsiteY68" fmla="*/ 5807870 h 10325100"/>
                <a:gd name="connsiteX69" fmla="*/ 2065018 w 9034462"/>
                <a:gd name="connsiteY69" fmla="*/ 2065020 h 10325100"/>
                <a:gd name="connsiteX70" fmla="*/ 2065018 w 9034462"/>
                <a:gd name="connsiteY70" fmla="*/ 2194084 h 10325100"/>
                <a:gd name="connsiteX71" fmla="*/ 516253 w 9034462"/>
                <a:gd name="connsiteY71" fmla="*/ 5033486 h 10325100"/>
                <a:gd name="connsiteX72" fmla="*/ 516253 w 9034462"/>
                <a:gd name="connsiteY72" fmla="*/ 5162550 h 10325100"/>
                <a:gd name="connsiteX73" fmla="*/ 645317 w 9034462"/>
                <a:gd name="connsiteY73" fmla="*/ 5162550 h 10325100"/>
                <a:gd name="connsiteX74" fmla="*/ 4130038 w 9034462"/>
                <a:gd name="connsiteY74" fmla="*/ 387192 h 10325100"/>
                <a:gd name="connsiteX75" fmla="*/ 3226593 w 9034462"/>
                <a:gd name="connsiteY75" fmla="*/ 903445 h 10325100"/>
                <a:gd name="connsiteX76" fmla="*/ 3097529 w 9034462"/>
                <a:gd name="connsiteY76" fmla="*/ 903445 h 10325100"/>
                <a:gd name="connsiteX77" fmla="*/ 5549738 w 9034462"/>
                <a:gd name="connsiteY77" fmla="*/ 0 h 10325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9034462" h="10325100">
                  <a:moveTo>
                    <a:pt x="2323145" y="9034461"/>
                  </a:moveTo>
                  <a:lnTo>
                    <a:pt x="2323145" y="9163525"/>
                  </a:lnTo>
                  <a:lnTo>
                    <a:pt x="2968465" y="9550719"/>
                  </a:lnTo>
                  <a:lnTo>
                    <a:pt x="2968465" y="9421655"/>
                  </a:lnTo>
                  <a:close/>
                  <a:moveTo>
                    <a:pt x="6453186" y="6195061"/>
                  </a:moveTo>
                  <a:lnTo>
                    <a:pt x="5936930" y="6840378"/>
                  </a:lnTo>
                  <a:lnTo>
                    <a:pt x="6065994" y="6840378"/>
                  </a:lnTo>
                  <a:lnTo>
                    <a:pt x="6582250" y="6195061"/>
                  </a:lnTo>
                  <a:close/>
                  <a:moveTo>
                    <a:pt x="387192" y="5807870"/>
                  </a:moveTo>
                  <a:lnTo>
                    <a:pt x="387192" y="6840378"/>
                  </a:lnTo>
                  <a:lnTo>
                    <a:pt x="516253" y="6840378"/>
                  </a:lnTo>
                  <a:lnTo>
                    <a:pt x="516253" y="5807870"/>
                  </a:lnTo>
                  <a:close/>
                  <a:moveTo>
                    <a:pt x="8001954" y="5291614"/>
                  </a:moveTo>
                  <a:lnTo>
                    <a:pt x="7872890" y="5678806"/>
                  </a:lnTo>
                  <a:lnTo>
                    <a:pt x="7872890" y="5936933"/>
                  </a:lnTo>
                  <a:lnTo>
                    <a:pt x="8001954" y="5936933"/>
                  </a:lnTo>
                  <a:lnTo>
                    <a:pt x="8131014" y="5420678"/>
                  </a:lnTo>
                  <a:lnTo>
                    <a:pt x="8131014" y="5291614"/>
                  </a:lnTo>
                  <a:close/>
                  <a:moveTo>
                    <a:pt x="7098506" y="4775359"/>
                  </a:moveTo>
                  <a:lnTo>
                    <a:pt x="6582250" y="6065997"/>
                  </a:lnTo>
                  <a:lnTo>
                    <a:pt x="6969442" y="6065997"/>
                  </a:lnTo>
                  <a:lnTo>
                    <a:pt x="7356634" y="5162550"/>
                  </a:lnTo>
                  <a:lnTo>
                    <a:pt x="7227570" y="4775359"/>
                  </a:lnTo>
                  <a:close/>
                  <a:moveTo>
                    <a:pt x="2065018" y="4000977"/>
                  </a:moveTo>
                  <a:lnTo>
                    <a:pt x="1677828" y="4775359"/>
                  </a:lnTo>
                  <a:lnTo>
                    <a:pt x="1806892" y="4775359"/>
                  </a:lnTo>
                  <a:lnTo>
                    <a:pt x="2194081" y="4000977"/>
                  </a:lnTo>
                  <a:close/>
                  <a:moveTo>
                    <a:pt x="8647270" y="2581275"/>
                  </a:moveTo>
                  <a:lnTo>
                    <a:pt x="8905398" y="2581275"/>
                  </a:lnTo>
                  <a:lnTo>
                    <a:pt x="8905398" y="3226594"/>
                  </a:lnTo>
                  <a:lnTo>
                    <a:pt x="8647270" y="3226594"/>
                  </a:lnTo>
                  <a:close/>
                  <a:moveTo>
                    <a:pt x="5420674" y="1935956"/>
                  </a:moveTo>
                  <a:lnTo>
                    <a:pt x="4904422" y="2194084"/>
                  </a:lnTo>
                  <a:lnTo>
                    <a:pt x="4775358" y="2065020"/>
                  </a:lnTo>
                  <a:lnTo>
                    <a:pt x="4775358" y="2194084"/>
                  </a:lnTo>
                  <a:lnTo>
                    <a:pt x="4904422" y="2323148"/>
                  </a:lnTo>
                  <a:lnTo>
                    <a:pt x="4000974" y="3097531"/>
                  </a:lnTo>
                  <a:cubicBezTo>
                    <a:pt x="3287329" y="3097531"/>
                    <a:pt x="2598989" y="4302127"/>
                    <a:pt x="1935954" y="6711314"/>
                  </a:cubicBezTo>
                  <a:cubicBezTo>
                    <a:pt x="1935954" y="7399654"/>
                    <a:pt x="2323145" y="8001952"/>
                    <a:pt x="3097529" y="8518208"/>
                  </a:cubicBezTo>
                  <a:lnTo>
                    <a:pt x="3226593" y="8518208"/>
                  </a:lnTo>
                  <a:cubicBezTo>
                    <a:pt x="4167998" y="8518208"/>
                    <a:pt x="5243530" y="7528718"/>
                    <a:pt x="6453186" y="5549742"/>
                  </a:cubicBezTo>
                  <a:cubicBezTo>
                    <a:pt x="6883398" y="4608336"/>
                    <a:pt x="7098506" y="3919995"/>
                    <a:pt x="7098506" y="3484724"/>
                  </a:cubicBezTo>
                  <a:lnTo>
                    <a:pt x="7098506" y="2452211"/>
                  </a:lnTo>
                  <a:cubicBezTo>
                    <a:pt x="7098506" y="2214329"/>
                    <a:pt x="6668290" y="2042244"/>
                    <a:pt x="5807866" y="1935956"/>
                  </a:cubicBezTo>
                  <a:lnTo>
                    <a:pt x="5678802" y="1935956"/>
                  </a:lnTo>
                  <a:lnTo>
                    <a:pt x="5549738" y="2065020"/>
                  </a:lnTo>
                  <a:lnTo>
                    <a:pt x="5420674" y="2065020"/>
                  </a:lnTo>
                  <a:close/>
                  <a:moveTo>
                    <a:pt x="5549738" y="0"/>
                  </a:moveTo>
                  <a:cubicBezTo>
                    <a:pt x="6562002" y="0"/>
                    <a:pt x="7508474" y="301149"/>
                    <a:pt x="8389142" y="903445"/>
                  </a:cubicBezTo>
                  <a:lnTo>
                    <a:pt x="8260078" y="1032509"/>
                  </a:lnTo>
                  <a:lnTo>
                    <a:pt x="8260078" y="1161573"/>
                  </a:lnTo>
                  <a:lnTo>
                    <a:pt x="8776334" y="1935956"/>
                  </a:lnTo>
                  <a:lnTo>
                    <a:pt x="8518206" y="1935956"/>
                  </a:lnTo>
                  <a:lnTo>
                    <a:pt x="8389142" y="1806894"/>
                  </a:lnTo>
                  <a:lnTo>
                    <a:pt x="8260078" y="1806894"/>
                  </a:lnTo>
                  <a:lnTo>
                    <a:pt x="8647270" y="4646295"/>
                  </a:lnTo>
                  <a:lnTo>
                    <a:pt x="8776334" y="4646295"/>
                  </a:lnTo>
                  <a:cubicBezTo>
                    <a:pt x="8776334" y="4216082"/>
                    <a:pt x="8862378" y="4000977"/>
                    <a:pt x="9034462" y="4000977"/>
                  </a:cubicBezTo>
                  <a:lnTo>
                    <a:pt x="9034462" y="4517231"/>
                  </a:lnTo>
                  <a:cubicBezTo>
                    <a:pt x="9034462" y="5003118"/>
                    <a:pt x="8604250" y="6121671"/>
                    <a:pt x="7743826" y="7872889"/>
                  </a:cubicBezTo>
                  <a:lnTo>
                    <a:pt x="7872890" y="7872889"/>
                  </a:lnTo>
                  <a:cubicBezTo>
                    <a:pt x="7265530" y="8708007"/>
                    <a:pt x="6362082" y="9482390"/>
                    <a:pt x="5162550" y="10196036"/>
                  </a:cubicBezTo>
                  <a:lnTo>
                    <a:pt x="4517230" y="10325100"/>
                  </a:lnTo>
                  <a:lnTo>
                    <a:pt x="4388166" y="10325100"/>
                  </a:lnTo>
                  <a:cubicBezTo>
                    <a:pt x="2343391" y="10325100"/>
                    <a:pt x="1052754" y="9507696"/>
                    <a:pt x="516253" y="7872889"/>
                  </a:cubicBezTo>
                  <a:lnTo>
                    <a:pt x="0" y="7098506"/>
                  </a:lnTo>
                  <a:lnTo>
                    <a:pt x="129064" y="6969442"/>
                  </a:lnTo>
                  <a:lnTo>
                    <a:pt x="0" y="6065997"/>
                  </a:lnTo>
                  <a:lnTo>
                    <a:pt x="0" y="5807870"/>
                  </a:lnTo>
                  <a:cubicBezTo>
                    <a:pt x="0" y="5094223"/>
                    <a:pt x="688341" y="3846608"/>
                    <a:pt x="2065018" y="2065020"/>
                  </a:cubicBezTo>
                  <a:lnTo>
                    <a:pt x="2065018" y="2194084"/>
                  </a:lnTo>
                  <a:cubicBezTo>
                    <a:pt x="1432353" y="3044386"/>
                    <a:pt x="916098" y="3990855"/>
                    <a:pt x="516253" y="5033486"/>
                  </a:cubicBezTo>
                  <a:lnTo>
                    <a:pt x="516253" y="5162550"/>
                  </a:lnTo>
                  <a:lnTo>
                    <a:pt x="645317" y="5162550"/>
                  </a:lnTo>
                  <a:cubicBezTo>
                    <a:pt x="959119" y="3902282"/>
                    <a:pt x="2120694" y="2310495"/>
                    <a:pt x="4130038" y="387192"/>
                  </a:cubicBezTo>
                  <a:lnTo>
                    <a:pt x="3226593" y="903445"/>
                  </a:lnTo>
                  <a:lnTo>
                    <a:pt x="3097529" y="903445"/>
                  </a:lnTo>
                  <a:cubicBezTo>
                    <a:pt x="3097529" y="508663"/>
                    <a:pt x="3914934" y="207514"/>
                    <a:pt x="5549738" y="0"/>
                  </a:cubicBezTo>
                  <a:close/>
                </a:path>
              </a:pathLst>
            </a:custGeom>
            <a:blipFill dpi="0" rotWithShape="1">
              <a:blip r:embed="rId2"/>
              <a:srcRect/>
              <a:tile tx="-107950" ty="501650" sx="100000" sy="100000" flip="none" algn="ctr"/>
            </a:blipFill>
            <a:ln w="38100" cap="flat" cmpd="sng" algn="ctr">
              <a:noFill/>
              <a:prstDash val="solid"/>
              <a:miter lim="800000"/>
            </a:ln>
            <a:effectLst>
              <a:outerShdw dist="38100" dir="8100000" sx="101000" sy="101000" algn="tr" rotWithShape="0">
                <a:schemeClr val="tx1"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sp>
          <p:nvSpPr>
            <p:cNvPr id="4" name="ïṧliḑè"/>
            <p:cNvSpPr txBox="1"/>
            <p:nvPr/>
          </p:nvSpPr>
          <p:spPr>
            <a:xfrm>
              <a:off x="1101000" y="1468760"/>
              <a:ext cx="4476840" cy="4464680"/>
            </a:xfrm>
            <a:prstGeom prst="rect">
              <a:avLst/>
            </a:prstGeom>
            <a:noFill/>
          </p:spPr>
          <p:txBody>
            <a:bodyPr wrap="square" lIns="90000" tIns="46800" rIns="90000" bIns="46800" rtlCol="0">
              <a:norm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3900" spc="3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SUMMERTIME</a:t>
              </a:r>
              <a:endParaRPr lang="en-US" altLang="zh-CN" sz="3900" spc="3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  <a:p>
              <a:pPr>
                <a:lnSpc>
                  <a:spcPct val="200000"/>
                </a:lnSpc>
              </a:pPr>
              <a:r>
                <a:rPr lang="zh-CN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点击</a:t>
              </a:r>
              <a:r>
                <a:rPr lang="zh-CN" altLang="en-US" sz="3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输入您的标题</a:t>
              </a:r>
              <a:endPara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  <a:p>
              <a:pPr>
                <a:lnSpc>
                  <a:spcPct val="200000"/>
                </a:lnSpc>
              </a:pPr>
              <a:r>
                <a:rPr lang="zh-CN" altLang="en-US" sz="1400" b="1" spc="600" dirty="0"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点击输入您的</a:t>
              </a:r>
              <a:r>
                <a:rPr lang="zh-CN" altLang="en-US" sz="1400" b="1" spc="600" dirty="0" smtClean="0"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文字</a:t>
              </a:r>
              <a:r>
                <a:rPr lang="zh-CN" altLang="en-US" sz="1400" b="1" spc="600" dirty="0"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内容，点击输入您的文字内容，点击输入您的文字内容，点击输入您的文字内容，点击输入您的文字内容，点击输入您的文字</a:t>
              </a:r>
              <a:r>
                <a:rPr lang="zh-CN" altLang="en-US" sz="1400" b="1" spc="600" dirty="0" smtClean="0"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内容</a:t>
              </a:r>
              <a:r>
                <a:rPr lang="zh-CN" altLang="en-US" sz="1400" b="1" spc="600" dirty="0"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。</a:t>
              </a:r>
              <a:endParaRPr lang="zh-CN" altLang="en-US" sz="1400" b="1" spc="600" dirty="0"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  <a:p>
              <a:pPr>
                <a:lnSpc>
                  <a:spcPct val="150000"/>
                </a:lnSpc>
              </a:pPr>
              <a:endParaRPr lang="zh-CN" altLang="en-US" sz="1400" b="1" dirty="0"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  <a:p>
              <a:pPr>
                <a:lnSpc>
                  <a:spcPct val="150000"/>
                </a:lnSpc>
              </a:pPr>
              <a:endParaRPr lang="zh-CN" altLang="en-US" sz="1400" b="1" dirty="0"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  <a:p>
              <a:pPr>
                <a:lnSpc>
                  <a:spcPct val="150000"/>
                </a:lnSpc>
              </a:pPr>
              <a:endParaRPr lang="zh-CN" altLang="en-US" sz="1400" b="1" dirty="0"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tile tx="-107950" ty="50165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Segoe Script" panose="030B0504020000000003" pitchFamily="66" charset="0"/>
              <a:ea typeface="WenYue GuDianMingChaoTi (Non-Commercial Use)" pitchFamily="50" charset="-122"/>
              <a:sym typeface="Segoe Script" panose="030B0504020000000003" pitchFamily="66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89225" y="1991360"/>
            <a:ext cx="11215095" cy="4399280"/>
            <a:chOff x="519705" y="1950720"/>
            <a:chExt cx="11215095" cy="4399280"/>
          </a:xfrm>
        </p:grpSpPr>
        <p:grpSp>
          <p:nvGrpSpPr>
            <p:cNvPr id="4" name="组合 3"/>
            <p:cNvGrpSpPr/>
            <p:nvPr/>
          </p:nvGrpSpPr>
          <p:grpSpPr>
            <a:xfrm>
              <a:off x="6482080" y="1950720"/>
              <a:ext cx="5252720" cy="4399280"/>
              <a:chOff x="6482080" y="1950720"/>
              <a:chExt cx="5252720" cy="4399280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6482080" y="1950720"/>
                <a:ext cx="5252720" cy="4399280"/>
              </a:xfrm>
              <a:prstGeom prst="rect">
                <a:avLst/>
              </a:prstGeom>
              <a:solidFill>
                <a:schemeClr val="accent1"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Segoe Script" panose="030B0504020000000003" pitchFamily="66" charset="0"/>
                  <a:ea typeface="WenYue GuDianMingChaoTi (Non-Commercial Use)" pitchFamily="50" charset="-122"/>
                  <a:sym typeface="Segoe Script" panose="030B0504020000000003" pitchFamily="66" charset="0"/>
                </a:endParaRPr>
              </a:p>
            </p:txBody>
          </p:sp>
          <p:grpSp>
            <p:nvGrpSpPr>
              <p:cNvPr id="14" name="组合 13"/>
              <p:cNvGrpSpPr/>
              <p:nvPr/>
            </p:nvGrpSpPr>
            <p:grpSpPr>
              <a:xfrm>
                <a:off x="6548120" y="2397760"/>
                <a:ext cx="5120640" cy="707886"/>
                <a:chOff x="345440" y="599440"/>
                <a:chExt cx="5120640" cy="707886"/>
              </a:xfrm>
            </p:grpSpPr>
            <p:sp>
              <p:nvSpPr>
                <p:cNvPr id="21" name="文本框 20"/>
                <p:cNvSpPr txBox="1"/>
                <p:nvPr/>
              </p:nvSpPr>
              <p:spPr>
                <a:xfrm>
                  <a:off x="345440" y="599440"/>
                  <a:ext cx="2763520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4000" spc="600" dirty="0" smtClean="0">
                      <a:solidFill>
                        <a:schemeClr val="bg1"/>
                      </a:solidFill>
                      <a:latin typeface="Segoe Script" panose="030B0504020000000003" pitchFamily="66" charset="0"/>
                      <a:ea typeface="WenYue GuDianMingChaoTi (Non-Commercial Use)" pitchFamily="50" charset="-122"/>
                      <a:sym typeface="Segoe Script" panose="030B0504020000000003" pitchFamily="66" charset="0"/>
                    </a:rPr>
                    <a:t>七月你好</a:t>
                  </a:r>
                  <a:endParaRPr lang="zh-CN" altLang="en-US" sz="4000" spc="600" dirty="0">
                    <a:solidFill>
                      <a:schemeClr val="bg1"/>
                    </a:solidFill>
                    <a:latin typeface="Segoe Script" panose="030B0504020000000003" pitchFamily="66" charset="0"/>
                    <a:ea typeface="WenYue GuDianMingChaoTi (Non-Commercial Use)" pitchFamily="50" charset="-122"/>
                    <a:sym typeface="Segoe Script" panose="030B0504020000000003" pitchFamily="66" charset="0"/>
                  </a:endParaRPr>
                </a:p>
              </p:txBody>
            </p:sp>
            <p:grpSp>
              <p:nvGrpSpPr>
                <p:cNvPr id="22" name="组合 21"/>
                <p:cNvGrpSpPr/>
                <p:nvPr/>
              </p:nvGrpSpPr>
              <p:grpSpPr>
                <a:xfrm>
                  <a:off x="3108960" y="648062"/>
                  <a:ext cx="2357120" cy="610642"/>
                  <a:chOff x="3322320" y="548640"/>
                  <a:chExt cx="2357120" cy="610642"/>
                </a:xfrm>
              </p:grpSpPr>
              <p:sp>
                <p:nvSpPr>
                  <p:cNvPr id="24" name="文本框 23"/>
                  <p:cNvSpPr txBox="1"/>
                  <p:nvPr/>
                </p:nvSpPr>
                <p:spPr>
                  <a:xfrm>
                    <a:off x="3322320" y="548640"/>
                    <a:ext cx="2357120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400" dirty="0" smtClean="0">
                        <a:solidFill>
                          <a:schemeClr val="bg1"/>
                        </a:solidFill>
                        <a:latin typeface="Segoe Script" panose="030B0504020000000003" pitchFamily="66" charset="0"/>
                        <a:ea typeface="WenYue GuDianMingChaoTi (Non-Commercial Use)" pitchFamily="50" charset="-122"/>
                        <a:sym typeface="Segoe Script" panose="030B0504020000000003" pitchFamily="66" charset="0"/>
                      </a:rPr>
                      <a:t>ADD YOUR TITLE.</a:t>
                    </a:r>
                    <a:endParaRPr lang="zh-CN" altLang="en-US" sz="1400" dirty="0">
                      <a:solidFill>
                        <a:schemeClr val="bg1"/>
                      </a:solidFill>
                      <a:latin typeface="Segoe Script" panose="030B0504020000000003" pitchFamily="66" charset="0"/>
                      <a:ea typeface="WenYue GuDianMingChaoTi (Non-Commercial Use)" pitchFamily="50" charset="-122"/>
                      <a:sym typeface="Segoe Script" panose="030B0504020000000003" pitchFamily="66" charset="0"/>
                    </a:endParaRPr>
                  </a:p>
                </p:txBody>
              </p:sp>
              <p:sp>
                <p:nvSpPr>
                  <p:cNvPr id="25" name="文本框 24"/>
                  <p:cNvSpPr txBox="1"/>
                  <p:nvPr/>
                </p:nvSpPr>
                <p:spPr>
                  <a:xfrm>
                    <a:off x="3322320" y="851505"/>
                    <a:ext cx="2357120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zh-CN" altLang="en-US" sz="1400" dirty="0" smtClean="0">
                        <a:solidFill>
                          <a:schemeClr val="bg1"/>
                        </a:solidFill>
                        <a:latin typeface="Segoe Script" panose="030B0504020000000003" pitchFamily="66" charset="0"/>
                        <a:ea typeface="WenYue GuDianMingChaoTi (Non-Commercial Use)" pitchFamily="50" charset="-122"/>
                        <a:sym typeface="Segoe Script" panose="030B0504020000000003" pitchFamily="66" charset="0"/>
                      </a:rPr>
                      <a:t>点击输入您的文字</a:t>
                    </a:r>
                    <a:endParaRPr lang="zh-CN" altLang="en-US" sz="1400" dirty="0">
                      <a:solidFill>
                        <a:schemeClr val="bg1"/>
                      </a:solidFill>
                      <a:latin typeface="Segoe Script" panose="030B0504020000000003" pitchFamily="66" charset="0"/>
                      <a:ea typeface="WenYue GuDianMingChaoTi (Non-Commercial Use)" pitchFamily="50" charset="-122"/>
                      <a:sym typeface="Segoe Script" panose="030B0504020000000003" pitchFamily="66" charset="0"/>
                    </a:endParaRPr>
                  </a:p>
                </p:txBody>
              </p:sp>
            </p:grpSp>
            <p:cxnSp>
              <p:nvCxnSpPr>
                <p:cNvPr id="23" name="直接连接符 22"/>
                <p:cNvCxnSpPr/>
                <p:nvPr/>
              </p:nvCxnSpPr>
              <p:spPr>
                <a:xfrm>
                  <a:off x="2997200" y="599440"/>
                  <a:ext cx="0" cy="707886"/>
                </a:xfrm>
                <a:prstGeom prst="line">
                  <a:avLst/>
                </a:prstGeom>
                <a:ln w="15875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" name="文本框 14"/>
              <p:cNvSpPr txBox="1"/>
              <p:nvPr/>
            </p:nvSpPr>
            <p:spPr>
              <a:xfrm>
                <a:off x="8117840" y="3726852"/>
                <a:ext cx="3413760" cy="10618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zh-CN" altLang="en-US" sz="1400" spc="300" dirty="0" smtClean="0">
                    <a:solidFill>
                      <a:schemeClr val="bg1"/>
                    </a:solidFill>
                    <a:latin typeface="Segoe Script" panose="030B0504020000000003" pitchFamily="66" charset="0"/>
                    <a:ea typeface="WenYue GuDianMingChaoTi (Non-Commercial Use)" pitchFamily="50" charset="-122"/>
                    <a:sym typeface="Segoe Script" panose="030B0504020000000003" pitchFamily="66" charset="0"/>
                  </a:rPr>
                  <a:t>点击输入您的文字内容，点击输入您的文字内容</a:t>
                </a:r>
                <a:r>
                  <a:rPr lang="zh-CN" altLang="en-US" sz="1400" dirty="0" smtClean="0">
                    <a:solidFill>
                      <a:schemeClr val="bg1"/>
                    </a:solidFill>
                    <a:latin typeface="Segoe Script" panose="030B0504020000000003" pitchFamily="66" charset="0"/>
                    <a:ea typeface="WenYue GuDianMingChaoTi (Non-Commercial Use)" pitchFamily="50" charset="-122"/>
                    <a:sym typeface="Segoe Script" panose="030B0504020000000003" pitchFamily="66" charset="0"/>
                  </a:rPr>
                  <a:t>点击输入您的文字内容</a:t>
                </a:r>
                <a:r>
                  <a:rPr lang="zh-CN" altLang="en-US" sz="1400" dirty="0">
                    <a:solidFill>
                      <a:schemeClr val="bg1"/>
                    </a:solidFill>
                    <a:latin typeface="Segoe Script" panose="030B0504020000000003" pitchFamily="66" charset="0"/>
                    <a:ea typeface="WenYue GuDianMingChaoTi (Non-Commercial Use)" pitchFamily="50" charset="-122"/>
                    <a:sym typeface="Segoe Script" panose="030B0504020000000003" pitchFamily="66" charset="0"/>
                  </a:rPr>
                  <a:t>。点击输入您的文字</a:t>
                </a:r>
                <a:r>
                  <a:rPr lang="zh-CN" altLang="en-US" sz="1400" dirty="0" smtClean="0">
                    <a:solidFill>
                      <a:schemeClr val="bg1"/>
                    </a:solidFill>
                    <a:latin typeface="Segoe Script" panose="030B0504020000000003" pitchFamily="66" charset="0"/>
                    <a:ea typeface="WenYue GuDianMingChaoTi (Non-Commercial Use)" pitchFamily="50" charset="-122"/>
                    <a:sym typeface="Segoe Script" panose="030B0504020000000003" pitchFamily="66" charset="0"/>
                  </a:rPr>
                  <a:t>内容。</a:t>
                </a:r>
                <a:endParaRPr lang="zh-CN" altLang="en-US" sz="1400" dirty="0">
                  <a:solidFill>
                    <a:schemeClr val="bg1"/>
                  </a:solidFill>
                  <a:latin typeface="Segoe Script" panose="030B0504020000000003" pitchFamily="66" charset="0"/>
                  <a:ea typeface="WenYue GuDianMingChaoTi (Non-Commercial Use)" pitchFamily="50" charset="-122"/>
                  <a:sym typeface="Segoe Script" panose="030B0504020000000003" pitchFamily="66" charset="0"/>
                </a:endParaRPr>
              </a:p>
            </p:txBody>
          </p:sp>
          <p:sp>
            <p:nvSpPr>
              <p:cNvPr id="16" name="文本框 15"/>
              <p:cNvSpPr txBox="1"/>
              <p:nvPr/>
            </p:nvSpPr>
            <p:spPr>
              <a:xfrm>
                <a:off x="6728460" y="5156200"/>
                <a:ext cx="475996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400" spc="300" dirty="0" smtClean="0">
                    <a:solidFill>
                      <a:schemeClr val="bg1"/>
                    </a:solidFill>
                    <a:latin typeface="Segoe Script" panose="030B0504020000000003" pitchFamily="66" charset="0"/>
                    <a:ea typeface="WenYue GuDianMingChaoTi (Non-Commercial Use)" pitchFamily="50" charset="-122"/>
                    <a:sym typeface="Segoe Script" panose="030B0504020000000003" pitchFamily="66" charset="0"/>
                  </a:rPr>
                  <a:t>点击输入您的文字内容，点击输入您的文字内容</a:t>
                </a:r>
                <a:r>
                  <a:rPr lang="zh-CN" altLang="en-US" sz="1400" dirty="0" smtClean="0">
                    <a:solidFill>
                      <a:schemeClr val="bg1"/>
                    </a:solidFill>
                    <a:latin typeface="Segoe Script" panose="030B0504020000000003" pitchFamily="66" charset="0"/>
                    <a:ea typeface="WenYue GuDianMingChaoTi (Non-Commercial Use)" pitchFamily="50" charset="-122"/>
                    <a:sym typeface="Segoe Script" panose="030B0504020000000003" pitchFamily="66" charset="0"/>
                  </a:rPr>
                  <a:t>点击输入您的文字内容</a:t>
                </a:r>
                <a:r>
                  <a:rPr lang="zh-CN" altLang="en-US" sz="1400" dirty="0">
                    <a:solidFill>
                      <a:schemeClr val="bg1"/>
                    </a:solidFill>
                    <a:latin typeface="Segoe Script" panose="030B0504020000000003" pitchFamily="66" charset="0"/>
                    <a:ea typeface="WenYue GuDianMingChaoTi (Non-Commercial Use)" pitchFamily="50" charset="-122"/>
                    <a:sym typeface="Segoe Script" panose="030B0504020000000003" pitchFamily="66" charset="0"/>
                  </a:rPr>
                  <a:t>。点击输入您的文字</a:t>
                </a:r>
                <a:r>
                  <a:rPr lang="zh-CN" altLang="en-US" sz="1400" dirty="0" smtClean="0">
                    <a:solidFill>
                      <a:schemeClr val="bg1"/>
                    </a:solidFill>
                    <a:latin typeface="Segoe Script" panose="030B0504020000000003" pitchFamily="66" charset="0"/>
                    <a:ea typeface="WenYue GuDianMingChaoTi (Non-Commercial Use)" pitchFamily="50" charset="-122"/>
                    <a:sym typeface="Segoe Script" panose="030B0504020000000003" pitchFamily="66" charset="0"/>
                  </a:rPr>
                  <a:t>内容。</a:t>
                </a:r>
                <a:endParaRPr lang="zh-CN" altLang="en-US" sz="1400" dirty="0">
                  <a:solidFill>
                    <a:schemeClr val="bg1"/>
                  </a:solidFill>
                  <a:latin typeface="Segoe Script" panose="030B0504020000000003" pitchFamily="66" charset="0"/>
                  <a:ea typeface="WenYue GuDianMingChaoTi (Non-Commercial Use)" pitchFamily="50" charset="-122"/>
                  <a:sym typeface="Segoe Script" panose="030B0504020000000003" pitchFamily="66" charset="0"/>
                </a:endParaRPr>
              </a:p>
            </p:txBody>
          </p:sp>
          <p:grpSp>
            <p:nvGrpSpPr>
              <p:cNvPr id="17" name="组合 16"/>
              <p:cNvGrpSpPr/>
              <p:nvPr/>
            </p:nvGrpSpPr>
            <p:grpSpPr>
              <a:xfrm>
                <a:off x="6728460" y="3552686"/>
                <a:ext cx="929551" cy="2754496"/>
                <a:chOff x="0" y="375920"/>
                <a:chExt cx="1429517" cy="4236024"/>
              </a:xfrm>
            </p:grpSpPr>
            <p:pic>
              <p:nvPicPr>
                <p:cNvPr id="18" name="图片 17"/>
                <p:cNvPicPr>
                  <a:picLocks noChangeAspect="1"/>
                </p:cNvPicPr>
                <p:nvPr/>
              </p:nvPicPr>
              <p:blipFill>
                <a:blip r:embed="rId2" cstate="print">
                  <a:lum bright="70000" contrast="-70000"/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colorTemperature colorTemp="11200"/>
                          </a14:imgEffect>
                          <a14:imgEffect>
                            <a14:saturation sat="4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375920"/>
                  <a:ext cx="1429517" cy="1429517"/>
                </a:xfrm>
                <a:prstGeom prst="rect">
                  <a:avLst/>
                </a:prstGeom>
              </p:spPr>
            </p:pic>
            <p:sp>
              <p:nvSpPr>
                <p:cNvPr id="19" name="文本框 18"/>
                <p:cNvSpPr txBox="1"/>
                <p:nvPr/>
              </p:nvSpPr>
              <p:spPr>
                <a:xfrm>
                  <a:off x="783872" y="892061"/>
                  <a:ext cx="520648" cy="2094979"/>
                </a:xfrm>
                <a:prstGeom prst="rect">
                  <a:avLst/>
                </a:prstGeom>
                <a:noFill/>
              </p:spPr>
              <p:txBody>
                <a:bodyPr vert="eaVert" wrap="square" rtlCol="0">
                  <a:spAutoFit/>
                </a:bodyPr>
                <a:lstStyle/>
                <a:p>
                  <a:r>
                    <a:rPr lang="en-US" altLang="zh-CN" sz="1000" b="1" dirty="0" smtClean="0">
                      <a:solidFill>
                        <a:schemeClr val="bg1"/>
                      </a:solidFill>
                      <a:latin typeface="Segoe Script" panose="030B0504020000000003" pitchFamily="66" charset="0"/>
                      <a:ea typeface="WenYue GuDianMingChaoTi (Non-Commercial Use)" pitchFamily="50" charset="-122"/>
                      <a:sym typeface="Segoe Script" panose="030B0504020000000003" pitchFamily="66" charset="0"/>
                    </a:rPr>
                    <a:t>TITLE HERE.</a:t>
                  </a:r>
                  <a:endParaRPr lang="zh-CN" altLang="en-US" sz="1000" b="1" dirty="0">
                    <a:solidFill>
                      <a:schemeClr val="bg1"/>
                    </a:solidFill>
                    <a:latin typeface="Segoe Script" panose="030B0504020000000003" pitchFamily="66" charset="0"/>
                    <a:ea typeface="WenYue GuDianMingChaoTi (Non-Commercial Use)" pitchFamily="50" charset="-122"/>
                    <a:sym typeface="Segoe Script" panose="030B0504020000000003" pitchFamily="66" charset="0"/>
                  </a:endParaRPr>
                </a:p>
              </p:txBody>
            </p:sp>
            <p:sp>
              <p:nvSpPr>
                <p:cNvPr id="20" name="文本框 19"/>
                <p:cNvSpPr txBox="1"/>
                <p:nvPr/>
              </p:nvSpPr>
              <p:spPr>
                <a:xfrm>
                  <a:off x="474295" y="892061"/>
                  <a:ext cx="496982" cy="3719883"/>
                </a:xfrm>
                <a:prstGeom prst="rect">
                  <a:avLst/>
                </a:prstGeom>
                <a:noFill/>
              </p:spPr>
              <p:txBody>
                <a:bodyPr vert="eaVert" wrap="square" rtlCol="0">
                  <a:spAutoFit/>
                </a:bodyPr>
                <a:lstStyle/>
                <a:p>
                  <a:r>
                    <a:rPr lang="zh-CN" altLang="en-US" sz="900" b="1" dirty="0" smtClean="0">
                      <a:solidFill>
                        <a:schemeClr val="bg1"/>
                      </a:solidFill>
                      <a:latin typeface="Segoe Script" panose="030B0504020000000003" pitchFamily="66" charset="0"/>
                      <a:ea typeface="WenYue GuDianMingChaoTi (Non-Commercial Use)" pitchFamily="50" charset="-122"/>
                      <a:sym typeface="Segoe Script" panose="030B0504020000000003" pitchFamily="66" charset="0"/>
                    </a:rPr>
                    <a:t>点击输入文字内容</a:t>
                  </a:r>
                  <a:endParaRPr lang="zh-CN" altLang="en-US" sz="900" b="1" dirty="0">
                    <a:solidFill>
                      <a:schemeClr val="bg1"/>
                    </a:solidFill>
                    <a:latin typeface="Segoe Script" panose="030B0504020000000003" pitchFamily="66" charset="0"/>
                    <a:ea typeface="WenYue GuDianMingChaoTi (Non-Commercial Use)" pitchFamily="50" charset="-122"/>
                    <a:sym typeface="Segoe Script" panose="030B0504020000000003" pitchFamily="66" charset="0"/>
                  </a:endParaRPr>
                </a:p>
              </p:txBody>
            </p:sp>
          </p:grpSp>
        </p:grpSp>
        <p:grpSp>
          <p:nvGrpSpPr>
            <p:cNvPr id="5" name="组合 4"/>
            <p:cNvGrpSpPr/>
            <p:nvPr/>
          </p:nvGrpSpPr>
          <p:grpSpPr>
            <a:xfrm>
              <a:off x="519705" y="5381712"/>
              <a:ext cx="4284811" cy="923330"/>
              <a:chOff x="673180" y="3627190"/>
              <a:chExt cx="4284811" cy="923330"/>
            </a:xfrm>
          </p:grpSpPr>
          <p:sp>
            <p:nvSpPr>
              <p:cNvPr id="11" name="文本框 10"/>
              <p:cNvSpPr txBox="1"/>
              <p:nvPr/>
            </p:nvSpPr>
            <p:spPr>
              <a:xfrm>
                <a:off x="673180" y="3627190"/>
                <a:ext cx="387846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 smtClean="0">
                    <a:solidFill>
                      <a:schemeClr val="accent1"/>
                    </a:solidFill>
                    <a:latin typeface="Segoe Script" panose="030B0504020000000003" pitchFamily="66" charset="0"/>
                    <a:ea typeface="WenYue GuDianMingChaoTi (Non-Commercial Use)" pitchFamily="50" charset="-122"/>
                    <a:sym typeface="Segoe Script" panose="030B0504020000000003" pitchFamily="66" charset="0"/>
                  </a:rPr>
                  <a:t>ADD YOUR TITLE </a:t>
                </a:r>
                <a:endParaRPr lang="zh-CN" altLang="en-US" sz="2000" dirty="0">
                  <a:solidFill>
                    <a:schemeClr val="accent1"/>
                  </a:solidFill>
                  <a:latin typeface="Segoe Script" panose="030B0504020000000003" pitchFamily="66" charset="0"/>
                  <a:ea typeface="WenYue GuDianMingChaoTi (Non-Commercial Use)" pitchFamily="50" charset="-122"/>
                  <a:sym typeface="Segoe Script" panose="030B0504020000000003" pitchFamily="66" charset="0"/>
                </a:endParaRPr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674828" y="4088855"/>
                <a:ext cx="428316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spc="600" dirty="0" smtClean="0">
                    <a:solidFill>
                      <a:schemeClr val="accent1"/>
                    </a:solidFill>
                    <a:latin typeface="Segoe Script" panose="030B0504020000000003" pitchFamily="66" charset="0"/>
                    <a:ea typeface="WenYue GuDianMingChaoTi (Non-Commercial Use)" pitchFamily="50" charset="-122"/>
                    <a:sym typeface="Segoe Script" panose="030B0504020000000003" pitchFamily="66" charset="0"/>
                  </a:rPr>
                  <a:t>七月你好</a:t>
                </a:r>
                <a:endParaRPr lang="zh-CN" altLang="en-US" sz="2400" spc="600" dirty="0">
                  <a:solidFill>
                    <a:schemeClr val="accent1"/>
                  </a:solidFill>
                  <a:latin typeface="Segoe Script" panose="030B0504020000000003" pitchFamily="66" charset="0"/>
                  <a:ea typeface="WenYue GuDianMingChaoTi (Non-Commercial Use)" pitchFamily="50" charset="-122"/>
                  <a:sym typeface="Segoe Script" panose="030B0504020000000003" pitchFamily="66" charset="0"/>
                </a:endParaRPr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>
              <a:off x="519705" y="4029636"/>
              <a:ext cx="2468880" cy="707886"/>
              <a:chOff x="2997200" y="599440"/>
              <a:chExt cx="2468880" cy="707886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108960" y="648062"/>
                <a:ext cx="2357120" cy="610642"/>
                <a:chOff x="3322320" y="548640"/>
                <a:chExt cx="2357120" cy="610642"/>
              </a:xfrm>
            </p:grpSpPr>
            <p:sp>
              <p:nvSpPr>
                <p:cNvPr id="9" name="文本框 8"/>
                <p:cNvSpPr txBox="1"/>
                <p:nvPr/>
              </p:nvSpPr>
              <p:spPr>
                <a:xfrm>
                  <a:off x="3322320" y="548640"/>
                  <a:ext cx="235712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4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Segoe Script" panose="030B0504020000000003" pitchFamily="66" charset="0"/>
                      <a:ea typeface="WenYue GuDianMingChaoTi (Non-Commercial Use)" pitchFamily="50" charset="-122"/>
                      <a:sym typeface="Segoe Script" panose="030B0504020000000003" pitchFamily="66" charset="0"/>
                    </a:rPr>
                    <a:t>ADD YOUR TITLE.</a:t>
                  </a:r>
                  <a:endParaRPr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Script" panose="030B0504020000000003" pitchFamily="66" charset="0"/>
                    <a:ea typeface="WenYue GuDianMingChaoTi (Non-Commercial Use)" pitchFamily="50" charset="-122"/>
                    <a:sym typeface="Segoe Script" panose="030B0504020000000003" pitchFamily="66" charset="0"/>
                  </a:endParaRPr>
                </a:p>
              </p:txBody>
            </p:sp>
            <p:sp>
              <p:nvSpPr>
                <p:cNvPr id="10" name="文本框 9"/>
                <p:cNvSpPr txBox="1"/>
                <p:nvPr/>
              </p:nvSpPr>
              <p:spPr>
                <a:xfrm>
                  <a:off x="3322320" y="851505"/>
                  <a:ext cx="235712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1400" spc="6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Segoe Script" panose="030B0504020000000003" pitchFamily="66" charset="0"/>
                      <a:ea typeface="WenYue GuDianMingChaoTi (Non-Commercial Use)" pitchFamily="50" charset="-122"/>
                      <a:sym typeface="Segoe Script" panose="030B0504020000000003" pitchFamily="66" charset="0"/>
                    </a:rPr>
                    <a:t>点击输入您的文字</a:t>
                  </a:r>
                  <a:endParaRPr lang="zh-CN" altLang="en-US" sz="1400" spc="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Script" panose="030B0504020000000003" pitchFamily="66" charset="0"/>
                    <a:ea typeface="WenYue GuDianMingChaoTi (Non-Commercial Use)" pitchFamily="50" charset="-122"/>
                    <a:sym typeface="Segoe Script" panose="030B0504020000000003" pitchFamily="66" charset="0"/>
                  </a:endParaRPr>
                </a:p>
              </p:txBody>
            </p:sp>
          </p:grpSp>
          <p:cxnSp>
            <p:nvCxnSpPr>
              <p:cNvPr id="8" name="直接连接符 7"/>
              <p:cNvCxnSpPr/>
              <p:nvPr/>
            </p:nvCxnSpPr>
            <p:spPr>
              <a:xfrm>
                <a:off x="2997200" y="599440"/>
                <a:ext cx="0" cy="707886"/>
              </a:xfrm>
              <a:prstGeom prst="line">
                <a:avLst/>
              </a:prstGeom>
              <a:ln w="15875">
                <a:solidFill>
                  <a:srgbClr val="ABB7A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6344218" y="-1675476"/>
            <a:ext cx="7428808" cy="742880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39700" dist="50800" dir="810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519564" y="967047"/>
            <a:ext cx="5312276" cy="4786285"/>
            <a:chOff x="519564" y="967047"/>
            <a:chExt cx="5312276" cy="4786285"/>
          </a:xfrm>
        </p:grpSpPr>
        <p:sp>
          <p:nvSpPr>
            <p:cNvPr id="6" name="矩形 5"/>
            <p:cNvSpPr/>
            <p:nvPr/>
          </p:nvSpPr>
          <p:spPr>
            <a:xfrm>
              <a:off x="1603793" y="967047"/>
              <a:ext cx="3143818" cy="214376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519564" y="4212830"/>
              <a:ext cx="5312276" cy="1540502"/>
              <a:chOff x="619763" y="4151275"/>
              <a:chExt cx="5312276" cy="1540502"/>
            </a:xfrm>
          </p:grpSpPr>
          <p:sp>
            <p:nvSpPr>
              <p:cNvPr id="9" name="文本框 8"/>
              <p:cNvSpPr txBox="1"/>
              <p:nvPr/>
            </p:nvSpPr>
            <p:spPr>
              <a:xfrm>
                <a:off x="1802701" y="4151275"/>
                <a:ext cx="29464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4000" spc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文悦古典明朝体 (非商业使用) W5" pitchFamily="50" charset="-122"/>
                    <a:ea typeface="文悦古典明朝体 (非商业使用) W5" pitchFamily="50" charset="-122"/>
                  </a:rPr>
                  <a:t>第三章节</a:t>
                </a:r>
                <a:endParaRPr lang="zh-CN" altLang="en-US" sz="4000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文悦古典明朝体 (非商业使用) W5" pitchFamily="50" charset="-122"/>
                  <a:ea typeface="文悦古典明朝体 (非商业使用) W5" pitchFamily="50" charset="-122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619763" y="4983891"/>
                <a:ext cx="53122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000" spc="3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empus Sans ITC" panose="04020404030D07020202" pitchFamily="82" charset="0"/>
                  </a:rPr>
                  <a:t>SUMMER IS HERE</a:t>
                </a:r>
                <a:endParaRPr lang="zh-CN" altLang="en-US" sz="4000" spc="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empus Sans ITC" panose="04020404030D07020202" pitchFamily="82" charset="0"/>
                </a:endParaRPr>
              </a:p>
            </p:txBody>
          </p:sp>
        </p:grpSp>
        <p:sp>
          <p:nvSpPr>
            <p:cNvPr id="8" name="文本框 7"/>
            <p:cNvSpPr txBox="1"/>
            <p:nvPr/>
          </p:nvSpPr>
          <p:spPr>
            <a:xfrm>
              <a:off x="1232953" y="1091776"/>
              <a:ext cx="3885498" cy="1894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600" spc="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文悦古典明朝体 (非商业使用) W5" pitchFamily="50" charset="-122"/>
                  <a:ea typeface="文悦古典明朝体 (非商业使用) W5" pitchFamily="50" charset="-122"/>
                </a:rPr>
                <a:t>点击输入您的文字内容，点击输入您的文字内容，点击输入您的文字内容</a:t>
              </a:r>
              <a:r>
                <a:rPr lang="zh-CN" altLang="en-US" sz="1600" spc="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文悦古典明朝体 (非商业使用) W5" pitchFamily="50" charset="-122"/>
                  <a:ea typeface="文悦古典明朝体 (非商业使用) W5" pitchFamily="50" charset="-122"/>
                </a:rPr>
                <a:t>。</a:t>
              </a:r>
              <a:endParaRPr lang="en-US" altLang="zh-CN" sz="1600" spc="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悦古典明朝体 (非商业使用) W5" pitchFamily="50" charset="-122"/>
                <a:ea typeface="文悦古典明朝体 (非商业使用) W5" pitchFamily="50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1600" spc="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文悦古典明朝体 (非商业使用) W5" pitchFamily="50" charset="-122"/>
                  <a:ea typeface="文悦古典明朝体 (非商业使用) W5" pitchFamily="50" charset="-122"/>
                </a:rPr>
                <a:t>点击</a:t>
              </a:r>
              <a:r>
                <a:rPr lang="zh-CN" altLang="en-US" sz="1600" spc="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文悦古典明朝体 (非商业使用) W5" pitchFamily="50" charset="-122"/>
                  <a:ea typeface="文悦古典明朝体 (非商业使用) W5" pitchFamily="50" charset="-122"/>
                </a:rPr>
                <a:t>输入您的文字</a:t>
              </a:r>
              <a:r>
                <a:rPr lang="zh-CN" altLang="en-US" sz="1600" spc="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文悦古典明朝体 (非商业使用) W5" pitchFamily="50" charset="-122"/>
                  <a:ea typeface="文悦古典明朝体 (非商业使用) W5" pitchFamily="50" charset="-122"/>
                </a:rPr>
                <a:t>内容，点击输入您的文字内容</a:t>
              </a:r>
              <a:r>
                <a:rPr lang="en-US" altLang="zh-CN" sz="1600" spc="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文悦古典明朝体 (非商业使用) W5" pitchFamily="50" charset="-122"/>
                  <a:ea typeface="文悦古典明朝体 (非商业使用) W5" pitchFamily="50" charset="-122"/>
                </a:rPr>
                <a:t>.</a:t>
              </a:r>
              <a:endParaRPr lang="zh-CN" altLang="en-US" sz="1600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文悦古典明朝体 (非商业使用) W5" pitchFamily="50" charset="-122"/>
                <a:ea typeface="文悦古典明朝体 (非商业使用) W5" pitchFamily="50" charset="-122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932" y="2717799"/>
            <a:ext cx="3133725" cy="31337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54" b="71425"/>
          <a:stretch>
            <a:fillRect/>
          </a:stretch>
        </p:blipFill>
        <p:spPr>
          <a:xfrm>
            <a:off x="6544613" y="5552936"/>
            <a:ext cx="1136347" cy="90295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>
          <a:xfrm>
            <a:off x="6705822" y="-1313874"/>
            <a:ext cx="6705600" cy="6705600"/>
          </a:xfrm>
          <a:prstGeom prst="ellipse">
            <a:avLst/>
          </a:prstGeom>
        </p:spPr>
      </p:pic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tile tx="-3333750" ty="-152400" sx="100000" sy="100000" flip="xy" algn="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-1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1656907" y="1111102"/>
            <a:ext cx="8878186" cy="4635795"/>
            <a:chOff x="1656907" y="1111102"/>
            <a:chExt cx="8878186" cy="4635795"/>
          </a:xfrm>
        </p:grpSpPr>
        <p:sp>
          <p:nvSpPr>
            <p:cNvPr id="13" name="矩形 12"/>
            <p:cNvSpPr/>
            <p:nvPr/>
          </p:nvSpPr>
          <p:spPr>
            <a:xfrm>
              <a:off x="1656907" y="1111102"/>
              <a:ext cx="8878186" cy="463579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5" name="直接连接符 14"/>
            <p:cNvCxnSpPr/>
            <p:nvPr/>
          </p:nvCxnSpPr>
          <p:spPr>
            <a:xfrm>
              <a:off x="6085367" y="1653363"/>
              <a:ext cx="0" cy="3551274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  <a:effectLst>
              <a:outerShdw blurRad="76200" dist="25400" dir="2700000" algn="tl" rotWithShape="0">
                <a:schemeClr val="accent1">
                  <a:lumMod val="75000"/>
                  <a:alpha val="38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组合 20"/>
            <p:cNvGrpSpPr/>
            <p:nvPr/>
          </p:nvGrpSpPr>
          <p:grpSpPr>
            <a:xfrm>
              <a:off x="2286114" y="1876649"/>
              <a:ext cx="3226867" cy="3144192"/>
              <a:chOff x="2286114" y="1653363"/>
              <a:chExt cx="3226867" cy="3144192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2600546" y="1653363"/>
                <a:ext cx="2912435" cy="1159838"/>
                <a:chOff x="2600546" y="1653363"/>
                <a:chExt cx="2912435" cy="1159838"/>
              </a:xfrm>
            </p:grpSpPr>
            <p:sp>
              <p:nvSpPr>
                <p:cNvPr id="18" name="矩形 17"/>
                <p:cNvSpPr/>
                <p:nvPr/>
              </p:nvSpPr>
              <p:spPr>
                <a:xfrm>
                  <a:off x="2600546" y="2111453"/>
                  <a:ext cx="2541182" cy="701748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ffectLst>
                  <a:outerShdw blurRad="342900" dist="50800" dir="2700000" algn="tl" rotWithShape="0">
                    <a:prstClr val="black">
                      <a:alpha val="23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2800" spc="6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文悦古典明朝体 (非商业使用) W5" pitchFamily="50" charset="-122"/>
                      <a:ea typeface="文悦古典明朝体 (非商业使用) W5" pitchFamily="50" charset="-122"/>
                    </a:rPr>
                    <a:t>七月你好</a:t>
                  </a:r>
                  <a:endParaRPr lang="zh-CN" altLang="en-US" sz="2800" spc="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文悦古典明朝体 (非商业使用) W5" pitchFamily="50" charset="-122"/>
                    <a:ea typeface="文悦古典明朝体 (非商业使用) W5" pitchFamily="50" charset="-122"/>
                  </a:endParaRPr>
                </a:p>
              </p:txBody>
            </p:sp>
            <p:pic>
              <p:nvPicPr>
                <p:cNvPr id="31" name="图片 30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71674" y="1653363"/>
                  <a:ext cx="628211" cy="628211"/>
                </a:xfrm>
                <a:prstGeom prst="rect">
                  <a:avLst/>
                </a:prstGeom>
              </p:spPr>
            </p:pic>
            <p:pic>
              <p:nvPicPr>
                <p:cNvPr id="32" name="图片 31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7421" y="2047658"/>
                  <a:ext cx="415560" cy="415560"/>
                </a:xfrm>
                <a:prstGeom prst="rect">
                  <a:avLst/>
                </a:prstGeom>
              </p:spPr>
            </p:pic>
          </p:grpSp>
          <p:sp>
            <p:nvSpPr>
              <p:cNvPr id="43" name="文本框 42"/>
              <p:cNvSpPr txBox="1"/>
              <p:nvPr/>
            </p:nvSpPr>
            <p:spPr>
              <a:xfrm>
                <a:off x="2286114" y="3412560"/>
                <a:ext cx="3170045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1400" spc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rPr>
                  <a:t>点击输入文字，点击输入</a:t>
                </a:r>
                <a:r>
                  <a:rPr lang="zh-CN" altLang="en-US" sz="1400" spc="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rPr>
                  <a:t>文字。点击输入文字，</a:t>
                </a:r>
                <a:endParaRPr lang="zh-CN" altLang="en-US" sz="1400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zh-CN" altLang="en-US" sz="1400" spc="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rPr>
                  <a:t>点击输入文字。点击输入文字</a:t>
                </a:r>
                <a:r>
                  <a:rPr lang="zh-CN" altLang="en-US" sz="1400" spc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rPr>
                  <a:t>，点击</a:t>
                </a:r>
                <a:r>
                  <a:rPr lang="zh-CN" altLang="en-US" sz="1400" spc="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rPr>
                  <a:t>输入文字</a:t>
                </a:r>
                <a:r>
                  <a:rPr lang="zh-CN" altLang="en-US" sz="1400" spc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rPr>
                  <a:t>。</a:t>
                </a:r>
                <a:endParaRPr lang="zh-CN" altLang="en-US" sz="1400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endParaRPr>
              </a:p>
            </p:txBody>
          </p:sp>
        </p:grp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7473" y="1562242"/>
              <a:ext cx="3996987" cy="3626446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6971857" y="2186331"/>
              <a:ext cx="2690037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5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empus Sans ITC" panose="04020404030D07020202" pitchFamily="82" charset="0"/>
                </a:rPr>
                <a:t>PART</a:t>
              </a:r>
              <a:endParaRPr lang="en-US" altLang="zh-CN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empus Sans ITC" panose="04020404030D07020202" pitchFamily="82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zh-CN" sz="5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empus Sans ITC" panose="04020404030D07020202" pitchFamily="82" charset="0"/>
                </a:rPr>
                <a:t>TWO</a:t>
              </a:r>
              <a:endParaRPr lang="zh-CN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Tempus Sans ITC" panose="04020404030D07020202" pitchFamily="82" charset="0"/>
              </a:endParaRPr>
            </a:p>
          </p:txBody>
        </p: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2bfc4976-6e52-4a80-ad58-1f98eccebb4d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217383" y="1803762"/>
            <a:ext cx="9757237" cy="3650235"/>
            <a:chOff x="1217383" y="1803762"/>
            <a:chExt cx="9757237" cy="3650235"/>
          </a:xfrm>
        </p:grpSpPr>
        <p:cxnSp>
          <p:nvCxnSpPr>
            <p:cNvPr id="3" name="直接连接符 2"/>
            <p:cNvCxnSpPr/>
            <p:nvPr/>
          </p:nvCxnSpPr>
          <p:spPr>
            <a:xfrm flipV="1">
              <a:off x="3616918" y="2425739"/>
              <a:ext cx="0" cy="1095757"/>
            </a:xfrm>
            <a:prstGeom prst="line">
              <a:avLst/>
            </a:prstGeom>
            <a:ln w="3175" cap="rnd">
              <a:solidFill>
                <a:schemeClr val="bg1">
                  <a:lumMod val="6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ïSḷiḍê"/>
            <p:cNvSpPr/>
            <p:nvPr/>
          </p:nvSpPr>
          <p:spPr>
            <a:xfrm>
              <a:off x="3557198" y="2306299"/>
              <a:ext cx="119440" cy="119440"/>
            </a:xfrm>
            <a:prstGeom prst="ellipse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sp>
          <p:nvSpPr>
            <p:cNvPr id="5" name="îṡḻïdè"/>
            <p:cNvSpPr/>
            <p:nvPr/>
          </p:nvSpPr>
          <p:spPr>
            <a:xfrm>
              <a:off x="6037942" y="2306299"/>
              <a:ext cx="119440" cy="119440"/>
            </a:xfrm>
            <a:prstGeom prst="ellipse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sp>
          <p:nvSpPr>
            <p:cNvPr id="6" name="îśḻiďé"/>
            <p:cNvSpPr/>
            <p:nvPr/>
          </p:nvSpPr>
          <p:spPr>
            <a:xfrm>
              <a:off x="8524510" y="2306299"/>
              <a:ext cx="119441" cy="119440"/>
            </a:xfrm>
            <a:prstGeom prst="ellipse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sp>
          <p:nvSpPr>
            <p:cNvPr id="7" name="íṣḻíḓé"/>
            <p:cNvSpPr txBox="1"/>
            <p:nvPr/>
          </p:nvSpPr>
          <p:spPr>
            <a:xfrm>
              <a:off x="2743098" y="1803762"/>
              <a:ext cx="1747640" cy="416609"/>
            </a:xfrm>
            <a:prstGeom prst="rect">
              <a:avLst/>
            </a:prstGeom>
          </p:spPr>
          <p:txBody>
            <a:bodyPr wrap="square" lIns="91440" tIns="45720" rIns="91440" bIns="45720" anchor="ctr">
              <a:normAutofit/>
            </a:bodyPr>
            <a:lstStyle/>
            <a:p>
              <a:pPr marL="0" indent="0" algn="ctr">
                <a:buNone/>
              </a:pPr>
              <a:r>
                <a:rPr lang="en-US" altLang="zh-CN" sz="2000" b="1" dirty="0"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Keyword</a:t>
              </a:r>
              <a:endParaRPr lang="zh-CN" altLang="en-US" sz="2000" b="1" dirty="0"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sp>
          <p:nvSpPr>
            <p:cNvPr id="8" name="íṧḻiďe"/>
            <p:cNvSpPr/>
            <p:nvPr/>
          </p:nvSpPr>
          <p:spPr>
            <a:xfrm>
              <a:off x="1217383" y="2941150"/>
              <a:ext cx="2292169" cy="1172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547" y="4050"/>
                  </a:moveTo>
                  <a:cubicBezTo>
                    <a:pt x="3642" y="4050"/>
                    <a:pt x="2093" y="7079"/>
                    <a:pt x="2093" y="10800"/>
                  </a:cubicBezTo>
                  <a:cubicBezTo>
                    <a:pt x="2093" y="14522"/>
                    <a:pt x="3642" y="17550"/>
                    <a:pt x="5547" y="17550"/>
                  </a:cubicBezTo>
                  <a:lnTo>
                    <a:pt x="16053" y="17550"/>
                  </a:lnTo>
                  <a:cubicBezTo>
                    <a:pt x="17958" y="17550"/>
                    <a:pt x="19507" y="14522"/>
                    <a:pt x="19507" y="10800"/>
                  </a:cubicBezTo>
                  <a:cubicBezTo>
                    <a:pt x="19507" y="7079"/>
                    <a:pt x="17958" y="4050"/>
                    <a:pt x="16053" y="4050"/>
                  </a:cubicBezTo>
                  <a:cubicBezTo>
                    <a:pt x="16053" y="4050"/>
                    <a:pt x="5547" y="4050"/>
                    <a:pt x="5547" y="4050"/>
                  </a:cubicBezTo>
                  <a:close/>
                  <a:moveTo>
                    <a:pt x="16053" y="21600"/>
                  </a:moveTo>
                  <a:lnTo>
                    <a:pt x="5547" y="21600"/>
                  </a:lnTo>
                  <a:cubicBezTo>
                    <a:pt x="2488" y="21600"/>
                    <a:pt x="0" y="16777"/>
                    <a:pt x="0" y="10800"/>
                  </a:cubicBezTo>
                  <a:cubicBezTo>
                    <a:pt x="0" y="4823"/>
                    <a:pt x="2488" y="0"/>
                    <a:pt x="5547" y="0"/>
                  </a:cubicBezTo>
                  <a:lnTo>
                    <a:pt x="16053" y="0"/>
                  </a:lnTo>
                  <a:cubicBezTo>
                    <a:pt x="19112" y="0"/>
                    <a:pt x="21600" y="4823"/>
                    <a:pt x="21600" y="10800"/>
                  </a:cubicBezTo>
                  <a:cubicBezTo>
                    <a:pt x="21600" y="16777"/>
                    <a:pt x="19112" y="21600"/>
                    <a:pt x="16053" y="2160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>
              <a:miter lim="400000"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sp>
          <p:nvSpPr>
            <p:cNvPr id="9" name="íṧļíḑê"/>
            <p:cNvSpPr/>
            <p:nvPr/>
          </p:nvSpPr>
          <p:spPr>
            <a:xfrm>
              <a:off x="3709814" y="2941150"/>
              <a:ext cx="2292169" cy="1172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547" y="4050"/>
                  </a:moveTo>
                  <a:cubicBezTo>
                    <a:pt x="3642" y="4050"/>
                    <a:pt x="2093" y="7079"/>
                    <a:pt x="2093" y="10800"/>
                  </a:cubicBezTo>
                  <a:cubicBezTo>
                    <a:pt x="2093" y="14522"/>
                    <a:pt x="3642" y="17550"/>
                    <a:pt x="5547" y="17550"/>
                  </a:cubicBezTo>
                  <a:lnTo>
                    <a:pt x="16053" y="17550"/>
                  </a:lnTo>
                  <a:cubicBezTo>
                    <a:pt x="17958" y="17550"/>
                    <a:pt x="19507" y="14522"/>
                    <a:pt x="19507" y="10800"/>
                  </a:cubicBezTo>
                  <a:cubicBezTo>
                    <a:pt x="19507" y="7079"/>
                    <a:pt x="17958" y="4050"/>
                    <a:pt x="16053" y="4050"/>
                  </a:cubicBezTo>
                  <a:cubicBezTo>
                    <a:pt x="16053" y="4050"/>
                    <a:pt x="5547" y="4050"/>
                    <a:pt x="5547" y="4050"/>
                  </a:cubicBezTo>
                  <a:close/>
                  <a:moveTo>
                    <a:pt x="16053" y="21600"/>
                  </a:moveTo>
                  <a:lnTo>
                    <a:pt x="5547" y="21600"/>
                  </a:lnTo>
                  <a:cubicBezTo>
                    <a:pt x="2488" y="21600"/>
                    <a:pt x="0" y="16777"/>
                    <a:pt x="0" y="10800"/>
                  </a:cubicBezTo>
                  <a:cubicBezTo>
                    <a:pt x="0" y="4823"/>
                    <a:pt x="2488" y="0"/>
                    <a:pt x="5547" y="0"/>
                  </a:cubicBezTo>
                  <a:lnTo>
                    <a:pt x="16053" y="0"/>
                  </a:lnTo>
                  <a:cubicBezTo>
                    <a:pt x="19112" y="0"/>
                    <a:pt x="21600" y="4823"/>
                    <a:pt x="21600" y="10800"/>
                  </a:cubicBezTo>
                  <a:cubicBezTo>
                    <a:pt x="21600" y="16777"/>
                    <a:pt x="19112" y="21600"/>
                    <a:pt x="16053" y="2160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>
              <a:miter lim="400000"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sp>
          <p:nvSpPr>
            <p:cNvPr id="10" name="ïşļiḑé"/>
            <p:cNvSpPr/>
            <p:nvPr/>
          </p:nvSpPr>
          <p:spPr>
            <a:xfrm>
              <a:off x="6202246" y="2941150"/>
              <a:ext cx="2292163" cy="1172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547" y="4050"/>
                  </a:moveTo>
                  <a:cubicBezTo>
                    <a:pt x="3642" y="4050"/>
                    <a:pt x="2093" y="7079"/>
                    <a:pt x="2093" y="10800"/>
                  </a:cubicBezTo>
                  <a:cubicBezTo>
                    <a:pt x="2093" y="14522"/>
                    <a:pt x="3642" y="17550"/>
                    <a:pt x="5547" y="17550"/>
                  </a:cubicBezTo>
                  <a:lnTo>
                    <a:pt x="16053" y="17550"/>
                  </a:lnTo>
                  <a:cubicBezTo>
                    <a:pt x="17958" y="17550"/>
                    <a:pt x="19507" y="14522"/>
                    <a:pt x="19507" y="10800"/>
                  </a:cubicBezTo>
                  <a:cubicBezTo>
                    <a:pt x="19507" y="7079"/>
                    <a:pt x="17958" y="4050"/>
                    <a:pt x="16053" y="4050"/>
                  </a:cubicBezTo>
                  <a:cubicBezTo>
                    <a:pt x="16053" y="4050"/>
                    <a:pt x="5547" y="4050"/>
                    <a:pt x="5547" y="4050"/>
                  </a:cubicBezTo>
                  <a:close/>
                  <a:moveTo>
                    <a:pt x="16053" y="21600"/>
                  </a:moveTo>
                  <a:lnTo>
                    <a:pt x="5547" y="21600"/>
                  </a:lnTo>
                  <a:cubicBezTo>
                    <a:pt x="2488" y="21600"/>
                    <a:pt x="0" y="16777"/>
                    <a:pt x="0" y="10800"/>
                  </a:cubicBezTo>
                  <a:cubicBezTo>
                    <a:pt x="0" y="4823"/>
                    <a:pt x="2488" y="0"/>
                    <a:pt x="5547" y="0"/>
                  </a:cubicBezTo>
                  <a:lnTo>
                    <a:pt x="16053" y="0"/>
                  </a:lnTo>
                  <a:cubicBezTo>
                    <a:pt x="19112" y="0"/>
                    <a:pt x="21600" y="4823"/>
                    <a:pt x="21600" y="10800"/>
                  </a:cubicBezTo>
                  <a:cubicBezTo>
                    <a:pt x="21600" y="16777"/>
                    <a:pt x="19112" y="21600"/>
                    <a:pt x="16053" y="2160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>
              <a:miter lim="400000"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sp>
          <p:nvSpPr>
            <p:cNvPr id="11" name="ïšḷïḍê"/>
            <p:cNvSpPr/>
            <p:nvPr/>
          </p:nvSpPr>
          <p:spPr>
            <a:xfrm>
              <a:off x="8682458" y="2941150"/>
              <a:ext cx="2292162" cy="1172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547" y="4050"/>
                  </a:moveTo>
                  <a:cubicBezTo>
                    <a:pt x="3642" y="4050"/>
                    <a:pt x="2093" y="7079"/>
                    <a:pt x="2093" y="10800"/>
                  </a:cubicBezTo>
                  <a:cubicBezTo>
                    <a:pt x="2093" y="14522"/>
                    <a:pt x="3642" y="17550"/>
                    <a:pt x="5547" y="17550"/>
                  </a:cubicBezTo>
                  <a:lnTo>
                    <a:pt x="16053" y="17550"/>
                  </a:lnTo>
                  <a:cubicBezTo>
                    <a:pt x="17958" y="17550"/>
                    <a:pt x="19507" y="14522"/>
                    <a:pt x="19507" y="10800"/>
                  </a:cubicBezTo>
                  <a:cubicBezTo>
                    <a:pt x="19507" y="7079"/>
                    <a:pt x="17958" y="4050"/>
                    <a:pt x="16053" y="4050"/>
                  </a:cubicBezTo>
                  <a:cubicBezTo>
                    <a:pt x="16053" y="4050"/>
                    <a:pt x="5547" y="4050"/>
                    <a:pt x="5547" y="4050"/>
                  </a:cubicBezTo>
                  <a:close/>
                  <a:moveTo>
                    <a:pt x="16053" y="21600"/>
                  </a:moveTo>
                  <a:lnTo>
                    <a:pt x="5547" y="21600"/>
                  </a:lnTo>
                  <a:cubicBezTo>
                    <a:pt x="2488" y="21600"/>
                    <a:pt x="0" y="16777"/>
                    <a:pt x="0" y="10800"/>
                  </a:cubicBezTo>
                  <a:cubicBezTo>
                    <a:pt x="0" y="4823"/>
                    <a:pt x="2488" y="0"/>
                    <a:pt x="5547" y="0"/>
                  </a:cubicBezTo>
                  <a:lnTo>
                    <a:pt x="16053" y="0"/>
                  </a:lnTo>
                  <a:cubicBezTo>
                    <a:pt x="19112" y="0"/>
                    <a:pt x="21600" y="4823"/>
                    <a:pt x="21600" y="10800"/>
                  </a:cubicBezTo>
                  <a:cubicBezTo>
                    <a:pt x="21600" y="16777"/>
                    <a:pt x="19112" y="21600"/>
                    <a:pt x="16053" y="2160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>
              <a:miter lim="400000"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sp>
          <p:nvSpPr>
            <p:cNvPr id="12" name="îṥḻiḍé"/>
            <p:cNvSpPr/>
            <p:nvPr/>
          </p:nvSpPr>
          <p:spPr>
            <a:xfrm>
              <a:off x="2707953" y="3368773"/>
              <a:ext cx="1817930" cy="305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7060"/>
                    <a:pt x="20794" y="21600"/>
                    <a:pt x="19800" y="21600"/>
                  </a:cubicBezTo>
                  <a:lnTo>
                    <a:pt x="1800" y="21600"/>
                  </a:lnTo>
                  <a:cubicBezTo>
                    <a:pt x="806" y="21600"/>
                    <a:pt x="0" y="17060"/>
                    <a:pt x="0" y="10800"/>
                  </a:cubicBezTo>
                  <a:lnTo>
                    <a:pt x="0" y="10800"/>
                  </a:lnTo>
                  <a:cubicBezTo>
                    <a:pt x="0" y="4540"/>
                    <a:pt x="806" y="0"/>
                    <a:pt x="1800" y="0"/>
                  </a:cubicBezTo>
                  <a:lnTo>
                    <a:pt x="19800" y="0"/>
                  </a:lnTo>
                  <a:cubicBezTo>
                    <a:pt x="20794" y="0"/>
                    <a:pt x="21600" y="4540"/>
                    <a:pt x="21600" y="10800"/>
                  </a:cubicBezTo>
                  <a:cubicBezTo>
                    <a:pt x="21600" y="10800"/>
                    <a:pt x="21600" y="10800"/>
                    <a:pt x="21600" y="1080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 w="12700">
              <a:miter lim="400000"/>
            </a:ln>
          </p:spPr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sp>
          <p:nvSpPr>
            <p:cNvPr id="13" name="íṣlíḓé"/>
            <p:cNvSpPr/>
            <p:nvPr/>
          </p:nvSpPr>
          <p:spPr>
            <a:xfrm>
              <a:off x="7587897" y="1803762"/>
              <a:ext cx="1992666" cy="416609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r>
                <a:rPr lang="en-US" altLang="zh-CN" sz="2000" b="1" dirty="0"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Keyword</a:t>
              </a:r>
              <a:endParaRPr lang="zh-CN" altLang="en-US" sz="2000" b="1" dirty="0"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sp>
          <p:nvSpPr>
            <p:cNvPr id="14" name="iŝľîḍè"/>
            <p:cNvSpPr/>
            <p:nvPr/>
          </p:nvSpPr>
          <p:spPr>
            <a:xfrm>
              <a:off x="5101329" y="1803762"/>
              <a:ext cx="1992666" cy="416609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r>
                <a:rPr lang="en-US" altLang="zh-CN" sz="2000" b="1" dirty="0"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rPr>
                <a:t>Keyword</a:t>
              </a:r>
              <a:endParaRPr lang="zh-CN" altLang="en-US" sz="2000" b="1" dirty="0"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grpSp>
          <p:nvGrpSpPr>
            <p:cNvPr id="15" name="î$ḷíḑé"/>
            <p:cNvGrpSpPr/>
            <p:nvPr/>
          </p:nvGrpSpPr>
          <p:grpSpPr>
            <a:xfrm>
              <a:off x="1407747" y="4509000"/>
              <a:ext cx="1898253" cy="944997"/>
              <a:chOff x="1407747" y="4509000"/>
              <a:chExt cx="1898253" cy="944997"/>
            </a:xfrm>
          </p:grpSpPr>
          <p:sp>
            <p:nvSpPr>
              <p:cNvPr id="33" name="î$ḷïḋê"/>
              <p:cNvSpPr/>
              <p:nvPr/>
            </p:nvSpPr>
            <p:spPr bwMode="auto">
              <a:xfrm>
                <a:off x="1407747" y="4896598"/>
                <a:ext cx="1898253" cy="557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30000"/>
                  </a:lnSpc>
                </a:pPr>
                <a:r>
                  <a:rPr lang="zh-CN" altLang="en-US" sz="1100" dirty="0" smtClean="0">
                    <a:solidFill>
                      <a:schemeClr val="tx2">
                        <a:lumMod val="75000"/>
                      </a:schemeClr>
                    </a:solidFill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rPr>
                  <a:t>点击输入您的文字，点击输入您的文字。</a:t>
                </a:r>
                <a:endParaRPr lang="en-US" altLang="zh-CN" sz="1100" dirty="0">
                  <a:solidFill>
                    <a:schemeClr val="tx2">
                      <a:lumMod val="75000"/>
                    </a:schemeClr>
                  </a:solidFill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endParaRPr>
              </a:p>
            </p:txBody>
          </p:sp>
          <p:sp>
            <p:nvSpPr>
              <p:cNvPr id="34" name="i$1íḍê"/>
              <p:cNvSpPr txBox="1"/>
              <p:nvPr/>
            </p:nvSpPr>
            <p:spPr bwMode="auto">
              <a:xfrm>
                <a:off x="1407747" y="4509000"/>
                <a:ext cx="1898253" cy="3875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b" anchorCtr="0">
                <a:normAutofit lnSpcReduction="10000"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2000" spc="600" dirty="0" smtClean="0">
                    <a:solidFill>
                      <a:schemeClr val="accent5"/>
                    </a:solidFill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rPr>
                  <a:t>点击输入</a:t>
                </a:r>
                <a:endParaRPr lang="en-US" altLang="zh-CN" sz="2000" spc="600" dirty="0">
                  <a:solidFill>
                    <a:schemeClr val="accent5"/>
                  </a:solidFill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endParaRPr>
              </a:p>
            </p:txBody>
          </p:sp>
        </p:grpSp>
        <p:grpSp>
          <p:nvGrpSpPr>
            <p:cNvPr id="16" name="iSļîḋê"/>
            <p:cNvGrpSpPr/>
            <p:nvPr/>
          </p:nvGrpSpPr>
          <p:grpSpPr>
            <a:xfrm>
              <a:off x="3900498" y="4509000"/>
              <a:ext cx="1898253" cy="944997"/>
              <a:chOff x="3900498" y="4509000"/>
              <a:chExt cx="1898253" cy="944997"/>
            </a:xfrm>
          </p:grpSpPr>
          <p:sp>
            <p:nvSpPr>
              <p:cNvPr id="31" name="ïṥľiḍè"/>
              <p:cNvSpPr/>
              <p:nvPr/>
            </p:nvSpPr>
            <p:spPr bwMode="auto">
              <a:xfrm>
                <a:off x="3900498" y="4896598"/>
                <a:ext cx="1898253" cy="557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30000"/>
                  </a:lnSpc>
                </a:pPr>
                <a:r>
                  <a:rPr lang="zh-CN" altLang="en-US" sz="1100" dirty="0" smtClean="0">
                    <a:solidFill>
                      <a:schemeClr val="tx2">
                        <a:lumMod val="75000"/>
                      </a:schemeClr>
                    </a:solidFill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rPr>
                  <a:t>点击输入您的文字，点击输入您的文字。</a:t>
                </a:r>
                <a:endParaRPr lang="en-US" altLang="zh-CN" sz="1100" dirty="0">
                  <a:solidFill>
                    <a:schemeClr val="tx2">
                      <a:lumMod val="75000"/>
                    </a:schemeClr>
                  </a:solidFill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endParaRPr>
              </a:p>
            </p:txBody>
          </p:sp>
          <p:sp>
            <p:nvSpPr>
              <p:cNvPr id="32" name="íśľidê"/>
              <p:cNvSpPr txBox="1"/>
              <p:nvPr/>
            </p:nvSpPr>
            <p:spPr bwMode="auto">
              <a:xfrm>
                <a:off x="3900498" y="4509000"/>
                <a:ext cx="1898253" cy="3875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b" anchorCtr="0">
                <a:normAutofit lnSpcReduction="10000"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2000" spc="600" dirty="0" smtClean="0">
                    <a:solidFill>
                      <a:schemeClr val="accent5"/>
                    </a:solidFill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rPr>
                  <a:t>点击输入</a:t>
                </a:r>
                <a:endParaRPr lang="en-US" altLang="zh-CN" sz="2000" spc="600" dirty="0">
                  <a:solidFill>
                    <a:schemeClr val="accent5"/>
                  </a:solidFill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endParaRPr>
              </a:p>
            </p:txBody>
          </p:sp>
        </p:grpSp>
        <p:grpSp>
          <p:nvGrpSpPr>
            <p:cNvPr id="17" name="ï$ļïďe"/>
            <p:cNvGrpSpPr/>
            <p:nvPr/>
          </p:nvGrpSpPr>
          <p:grpSpPr>
            <a:xfrm>
              <a:off x="6393249" y="4509000"/>
              <a:ext cx="1898253" cy="944997"/>
              <a:chOff x="6393249" y="4509000"/>
              <a:chExt cx="1898253" cy="944997"/>
            </a:xfrm>
          </p:grpSpPr>
          <p:sp>
            <p:nvSpPr>
              <p:cNvPr id="29" name="îṣliďê"/>
              <p:cNvSpPr/>
              <p:nvPr/>
            </p:nvSpPr>
            <p:spPr bwMode="auto">
              <a:xfrm>
                <a:off x="6393249" y="4896598"/>
                <a:ext cx="1898253" cy="557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30000"/>
                  </a:lnSpc>
                </a:pPr>
                <a:r>
                  <a:rPr lang="zh-CN" altLang="en-US" sz="1100" dirty="0" smtClean="0">
                    <a:solidFill>
                      <a:schemeClr val="tx2">
                        <a:lumMod val="75000"/>
                      </a:schemeClr>
                    </a:solidFill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rPr>
                  <a:t>点击输入您的文字，点击输入您的文字。</a:t>
                </a:r>
                <a:endParaRPr lang="en-US" altLang="zh-CN" sz="1100" dirty="0">
                  <a:solidFill>
                    <a:schemeClr val="tx2">
                      <a:lumMod val="75000"/>
                    </a:schemeClr>
                  </a:solidFill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endParaRPr>
              </a:p>
            </p:txBody>
          </p:sp>
          <p:sp>
            <p:nvSpPr>
              <p:cNvPr id="30" name="isľíḋè"/>
              <p:cNvSpPr txBox="1"/>
              <p:nvPr/>
            </p:nvSpPr>
            <p:spPr bwMode="auto">
              <a:xfrm>
                <a:off x="6393249" y="4509000"/>
                <a:ext cx="1898253" cy="3875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b" anchorCtr="0">
                <a:normAutofit lnSpcReduction="10000"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2000" spc="600" dirty="0" smtClean="0">
                    <a:solidFill>
                      <a:schemeClr val="accent5"/>
                    </a:solidFill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rPr>
                  <a:t>点击输入</a:t>
                </a:r>
                <a:endParaRPr lang="en-US" altLang="zh-CN" sz="2000" spc="600" dirty="0">
                  <a:solidFill>
                    <a:schemeClr val="accent5"/>
                  </a:solidFill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endParaRPr>
              </a:p>
            </p:txBody>
          </p:sp>
        </p:grpSp>
        <p:grpSp>
          <p:nvGrpSpPr>
            <p:cNvPr id="18" name="ïsḻîḓê"/>
            <p:cNvGrpSpPr/>
            <p:nvPr/>
          </p:nvGrpSpPr>
          <p:grpSpPr>
            <a:xfrm>
              <a:off x="8886000" y="4509000"/>
              <a:ext cx="1898253" cy="944997"/>
              <a:chOff x="8886000" y="4509000"/>
              <a:chExt cx="1898253" cy="944997"/>
            </a:xfrm>
          </p:grpSpPr>
          <p:sp>
            <p:nvSpPr>
              <p:cNvPr id="27" name="ïŝlïďe"/>
              <p:cNvSpPr/>
              <p:nvPr/>
            </p:nvSpPr>
            <p:spPr bwMode="auto">
              <a:xfrm>
                <a:off x="8886000" y="4896598"/>
                <a:ext cx="1898253" cy="557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30000"/>
                  </a:lnSpc>
                </a:pPr>
                <a:r>
                  <a:rPr lang="zh-CN" altLang="en-US" sz="1100" dirty="0" smtClean="0">
                    <a:solidFill>
                      <a:schemeClr val="tx2">
                        <a:lumMod val="75000"/>
                      </a:schemeClr>
                    </a:solidFill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rPr>
                  <a:t>点击输入您的文字，点击输入您的文字。</a:t>
                </a:r>
                <a:endParaRPr lang="en-US" altLang="zh-CN" sz="1100" dirty="0">
                  <a:solidFill>
                    <a:schemeClr val="tx2">
                      <a:lumMod val="75000"/>
                    </a:schemeClr>
                  </a:solidFill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endParaRPr>
              </a:p>
            </p:txBody>
          </p:sp>
          <p:sp>
            <p:nvSpPr>
              <p:cNvPr id="28" name="íšlíḍe"/>
              <p:cNvSpPr txBox="1"/>
              <p:nvPr/>
            </p:nvSpPr>
            <p:spPr bwMode="auto">
              <a:xfrm>
                <a:off x="8886000" y="4509000"/>
                <a:ext cx="1898253" cy="3875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b" anchorCtr="0">
                <a:normAutofit lnSpcReduction="10000"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2000" spc="600" dirty="0" smtClean="0">
                    <a:solidFill>
                      <a:schemeClr val="accent5"/>
                    </a:solidFill>
                    <a:latin typeface="Tempus Sans ITC" panose="04020404030D07020202" pitchFamily="82" charset="0"/>
                    <a:ea typeface="WenYue GuDianMingChaoTi (Non-Commercial Use)" pitchFamily="50" charset="-122"/>
                    <a:sym typeface="Tempus Sans ITC" panose="04020404030D07020202" pitchFamily="82" charset="0"/>
                  </a:rPr>
                  <a:t>点击输入</a:t>
                </a:r>
                <a:endParaRPr lang="en-US" altLang="zh-CN" sz="2000" spc="600" dirty="0">
                  <a:solidFill>
                    <a:schemeClr val="accent5"/>
                  </a:solidFill>
                  <a:latin typeface="Tempus Sans ITC" panose="04020404030D07020202" pitchFamily="82" charset="0"/>
                  <a:ea typeface="WenYue GuDianMingChaoTi (Non-Commercial Use)" pitchFamily="50" charset="-122"/>
                  <a:sym typeface="Tempus Sans ITC" panose="04020404030D07020202" pitchFamily="82" charset="0"/>
                </a:endParaRPr>
              </a:p>
            </p:txBody>
          </p:sp>
        </p:grpSp>
        <p:cxnSp>
          <p:nvCxnSpPr>
            <p:cNvPr id="19" name="直接连接符 18"/>
            <p:cNvCxnSpPr/>
            <p:nvPr/>
          </p:nvCxnSpPr>
          <p:spPr>
            <a:xfrm flipV="1">
              <a:off x="6097662" y="2425739"/>
              <a:ext cx="0" cy="1095757"/>
            </a:xfrm>
            <a:prstGeom prst="line">
              <a:avLst/>
            </a:prstGeom>
            <a:ln w="3175" cap="rnd">
              <a:solidFill>
                <a:schemeClr val="bg1">
                  <a:lumMod val="6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V="1">
              <a:off x="8584230" y="2425739"/>
              <a:ext cx="0" cy="1095757"/>
            </a:xfrm>
            <a:prstGeom prst="line">
              <a:avLst/>
            </a:prstGeom>
            <a:ln w="3175" cap="rnd">
              <a:solidFill>
                <a:schemeClr val="bg1">
                  <a:lumMod val="6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iSlïḍe"/>
            <p:cNvSpPr/>
            <p:nvPr/>
          </p:nvSpPr>
          <p:spPr>
            <a:xfrm>
              <a:off x="5188700" y="3368773"/>
              <a:ext cx="1817924" cy="305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7060"/>
                    <a:pt x="20794" y="21600"/>
                    <a:pt x="19800" y="21600"/>
                  </a:cubicBezTo>
                  <a:lnTo>
                    <a:pt x="1800" y="21600"/>
                  </a:lnTo>
                  <a:cubicBezTo>
                    <a:pt x="806" y="21600"/>
                    <a:pt x="0" y="17060"/>
                    <a:pt x="0" y="10800"/>
                  </a:cubicBezTo>
                  <a:lnTo>
                    <a:pt x="0" y="10800"/>
                  </a:lnTo>
                  <a:cubicBezTo>
                    <a:pt x="0" y="4540"/>
                    <a:pt x="806" y="0"/>
                    <a:pt x="1800" y="0"/>
                  </a:cubicBezTo>
                  <a:lnTo>
                    <a:pt x="19800" y="0"/>
                  </a:lnTo>
                  <a:cubicBezTo>
                    <a:pt x="20794" y="0"/>
                    <a:pt x="21600" y="4540"/>
                    <a:pt x="21600" y="10800"/>
                  </a:cubicBezTo>
                  <a:cubicBezTo>
                    <a:pt x="21600" y="10800"/>
                    <a:pt x="21600" y="10800"/>
                    <a:pt x="21600" y="1080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 w="12700">
              <a:miter lim="400000"/>
            </a:ln>
          </p:spPr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sp>
          <p:nvSpPr>
            <p:cNvPr id="22" name="ïṥ1ïdé"/>
            <p:cNvSpPr/>
            <p:nvPr/>
          </p:nvSpPr>
          <p:spPr>
            <a:xfrm>
              <a:off x="7675268" y="3368773"/>
              <a:ext cx="1817924" cy="305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7060"/>
                    <a:pt x="20794" y="21600"/>
                    <a:pt x="19800" y="21600"/>
                  </a:cubicBezTo>
                  <a:lnTo>
                    <a:pt x="1800" y="21600"/>
                  </a:lnTo>
                  <a:cubicBezTo>
                    <a:pt x="806" y="21600"/>
                    <a:pt x="0" y="17060"/>
                    <a:pt x="0" y="10800"/>
                  </a:cubicBezTo>
                  <a:lnTo>
                    <a:pt x="0" y="10800"/>
                  </a:lnTo>
                  <a:cubicBezTo>
                    <a:pt x="0" y="4540"/>
                    <a:pt x="806" y="0"/>
                    <a:pt x="1800" y="0"/>
                  </a:cubicBezTo>
                  <a:lnTo>
                    <a:pt x="19800" y="0"/>
                  </a:lnTo>
                  <a:cubicBezTo>
                    <a:pt x="20794" y="0"/>
                    <a:pt x="21600" y="4540"/>
                    <a:pt x="21600" y="10800"/>
                  </a:cubicBezTo>
                  <a:cubicBezTo>
                    <a:pt x="21600" y="10800"/>
                    <a:pt x="21600" y="10800"/>
                    <a:pt x="21600" y="1080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 w="12700">
              <a:miter lim="400000"/>
            </a:ln>
          </p:spPr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sp>
          <p:nvSpPr>
            <p:cNvPr id="23" name="îşlíḍè"/>
            <p:cNvSpPr/>
            <p:nvPr/>
          </p:nvSpPr>
          <p:spPr bwMode="auto">
            <a:xfrm>
              <a:off x="1935547" y="3280537"/>
              <a:ext cx="530984" cy="481918"/>
            </a:xfrm>
            <a:custGeom>
              <a:avLst/>
              <a:gdLst>
                <a:gd name="T0" fmla="*/ 92 w 128"/>
                <a:gd name="T1" fmla="*/ 89 h 116"/>
                <a:gd name="T2" fmla="*/ 89 w 128"/>
                <a:gd name="T3" fmla="*/ 82 h 116"/>
                <a:gd name="T4" fmla="*/ 98 w 128"/>
                <a:gd name="T5" fmla="*/ 66 h 116"/>
                <a:gd name="T6" fmla="*/ 100 w 128"/>
                <a:gd name="T7" fmla="*/ 53 h 116"/>
                <a:gd name="T8" fmla="*/ 80 w 128"/>
                <a:gd name="T9" fmla="*/ 24 h 116"/>
                <a:gd name="T10" fmla="*/ 60 w 128"/>
                <a:gd name="T11" fmla="*/ 53 h 116"/>
                <a:gd name="T12" fmla="*/ 62 w 128"/>
                <a:gd name="T13" fmla="*/ 66 h 116"/>
                <a:gd name="T14" fmla="*/ 71 w 128"/>
                <a:gd name="T15" fmla="*/ 82 h 116"/>
                <a:gd name="T16" fmla="*/ 68 w 128"/>
                <a:gd name="T17" fmla="*/ 89 h 116"/>
                <a:gd name="T18" fmla="*/ 32 w 128"/>
                <a:gd name="T19" fmla="*/ 116 h 116"/>
                <a:gd name="T20" fmla="*/ 80 w 128"/>
                <a:gd name="T21" fmla="*/ 116 h 116"/>
                <a:gd name="T22" fmla="*/ 128 w 128"/>
                <a:gd name="T23" fmla="*/ 116 h 116"/>
                <a:gd name="T24" fmla="*/ 92 w 128"/>
                <a:gd name="T25" fmla="*/ 89 h 116"/>
                <a:gd name="T26" fmla="*/ 43 w 128"/>
                <a:gd name="T27" fmla="*/ 91 h 116"/>
                <a:gd name="T28" fmla="*/ 61 w 128"/>
                <a:gd name="T29" fmla="*/ 82 h 116"/>
                <a:gd name="T30" fmla="*/ 55 w 128"/>
                <a:gd name="T31" fmla="*/ 71 h 116"/>
                <a:gd name="T32" fmla="*/ 51 w 128"/>
                <a:gd name="T33" fmla="*/ 65 h 116"/>
                <a:gd name="T34" fmla="*/ 50 w 128"/>
                <a:gd name="T35" fmla="*/ 56 h 116"/>
                <a:gd name="T36" fmla="*/ 51 w 128"/>
                <a:gd name="T37" fmla="*/ 50 h 116"/>
                <a:gd name="T38" fmla="*/ 58 w 128"/>
                <a:gd name="T39" fmla="*/ 25 h 116"/>
                <a:gd name="T40" fmla="*/ 69 w 128"/>
                <a:gd name="T41" fmla="*/ 18 h 116"/>
                <a:gd name="T42" fmla="*/ 48 w 128"/>
                <a:gd name="T43" fmla="*/ 0 h 116"/>
                <a:gd name="T44" fmla="*/ 28 w 128"/>
                <a:gd name="T45" fmla="*/ 29 h 116"/>
                <a:gd name="T46" fmla="*/ 30 w 128"/>
                <a:gd name="T47" fmla="*/ 42 h 116"/>
                <a:gd name="T48" fmla="*/ 39 w 128"/>
                <a:gd name="T49" fmla="*/ 58 h 116"/>
                <a:gd name="T50" fmla="*/ 36 w 128"/>
                <a:gd name="T51" fmla="*/ 65 h 116"/>
                <a:gd name="T52" fmla="*/ 0 w 128"/>
                <a:gd name="T53" fmla="*/ 92 h 116"/>
                <a:gd name="T54" fmla="*/ 41 w 128"/>
                <a:gd name="T55" fmla="*/ 92 h 116"/>
                <a:gd name="T56" fmla="*/ 43 w 128"/>
                <a:gd name="T57" fmla="*/ 91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8" h="116">
                  <a:moveTo>
                    <a:pt x="92" y="89"/>
                  </a:moveTo>
                  <a:cubicBezTo>
                    <a:pt x="90" y="88"/>
                    <a:pt x="89" y="82"/>
                    <a:pt x="89" y="82"/>
                  </a:cubicBezTo>
                  <a:cubicBezTo>
                    <a:pt x="89" y="82"/>
                    <a:pt x="96" y="75"/>
                    <a:pt x="98" y="66"/>
                  </a:cubicBezTo>
                  <a:cubicBezTo>
                    <a:pt x="102" y="66"/>
                    <a:pt x="105" y="56"/>
                    <a:pt x="100" y="53"/>
                  </a:cubicBezTo>
                  <a:cubicBezTo>
                    <a:pt x="101" y="49"/>
                    <a:pt x="106" y="24"/>
                    <a:pt x="80" y="24"/>
                  </a:cubicBezTo>
                  <a:cubicBezTo>
                    <a:pt x="54" y="24"/>
                    <a:pt x="59" y="49"/>
                    <a:pt x="60" y="53"/>
                  </a:cubicBezTo>
                  <a:cubicBezTo>
                    <a:pt x="55" y="56"/>
                    <a:pt x="58" y="66"/>
                    <a:pt x="62" y="66"/>
                  </a:cubicBezTo>
                  <a:cubicBezTo>
                    <a:pt x="64" y="75"/>
                    <a:pt x="71" y="82"/>
                    <a:pt x="71" y="82"/>
                  </a:cubicBezTo>
                  <a:cubicBezTo>
                    <a:pt x="71" y="82"/>
                    <a:pt x="70" y="88"/>
                    <a:pt x="68" y="89"/>
                  </a:cubicBezTo>
                  <a:cubicBezTo>
                    <a:pt x="60" y="90"/>
                    <a:pt x="32" y="102"/>
                    <a:pt x="32" y="116"/>
                  </a:cubicBezTo>
                  <a:cubicBezTo>
                    <a:pt x="80" y="116"/>
                    <a:pt x="80" y="116"/>
                    <a:pt x="80" y="116"/>
                  </a:cubicBezTo>
                  <a:cubicBezTo>
                    <a:pt x="128" y="116"/>
                    <a:pt x="128" y="116"/>
                    <a:pt x="128" y="116"/>
                  </a:cubicBezTo>
                  <a:cubicBezTo>
                    <a:pt x="128" y="102"/>
                    <a:pt x="100" y="90"/>
                    <a:pt x="92" y="89"/>
                  </a:cubicBezTo>
                  <a:close/>
                  <a:moveTo>
                    <a:pt x="43" y="91"/>
                  </a:moveTo>
                  <a:cubicBezTo>
                    <a:pt x="49" y="87"/>
                    <a:pt x="55" y="84"/>
                    <a:pt x="61" y="82"/>
                  </a:cubicBezTo>
                  <a:cubicBezTo>
                    <a:pt x="59" y="80"/>
                    <a:pt x="57" y="76"/>
                    <a:pt x="55" y="71"/>
                  </a:cubicBezTo>
                  <a:cubicBezTo>
                    <a:pt x="53" y="70"/>
                    <a:pt x="52" y="67"/>
                    <a:pt x="51" y="65"/>
                  </a:cubicBezTo>
                  <a:cubicBezTo>
                    <a:pt x="50" y="62"/>
                    <a:pt x="49" y="59"/>
                    <a:pt x="50" y="56"/>
                  </a:cubicBezTo>
                  <a:cubicBezTo>
                    <a:pt x="50" y="54"/>
                    <a:pt x="50" y="52"/>
                    <a:pt x="51" y="50"/>
                  </a:cubicBezTo>
                  <a:cubicBezTo>
                    <a:pt x="51" y="45"/>
                    <a:pt x="50" y="33"/>
                    <a:pt x="58" y="25"/>
                  </a:cubicBezTo>
                  <a:cubicBezTo>
                    <a:pt x="61" y="22"/>
                    <a:pt x="64" y="19"/>
                    <a:pt x="69" y="18"/>
                  </a:cubicBezTo>
                  <a:cubicBezTo>
                    <a:pt x="68" y="10"/>
                    <a:pt x="64" y="0"/>
                    <a:pt x="48" y="0"/>
                  </a:cubicBezTo>
                  <a:cubicBezTo>
                    <a:pt x="22" y="0"/>
                    <a:pt x="27" y="25"/>
                    <a:pt x="28" y="29"/>
                  </a:cubicBezTo>
                  <a:cubicBezTo>
                    <a:pt x="23" y="32"/>
                    <a:pt x="26" y="42"/>
                    <a:pt x="30" y="42"/>
                  </a:cubicBezTo>
                  <a:cubicBezTo>
                    <a:pt x="32" y="51"/>
                    <a:pt x="39" y="58"/>
                    <a:pt x="39" y="58"/>
                  </a:cubicBezTo>
                  <a:cubicBezTo>
                    <a:pt x="39" y="58"/>
                    <a:pt x="38" y="64"/>
                    <a:pt x="36" y="65"/>
                  </a:cubicBezTo>
                  <a:cubicBezTo>
                    <a:pt x="28" y="66"/>
                    <a:pt x="0" y="78"/>
                    <a:pt x="0" y="92"/>
                  </a:cubicBezTo>
                  <a:cubicBezTo>
                    <a:pt x="41" y="92"/>
                    <a:pt x="41" y="92"/>
                    <a:pt x="41" y="92"/>
                  </a:cubicBezTo>
                  <a:cubicBezTo>
                    <a:pt x="42" y="92"/>
                    <a:pt x="42" y="91"/>
                    <a:pt x="43" y="91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sp>
          <p:nvSpPr>
            <p:cNvPr id="24" name="íślidé"/>
            <p:cNvSpPr/>
            <p:nvPr/>
          </p:nvSpPr>
          <p:spPr bwMode="auto">
            <a:xfrm>
              <a:off x="4574712" y="3280537"/>
              <a:ext cx="530984" cy="481918"/>
            </a:xfrm>
            <a:custGeom>
              <a:avLst/>
              <a:gdLst>
                <a:gd name="T0" fmla="*/ 92 w 128"/>
                <a:gd name="T1" fmla="*/ 89 h 116"/>
                <a:gd name="T2" fmla="*/ 89 w 128"/>
                <a:gd name="T3" fmla="*/ 82 h 116"/>
                <a:gd name="T4" fmla="*/ 98 w 128"/>
                <a:gd name="T5" fmla="*/ 66 h 116"/>
                <a:gd name="T6" fmla="*/ 100 w 128"/>
                <a:gd name="T7" fmla="*/ 53 h 116"/>
                <a:gd name="T8" fmla="*/ 80 w 128"/>
                <a:gd name="T9" fmla="*/ 24 h 116"/>
                <a:gd name="T10" fmla="*/ 60 w 128"/>
                <a:gd name="T11" fmla="*/ 53 h 116"/>
                <a:gd name="T12" fmla="*/ 62 w 128"/>
                <a:gd name="T13" fmla="*/ 66 h 116"/>
                <a:gd name="T14" fmla="*/ 71 w 128"/>
                <a:gd name="T15" fmla="*/ 82 h 116"/>
                <a:gd name="T16" fmla="*/ 68 w 128"/>
                <a:gd name="T17" fmla="*/ 89 h 116"/>
                <a:gd name="T18" fmla="*/ 32 w 128"/>
                <a:gd name="T19" fmla="*/ 116 h 116"/>
                <a:gd name="T20" fmla="*/ 80 w 128"/>
                <a:gd name="T21" fmla="*/ 116 h 116"/>
                <a:gd name="T22" fmla="*/ 128 w 128"/>
                <a:gd name="T23" fmla="*/ 116 h 116"/>
                <a:gd name="T24" fmla="*/ 92 w 128"/>
                <a:gd name="T25" fmla="*/ 89 h 116"/>
                <a:gd name="T26" fmla="*/ 43 w 128"/>
                <a:gd name="T27" fmla="*/ 91 h 116"/>
                <a:gd name="T28" fmla="*/ 61 w 128"/>
                <a:gd name="T29" fmla="*/ 82 h 116"/>
                <a:gd name="T30" fmla="*/ 55 w 128"/>
                <a:gd name="T31" fmla="*/ 71 h 116"/>
                <a:gd name="T32" fmla="*/ 51 w 128"/>
                <a:gd name="T33" fmla="*/ 65 h 116"/>
                <a:gd name="T34" fmla="*/ 50 w 128"/>
                <a:gd name="T35" fmla="*/ 56 h 116"/>
                <a:gd name="T36" fmla="*/ 51 w 128"/>
                <a:gd name="T37" fmla="*/ 50 h 116"/>
                <a:gd name="T38" fmla="*/ 58 w 128"/>
                <a:gd name="T39" fmla="*/ 25 h 116"/>
                <a:gd name="T40" fmla="*/ 69 w 128"/>
                <a:gd name="T41" fmla="*/ 18 h 116"/>
                <a:gd name="T42" fmla="*/ 48 w 128"/>
                <a:gd name="T43" fmla="*/ 0 h 116"/>
                <a:gd name="T44" fmla="*/ 28 w 128"/>
                <a:gd name="T45" fmla="*/ 29 h 116"/>
                <a:gd name="T46" fmla="*/ 30 w 128"/>
                <a:gd name="T47" fmla="*/ 42 h 116"/>
                <a:gd name="T48" fmla="*/ 39 w 128"/>
                <a:gd name="T49" fmla="*/ 58 h 116"/>
                <a:gd name="T50" fmla="*/ 36 w 128"/>
                <a:gd name="T51" fmla="*/ 65 h 116"/>
                <a:gd name="T52" fmla="*/ 0 w 128"/>
                <a:gd name="T53" fmla="*/ 92 h 116"/>
                <a:gd name="T54" fmla="*/ 41 w 128"/>
                <a:gd name="T55" fmla="*/ 92 h 116"/>
                <a:gd name="T56" fmla="*/ 43 w 128"/>
                <a:gd name="T57" fmla="*/ 91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8" h="116">
                  <a:moveTo>
                    <a:pt x="92" y="89"/>
                  </a:moveTo>
                  <a:cubicBezTo>
                    <a:pt x="90" y="88"/>
                    <a:pt x="89" y="82"/>
                    <a:pt x="89" y="82"/>
                  </a:cubicBezTo>
                  <a:cubicBezTo>
                    <a:pt x="89" y="82"/>
                    <a:pt x="96" y="75"/>
                    <a:pt x="98" y="66"/>
                  </a:cubicBezTo>
                  <a:cubicBezTo>
                    <a:pt x="102" y="66"/>
                    <a:pt x="105" y="56"/>
                    <a:pt x="100" y="53"/>
                  </a:cubicBezTo>
                  <a:cubicBezTo>
                    <a:pt x="101" y="49"/>
                    <a:pt x="106" y="24"/>
                    <a:pt x="80" y="24"/>
                  </a:cubicBezTo>
                  <a:cubicBezTo>
                    <a:pt x="54" y="24"/>
                    <a:pt x="59" y="49"/>
                    <a:pt x="60" y="53"/>
                  </a:cubicBezTo>
                  <a:cubicBezTo>
                    <a:pt x="55" y="56"/>
                    <a:pt x="58" y="66"/>
                    <a:pt x="62" y="66"/>
                  </a:cubicBezTo>
                  <a:cubicBezTo>
                    <a:pt x="64" y="75"/>
                    <a:pt x="71" y="82"/>
                    <a:pt x="71" y="82"/>
                  </a:cubicBezTo>
                  <a:cubicBezTo>
                    <a:pt x="71" y="82"/>
                    <a:pt x="70" y="88"/>
                    <a:pt x="68" y="89"/>
                  </a:cubicBezTo>
                  <a:cubicBezTo>
                    <a:pt x="60" y="90"/>
                    <a:pt x="32" y="102"/>
                    <a:pt x="32" y="116"/>
                  </a:cubicBezTo>
                  <a:cubicBezTo>
                    <a:pt x="80" y="116"/>
                    <a:pt x="80" y="116"/>
                    <a:pt x="80" y="116"/>
                  </a:cubicBezTo>
                  <a:cubicBezTo>
                    <a:pt x="128" y="116"/>
                    <a:pt x="128" y="116"/>
                    <a:pt x="128" y="116"/>
                  </a:cubicBezTo>
                  <a:cubicBezTo>
                    <a:pt x="128" y="102"/>
                    <a:pt x="100" y="90"/>
                    <a:pt x="92" y="89"/>
                  </a:cubicBezTo>
                  <a:close/>
                  <a:moveTo>
                    <a:pt x="43" y="91"/>
                  </a:moveTo>
                  <a:cubicBezTo>
                    <a:pt x="49" y="87"/>
                    <a:pt x="55" y="84"/>
                    <a:pt x="61" y="82"/>
                  </a:cubicBezTo>
                  <a:cubicBezTo>
                    <a:pt x="59" y="80"/>
                    <a:pt x="57" y="76"/>
                    <a:pt x="55" y="71"/>
                  </a:cubicBezTo>
                  <a:cubicBezTo>
                    <a:pt x="53" y="70"/>
                    <a:pt x="52" y="67"/>
                    <a:pt x="51" y="65"/>
                  </a:cubicBezTo>
                  <a:cubicBezTo>
                    <a:pt x="50" y="62"/>
                    <a:pt x="49" y="59"/>
                    <a:pt x="50" y="56"/>
                  </a:cubicBezTo>
                  <a:cubicBezTo>
                    <a:pt x="50" y="54"/>
                    <a:pt x="50" y="52"/>
                    <a:pt x="51" y="50"/>
                  </a:cubicBezTo>
                  <a:cubicBezTo>
                    <a:pt x="51" y="45"/>
                    <a:pt x="50" y="33"/>
                    <a:pt x="58" y="25"/>
                  </a:cubicBezTo>
                  <a:cubicBezTo>
                    <a:pt x="61" y="22"/>
                    <a:pt x="64" y="19"/>
                    <a:pt x="69" y="18"/>
                  </a:cubicBezTo>
                  <a:cubicBezTo>
                    <a:pt x="68" y="10"/>
                    <a:pt x="64" y="0"/>
                    <a:pt x="48" y="0"/>
                  </a:cubicBezTo>
                  <a:cubicBezTo>
                    <a:pt x="22" y="0"/>
                    <a:pt x="27" y="25"/>
                    <a:pt x="28" y="29"/>
                  </a:cubicBezTo>
                  <a:cubicBezTo>
                    <a:pt x="23" y="32"/>
                    <a:pt x="26" y="42"/>
                    <a:pt x="30" y="42"/>
                  </a:cubicBezTo>
                  <a:cubicBezTo>
                    <a:pt x="32" y="51"/>
                    <a:pt x="39" y="58"/>
                    <a:pt x="39" y="58"/>
                  </a:cubicBezTo>
                  <a:cubicBezTo>
                    <a:pt x="39" y="58"/>
                    <a:pt x="38" y="64"/>
                    <a:pt x="36" y="65"/>
                  </a:cubicBezTo>
                  <a:cubicBezTo>
                    <a:pt x="28" y="66"/>
                    <a:pt x="0" y="78"/>
                    <a:pt x="0" y="92"/>
                  </a:cubicBezTo>
                  <a:cubicBezTo>
                    <a:pt x="41" y="92"/>
                    <a:pt x="41" y="92"/>
                    <a:pt x="41" y="92"/>
                  </a:cubicBezTo>
                  <a:cubicBezTo>
                    <a:pt x="42" y="92"/>
                    <a:pt x="42" y="91"/>
                    <a:pt x="43" y="91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sp>
          <p:nvSpPr>
            <p:cNvPr id="25" name="iṩľíḑè"/>
            <p:cNvSpPr/>
            <p:nvPr/>
          </p:nvSpPr>
          <p:spPr bwMode="auto">
            <a:xfrm>
              <a:off x="7081534" y="3280537"/>
              <a:ext cx="530984" cy="481918"/>
            </a:xfrm>
            <a:custGeom>
              <a:avLst/>
              <a:gdLst>
                <a:gd name="T0" fmla="*/ 92 w 128"/>
                <a:gd name="T1" fmla="*/ 89 h 116"/>
                <a:gd name="T2" fmla="*/ 89 w 128"/>
                <a:gd name="T3" fmla="*/ 82 h 116"/>
                <a:gd name="T4" fmla="*/ 98 w 128"/>
                <a:gd name="T5" fmla="*/ 66 h 116"/>
                <a:gd name="T6" fmla="*/ 100 w 128"/>
                <a:gd name="T7" fmla="*/ 53 h 116"/>
                <a:gd name="T8" fmla="*/ 80 w 128"/>
                <a:gd name="T9" fmla="*/ 24 h 116"/>
                <a:gd name="T10" fmla="*/ 60 w 128"/>
                <a:gd name="T11" fmla="*/ 53 h 116"/>
                <a:gd name="T12" fmla="*/ 62 w 128"/>
                <a:gd name="T13" fmla="*/ 66 h 116"/>
                <a:gd name="T14" fmla="*/ 71 w 128"/>
                <a:gd name="T15" fmla="*/ 82 h 116"/>
                <a:gd name="T16" fmla="*/ 68 w 128"/>
                <a:gd name="T17" fmla="*/ 89 h 116"/>
                <a:gd name="T18" fmla="*/ 32 w 128"/>
                <a:gd name="T19" fmla="*/ 116 h 116"/>
                <a:gd name="T20" fmla="*/ 80 w 128"/>
                <a:gd name="T21" fmla="*/ 116 h 116"/>
                <a:gd name="T22" fmla="*/ 128 w 128"/>
                <a:gd name="T23" fmla="*/ 116 h 116"/>
                <a:gd name="T24" fmla="*/ 92 w 128"/>
                <a:gd name="T25" fmla="*/ 89 h 116"/>
                <a:gd name="T26" fmla="*/ 43 w 128"/>
                <a:gd name="T27" fmla="*/ 91 h 116"/>
                <a:gd name="T28" fmla="*/ 61 w 128"/>
                <a:gd name="T29" fmla="*/ 82 h 116"/>
                <a:gd name="T30" fmla="*/ 55 w 128"/>
                <a:gd name="T31" fmla="*/ 71 h 116"/>
                <a:gd name="T32" fmla="*/ 51 w 128"/>
                <a:gd name="T33" fmla="*/ 65 h 116"/>
                <a:gd name="T34" fmla="*/ 50 w 128"/>
                <a:gd name="T35" fmla="*/ 56 h 116"/>
                <a:gd name="T36" fmla="*/ 51 w 128"/>
                <a:gd name="T37" fmla="*/ 50 h 116"/>
                <a:gd name="T38" fmla="*/ 58 w 128"/>
                <a:gd name="T39" fmla="*/ 25 h 116"/>
                <a:gd name="T40" fmla="*/ 69 w 128"/>
                <a:gd name="T41" fmla="*/ 18 h 116"/>
                <a:gd name="T42" fmla="*/ 48 w 128"/>
                <a:gd name="T43" fmla="*/ 0 h 116"/>
                <a:gd name="T44" fmla="*/ 28 w 128"/>
                <a:gd name="T45" fmla="*/ 29 h 116"/>
                <a:gd name="T46" fmla="*/ 30 w 128"/>
                <a:gd name="T47" fmla="*/ 42 h 116"/>
                <a:gd name="T48" fmla="*/ 39 w 128"/>
                <a:gd name="T49" fmla="*/ 58 h 116"/>
                <a:gd name="T50" fmla="*/ 36 w 128"/>
                <a:gd name="T51" fmla="*/ 65 h 116"/>
                <a:gd name="T52" fmla="*/ 0 w 128"/>
                <a:gd name="T53" fmla="*/ 92 h 116"/>
                <a:gd name="T54" fmla="*/ 41 w 128"/>
                <a:gd name="T55" fmla="*/ 92 h 116"/>
                <a:gd name="T56" fmla="*/ 43 w 128"/>
                <a:gd name="T57" fmla="*/ 91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8" h="116">
                  <a:moveTo>
                    <a:pt x="92" y="89"/>
                  </a:moveTo>
                  <a:cubicBezTo>
                    <a:pt x="90" y="88"/>
                    <a:pt x="89" y="82"/>
                    <a:pt x="89" y="82"/>
                  </a:cubicBezTo>
                  <a:cubicBezTo>
                    <a:pt x="89" y="82"/>
                    <a:pt x="96" y="75"/>
                    <a:pt x="98" y="66"/>
                  </a:cubicBezTo>
                  <a:cubicBezTo>
                    <a:pt x="102" y="66"/>
                    <a:pt x="105" y="56"/>
                    <a:pt x="100" y="53"/>
                  </a:cubicBezTo>
                  <a:cubicBezTo>
                    <a:pt x="101" y="49"/>
                    <a:pt x="106" y="24"/>
                    <a:pt x="80" y="24"/>
                  </a:cubicBezTo>
                  <a:cubicBezTo>
                    <a:pt x="54" y="24"/>
                    <a:pt x="59" y="49"/>
                    <a:pt x="60" y="53"/>
                  </a:cubicBezTo>
                  <a:cubicBezTo>
                    <a:pt x="55" y="56"/>
                    <a:pt x="58" y="66"/>
                    <a:pt x="62" y="66"/>
                  </a:cubicBezTo>
                  <a:cubicBezTo>
                    <a:pt x="64" y="75"/>
                    <a:pt x="71" y="82"/>
                    <a:pt x="71" y="82"/>
                  </a:cubicBezTo>
                  <a:cubicBezTo>
                    <a:pt x="71" y="82"/>
                    <a:pt x="70" y="88"/>
                    <a:pt x="68" y="89"/>
                  </a:cubicBezTo>
                  <a:cubicBezTo>
                    <a:pt x="60" y="90"/>
                    <a:pt x="32" y="102"/>
                    <a:pt x="32" y="116"/>
                  </a:cubicBezTo>
                  <a:cubicBezTo>
                    <a:pt x="80" y="116"/>
                    <a:pt x="80" y="116"/>
                    <a:pt x="80" y="116"/>
                  </a:cubicBezTo>
                  <a:cubicBezTo>
                    <a:pt x="128" y="116"/>
                    <a:pt x="128" y="116"/>
                    <a:pt x="128" y="116"/>
                  </a:cubicBezTo>
                  <a:cubicBezTo>
                    <a:pt x="128" y="102"/>
                    <a:pt x="100" y="90"/>
                    <a:pt x="92" y="89"/>
                  </a:cubicBezTo>
                  <a:close/>
                  <a:moveTo>
                    <a:pt x="43" y="91"/>
                  </a:moveTo>
                  <a:cubicBezTo>
                    <a:pt x="49" y="87"/>
                    <a:pt x="55" y="84"/>
                    <a:pt x="61" y="82"/>
                  </a:cubicBezTo>
                  <a:cubicBezTo>
                    <a:pt x="59" y="80"/>
                    <a:pt x="57" y="76"/>
                    <a:pt x="55" y="71"/>
                  </a:cubicBezTo>
                  <a:cubicBezTo>
                    <a:pt x="53" y="70"/>
                    <a:pt x="52" y="67"/>
                    <a:pt x="51" y="65"/>
                  </a:cubicBezTo>
                  <a:cubicBezTo>
                    <a:pt x="50" y="62"/>
                    <a:pt x="49" y="59"/>
                    <a:pt x="50" y="56"/>
                  </a:cubicBezTo>
                  <a:cubicBezTo>
                    <a:pt x="50" y="54"/>
                    <a:pt x="50" y="52"/>
                    <a:pt x="51" y="50"/>
                  </a:cubicBezTo>
                  <a:cubicBezTo>
                    <a:pt x="51" y="45"/>
                    <a:pt x="50" y="33"/>
                    <a:pt x="58" y="25"/>
                  </a:cubicBezTo>
                  <a:cubicBezTo>
                    <a:pt x="61" y="22"/>
                    <a:pt x="64" y="19"/>
                    <a:pt x="69" y="18"/>
                  </a:cubicBezTo>
                  <a:cubicBezTo>
                    <a:pt x="68" y="10"/>
                    <a:pt x="64" y="0"/>
                    <a:pt x="48" y="0"/>
                  </a:cubicBezTo>
                  <a:cubicBezTo>
                    <a:pt x="22" y="0"/>
                    <a:pt x="27" y="25"/>
                    <a:pt x="28" y="29"/>
                  </a:cubicBezTo>
                  <a:cubicBezTo>
                    <a:pt x="23" y="32"/>
                    <a:pt x="26" y="42"/>
                    <a:pt x="30" y="42"/>
                  </a:cubicBezTo>
                  <a:cubicBezTo>
                    <a:pt x="32" y="51"/>
                    <a:pt x="39" y="58"/>
                    <a:pt x="39" y="58"/>
                  </a:cubicBezTo>
                  <a:cubicBezTo>
                    <a:pt x="39" y="58"/>
                    <a:pt x="38" y="64"/>
                    <a:pt x="36" y="65"/>
                  </a:cubicBezTo>
                  <a:cubicBezTo>
                    <a:pt x="28" y="66"/>
                    <a:pt x="0" y="78"/>
                    <a:pt x="0" y="92"/>
                  </a:cubicBezTo>
                  <a:cubicBezTo>
                    <a:pt x="41" y="92"/>
                    <a:pt x="41" y="92"/>
                    <a:pt x="41" y="92"/>
                  </a:cubicBezTo>
                  <a:cubicBezTo>
                    <a:pt x="42" y="92"/>
                    <a:pt x="42" y="91"/>
                    <a:pt x="43" y="91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  <p:sp>
          <p:nvSpPr>
            <p:cNvPr id="26" name="îṡ1iďê"/>
            <p:cNvSpPr/>
            <p:nvPr/>
          </p:nvSpPr>
          <p:spPr bwMode="auto">
            <a:xfrm>
              <a:off x="9678083" y="3280537"/>
              <a:ext cx="530984" cy="481918"/>
            </a:xfrm>
            <a:custGeom>
              <a:avLst/>
              <a:gdLst>
                <a:gd name="T0" fmla="*/ 92 w 128"/>
                <a:gd name="T1" fmla="*/ 89 h 116"/>
                <a:gd name="T2" fmla="*/ 89 w 128"/>
                <a:gd name="T3" fmla="*/ 82 h 116"/>
                <a:gd name="T4" fmla="*/ 98 w 128"/>
                <a:gd name="T5" fmla="*/ 66 h 116"/>
                <a:gd name="T6" fmla="*/ 100 w 128"/>
                <a:gd name="T7" fmla="*/ 53 h 116"/>
                <a:gd name="T8" fmla="*/ 80 w 128"/>
                <a:gd name="T9" fmla="*/ 24 h 116"/>
                <a:gd name="T10" fmla="*/ 60 w 128"/>
                <a:gd name="T11" fmla="*/ 53 h 116"/>
                <a:gd name="T12" fmla="*/ 62 w 128"/>
                <a:gd name="T13" fmla="*/ 66 h 116"/>
                <a:gd name="T14" fmla="*/ 71 w 128"/>
                <a:gd name="T15" fmla="*/ 82 h 116"/>
                <a:gd name="T16" fmla="*/ 68 w 128"/>
                <a:gd name="T17" fmla="*/ 89 h 116"/>
                <a:gd name="T18" fmla="*/ 32 w 128"/>
                <a:gd name="T19" fmla="*/ 116 h 116"/>
                <a:gd name="T20" fmla="*/ 80 w 128"/>
                <a:gd name="T21" fmla="*/ 116 h 116"/>
                <a:gd name="T22" fmla="*/ 128 w 128"/>
                <a:gd name="T23" fmla="*/ 116 h 116"/>
                <a:gd name="T24" fmla="*/ 92 w 128"/>
                <a:gd name="T25" fmla="*/ 89 h 116"/>
                <a:gd name="T26" fmla="*/ 43 w 128"/>
                <a:gd name="T27" fmla="*/ 91 h 116"/>
                <a:gd name="T28" fmla="*/ 61 w 128"/>
                <a:gd name="T29" fmla="*/ 82 h 116"/>
                <a:gd name="T30" fmla="*/ 55 w 128"/>
                <a:gd name="T31" fmla="*/ 71 h 116"/>
                <a:gd name="T32" fmla="*/ 51 w 128"/>
                <a:gd name="T33" fmla="*/ 65 h 116"/>
                <a:gd name="T34" fmla="*/ 50 w 128"/>
                <a:gd name="T35" fmla="*/ 56 h 116"/>
                <a:gd name="T36" fmla="*/ 51 w 128"/>
                <a:gd name="T37" fmla="*/ 50 h 116"/>
                <a:gd name="T38" fmla="*/ 58 w 128"/>
                <a:gd name="T39" fmla="*/ 25 h 116"/>
                <a:gd name="T40" fmla="*/ 69 w 128"/>
                <a:gd name="T41" fmla="*/ 18 h 116"/>
                <a:gd name="T42" fmla="*/ 48 w 128"/>
                <a:gd name="T43" fmla="*/ 0 h 116"/>
                <a:gd name="T44" fmla="*/ 28 w 128"/>
                <a:gd name="T45" fmla="*/ 29 h 116"/>
                <a:gd name="T46" fmla="*/ 30 w 128"/>
                <a:gd name="T47" fmla="*/ 42 h 116"/>
                <a:gd name="T48" fmla="*/ 39 w 128"/>
                <a:gd name="T49" fmla="*/ 58 h 116"/>
                <a:gd name="T50" fmla="*/ 36 w 128"/>
                <a:gd name="T51" fmla="*/ 65 h 116"/>
                <a:gd name="T52" fmla="*/ 0 w 128"/>
                <a:gd name="T53" fmla="*/ 92 h 116"/>
                <a:gd name="T54" fmla="*/ 41 w 128"/>
                <a:gd name="T55" fmla="*/ 92 h 116"/>
                <a:gd name="T56" fmla="*/ 43 w 128"/>
                <a:gd name="T57" fmla="*/ 91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8" h="116">
                  <a:moveTo>
                    <a:pt x="92" y="89"/>
                  </a:moveTo>
                  <a:cubicBezTo>
                    <a:pt x="90" y="88"/>
                    <a:pt x="89" y="82"/>
                    <a:pt x="89" y="82"/>
                  </a:cubicBezTo>
                  <a:cubicBezTo>
                    <a:pt x="89" y="82"/>
                    <a:pt x="96" y="75"/>
                    <a:pt x="98" y="66"/>
                  </a:cubicBezTo>
                  <a:cubicBezTo>
                    <a:pt x="102" y="66"/>
                    <a:pt x="105" y="56"/>
                    <a:pt x="100" y="53"/>
                  </a:cubicBezTo>
                  <a:cubicBezTo>
                    <a:pt x="101" y="49"/>
                    <a:pt x="106" y="24"/>
                    <a:pt x="80" y="24"/>
                  </a:cubicBezTo>
                  <a:cubicBezTo>
                    <a:pt x="54" y="24"/>
                    <a:pt x="59" y="49"/>
                    <a:pt x="60" y="53"/>
                  </a:cubicBezTo>
                  <a:cubicBezTo>
                    <a:pt x="55" y="56"/>
                    <a:pt x="58" y="66"/>
                    <a:pt x="62" y="66"/>
                  </a:cubicBezTo>
                  <a:cubicBezTo>
                    <a:pt x="64" y="75"/>
                    <a:pt x="71" y="82"/>
                    <a:pt x="71" y="82"/>
                  </a:cubicBezTo>
                  <a:cubicBezTo>
                    <a:pt x="71" y="82"/>
                    <a:pt x="70" y="88"/>
                    <a:pt x="68" y="89"/>
                  </a:cubicBezTo>
                  <a:cubicBezTo>
                    <a:pt x="60" y="90"/>
                    <a:pt x="32" y="102"/>
                    <a:pt x="32" y="116"/>
                  </a:cubicBezTo>
                  <a:cubicBezTo>
                    <a:pt x="80" y="116"/>
                    <a:pt x="80" y="116"/>
                    <a:pt x="80" y="116"/>
                  </a:cubicBezTo>
                  <a:cubicBezTo>
                    <a:pt x="128" y="116"/>
                    <a:pt x="128" y="116"/>
                    <a:pt x="128" y="116"/>
                  </a:cubicBezTo>
                  <a:cubicBezTo>
                    <a:pt x="128" y="102"/>
                    <a:pt x="100" y="90"/>
                    <a:pt x="92" y="89"/>
                  </a:cubicBezTo>
                  <a:close/>
                  <a:moveTo>
                    <a:pt x="43" y="91"/>
                  </a:moveTo>
                  <a:cubicBezTo>
                    <a:pt x="49" y="87"/>
                    <a:pt x="55" y="84"/>
                    <a:pt x="61" y="82"/>
                  </a:cubicBezTo>
                  <a:cubicBezTo>
                    <a:pt x="59" y="80"/>
                    <a:pt x="57" y="76"/>
                    <a:pt x="55" y="71"/>
                  </a:cubicBezTo>
                  <a:cubicBezTo>
                    <a:pt x="53" y="70"/>
                    <a:pt x="52" y="67"/>
                    <a:pt x="51" y="65"/>
                  </a:cubicBezTo>
                  <a:cubicBezTo>
                    <a:pt x="50" y="62"/>
                    <a:pt x="49" y="59"/>
                    <a:pt x="50" y="56"/>
                  </a:cubicBezTo>
                  <a:cubicBezTo>
                    <a:pt x="50" y="54"/>
                    <a:pt x="50" y="52"/>
                    <a:pt x="51" y="50"/>
                  </a:cubicBezTo>
                  <a:cubicBezTo>
                    <a:pt x="51" y="45"/>
                    <a:pt x="50" y="33"/>
                    <a:pt x="58" y="25"/>
                  </a:cubicBezTo>
                  <a:cubicBezTo>
                    <a:pt x="61" y="22"/>
                    <a:pt x="64" y="19"/>
                    <a:pt x="69" y="18"/>
                  </a:cubicBezTo>
                  <a:cubicBezTo>
                    <a:pt x="68" y="10"/>
                    <a:pt x="64" y="0"/>
                    <a:pt x="48" y="0"/>
                  </a:cubicBezTo>
                  <a:cubicBezTo>
                    <a:pt x="22" y="0"/>
                    <a:pt x="27" y="25"/>
                    <a:pt x="28" y="29"/>
                  </a:cubicBezTo>
                  <a:cubicBezTo>
                    <a:pt x="23" y="32"/>
                    <a:pt x="26" y="42"/>
                    <a:pt x="30" y="42"/>
                  </a:cubicBezTo>
                  <a:cubicBezTo>
                    <a:pt x="32" y="51"/>
                    <a:pt x="39" y="58"/>
                    <a:pt x="39" y="58"/>
                  </a:cubicBezTo>
                  <a:cubicBezTo>
                    <a:pt x="39" y="58"/>
                    <a:pt x="38" y="64"/>
                    <a:pt x="36" y="65"/>
                  </a:cubicBezTo>
                  <a:cubicBezTo>
                    <a:pt x="28" y="66"/>
                    <a:pt x="0" y="78"/>
                    <a:pt x="0" y="92"/>
                  </a:cubicBezTo>
                  <a:cubicBezTo>
                    <a:pt x="41" y="92"/>
                    <a:pt x="41" y="92"/>
                    <a:pt x="41" y="92"/>
                  </a:cubicBezTo>
                  <a:cubicBezTo>
                    <a:pt x="42" y="92"/>
                    <a:pt x="42" y="91"/>
                    <a:pt x="43" y="91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latin typeface="Tempus Sans ITC" panose="04020404030D07020202" pitchFamily="82" charset="0"/>
                <a:ea typeface="WenYue GuDianMingChaoTi (Non-Commercial Use)" pitchFamily="50" charset="-122"/>
                <a:sym typeface="Tempus Sans ITC" panose="04020404030D07020202" pitchFamily="82" charset="0"/>
              </a:endParaRPr>
            </a:p>
          </p:txBody>
        </p:sp>
      </p:grpSp>
      <p:sp>
        <p:nvSpPr>
          <p:cNvPr id="35" name="文本框 34"/>
          <p:cNvSpPr txBox="1"/>
          <p:nvPr/>
        </p:nvSpPr>
        <p:spPr>
          <a:xfrm>
            <a:off x="4394151" y="860728"/>
            <a:ext cx="3404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文悦古典明朝体 (非商业使用) W5" pitchFamily="50" charset="-122"/>
                <a:ea typeface="文悦古典明朝体 (非商业使用) W5" pitchFamily="50" charset="-122"/>
              </a:rPr>
              <a:t>点击输入标题</a:t>
            </a:r>
            <a:endParaRPr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文悦古典明朝体 (非商业使用) W5" pitchFamily="50" charset="-122"/>
              <a:ea typeface="文悦古典明朝体 (非商业使用) W5" pitchFamily="50" charset="-122"/>
            </a:endParaRPr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ISLIDE.DIAGRAM" val="3b5280f3-9dd9-4e74-bf0a-af0a2b7e2d12"/>
</p:tagLst>
</file>

<file path=ppt/tags/tag10.xml><?xml version="1.0" encoding="utf-8"?>
<p:tagLst xmlns:p="http://schemas.openxmlformats.org/presentationml/2006/main">
  <p:tag name="ISLIDE.DIAGRAM" val="eaae9aac-3b96-4263-814d-e1da316c16fd"/>
</p:tagLst>
</file>

<file path=ppt/tags/tag11.xml><?xml version="1.0" encoding="utf-8"?>
<p:tagLst xmlns:p="http://schemas.openxmlformats.org/presentationml/2006/main">
  <p:tag name="ISLIDE.DIAGRAM" val="1e6a3e9d-93bf-4751-86a8-84b47664da3d"/>
</p:tagLst>
</file>

<file path=ppt/tags/tag12.xml><?xml version="1.0" encoding="utf-8"?>
<p:tagLst xmlns:p="http://schemas.openxmlformats.org/presentationml/2006/main">
  <p:tag name="ISLIDE.DIAGRAM" val="0bf993ed-4045-43f5-b6d7-6559592aae67"/>
</p:tagLst>
</file>

<file path=ppt/tags/tag13.xml><?xml version="1.0" encoding="utf-8"?>
<p:tagLst xmlns:p="http://schemas.openxmlformats.org/presentationml/2006/main">
  <p:tag name="ISLIDE.DIAGRAM" val="e6eb9a69-2ae0-4a7f-9a98-daad17ce0a01"/>
</p:tagLst>
</file>

<file path=ppt/tags/tag14.xml><?xml version="1.0" encoding="utf-8"?>
<p:tagLst xmlns:p="http://schemas.openxmlformats.org/presentationml/2006/main">
  <p:tag name="MH" val="20170721170040"/>
  <p:tag name="MH_LIBRARY" val="CONTENTS"/>
  <p:tag name="MH_TYPE" val="TITLE"/>
  <p:tag name="ID" val="626775"/>
  <p:tag name="MH_ORDER" val="NUMBER"/>
</p:tagLst>
</file>

<file path=ppt/tags/tag2.xml><?xml version="1.0" encoding="utf-8"?>
<p:tagLst xmlns:p="http://schemas.openxmlformats.org/presentationml/2006/main">
  <p:tag name="ISLIDE.DIAGRAM" val="2bfc4976-6e52-4a80-ad58-1f98eccebb4d"/>
</p:tagLst>
</file>

<file path=ppt/tags/tag3.xml><?xml version="1.0" encoding="utf-8"?>
<p:tagLst xmlns:p="http://schemas.openxmlformats.org/presentationml/2006/main">
  <p:tag name="ISLIDE.DIAGRAM" val="83943533-02ec-424e-a2f7-e21ba11e0616"/>
</p:tagLst>
</file>

<file path=ppt/tags/tag4.xml><?xml version="1.0" encoding="utf-8"?>
<p:tagLst xmlns:p="http://schemas.openxmlformats.org/presentationml/2006/main">
  <p:tag name="ISLIDE.DIAGRAM" val="4ed43b85-90a2-42ac-b17f-64aa792d40b1"/>
</p:tagLst>
</file>

<file path=ppt/tags/tag5.xml><?xml version="1.0" encoding="utf-8"?>
<p:tagLst xmlns:p="http://schemas.openxmlformats.org/presentationml/2006/main">
  <p:tag name="PA" val="v4.1.3"/>
</p:tagLst>
</file>

<file path=ppt/tags/tag6.xml><?xml version="1.0" encoding="utf-8"?>
<p:tagLst xmlns:p="http://schemas.openxmlformats.org/presentationml/2006/main">
  <p:tag name="ISLIDE.DIAGRAM" val="3fdc3662-f61f-400f-8563-668b0d0493e3"/>
</p:tagLst>
</file>

<file path=ppt/tags/tag7.xml><?xml version="1.0" encoding="utf-8"?>
<p:tagLst xmlns:p="http://schemas.openxmlformats.org/presentationml/2006/main">
  <p:tag name="ISLIDE.DIAGRAM" val="5ef66c05-6aa7-4286-b191-2d73895acf2d"/>
</p:tagLst>
</file>

<file path=ppt/tags/tag8.xml><?xml version="1.0" encoding="utf-8"?>
<p:tagLst xmlns:p="http://schemas.openxmlformats.org/presentationml/2006/main">
  <p:tag name="ISLIDE.DIAGRAM" val="a82e1fbf-1d08-419e-aa5b-773e4ccb3fbe"/>
</p:tagLst>
</file>

<file path=ppt/tags/tag9.xml><?xml version="1.0" encoding="utf-8"?>
<p:tagLst xmlns:p="http://schemas.openxmlformats.org/presentationml/2006/main">
  <p:tag name="ISLIDE.DIAGRAM" val="0e458ad7-88e0-4ba2-b9b4-1dceb65f7bb0"/>
</p:tagLst>
</file>

<file path=ppt/theme/theme1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90AA63"/>
      </a:accent1>
      <a:accent2>
        <a:srgbClr val="8DA94A"/>
      </a:accent2>
      <a:accent3>
        <a:srgbClr val="1F8EA9"/>
      </a:accent3>
      <a:accent4>
        <a:srgbClr val="278CA5"/>
      </a:accent4>
      <a:accent5>
        <a:srgbClr val="397285"/>
      </a:accent5>
      <a:accent6>
        <a:srgbClr val="6495A5"/>
      </a:accent6>
      <a:hlink>
        <a:srgbClr val="2B2B2B"/>
      </a:hlink>
      <a:folHlink>
        <a:srgbClr val="2B2B2B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3338</Words>
  <Application>WPS 演示</Application>
  <PresentationFormat>宽屏</PresentationFormat>
  <Paragraphs>360</Paragraphs>
  <Slides>24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43" baseType="lpstr">
      <vt:lpstr>Arial</vt:lpstr>
      <vt:lpstr>宋体</vt:lpstr>
      <vt:lpstr>Wingdings</vt:lpstr>
      <vt:lpstr>Auraka方黑檀</vt:lpstr>
      <vt:lpstr>黑体</vt:lpstr>
      <vt:lpstr>逐浪细阁体</vt:lpstr>
      <vt:lpstr>Tempus Sans ITC</vt:lpstr>
      <vt:lpstr>WenYue GuDianMingChaoTi (Non-Commercial Use)</vt:lpstr>
      <vt:lpstr>Poplar Std</vt:lpstr>
      <vt:lpstr>文悦古典明朝体 (非商业使用) W5</vt:lpstr>
      <vt:lpstr>Segoe Script</vt:lpstr>
      <vt:lpstr>微软雅黑</vt:lpstr>
      <vt:lpstr>Arial Unicode MS</vt:lpstr>
      <vt:lpstr>等线</vt:lpstr>
      <vt:lpstr>华文细黑</vt:lpstr>
      <vt:lpstr>Arial Narrow</vt:lpstr>
      <vt:lpstr>等线 Light</vt:lpstr>
      <vt:lpstr>Calibri</vt:lpstr>
      <vt:lpstr>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刘 思蜀</dc:creator>
  <cp:lastModifiedBy>一颗苹果</cp:lastModifiedBy>
  <cp:revision>26</cp:revision>
  <dcterms:created xsi:type="dcterms:W3CDTF">2018-06-24T11:23:00Z</dcterms:created>
  <dcterms:modified xsi:type="dcterms:W3CDTF">2021-09-13T01:02:46Z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2052-11.1.0.10463</vt:lpwstr>
  </property>
  <property fmtid="{D5CDD505-2E9C-101B-9397-08002B2CF9AE}" pid="3" name="ICV">
    <vt:lpwstr>0723B8628BE747E6B1D2AEBA6481D9DF</vt:lpwstr>
  </property>
</Properties>
</file>