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81" r:id="rId6"/>
    <p:sldId id="4800" r:id="rId7"/>
    <p:sldId id="4769" r:id="rId8"/>
    <p:sldId id="4799" r:id="rId9"/>
    <p:sldId id="4790" r:id="rId10"/>
    <p:sldId id="282" r:id="rId11"/>
    <p:sldId id="4771" r:id="rId12"/>
    <p:sldId id="4793" r:id="rId13"/>
    <p:sldId id="4794" r:id="rId14"/>
    <p:sldId id="4791" r:id="rId15"/>
    <p:sldId id="4803" r:id="rId16"/>
    <p:sldId id="4801" r:id="rId17"/>
    <p:sldId id="4795" r:id="rId18"/>
    <p:sldId id="4804" r:id="rId19"/>
    <p:sldId id="4792" r:id="rId20"/>
    <p:sldId id="4805" r:id="rId21"/>
    <p:sldId id="4806" r:id="rId22"/>
    <p:sldId id="4802" r:id="rId23"/>
    <p:sldId id="4798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1"/>
    <a:srgbClr val="E8880C"/>
    <a:srgbClr val="FFC51A"/>
    <a:srgbClr val="00C7FF"/>
    <a:srgbClr val="E16500"/>
    <a:srgbClr val="911991"/>
    <a:srgbClr val="0023A8"/>
    <a:srgbClr val="E4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22" y="66"/>
      </p:cViewPr>
      <p:guideLst>
        <p:guide orient="horz" pos="21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6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2406C-1A88-4AD8-9175-74E203F8E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58A26-6583-4EE7-8A74-4DE0421C77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58A26-6583-4EE7-8A74-4DE0421C77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58A26-6583-4EE7-8A74-4DE0421C77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58A26-6583-4EE7-8A74-4DE0421C77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58A26-6583-4EE7-8A74-4DE0421C77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58A26-6583-4EE7-8A74-4DE0421C77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58A26-6583-4EE7-8A74-4DE0421C77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58A26-6583-4EE7-8A74-4DE0421C77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58A26-6583-4EE7-8A74-4DE0421C77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58A26-6583-4EE7-8A74-4DE0421C77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58A26-6583-4EE7-8A74-4DE0421C77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5483-668F-4A91-9264-A633D64B8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1996-2545-4F16-9C45-DE2D164FD1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5483-668F-4A91-9264-A633D64B8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1996-2545-4F16-9C45-DE2D164FD1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5483-668F-4A91-9264-A633D64B8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1996-2545-4F16-9C45-DE2D164FD1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5483-668F-4A91-9264-A633D64B8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1996-2545-4F16-9C45-DE2D164FD1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5483-668F-4A91-9264-A633D64B8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1996-2545-4F16-9C45-DE2D164FD1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5483-668F-4A91-9264-A633D64B8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1996-2545-4F16-9C45-DE2D164FD1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5483-668F-4A91-9264-A633D64B8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1996-2545-4F16-9C45-DE2D164FD1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 userDrawn="1"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713" y="-821941"/>
            <a:ext cx="5717369" cy="2714934"/>
          </a:xfrm>
          <a:prstGeom prst="rect">
            <a:avLst/>
          </a:prstGeom>
        </p:spPr>
      </p:pic>
      <p:sp>
        <p:nvSpPr>
          <p:cNvPr id="6" name="图文框 5"/>
          <p:cNvSpPr/>
          <p:nvPr userDrawn="1"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8304336" y="4705792"/>
            <a:ext cx="3887664" cy="2151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5483-668F-4A91-9264-A633D64B8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1996-2545-4F16-9C45-DE2D164FD1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5483-668F-4A91-9264-A633D64B8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1996-2545-4F16-9C45-DE2D164FD1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45483-668F-4A91-9264-A633D64B8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81996-2545-4F16-9C45-DE2D164FD1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4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738179" y="1399057"/>
            <a:ext cx="8487039" cy="3991429"/>
            <a:chOff x="1738179" y="1399057"/>
            <a:chExt cx="8487039" cy="3991429"/>
          </a:xfrm>
        </p:grpSpPr>
        <p:sp>
          <p:nvSpPr>
            <p:cNvPr id="3" name="矩形 2"/>
            <p:cNvSpPr/>
            <p:nvPr/>
          </p:nvSpPr>
          <p:spPr>
            <a:xfrm>
              <a:off x="1738179" y="1399057"/>
              <a:ext cx="8425324" cy="3934943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图文框 4"/>
            <p:cNvSpPr/>
            <p:nvPr/>
          </p:nvSpPr>
          <p:spPr>
            <a:xfrm>
              <a:off x="1738179" y="1399057"/>
              <a:ext cx="8487039" cy="3991429"/>
            </a:xfrm>
            <a:prstGeom prst="frame">
              <a:avLst>
                <a:gd name="adj1" fmla="val 2823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PA_文本框 2"/>
          <p:cNvSpPr txBox="1"/>
          <p:nvPr>
            <p:custDataLst>
              <p:tags r:id="rId2"/>
            </p:custDataLst>
          </p:nvPr>
        </p:nvSpPr>
        <p:spPr>
          <a:xfrm>
            <a:off x="2682875" y="3249885"/>
            <a:ext cx="618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Graduation  Thesis  </a:t>
            </a:r>
            <a:r>
              <a:rPr lang="en-US" altLang="zh-CN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Befense</a:t>
            </a:r>
            <a:r>
              <a:rPr lang="en-US" altLang="zh-CN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 Template</a:t>
            </a:r>
            <a:endParaRPr lang="en-US" altLang="zh-CN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8" name="PA_文本框 4"/>
          <p:cNvSpPr txBox="1"/>
          <p:nvPr>
            <p:custDataLst>
              <p:tags r:id="rId3"/>
            </p:custDataLst>
          </p:nvPr>
        </p:nvSpPr>
        <p:spPr>
          <a:xfrm>
            <a:off x="1959148" y="2164178"/>
            <a:ext cx="8045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水彩开题报告</a:t>
            </a:r>
            <a:r>
              <a:rPr lang="en-US" altLang="zh-CN" sz="5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PPT</a:t>
            </a:r>
            <a:r>
              <a:rPr lang="zh-CN" altLang="en-US" sz="5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模板</a:t>
            </a:r>
            <a:endParaRPr lang="zh-CN" altLang="en-US" sz="5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12880" y="4372892"/>
            <a:ext cx="521676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指导老师：</a:t>
            </a:r>
            <a:r>
              <a:rPr lang="en-US" altLang="zh-CN" sz="1600" b="1" dirty="0" err="1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xxx</a:t>
            </a:r>
            <a:endParaRPr lang="en-US" altLang="zh-CN" sz="16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答辩人：</a:t>
            </a:r>
            <a:r>
              <a:rPr lang="en-US" altLang="zh-CN" sz="1600" b="1" dirty="0" err="1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xxx</a:t>
            </a:r>
            <a:endParaRPr lang="en-US" altLang="zh-CN" sz="16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0709" y="3305662"/>
            <a:ext cx="3497501" cy="716719"/>
          </a:xfrm>
          <a:prstGeom prst="rect">
            <a:avLst/>
          </a:prstGeom>
        </p:spPr>
        <p:txBody>
          <a:bodyPr wrap="square" lIns="121908" tIns="60952" rIns="121908" bIns="60952">
            <a:spAutoFit/>
          </a:bodyPr>
          <a:lstStyle/>
          <a:p>
            <a:pPr lvl="0" algn="r">
              <a:lnSpc>
                <a:spcPts val="2485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 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FZHei-B01S" panose="02010601030101010101" pitchFamily="2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95354" y="3039894"/>
            <a:ext cx="2017242" cy="400093"/>
          </a:xfrm>
          <a:prstGeom prst="rect">
            <a:avLst/>
          </a:prstGeom>
          <a:noFill/>
        </p:spPr>
        <p:txBody>
          <a:bodyPr wrap="square" lIns="121908" tIns="60952" rIns="121908" bIns="60952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FZHei-B01S" panose="02010601030101010101" pitchFamily="2" charset="-122"/>
              </a:rPr>
              <a:t>添加标题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FZHei-B01S" panose="02010601030101010101" pitchFamily="2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5620828" y="4377972"/>
            <a:ext cx="1187451" cy="1174749"/>
            <a:chOff x="4305571" y="3574858"/>
            <a:chExt cx="890588" cy="881062"/>
          </a:xfrm>
          <a:solidFill>
            <a:srgbClr val="00C7FF"/>
          </a:solidFill>
        </p:grpSpPr>
        <p:sp>
          <p:nvSpPr>
            <p:cNvPr id="5" name="Freeform 15"/>
            <p:cNvSpPr>
              <a:spLocks noEditPoints="1"/>
            </p:cNvSpPr>
            <p:nvPr/>
          </p:nvSpPr>
          <p:spPr bwMode="auto">
            <a:xfrm>
              <a:off x="4305571" y="3574858"/>
              <a:ext cx="890588" cy="881062"/>
            </a:xfrm>
            <a:custGeom>
              <a:avLst/>
              <a:gdLst>
                <a:gd name="T0" fmla="*/ 54 w 95"/>
                <a:gd name="T1" fmla="*/ 94 h 94"/>
                <a:gd name="T2" fmla="*/ 56 w 95"/>
                <a:gd name="T3" fmla="*/ 81 h 94"/>
                <a:gd name="T4" fmla="*/ 66 w 95"/>
                <a:gd name="T5" fmla="*/ 78 h 94"/>
                <a:gd name="T6" fmla="*/ 76 w 95"/>
                <a:gd name="T7" fmla="*/ 85 h 94"/>
                <a:gd name="T8" fmla="*/ 86 w 95"/>
                <a:gd name="T9" fmla="*/ 75 h 94"/>
                <a:gd name="T10" fmla="*/ 78 w 95"/>
                <a:gd name="T11" fmla="*/ 65 h 94"/>
                <a:gd name="T12" fmla="*/ 82 w 95"/>
                <a:gd name="T13" fmla="*/ 56 h 94"/>
                <a:gd name="T14" fmla="*/ 95 w 95"/>
                <a:gd name="T15" fmla="*/ 54 h 94"/>
                <a:gd name="T16" fmla="*/ 95 w 95"/>
                <a:gd name="T17" fmla="*/ 40 h 94"/>
                <a:gd name="T18" fmla="*/ 82 w 95"/>
                <a:gd name="T19" fmla="*/ 38 h 94"/>
                <a:gd name="T20" fmla="*/ 82 w 95"/>
                <a:gd name="T21" fmla="*/ 37 h 94"/>
                <a:gd name="T22" fmla="*/ 82 w 95"/>
                <a:gd name="T23" fmla="*/ 37 h 94"/>
                <a:gd name="T24" fmla="*/ 80 w 95"/>
                <a:gd name="T25" fmla="*/ 33 h 94"/>
                <a:gd name="T26" fmla="*/ 80 w 95"/>
                <a:gd name="T27" fmla="*/ 31 h 94"/>
                <a:gd name="T28" fmla="*/ 80 w 95"/>
                <a:gd name="T29" fmla="*/ 31 h 94"/>
                <a:gd name="T30" fmla="*/ 78 w 95"/>
                <a:gd name="T31" fmla="*/ 29 h 94"/>
                <a:gd name="T32" fmla="*/ 86 w 95"/>
                <a:gd name="T33" fmla="*/ 18 h 94"/>
                <a:gd name="T34" fmla="*/ 76 w 95"/>
                <a:gd name="T35" fmla="*/ 9 h 94"/>
                <a:gd name="T36" fmla="*/ 66 w 95"/>
                <a:gd name="T37" fmla="*/ 16 h 94"/>
                <a:gd name="T38" fmla="*/ 56 w 95"/>
                <a:gd name="T39" fmla="*/ 12 h 94"/>
                <a:gd name="T40" fmla="*/ 54 w 95"/>
                <a:gd name="T41" fmla="*/ 0 h 94"/>
                <a:gd name="T42" fmla="*/ 41 w 95"/>
                <a:gd name="T43" fmla="*/ 0 h 94"/>
                <a:gd name="T44" fmla="*/ 38 w 95"/>
                <a:gd name="T45" fmla="*/ 12 h 94"/>
                <a:gd name="T46" fmla="*/ 29 w 95"/>
                <a:gd name="T47" fmla="*/ 16 h 94"/>
                <a:gd name="T48" fmla="*/ 19 w 95"/>
                <a:gd name="T49" fmla="*/ 9 h 94"/>
                <a:gd name="T50" fmla="*/ 9 w 95"/>
                <a:gd name="T51" fmla="*/ 18 h 94"/>
                <a:gd name="T52" fmla="*/ 17 w 95"/>
                <a:gd name="T53" fmla="*/ 29 h 94"/>
                <a:gd name="T54" fmla="*/ 13 w 95"/>
                <a:gd name="T55" fmla="*/ 38 h 94"/>
                <a:gd name="T56" fmla="*/ 0 w 95"/>
                <a:gd name="T57" fmla="*/ 40 h 94"/>
                <a:gd name="T58" fmla="*/ 0 w 95"/>
                <a:gd name="T59" fmla="*/ 54 h 94"/>
                <a:gd name="T60" fmla="*/ 13 w 95"/>
                <a:gd name="T61" fmla="*/ 56 h 94"/>
                <a:gd name="T62" fmla="*/ 16 w 95"/>
                <a:gd name="T63" fmla="*/ 65 h 94"/>
                <a:gd name="T64" fmla="*/ 9 w 95"/>
                <a:gd name="T65" fmla="*/ 75 h 94"/>
                <a:gd name="T66" fmla="*/ 19 w 95"/>
                <a:gd name="T67" fmla="*/ 85 h 94"/>
                <a:gd name="T68" fmla="*/ 29 w 95"/>
                <a:gd name="T69" fmla="*/ 78 h 94"/>
                <a:gd name="T70" fmla="*/ 38 w 95"/>
                <a:gd name="T71" fmla="*/ 82 h 94"/>
                <a:gd name="T72" fmla="*/ 41 w 95"/>
                <a:gd name="T73" fmla="*/ 94 h 94"/>
                <a:gd name="T74" fmla="*/ 54 w 95"/>
                <a:gd name="T75" fmla="*/ 94 h 94"/>
                <a:gd name="T76" fmla="*/ 72 w 95"/>
                <a:gd name="T77" fmla="*/ 43 h 94"/>
                <a:gd name="T78" fmla="*/ 51 w 95"/>
                <a:gd name="T79" fmla="*/ 72 h 94"/>
                <a:gd name="T80" fmla="*/ 22 w 95"/>
                <a:gd name="T81" fmla="*/ 50 h 94"/>
                <a:gd name="T82" fmla="*/ 44 w 95"/>
                <a:gd name="T83" fmla="*/ 22 h 94"/>
                <a:gd name="T84" fmla="*/ 56 w 95"/>
                <a:gd name="T85" fmla="*/ 23 h 94"/>
                <a:gd name="T86" fmla="*/ 56 w 95"/>
                <a:gd name="T87" fmla="*/ 23 h 94"/>
                <a:gd name="T88" fmla="*/ 65 w 95"/>
                <a:gd name="T89" fmla="*/ 29 h 94"/>
                <a:gd name="T90" fmla="*/ 69 w 95"/>
                <a:gd name="T91" fmla="*/ 34 h 94"/>
                <a:gd name="T92" fmla="*/ 72 w 95"/>
                <a:gd name="T93" fmla="*/ 4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" h="94">
                  <a:moveTo>
                    <a:pt x="54" y="94"/>
                  </a:moveTo>
                  <a:cubicBezTo>
                    <a:pt x="56" y="81"/>
                    <a:pt x="56" y="81"/>
                    <a:pt x="56" y="8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4" y="94"/>
                    <a:pt x="54" y="94"/>
                    <a:pt x="54" y="94"/>
                  </a:cubicBezTo>
                  <a:close/>
                  <a:moveTo>
                    <a:pt x="72" y="43"/>
                  </a:moveTo>
                  <a:cubicBezTo>
                    <a:pt x="74" y="57"/>
                    <a:pt x="65" y="70"/>
                    <a:pt x="51" y="72"/>
                  </a:cubicBezTo>
                  <a:cubicBezTo>
                    <a:pt x="37" y="74"/>
                    <a:pt x="24" y="64"/>
                    <a:pt x="22" y="50"/>
                  </a:cubicBezTo>
                  <a:cubicBezTo>
                    <a:pt x="21" y="36"/>
                    <a:pt x="30" y="24"/>
                    <a:pt x="44" y="22"/>
                  </a:cubicBezTo>
                  <a:cubicBezTo>
                    <a:pt x="48" y="21"/>
                    <a:pt x="52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24"/>
                    <a:pt x="63" y="26"/>
                    <a:pt x="65" y="29"/>
                  </a:cubicBezTo>
                  <a:cubicBezTo>
                    <a:pt x="67" y="30"/>
                    <a:pt x="68" y="32"/>
                    <a:pt x="69" y="34"/>
                  </a:cubicBezTo>
                  <a:cubicBezTo>
                    <a:pt x="71" y="37"/>
                    <a:pt x="72" y="40"/>
                    <a:pt x="72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6" name="Freeform 16"/>
            <p:cNvSpPr>
              <a:spLocks noEditPoints="1"/>
            </p:cNvSpPr>
            <p:nvPr/>
          </p:nvSpPr>
          <p:spPr bwMode="auto">
            <a:xfrm>
              <a:off x="4605608" y="3836795"/>
              <a:ext cx="290513" cy="328612"/>
            </a:xfrm>
            <a:custGeom>
              <a:avLst/>
              <a:gdLst>
                <a:gd name="T0" fmla="*/ 15 w 31"/>
                <a:gd name="T1" fmla="*/ 0 h 35"/>
                <a:gd name="T2" fmla="*/ 24 w 31"/>
                <a:gd name="T3" fmla="*/ 8 h 35"/>
                <a:gd name="T4" fmla="*/ 15 w 31"/>
                <a:gd name="T5" fmla="*/ 17 h 35"/>
                <a:gd name="T6" fmla="*/ 7 w 31"/>
                <a:gd name="T7" fmla="*/ 8 h 35"/>
                <a:gd name="T8" fmla="*/ 15 w 31"/>
                <a:gd name="T9" fmla="*/ 0 h 35"/>
                <a:gd name="T10" fmla="*/ 6 w 31"/>
                <a:gd name="T11" fmla="*/ 19 h 35"/>
                <a:gd name="T12" fmla="*/ 10 w 31"/>
                <a:gd name="T13" fmla="*/ 19 h 35"/>
                <a:gd name="T14" fmla="*/ 14 w 31"/>
                <a:gd name="T15" fmla="*/ 24 h 35"/>
                <a:gd name="T16" fmla="*/ 17 w 31"/>
                <a:gd name="T17" fmla="*/ 24 h 35"/>
                <a:gd name="T18" fmla="*/ 21 w 31"/>
                <a:gd name="T19" fmla="*/ 19 h 35"/>
                <a:gd name="T20" fmla="*/ 24 w 31"/>
                <a:gd name="T21" fmla="*/ 19 h 35"/>
                <a:gd name="T22" fmla="*/ 31 w 31"/>
                <a:gd name="T23" fmla="*/ 25 h 35"/>
                <a:gd name="T24" fmla="*/ 31 w 31"/>
                <a:gd name="T25" fmla="*/ 35 h 35"/>
                <a:gd name="T26" fmla="*/ 0 w 31"/>
                <a:gd name="T27" fmla="*/ 35 h 35"/>
                <a:gd name="T28" fmla="*/ 0 w 31"/>
                <a:gd name="T29" fmla="*/ 25 h 35"/>
                <a:gd name="T30" fmla="*/ 6 w 31"/>
                <a:gd name="T3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5">
                  <a:moveTo>
                    <a:pt x="15" y="0"/>
                  </a:moveTo>
                  <a:cubicBezTo>
                    <a:pt x="20" y="0"/>
                    <a:pt x="24" y="4"/>
                    <a:pt x="24" y="8"/>
                  </a:cubicBezTo>
                  <a:cubicBezTo>
                    <a:pt x="24" y="13"/>
                    <a:pt x="20" y="17"/>
                    <a:pt x="15" y="17"/>
                  </a:cubicBezTo>
                  <a:cubicBezTo>
                    <a:pt x="11" y="17"/>
                    <a:pt x="7" y="13"/>
                    <a:pt x="7" y="8"/>
                  </a:cubicBezTo>
                  <a:cubicBezTo>
                    <a:pt x="7" y="4"/>
                    <a:pt x="11" y="0"/>
                    <a:pt x="15" y="0"/>
                  </a:cubicBezTo>
                  <a:close/>
                  <a:moveTo>
                    <a:pt x="6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6"/>
                    <a:pt x="16" y="26"/>
                    <a:pt x="17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1" y="21"/>
                    <a:pt x="31" y="2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6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endParaRPr>
            </a:p>
          </p:txBody>
        </p:sp>
      </p:grpSp>
      <p:grpSp>
        <p:nvGrpSpPr>
          <p:cNvPr id="7" name="组合 7"/>
          <p:cNvGrpSpPr/>
          <p:nvPr/>
        </p:nvGrpSpPr>
        <p:grpSpPr>
          <a:xfrm>
            <a:off x="5620828" y="1700388"/>
            <a:ext cx="1174751" cy="1189567"/>
            <a:chOff x="4305571" y="1566670"/>
            <a:chExt cx="881063" cy="892175"/>
          </a:xfrm>
          <a:solidFill>
            <a:srgbClr val="7E397A"/>
          </a:solidFill>
        </p:grpSpPr>
        <p:sp>
          <p:nvSpPr>
            <p:cNvPr id="8" name="Freeform 17"/>
            <p:cNvSpPr>
              <a:spLocks noEditPoints="1"/>
            </p:cNvSpPr>
            <p:nvPr/>
          </p:nvSpPr>
          <p:spPr bwMode="auto">
            <a:xfrm>
              <a:off x="4305571" y="1566670"/>
              <a:ext cx="881063" cy="892175"/>
            </a:xfrm>
            <a:custGeom>
              <a:avLst/>
              <a:gdLst>
                <a:gd name="T0" fmla="*/ 54 w 94"/>
                <a:gd name="T1" fmla="*/ 95 h 95"/>
                <a:gd name="T2" fmla="*/ 56 w 94"/>
                <a:gd name="T3" fmla="*/ 82 h 95"/>
                <a:gd name="T4" fmla="*/ 65 w 94"/>
                <a:gd name="T5" fmla="*/ 78 h 95"/>
                <a:gd name="T6" fmla="*/ 75 w 94"/>
                <a:gd name="T7" fmla="*/ 86 h 95"/>
                <a:gd name="T8" fmla="*/ 85 w 94"/>
                <a:gd name="T9" fmla="*/ 76 h 95"/>
                <a:gd name="T10" fmla="*/ 78 w 94"/>
                <a:gd name="T11" fmla="*/ 66 h 95"/>
                <a:gd name="T12" fmla="*/ 82 w 94"/>
                <a:gd name="T13" fmla="*/ 56 h 95"/>
                <a:gd name="T14" fmla="*/ 94 w 94"/>
                <a:gd name="T15" fmla="*/ 54 h 95"/>
                <a:gd name="T16" fmla="*/ 94 w 94"/>
                <a:gd name="T17" fmla="*/ 41 h 95"/>
                <a:gd name="T18" fmla="*/ 82 w 94"/>
                <a:gd name="T19" fmla="*/ 38 h 95"/>
                <a:gd name="T20" fmla="*/ 81 w 94"/>
                <a:gd name="T21" fmla="*/ 37 h 95"/>
                <a:gd name="T22" fmla="*/ 81 w 94"/>
                <a:gd name="T23" fmla="*/ 37 h 95"/>
                <a:gd name="T24" fmla="*/ 80 w 94"/>
                <a:gd name="T25" fmla="*/ 34 h 95"/>
                <a:gd name="T26" fmla="*/ 79 w 94"/>
                <a:gd name="T27" fmla="*/ 32 h 95"/>
                <a:gd name="T28" fmla="*/ 79 w 94"/>
                <a:gd name="T29" fmla="*/ 32 h 95"/>
                <a:gd name="T30" fmla="*/ 78 w 94"/>
                <a:gd name="T31" fmla="*/ 29 h 95"/>
                <a:gd name="T32" fmla="*/ 85 w 94"/>
                <a:gd name="T33" fmla="*/ 19 h 95"/>
                <a:gd name="T34" fmla="*/ 75 w 94"/>
                <a:gd name="T35" fmla="*/ 9 h 95"/>
                <a:gd name="T36" fmla="*/ 65 w 94"/>
                <a:gd name="T37" fmla="*/ 16 h 95"/>
                <a:gd name="T38" fmla="*/ 56 w 94"/>
                <a:gd name="T39" fmla="*/ 13 h 95"/>
                <a:gd name="T40" fmla="*/ 54 w 94"/>
                <a:gd name="T41" fmla="*/ 0 h 95"/>
                <a:gd name="T42" fmla="*/ 40 w 94"/>
                <a:gd name="T43" fmla="*/ 0 h 95"/>
                <a:gd name="T44" fmla="*/ 38 w 94"/>
                <a:gd name="T45" fmla="*/ 13 h 95"/>
                <a:gd name="T46" fmla="*/ 29 w 94"/>
                <a:gd name="T47" fmla="*/ 16 h 95"/>
                <a:gd name="T48" fmla="*/ 18 w 94"/>
                <a:gd name="T49" fmla="*/ 9 h 95"/>
                <a:gd name="T50" fmla="*/ 9 w 94"/>
                <a:gd name="T51" fmla="*/ 19 h 95"/>
                <a:gd name="T52" fmla="*/ 16 w 94"/>
                <a:gd name="T53" fmla="*/ 29 h 95"/>
                <a:gd name="T54" fmla="*/ 12 w 94"/>
                <a:gd name="T55" fmla="*/ 38 h 95"/>
                <a:gd name="T56" fmla="*/ 0 w 94"/>
                <a:gd name="T57" fmla="*/ 41 h 95"/>
                <a:gd name="T58" fmla="*/ 0 w 94"/>
                <a:gd name="T59" fmla="*/ 54 h 95"/>
                <a:gd name="T60" fmla="*/ 12 w 94"/>
                <a:gd name="T61" fmla="*/ 56 h 95"/>
                <a:gd name="T62" fmla="*/ 16 w 94"/>
                <a:gd name="T63" fmla="*/ 66 h 95"/>
                <a:gd name="T64" fmla="*/ 9 w 94"/>
                <a:gd name="T65" fmla="*/ 76 h 95"/>
                <a:gd name="T66" fmla="*/ 18 w 94"/>
                <a:gd name="T67" fmla="*/ 86 h 95"/>
                <a:gd name="T68" fmla="*/ 29 w 94"/>
                <a:gd name="T69" fmla="*/ 78 h 95"/>
                <a:gd name="T70" fmla="*/ 38 w 94"/>
                <a:gd name="T71" fmla="*/ 82 h 95"/>
                <a:gd name="T72" fmla="*/ 40 w 94"/>
                <a:gd name="T73" fmla="*/ 95 h 95"/>
                <a:gd name="T74" fmla="*/ 54 w 94"/>
                <a:gd name="T75" fmla="*/ 95 h 95"/>
                <a:gd name="T76" fmla="*/ 72 w 94"/>
                <a:gd name="T77" fmla="*/ 44 h 95"/>
                <a:gd name="T78" fmla="*/ 50 w 94"/>
                <a:gd name="T79" fmla="*/ 72 h 95"/>
                <a:gd name="T80" fmla="*/ 22 w 94"/>
                <a:gd name="T81" fmla="*/ 51 h 95"/>
                <a:gd name="T82" fmla="*/ 44 w 94"/>
                <a:gd name="T83" fmla="*/ 22 h 95"/>
                <a:gd name="T84" fmla="*/ 55 w 94"/>
                <a:gd name="T85" fmla="*/ 24 h 95"/>
                <a:gd name="T86" fmla="*/ 55 w 94"/>
                <a:gd name="T87" fmla="*/ 24 h 95"/>
                <a:gd name="T88" fmla="*/ 65 w 94"/>
                <a:gd name="T89" fmla="*/ 30 h 95"/>
                <a:gd name="T90" fmla="*/ 69 w 94"/>
                <a:gd name="T91" fmla="*/ 35 h 95"/>
                <a:gd name="T92" fmla="*/ 72 w 94"/>
                <a:gd name="T93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95">
                  <a:moveTo>
                    <a:pt x="54" y="95"/>
                  </a:moveTo>
                  <a:cubicBezTo>
                    <a:pt x="56" y="82"/>
                    <a:pt x="56" y="82"/>
                    <a:pt x="56" y="82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54" y="95"/>
                    <a:pt x="54" y="95"/>
                    <a:pt x="54" y="95"/>
                  </a:cubicBezTo>
                  <a:close/>
                  <a:moveTo>
                    <a:pt x="72" y="44"/>
                  </a:moveTo>
                  <a:cubicBezTo>
                    <a:pt x="74" y="58"/>
                    <a:pt x="64" y="71"/>
                    <a:pt x="50" y="72"/>
                  </a:cubicBezTo>
                  <a:cubicBezTo>
                    <a:pt x="37" y="74"/>
                    <a:pt x="24" y="65"/>
                    <a:pt x="22" y="51"/>
                  </a:cubicBezTo>
                  <a:cubicBezTo>
                    <a:pt x="20" y="37"/>
                    <a:pt x="30" y="24"/>
                    <a:pt x="44" y="22"/>
                  </a:cubicBezTo>
                  <a:cubicBezTo>
                    <a:pt x="48" y="22"/>
                    <a:pt x="52" y="2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25"/>
                    <a:pt x="62" y="27"/>
                    <a:pt x="65" y="30"/>
                  </a:cubicBezTo>
                  <a:cubicBezTo>
                    <a:pt x="66" y="31"/>
                    <a:pt x="68" y="33"/>
                    <a:pt x="69" y="35"/>
                  </a:cubicBezTo>
                  <a:cubicBezTo>
                    <a:pt x="70" y="38"/>
                    <a:pt x="72" y="41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9" name="Freeform 18"/>
            <p:cNvSpPr>
              <a:spLocks noEditPoints="1"/>
            </p:cNvSpPr>
            <p:nvPr/>
          </p:nvSpPr>
          <p:spPr bwMode="auto">
            <a:xfrm>
              <a:off x="4605608" y="1839720"/>
              <a:ext cx="280988" cy="327025"/>
            </a:xfrm>
            <a:custGeom>
              <a:avLst/>
              <a:gdLst>
                <a:gd name="T0" fmla="*/ 15 w 30"/>
                <a:gd name="T1" fmla="*/ 0 h 35"/>
                <a:gd name="T2" fmla="*/ 23 w 30"/>
                <a:gd name="T3" fmla="*/ 8 h 35"/>
                <a:gd name="T4" fmla="*/ 15 w 30"/>
                <a:gd name="T5" fmla="*/ 16 h 35"/>
                <a:gd name="T6" fmla="*/ 7 w 30"/>
                <a:gd name="T7" fmla="*/ 8 h 35"/>
                <a:gd name="T8" fmla="*/ 15 w 30"/>
                <a:gd name="T9" fmla="*/ 0 h 35"/>
                <a:gd name="T10" fmla="*/ 6 w 30"/>
                <a:gd name="T11" fmla="*/ 18 h 35"/>
                <a:gd name="T12" fmla="*/ 10 w 30"/>
                <a:gd name="T13" fmla="*/ 18 h 35"/>
                <a:gd name="T14" fmla="*/ 13 w 30"/>
                <a:gd name="T15" fmla="*/ 24 h 35"/>
                <a:gd name="T16" fmla="*/ 17 w 30"/>
                <a:gd name="T17" fmla="*/ 24 h 35"/>
                <a:gd name="T18" fmla="*/ 20 w 30"/>
                <a:gd name="T19" fmla="*/ 18 h 35"/>
                <a:gd name="T20" fmla="*/ 24 w 30"/>
                <a:gd name="T21" fmla="*/ 18 h 35"/>
                <a:gd name="T22" fmla="*/ 30 w 30"/>
                <a:gd name="T23" fmla="*/ 25 h 35"/>
                <a:gd name="T24" fmla="*/ 30 w 30"/>
                <a:gd name="T25" fmla="*/ 35 h 35"/>
                <a:gd name="T26" fmla="*/ 0 w 30"/>
                <a:gd name="T27" fmla="*/ 35 h 35"/>
                <a:gd name="T28" fmla="*/ 0 w 30"/>
                <a:gd name="T29" fmla="*/ 25 h 35"/>
                <a:gd name="T30" fmla="*/ 6 w 30"/>
                <a:gd name="T31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6"/>
                    <a:pt x="15" y="16"/>
                  </a:cubicBezTo>
                  <a:cubicBezTo>
                    <a:pt x="10" y="16"/>
                    <a:pt x="7" y="13"/>
                    <a:pt x="7" y="8"/>
                  </a:cubicBezTo>
                  <a:cubicBezTo>
                    <a:pt x="7" y="3"/>
                    <a:pt x="10" y="0"/>
                    <a:pt x="15" y="0"/>
                  </a:cubicBezTo>
                  <a:close/>
                  <a:moveTo>
                    <a:pt x="6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6"/>
                    <a:pt x="16" y="26"/>
                    <a:pt x="17" y="2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8"/>
                    <a:pt x="30" y="21"/>
                    <a:pt x="30" y="2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5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8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endParaRPr>
            </a:p>
          </p:txBody>
        </p:sp>
      </p:grpSp>
      <p:grpSp>
        <p:nvGrpSpPr>
          <p:cNvPr id="10" name="组合 10"/>
          <p:cNvGrpSpPr/>
          <p:nvPr/>
        </p:nvGrpSpPr>
        <p:grpSpPr>
          <a:xfrm>
            <a:off x="4388210" y="2650773"/>
            <a:ext cx="1949451" cy="1951567"/>
            <a:chOff x="3381108" y="2279458"/>
            <a:chExt cx="1462088" cy="1463675"/>
          </a:xfrm>
          <a:solidFill>
            <a:srgbClr val="E8880C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381108" y="2279458"/>
              <a:ext cx="1462088" cy="1463675"/>
            </a:xfrm>
            <a:custGeom>
              <a:avLst/>
              <a:gdLst>
                <a:gd name="T0" fmla="*/ 89 w 156"/>
                <a:gd name="T1" fmla="*/ 156 h 156"/>
                <a:gd name="T2" fmla="*/ 93 w 156"/>
                <a:gd name="T3" fmla="*/ 135 h 156"/>
                <a:gd name="T4" fmla="*/ 108 w 156"/>
                <a:gd name="T5" fmla="*/ 129 h 156"/>
                <a:gd name="T6" fmla="*/ 125 w 156"/>
                <a:gd name="T7" fmla="*/ 141 h 156"/>
                <a:gd name="T8" fmla="*/ 141 w 156"/>
                <a:gd name="T9" fmla="*/ 125 h 156"/>
                <a:gd name="T10" fmla="*/ 129 w 156"/>
                <a:gd name="T11" fmla="*/ 108 h 156"/>
                <a:gd name="T12" fmla="*/ 135 w 156"/>
                <a:gd name="T13" fmla="*/ 93 h 156"/>
                <a:gd name="T14" fmla="*/ 156 w 156"/>
                <a:gd name="T15" fmla="*/ 89 h 156"/>
                <a:gd name="T16" fmla="*/ 156 w 156"/>
                <a:gd name="T17" fmla="*/ 67 h 156"/>
                <a:gd name="T18" fmla="*/ 135 w 156"/>
                <a:gd name="T19" fmla="*/ 63 h 156"/>
                <a:gd name="T20" fmla="*/ 135 w 156"/>
                <a:gd name="T21" fmla="*/ 62 h 156"/>
                <a:gd name="T22" fmla="*/ 135 w 156"/>
                <a:gd name="T23" fmla="*/ 62 h 156"/>
                <a:gd name="T24" fmla="*/ 132 w 156"/>
                <a:gd name="T25" fmla="*/ 56 h 156"/>
                <a:gd name="T26" fmla="*/ 131 w 156"/>
                <a:gd name="T27" fmla="*/ 53 h 156"/>
                <a:gd name="T28" fmla="*/ 131 w 156"/>
                <a:gd name="T29" fmla="*/ 53 h 156"/>
                <a:gd name="T30" fmla="*/ 129 w 156"/>
                <a:gd name="T31" fmla="*/ 48 h 156"/>
                <a:gd name="T32" fmla="*/ 141 w 156"/>
                <a:gd name="T33" fmla="*/ 31 h 156"/>
                <a:gd name="T34" fmla="*/ 125 w 156"/>
                <a:gd name="T35" fmla="*/ 15 h 156"/>
                <a:gd name="T36" fmla="*/ 108 w 156"/>
                <a:gd name="T37" fmla="*/ 27 h 156"/>
                <a:gd name="T38" fmla="*/ 93 w 156"/>
                <a:gd name="T39" fmla="*/ 21 h 156"/>
                <a:gd name="T40" fmla="*/ 89 w 156"/>
                <a:gd name="T41" fmla="*/ 0 h 156"/>
                <a:gd name="T42" fmla="*/ 67 w 156"/>
                <a:gd name="T43" fmla="*/ 0 h 156"/>
                <a:gd name="T44" fmla="*/ 63 w 156"/>
                <a:gd name="T45" fmla="*/ 21 h 156"/>
                <a:gd name="T46" fmla="*/ 48 w 156"/>
                <a:gd name="T47" fmla="*/ 27 h 156"/>
                <a:gd name="T48" fmla="*/ 31 w 156"/>
                <a:gd name="T49" fmla="*/ 15 h 156"/>
                <a:gd name="T50" fmla="*/ 15 w 156"/>
                <a:gd name="T51" fmla="*/ 31 h 156"/>
                <a:gd name="T52" fmla="*/ 27 w 156"/>
                <a:gd name="T53" fmla="*/ 48 h 156"/>
                <a:gd name="T54" fmla="*/ 21 w 156"/>
                <a:gd name="T55" fmla="*/ 63 h 156"/>
                <a:gd name="T56" fmla="*/ 0 w 156"/>
                <a:gd name="T57" fmla="*/ 67 h 156"/>
                <a:gd name="T58" fmla="*/ 0 w 156"/>
                <a:gd name="T59" fmla="*/ 89 h 156"/>
                <a:gd name="T60" fmla="*/ 21 w 156"/>
                <a:gd name="T61" fmla="*/ 93 h 156"/>
                <a:gd name="T62" fmla="*/ 27 w 156"/>
                <a:gd name="T63" fmla="*/ 108 h 156"/>
                <a:gd name="T64" fmla="*/ 15 w 156"/>
                <a:gd name="T65" fmla="*/ 125 h 156"/>
                <a:gd name="T66" fmla="*/ 31 w 156"/>
                <a:gd name="T67" fmla="*/ 141 h 156"/>
                <a:gd name="T68" fmla="*/ 48 w 156"/>
                <a:gd name="T69" fmla="*/ 129 h 156"/>
                <a:gd name="T70" fmla="*/ 63 w 156"/>
                <a:gd name="T71" fmla="*/ 135 h 156"/>
                <a:gd name="T72" fmla="*/ 67 w 156"/>
                <a:gd name="T73" fmla="*/ 156 h 156"/>
                <a:gd name="T74" fmla="*/ 89 w 156"/>
                <a:gd name="T75" fmla="*/ 156 h 156"/>
                <a:gd name="T76" fmla="*/ 119 w 156"/>
                <a:gd name="T77" fmla="*/ 72 h 156"/>
                <a:gd name="T78" fmla="*/ 84 w 156"/>
                <a:gd name="T79" fmla="*/ 119 h 156"/>
                <a:gd name="T80" fmla="*/ 37 w 156"/>
                <a:gd name="T81" fmla="*/ 84 h 156"/>
                <a:gd name="T82" fmla="*/ 72 w 156"/>
                <a:gd name="T83" fmla="*/ 37 h 156"/>
                <a:gd name="T84" fmla="*/ 92 w 156"/>
                <a:gd name="T85" fmla="*/ 39 h 156"/>
                <a:gd name="T86" fmla="*/ 92 w 156"/>
                <a:gd name="T87" fmla="*/ 39 h 156"/>
                <a:gd name="T88" fmla="*/ 107 w 156"/>
                <a:gd name="T89" fmla="*/ 49 h 156"/>
                <a:gd name="T90" fmla="*/ 114 w 156"/>
                <a:gd name="T91" fmla="*/ 57 h 156"/>
                <a:gd name="T92" fmla="*/ 119 w 156"/>
                <a:gd name="T93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56">
                  <a:moveTo>
                    <a:pt x="89" y="156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89" y="156"/>
                    <a:pt x="89" y="156"/>
                    <a:pt x="89" y="156"/>
                  </a:cubicBezTo>
                  <a:close/>
                  <a:moveTo>
                    <a:pt x="119" y="72"/>
                  </a:moveTo>
                  <a:cubicBezTo>
                    <a:pt x="122" y="95"/>
                    <a:pt x="106" y="116"/>
                    <a:pt x="84" y="119"/>
                  </a:cubicBezTo>
                  <a:cubicBezTo>
                    <a:pt x="61" y="122"/>
                    <a:pt x="40" y="106"/>
                    <a:pt x="37" y="84"/>
                  </a:cubicBezTo>
                  <a:cubicBezTo>
                    <a:pt x="34" y="61"/>
                    <a:pt x="50" y="40"/>
                    <a:pt x="72" y="37"/>
                  </a:cubicBezTo>
                  <a:cubicBezTo>
                    <a:pt x="79" y="36"/>
                    <a:pt x="86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8" y="41"/>
                    <a:pt x="103" y="44"/>
                    <a:pt x="107" y="49"/>
                  </a:cubicBezTo>
                  <a:cubicBezTo>
                    <a:pt x="110" y="51"/>
                    <a:pt x="112" y="54"/>
                    <a:pt x="114" y="57"/>
                  </a:cubicBezTo>
                  <a:cubicBezTo>
                    <a:pt x="117" y="62"/>
                    <a:pt x="119" y="67"/>
                    <a:pt x="119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3877996" y="2720783"/>
              <a:ext cx="468313" cy="544512"/>
            </a:xfrm>
            <a:custGeom>
              <a:avLst/>
              <a:gdLst>
                <a:gd name="T0" fmla="*/ 25 w 50"/>
                <a:gd name="T1" fmla="*/ 0 h 58"/>
                <a:gd name="T2" fmla="*/ 39 w 50"/>
                <a:gd name="T3" fmla="*/ 14 h 58"/>
                <a:gd name="T4" fmla="*/ 25 w 50"/>
                <a:gd name="T5" fmla="*/ 28 h 58"/>
                <a:gd name="T6" fmla="*/ 11 w 50"/>
                <a:gd name="T7" fmla="*/ 14 h 58"/>
                <a:gd name="T8" fmla="*/ 25 w 50"/>
                <a:gd name="T9" fmla="*/ 0 h 58"/>
                <a:gd name="T10" fmla="*/ 10 w 50"/>
                <a:gd name="T11" fmla="*/ 31 h 58"/>
                <a:gd name="T12" fmla="*/ 16 w 50"/>
                <a:gd name="T13" fmla="*/ 31 h 58"/>
                <a:gd name="T14" fmla="*/ 22 w 50"/>
                <a:gd name="T15" fmla="*/ 40 h 58"/>
                <a:gd name="T16" fmla="*/ 28 w 50"/>
                <a:gd name="T17" fmla="*/ 40 h 58"/>
                <a:gd name="T18" fmla="*/ 34 w 50"/>
                <a:gd name="T19" fmla="*/ 31 h 58"/>
                <a:gd name="T20" fmla="*/ 40 w 50"/>
                <a:gd name="T21" fmla="*/ 31 h 58"/>
                <a:gd name="T22" fmla="*/ 50 w 50"/>
                <a:gd name="T23" fmla="*/ 41 h 58"/>
                <a:gd name="T24" fmla="*/ 50 w 50"/>
                <a:gd name="T25" fmla="*/ 58 h 58"/>
                <a:gd name="T26" fmla="*/ 0 w 50"/>
                <a:gd name="T27" fmla="*/ 58 h 58"/>
                <a:gd name="T28" fmla="*/ 0 w 50"/>
                <a:gd name="T29" fmla="*/ 41 h 58"/>
                <a:gd name="T30" fmla="*/ 10 w 50"/>
                <a:gd name="T31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8">
                  <a:moveTo>
                    <a:pt x="25" y="0"/>
                  </a:moveTo>
                  <a:cubicBezTo>
                    <a:pt x="33" y="0"/>
                    <a:pt x="39" y="6"/>
                    <a:pt x="39" y="14"/>
                  </a:cubicBezTo>
                  <a:cubicBezTo>
                    <a:pt x="39" y="21"/>
                    <a:pt x="33" y="28"/>
                    <a:pt x="25" y="28"/>
                  </a:cubicBezTo>
                  <a:cubicBezTo>
                    <a:pt x="17" y="28"/>
                    <a:pt x="11" y="21"/>
                    <a:pt x="11" y="14"/>
                  </a:cubicBezTo>
                  <a:cubicBezTo>
                    <a:pt x="11" y="6"/>
                    <a:pt x="17" y="0"/>
                    <a:pt x="25" y="0"/>
                  </a:cubicBezTo>
                  <a:close/>
                  <a:moveTo>
                    <a:pt x="10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6" y="43"/>
                    <a:pt x="28" y="4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5" y="31"/>
                    <a:pt x="50" y="36"/>
                    <a:pt x="50" y="4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2" y="58"/>
                    <a:pt x="8" y="58"/>
                    <a:pt x="0" y="5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6"/>
                    <a:pt x="5" y="31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927061" y="1947929"/>
            <a:ext cx="3497501" cy="716719"/>
          </a:xfrm>
          <a:prstGeom prst="rect">
            <a:avLst/>
          </a:prstGeom>
        </p:spPr>
        <p:txBody>
          <a:bodyPr wrap="square" lIns="121908" tIns="60952" rIns="121908" bIns="60952">
            <a:spAutoFit/>
          </a:bodyPr>
          <a:lstStyle/>
          <a:p>
            <a:pPr lvl="0" algn="just">
              <a:lnSpc>
                <a:spcPts val="2485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FZHei-B01S" panose="02010601030101010101" pitchFamily="2" charset="-122"/>
            </a:endParaRPr>
          </a:p>
        </p:txBody>
      </p:sp>
      <p:sp>
        <p:nvSpPr>
          <p:cNvPr id="17" name="TextBox 54"/>
          <p:cNvSpPr txBox="1"/>
          <p:nvPr/>
        </p:nvSpPr>
        <p:spPr>
          <a:xfrm>
            <a:off x="6927061" y="1675886"/>
            <a:ext cx="1169527" cy="400093"/>
          </a:xfrm>
          <a:prstGeom prst="rect">
            <a:avLst/>
          </a:prstGeom>
          <a:noFill/>
        </p:spPr>
        <p:txBody>
          <a:bodyPr wrap="none" lIns="121908" tIns="60952" rIns="121908" bIns="60952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FZHei-B01S" panose="02010601030101010101" pitchFamily="2" charset="-122"/>
              </a:rPr>
              <a:t>添加标题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FZHei-B01S" panose="02010601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08277" y="4836002"/>
            <a:ext cx="3497501" cy="716719"/>
          </a:xfrm>
          <a:prstGeom prst="rect">
            <a:avLst/>
          </a:prstGeom>
        </p:spPr>
        <p:txBody>
          <a:bodyPr wrap="square" lIns="121908" tIns="60952" rIns="121908" bIns="60952">
            <a:spAutoFit/>
          </a:bodyPr>
          <a:lstStyle/>
          <a:p>
            <a:pPr lvl="0" algn="just">
              <a:lnSpc>
                <a:spcPts val="2485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FZHei-B01S" panose="02010601030101010101" pitchFamily="2" charset="-122"/>
            </a:endParaRPr>
          </a:p>
        </p:txBody>
      </p:sp>
      <p:sp>
        <p:nvSpPr>
          <p:cNvPr id="19" name="TextBox 54"/>
          <p:cNvSpPr txBox="1"/>
          <p:nvPr/>
        </p:nvSpPr>
        <p:spPr>
          <a:xfrm>
            <a:off x="6866133" y="4490260"/>
            <a:ext cx="1169527" cy="400093"/>
          </a:xfrm>
          <a:prstGeom prst="rect">
            <a:avLst/>
          </a:prstGeom>
          <a:noFill/>
        </p:spPr>
        <p:txBody>
          <a:bodyPr wrap="none" lIns="121908" tIns="60952" rIns="121908" bIns="60952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FZHei-B01S" panose="02010601030101010101" pitchFamily="2" charset="-122"/>
              </a:rPr>
              <a:t>添加标题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FZHei-B01S" panose="02010601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21" name="文本框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22" name="直接连接符 2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20071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研究方法及过程</a:t>
              </a:r>
              <a:endParaRPr lang="zh-CN" altLang="en-US" sz="2800" b="1" dirty="0">
                <a:solidFill>
                  <a:srgbClr val="E200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52"/>
          <p:cNvSpPr/>
          <p:nvPr/>
        </p:nvSpPr>
        <p:spPr>
          <a:xfrm>
            <a:off x="1139493" y="2887524"/>
            <a:ext cx="2292508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9" tIns="19049" rIns="19049" bIns="19049" anchor="ctr"/>
          <a:lstStyle/>
          <a:p>
            <a:pPr defTabSz="1219200"/>
            <a:endParaRPr sz="1735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Shape 1454"/>
          <p:cNvSpPr/>
          <p:nvPr/>
        </p:nvSpPr>
        <p:spPr>
          <a:xfrm>
            <a:off x="3686476" y="2887524"/>
            <a:ext cx="2292509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9" tIns="19049" rIns="19049" bIns="19049" anchor="ctr"/>
          <a:lstStyle/>
          <a:p>
            <a:pPr defTabSz="1219200"/>
            <a:endParaRPr sz="1735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4" name="Shape 1456"/>
          <p:cNvSpPr/>
          <p:nvPr/>
        </p:nvSpPr>
        <p:spPr>
          <a:xfrm>
            <a:off x="6213018" y="2887524"/>
            <a:ext cx="2292509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9" tIns="19049" rIns="19049" bIns="19049" anchor="ctr"/>
          <a:lstStyle/>
          <a:p>
            <a:pPr defTabSz="1219200"/>
            <a:endParaRPr sz="1735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5" name="Shape 1458"/>
          <p:cNvSpPr/>
          <p:nvPr/>
        </p:nvSpPr>
        <p:spPr>
          <a:xfrm>
            <a:off x="8760003" y="2887524"/>
            <a:ext cx="2292509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9" tIns="19049" rIns="19049" bIns="19049" anchor="ctr"/>
          <a:lstStyle/>
          <a:p>
            <a:pPr defTabSz="1219200"/>
            <a:endParaRPr sz="1735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" name="Shape 1460"/>
          <p:cNvSpPr/>
          <p:nvPr/>
        </p:nvSpPr>
        <p:spPr>
          <a:xfrm>
            <a:off x="1441953" y="2048503"/>
            <a:ext cx="1687584" cy="168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880C"/>
          </a:solidFill>
          <a:ln w="12700" cap="flat">
            <a:noFill/>
            <a:miter lim="400000"/>
          </a:ln>
          <a:effectLst/>
        </p:spPr>
        <p:txBody>
          <a:bodyPr wrap="square" lIns="19049" tIns="19049" rIns="19049" bIns="19049" numCol="1" anchor="ctr">
            <a:noAutofit/>
          </a:bodyPr>
          <a:lstStyle/>
          <a:p>
            <a:pPr defTabSz="1219200"/>
            <a:endParaRPr sz="20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Shape 1465"/>
          <p:cNvSpPr/>
          <p:nvPr/>
        </p:nvSpPr>
        <p:spPr>
          <a:xfrm>
            <a:off x="3988940" y="2048503"/>
            <a:ext cx="1687584" cy="168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C7FF"/>
          </a:solidFill>
          <a:ln w="12700" cap="flat">
            <a:noFill/>
            <a:miter lim="400000"/>
          </a:ln>
          <a:effectLst/>
        </p:spPr>
        <p:txBody>
          <a:bodyPr wrap="square" lIns="19049" tIns="19049" rIns="19049" bIns="19049" numCol="1" anchor="ctr">
            <a:noAutofit/>
          </a:bodyPr>
          <a:lstStyle/>
          <a:p>
            <a:pPr defTabSz="1219200"/>
            <a:endParaRPr sz="20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Shape 1468"/>
          <p:cNvSpPr/>
          <p:nvPr/>
        </p:nvSpPr>
        <p:spPr>
          <a:xfrm>
            <a:off x="6533347" y="2048639"/>
            <a:ext cx="1684127" cy="168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20071"/>
          </a:solidFill>
          <a:ln w="12700" cap="flat">
            <a:noFill/>
            <a:miter lim="400000"/>
          </a:ln>
          <a:effectLst/>
        </p:spPr>
        <p:txBody>
          <a:bodyPr wrap="square" lIns="19049" tIns="19049" rIns="19049" bIns="19049" numCol="1" anchor="ctr">
            <a:noAutofit/>
          </a:bodyPr>
          <a:lstStyle/>
          <a:p>
            <a:pPr defTabSz="1219200"/>
            <a:endParaRPr sz="20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Shape 1471"/>
          <p:cNvSpPr/>
          <p:nvPr/>
        </p:nvSpPr>
        <p:spPr>
          <a:xfrm>
            <a:off x="9084643" y="2050229"/>
            <a:ext cx="1684127" cy="168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51A"/>
          </a:solidFill>
          <a:ln w="12700" cap="flat">
            <a:noFill/>
            <a:miter lim="400000"/>
          </a:ln>
          <a:effectLst/>
        </p:spPr>
        <p:txBody>
          <a:bodyPr wrap="square" lIns="19049" tIns="19049" rIns="19049" bIns="19049" numCol="1" anchor="ctr">
            <a:noAutofit/>
          </a:bodyPr>
          <a:lstStyle/>
          <a:p>
            <a:pPr defTabSz="1219200"/>
            <a:endParaRPr sz="20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Placeholder 5"/>
          <p:cNvSpPr txBox="1"/>
          <p:nvPr/>
        </p:nvSpPr>
        <p:spPr>
          <a:xfrm>
            <a:off x="1404362" y="2603467"/>
            <a:ext cx="1698591" cy="577887"/>
          </a:xfrm>
          <a:prstGeom prst="rect">
            <a:avLst/>
          </a:prstGeom>
        </p:spPr>
        <p:txBody>
          <a:bodyPr lIns="121907" tIns="60953" rIns="121907" bIns="60953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200">
              <a:buNone/>
            </a:pP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 Placeholder 6"/>
          <p:cNvSpPr txBox="1"/>
          <p:nvPr/>
        </p:nvSpPr>
        <p:spPr>
          <a:xfrm>
            <a:off x="1416649" y="4050925"/>
            <a:ext cx="1825904" cy="1134191"/>
          </a:xfrm>
          <a:prstGeom prst="rect">
            <a:avLst/>
          </a:prstGeom>
        </p:spPr>
        <p:txBody>
          <a:bodyPr lIns="121907" tIns="60953" rIns="121907" bIns="60953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200">
              <a:lnSpc>
                <a:spcPts val="1800"/>
              </a:lnSpc>
              <a:buNone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 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 Placeholder 5"/>
          <p:cNvSpPr txBox="1"/>
          <p:nvPr/>
        </p:nvSpPr>
        <p:spPr>
          <a:xfrm>
            <a:off x="4076715" y="2603467"/>
            <a:ext cx="1579768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ts val="1335"/>
              </a:spcBef>
            </a:pP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 Placeholder 5"/>
          <p:cNvSpPr txBox="1"/>
          <p:nvPr/>
        </p:nvSpPr>
        <p:spPr>
          <a:xfrm>
            <a:off x="9170685" y="2603467"/>
            <a:ext cx="1579768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ts val="1335"/>
              </a:spcBef>
            </a:pP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Placeholder 6"/>
          <p:cNvSpPr txBox="1"/>
          <p:nvPr/>
        </p:nvSpPr>
        <p:spPr>
          <a:xfrm>
            <a:off x="3925229" y="4008239"/>
            <a:ext cx="1815000" cy="1134191"/>
          </a:xfrm>
          <a:prstGeom prst="rect">
            <a:avLst/>
          </a:prstGeom>
        </p:spPr>
        <p:txBody>
          <a:bodyPr lIns="121907" tIns="60953" rIns="121907" bIns="60953" anchor="ctr">
            <a:noAutofit/>
          </a:bodyPr>
          <a:lstStyle>
            <a:defPPr>
              <a:defRPr lang="zh-CN"/>
            </a:defPPr>
            <a:lvl1pPr indent="0" algn="just" defTabSz="1219200">
              <a:lnSpc>
                <a:spcPts val="1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050"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 Placeholder 6"/>
          <p:cNvSpPr txBox="1"/>
          <p:nvPr/>
        </p:nvSpPr>
        <p:spPr>
          <a:xfrm>
            <a:off x="6462933" y="4008239"/>
            <a:ext cx="1815000" cy="1134191"/>
          </a:xfrm>
          <a:prstGeom prst="rect">
            <a:avLst/>
          </a:prstGeom>
        </p:spPr>
        <p:txBody>
          <a:bodyPr lIns="121907" tIns="60953" rIns="121907" bIns="60953" anchor="ctr">
            <a:noAutofit/>
          </a:bodyPr>
          <a:lstStyle>
            <a:defPPr>
              <a:defRPr lang="zh-CN"/>
            </a:defPPr>
            <a:lvl1pPr indent="0" algn="just" defTabSz="1219200">
              <a:lnSpc>
                <a:spcPts val="1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050"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 Placeholder 6"/>
          <p:cNvSpPr txBox="1"/>
          <p:nvPr/>
        </p:nvSpPr>
        <p:spPr>
          <a:xfrm>
            <a:off x="9019203" y="4008239"/>
            <a:ext cx="1815000" cy="1134191"/>
          </a:xfrm>
          <a:prstGeom prst="rect">
            <a:avLst/>
          </a:prstGeom>
        </p:spPr>
        <p:txBody>
          <a:bodyPr lIns="121907" tIns="60953" rIns="121907" bIns="60953" anchor="ctr">
            <a:noAutofit/>
          </a:bodyPr>
          <a:lstStyle>
            <a:defPPr>
              <a:defRPr lang="zh-CN"/>
            </a:defPPr>
            <a:lvl1pPr indent="0" algn="just" defTabSz="1219200">
              <a:lnSpc>
                <a:spcPts val="1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050"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 Placeholder 5"/>
          <p:cNvSpPr txBox="1"/>
          <p:nvPr/>
        </p:nvSpPr>
        <p:spPr>
          <a:xfrm>
            <a:off x="6614415" y="2603467"/>
            <a:ext cx="1579768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spcBef>
                <a:spcPts val="1335"/>
              </a:spcBef>
            </a:pP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19" name="文本框 1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20071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研究方法及过程</a:t>
              </a:r>
              <a:endParaRPr lang="zh-CN" altLang="en-US" sz="2800" b="1" dirty="0">
                <a:solidFill>
                  <a:srgbClr val="E200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uild="p"/>
      <p:bldP spid="11" grpId="0" build="p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1" y="483801"/>
            <a:ext cx="10776837" cy="4260752"/>
          </a:xfrm>
          <a:prstGeom prst="rect">
            <a:avLst/>
          </a:prstGeom>
        </p:spPr>
      </p:pic>
      <p:sp>
        <p:nvSpPr>
          <p:cNvPr id="10" name="椭圆 9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SpPr/>
          <p:nvPr/>
        </p:nvSpPr>
        <p:spPr>
          <a:xfrm>
            <a:off x="5169666" y="1687843"/>
            <a:ext cx="1852668" cy="185266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dirty="0">
                <a:solidFill>
                  <a:srgbClr val="E8880C"/>
                </a:solidFill>
              </a:rPr>
              <a:t>3</a:t>
            </a:r>
            <a:endParaRPr lang="zh-CN" altLang="en-US" sz="9600" b="1" dirty="0">
              <a:solidFill>
                <a:srgbClr val="E8880C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7162" y="5025265"/>
            <a:ext cx="734589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algn="ctr">
              <a:defRPr sz="5400" b="1">
                <a:gradFill>
                  <a:gsLst>
                    <a:gs pos="0">
                      <a:srgbClr val="2B84FE"/>
                    </a:gs>
                    <a:gs pos="100000">
                      <a:srgbClr val="20B1F4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rgbClr val="E8880C"/>
                </a:solidFill>
              </a:rPr>
              <a:t>研究成果展示及其应用</a:t>
            </a:r>
            <a:endParaRPr lang="zh-CN" altLang="en-US" dirty="0">
              <a:solidFill>
                <a:srgbClr val="E8880C"/>
              </a:solidFill>
            </a:endParaRPr>
          </a:p>
        </p:txBody>
      </p:sp>
      <p:sp>
        <p:nvSpPr>
          <p:cNvPr id="17" name="Shape 285"/>
          <p:cNvSpPr txBox="1"/>
          <p:nvPr/>
        </p:nvSpPr>
        <p:spPr>
          <a:xfrm>
            <a:off x="2520589" y="5952180"/>
            <a:ext cx="7190439" cy="490933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The user print the presentation and make it into a it into a film to be used in a wider field And I've waited longer for you than I've waited for any woman.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239947" y="2939833"/>
            <a:ext cx="11712103" cy="3199026"/>
          </a:xfrm>
          <a:prstGeom prst="rect">
            <a:avLst/>
          </a:prstGeom>
          <a:solidFill>
            <a:srgbClr val="00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2"/>
          <a:stretch>
            <a:fillRect/>
          </a:stretch>
        </p:blipFill>
        <p:spPr>
          <a:xfrm>
            <a:off x="701844" y="1287807"/>
            <a:ext cx="4014535" cy="5307263"/>
          </a:xfrm>
          <a:prstGeom prst="rect">
            <a:avLst/>
          </a:prstGeom>
        </p:spPr>
      </p:pic>
      <p:grpSp>
        <p:nvGrpSpPr>
          <p:cNvPr id="4" name="组合 2"/>
          <p:cNvGrpSpPr/>
          <p:nvPr/>
        </p:nvGrpSpPr>
        <p:grpSpPr>
          <a:xfrm>
            <a:off x="9347394" y="3508803"/>
            <a:ext cx="1112552" cy="1088024"/>
            <a:chOff x="4433714" y="2633341"/>
            <a:chExt cx="656072" cy="641608"/>
          </a:xfrm>
        </p:grpSpPr>
        <p:sp>
          <p:nvSpPr>
            <p:cNvPr id="5" name="任意多边形 507"/>
            <p:cNvSpPr/>
            <p:nvPr/>
          </p:nvSpPr>
          <p:spPr>
            <a:xfrm>
              <a:off x="4433714" y="2633341"/>
              <a:ext cx="656072" cy="641608"/>
            </a:xfrm>
            <a:custGeom>
              <a:avLst/>
              <a:gdLst/>
              <a:ahLst/>
              <a:cxnLst/>
              <a:rect l="0" t="0" r="0" b="0"/>
              <a:pathLst>
                <a:path w="459407" h="449279">
                  <a:moveTo>
                    <a:pt x="0" y="224639"/>
                  </a:moveTo>
                  <a:cubicBezTo>
                    <a:pt x="0" y="100575"/>
                    <a:pt x="102842" y="0"/>
                    <a:pt x="229704" y="0"/>
                  </a:cubicBezTo>
                  <a:cubicBezTo>
                    <a:pt x="356565" y="0"/>
                    <a:pt x="459407" y="100575"/>
                    <a:pt x="459407" y="224639"/>
                  </a:cubicBezTo>
                  <a:cubicBezTo>
                    <a:pt x="459407" y="348704"/>
                    <a:pt x="356565" y="449279"/>
                    <a:pt x="229704" y="449279"/>
                  </a:cubicBezTo>
                  <a:cubicBezTo>
                    <a:pt x="102842" y="449279"/>
                    <a:pt x="0" y="348704"/>
                    <a:pt x="0" y="224639"/>
                  </a:cubicBezTo>
                  <a:close/>
                </a:path>
              </a:pathLst>
            </a:custGeom>
            <a:solidFill>
              <a:srgbClr val="EF7D2D"/>
            </a:solidFill>
            <a:ln w="7600" cap="flat">
              <a:noFill/>
              <a:bevel/>
            </a:ln>
          </p:spPr>
        </p:sp>
        <p:sp>
          <p:nvSpPr>
            <p:cNvPr id="6" name="任意多边形 27"/>
            <p:cNvSpPr/>
            <p:nvPr/>
          </p:nvSpPr>
          <p:spPr>
            <a:xfrm>
              <a:off x="4616378" y="2874812"/>
              <a:ext cx="290744" cy="181749"/>
            </a:xfrm>
            <a:custGeom>
              <a:avLst/>
              <a:gdLst>
                <a:gd name="connsiteX0" fmla="*/ 218748 w 607427"/>
                <a:gd name="connsiteY0" fmla="*/ 211767 h 379713"/>
                <a:gd name="connsiteX1" fmla="*/ 303678 w 607427"/>
                <a:gd name="connsiteY1" fmla="*/ 286283 h 379713"/>
                <a:gd name="connsiteX2" fmla="*/ 388608 w 607427"/>
                <a:gd name="connsiteY2" fmla="*/ 211767 h 379713"/>
                <a:gd name="connsiteX3" fmla="*/ 580118 w 607427"/>
                <a:gd name="connsiteY3" fmla="*/ 379713 h 379713"/>
                <a:gd name="connsiteX4" fmla="*/ 27238 w 607427"/>
                <a:gd name="connsiteY4" fmla="*/ 379713 h 379713"/>
                <a:gd name="connsiteX5" fmla="*/ 607427 w 607427"/>
                <a:gd name="connsiteY5" fmla="*/ 19970 h 379713"/>
                <a:gd name="connsiteX6" fmla="*/ 607427 w 607427"/>
                <a:gd name="connsiteY6" fmla="*/ 359531 h 379713"/>
                <a:gd name="connsiteX7" fmla="*/ 413725 w 607427"/>
                <a:gd name="connsiteY7" fmla="*/ 189751 h 379713"/>
                <a:gd name="connsiteX8" fmla="*/ 0 w 607427"/>
                <a:gd name="connsiteY8" fmla="*/ 19970 h 379713"/>
                <a:gd name="connsiteX9" fmla="*/ 193561 w 607427"/>
                <a:gd name="connsiteY9" fmla="*/ 189751 h 379713"/>
                <a:gd name="connsiteX10" fmla="*/ 0 w 607427"/>
                <a:gd name="connsiteY10" fmla="*/ 359531 h 379713"/>
                <a:gd name="connsiteX11" fmla="*/ 27379 w 607427"/>
                <a:gd name="connsiteY11" fmla="*/ 0 h 379713"/>
                <a:gd name="connsiteX12" fmla="*/ 579906 w 607427"/>
                <a:gd name="connsiteY12" fmla="*/ 0 h 379713"/>
                <a:gd name="connsiteX13" fmla="*/ 303694 w 607427"/>
                <a:gd name="connsiteY13" fmla="*/ 242251 h 37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7427" h="379713">
                  <a:moveTo>
                    <a:pt x="218748" y="211767"/>
                  </a:moveTo>
                  <a:lnTo>
                    <a:pt x="303678" y="286283"/>
                  </a:lnTo>
                  <a:lnTo>
                    <a:pt x="388608" y="211767"/>
                  </a:lnTo>
                  <a:lnTo>
                    <a:pt x="580118" y="379713"/>
                  </a:lnTo>
                  <a:lnTo>
                    <a:pt x="27238" y="379713"/>
                  </a:lnTo>
                  <a:close/>
                  <a:moveTo>
                    <a:pt x="607427" y="19970"/>
                  </a:moveTo>
                  <a:lnTo>
                    <a:pt x="607427" y="359531"/>
                  </a:lnTo>
                  <a:lnTo>
                    <a:pt x="413725" y="189751"/>
                  </a:lnTo>
                  <a:close/>
                  <a:moveTo>
                    <a:pt x="0" y="19970"/>
                  </a:moveTo>
                  <a:lnTo>
                    <a:pt x="193561" y="189751"/>
                  </a:lnTo>
                  <a:lnTo>
                    <a:pt x="0" y="359531"/>
                  </a:lnTo>
                  <a:close/>
                  <a:moveTo>
                    <a:pt x="27379" y="0"/>
                  </a:moveTo>
                  <a:lnTo>
                    <a:pt x="579906" y="0"/>
                  </a:lnTo>
                  <a:lnTo>
                    <a:pt x="303694" y="242251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 sz="2490"/>
            </a:p>
          </p:txBody>
        </p:sp>
      </p:grpSp>
      <p:grpSp>
        <p:nvGrpSpPr>
          <p:cNvPr id="7" name="组合 5"/>
          <p:cNvGrpSpPr/>
          <p:nvPr/>
        </p:nvGrpSpPr>
        <p:grpSpPr>
          <a:xfrm>
            <a:off x="5752934" y="3533206"/>
            <a:ext cx="1112552" cy="1088024"/>
            <a:chOff x="2050449" y="4045746"/>
            <a:chExt cx="656072" cy="641608"/>
          </a:xfrm>
        </p:grpSpPr>
        <p:sp>
          <p:nvSpPr>
            <p:cNvPr id="8" name="任意多边形 515"/>
            <p:cNvSpPr/>
            <p:nvPr/>
          </p:nvSpPr>
          <p:spPr>
            <a:xfrm>
              <a:off x="2050449" y="4045746"/>
              <a:ext cx="656072" cy="641608"/>
            </a:xfrm>
            <a:custGeom>
              <a:avLst/>
              <a:gdLst/>
              <a:ahLst/>
              <a:cxnLst/>
              <a:rect l="0" t="0" r="0" b="0"/>
              <a:pathLst>
                <a:path w="459407" h="449279">
                  <a:moveTo>
                    <a:pt x="0" y="224639"/>
                  </a:moveTo>
                  <a:cubicBezTo>
                    <a:pt x="0" y="100575"/>
                    <a:pt x="102842" y="0"/>
                    <a:pt x="229704" y="0"/>
                  </a:cubicBezTo>
                  <a:cubicBezTo>
                    <a:pt x="356565" y="0"/>
                    <a:pt x="459407" y="100575"/>
                    <a:pt x="459407" y="224639"/>
                  </a:cubicBezTo>
                  <a:cubicBezTo>
                    <a:pt x="459407" y="348704"/>
                    <a:pt x="356565" y="449279"/>
                    <a:pt x="229704" y="449279"/>
                  </a:cubicBezTo>
                  <a:cubicBezTo>
                    <a:pt x="102842" y="449279"/>
                    <a:pt x="0" y="348704"/>
                    <a:pt x="0" y="224639"/>
                  </a:cubicBezTo>
                  <a:close/>
                </a:path>
              </a:pathLst>
            </a:custGeom>
            <a:solidFill>
              <a:srgbClr val="EF7D2D"/>
            </a:solidFill>
            <a:ln w="7600" cap="flat">
              <a:noFill/>
              <a:bevel/>
            </a:ln>
          </p:spPr>
        </p:sp>
        <p:sp>
          <p:nvSpPr>
            <p:cNvPr id="9" name="任意多边形 26"/>
            <p:cNvSpPr/>
            <p:nvPr/>
          </p:nvSpPr>
          <p:spPr>
            <a:xfrm>
              <a:off x="2233113" y="4232939"/>
              <a:ext cx="290744" cy="290305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 sz="2490"/>
            </a:p>
          </p:txBody>
        </p:sp>
      </p:grpSp>
      <p:grpSp>
        <p:nvGrpSpPr>
          <p:cNvPr id="13" name="组合 36"/>
          <p:cNvGrpSpPr/>
          <p:nvPr/>
        </p:nvGrpSpPr>
        <p:grpSpPr>
          <a:xfrm>
            <a:off x="4807178" y="4798322"/>
            <a:ext cx="3084746" cy="1085351"/>
            <a:chOff x="3624780" y="2412339"/>
            <a:chExt cx="2351472" cy="1085350"/>
          </a:xfrm>
        </p:grpSpPr>
        <p:sp>
          <p:nvSpPr>
            <p:cNvPr id="14" name="文本框 13"/>
            <p:cNvSpPr txBox="1"/>
            <p:nvPr/>
          </p:nvSpPr>
          <p:spPr>
            <a:xfrm>
              <a:off x="3733627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添加标题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24780" y="2789804"/>
              <a:ext cx="2351472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请在此处添加具体内容，文字尽量言简意赅，简单说明即可，不必过于繁琐，注意版面美观度。 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" name="组合 39"/>
          <p:cNvGrpSpPr/>
          <p:nvPr/>
        </p:nvGrpSpPr>
        <p:grpSpPr>
          <a:xfrm>
            <a:off x="8361296" y="4798322"/>
            <a:ext cx="3084746" cy="1095488"/>
            <a:chOff x="3624779" y="2412339"/>
            <a:chExt cx="2351472" cy="1095487"/>
          </a:xfrm>
        </p:grpSpPr>
        <p:sp>
          <p:nvSpPr>
            <p:cNvPr id="17" name="文本框 16"/>
            <p:cNvSpPr txBox="1"/>
            <p:nvPr/>
          </p:nvSpPr>
          <p:spPr>
            <a:xfrm>
              <a:off x="3733627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添加标题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624779" y="2799941"/>
              <a:ext cx="2351472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14000"/>
                </a:lnSpc>
                <a:defRPr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/>
                <a:t>请在此处添加具体内容，文字尽量言简意赅，简单说明即可，不必过于繁琐，注意版面美观度。 </a:t>
              </a:r>
              <a:endParaRPr lang="zh-CN" altLang="en-US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20" name="文本框 1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21" name="直接连接符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20071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研究方法及过程</a:t>
              </a:r>
              <a:endParaRPr lang="zh-CN" altLang="en-US" sz="2800" b="1" dirty="0">
                <a:solidFill>
                  <a:srgbClr val="E200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3" name="文本框 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4" name="直接连接符 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20071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研究方法及过程</a:t>
              </a:r>
              <a:endParaRPr lang="zh-CN" altLang="en-US" sz="2800" b="1" dirty="0">
                <a:solidFill>
                  <a:srgbClr val="E200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2"/>
          <p:cNvGrpSpPr/>
          <p:nvPr/>
        </p:nvGrpSpPr>
        <p:grpSpPr>
          <a:xfrm>
            <a:off x="2849790" y="3055058"/>
            <a:ext cx="2162431" cy="1948835"/>
            <a:chOff x="2975573" y="2990925"/>
            <a:chExt cx="2162723" cy="1948834"/>
          </a:xfrm>
        </p:grpSpPr>
        <p:sp>
          <p:nvSpPr>
            <p:cNvPr id="9" name="Oval 21"/>
            <p:cNvSpPr>
              <a:spLocks noChangeArrowheads="1"/>
            </p:cNvSpPr>
            <p:nvPr/>
          </p:nvSpPr>
          <p:spPr bwMode="auto">
            <a:xfrm rot="17150482">
              <a:off x="2976315" y="3437573"/>
              <a:ext cx="1501444" cy="1502927"/>
            </a:xfrm>
            <a:prstGeom prst="ellipse">
              <a:avLst/>
            </a:prstGeom>
            <a:solidFill>
              <a:srgbClr val="FFC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Freeform 22"/>
            <p:cNvSpPr>
              <a:spLocks noChangeArrowheads="1"/>
            </p:cNvSpPr>
            <p:nvPr/>
          </p:nvSpPr>
          <p:spPr bwMode="auto">
            <a:xfrm rot="17150482">
              <a:off x="4052090" y="3000787"/>
              <a:ext cx="1096068" cy="1076344"/>
            </a:xfrm>
            <a:custGeom>
              <a:avLst/>
              <a:gdLst>
                <a:gd name="T0" fmla="*/ 175 w 453"/>
                <a:gd name="T1" fmla="*/ 0 h 445"/>
                <a:gd name="T2" fmla="*/ 453 w 453"/>
                <a:gd name="T3" fmla="*/ 200 h 445"/>
                <a:gd name="T4" fmla="*/ 266 w 453"/>
                <a:gd name="T5" fmla="*/ 445 h 445"/>
                <a:gd name="T6" fmla="*/ 0 w 453"/>
                <a:gd name="T7" fmla="*/ 230 h 445"/>
                <a:gd name="T8" fmla="*/ 175 w 453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445"/>
                <a:gd name="T17" fmla="*/ 453 w 453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445">
                  <a:moveTo>
                    <a:pt x="175" y="0"/>
                  </a:moveTo>
                  <a:cubicBezTo>
                    <a:pt x="148" y="159"/>
                    <a:pt x="291" y="280"/>
                    <a:pt x="453" y="200"/>
                  </a:cubicBezTo>
                  <a:cubicBezTo>
                    <a:pt x="266" y="445"/>
                    <a:pt x="266" y="445"/>
                    <a:pt x="266" y="445"/>
                  </a:cubicBezTo>
                  <a:cubicBezTo>
                    <a:pt x="300" y="268"/>
                    <a:pt x="146" y="162"/>
                    <a:pt x="0" y="230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FFC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Oval 28"/>
            <p:cNvSpPr>
              <a:spLocks noChangeArrowheads="1"/>
            </p:cNvSpPr>
            <p:nvPr/>
          </p:nvSpPr>
          <p:spPr bwMode="auto">
            <a:xfrm rot="17150482">
              <a:off x="3082597" y="3545384"/>
              <a:ext cx="1286750" cy="12896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组合 3"/>
          <p:cNvGrpSpPr/>
          <p:nvPr/>
        </p:nvGrpSpPr>
        <p:grpSpPr>
          <a:xfrm>
            <a:off x="4557830" y="2065182"/>
            <a:ext cx="1880713" cy="2594279"/>
            <a:chOff x="4683845" y="2001050"/>
            <a:chExt cx="1880966" cy="2594278"/>
          </a:xfrm>
        </p:grpSpPr>
        <p:sp>
          <p:nvSpPr>
            <p:cNvPr id="13" name="Freeform 23"/>
            <p:cNvSpPr>
              <a:spLocks noChangeArrowheads="1"/>
            </p:cNvSpPr>
            <p:nvPr/>
          </p:nvSpPr>
          <p:spPr bwMode="auto">
            <a:xfrm rot="17150482">
              <a:off x="5353600" y="3384116"/>
              <a:ext cx="1224602" cy="1197821"/>
            </a:xfrm>
            <a:custGeom>
              <a:avLst/>
              <a:gdLst>
                <a:gd name="T0" fmla="*/ 506 w 506"/>
                <a:gd name="T1" fmla="*/ 258 h 495"/>
                <a:gd name="T2" fmla="*/ 204 w 506"/>
                <a:gd name="T3" fmla="*/ 495 h 495"/>
                <a:gd name="T4" fmla="*/ 0 w 506"/>
                <a:gd name="T5" fmla="*/ 222 h 495"/>
                <a:gd name="T6" fmla="*/ 313 w 506"/>
                <a:gd name="T7" fmla="*/ 0 h 495"/>
                <a:gd name="T8" fmla="*/ 506 w 506"/>
                <a:gd name="T9" fmla="*/ 258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495"/>
                <a:gd name="T17" fmla="*/ 506 w 506"/>
                <a:gd name="T18" fmla="*/ 495 h 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495">
                  <a:moveTo>
                    <a:pt x="506" y="258"/>
                  </a:moveTo>
                  <a:cubicBezTo>
                    <a:pt x="341" y="178"/>
                    <a:pt x="168" y="297"/>
                    <a:pt x="204" y="495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79" y="313"/>
                    <a:pt x="342" y="180"/>
                    <a:pt x="313" y="0"/>
                  </a:cubicBezTo>
                  <a:lnTo>
                    <a:pt x="506" y="258"/>
                  </a:lnTo>
                  <a:close/>
                </a:path>
              </a:pathLst>
            </a:custGeom>
            <a:solidFill>
              <a:srgbClr val="EE3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Oval 24"/>
            <p:cNvSpPr>
              <a:spLocks noChangeArrowheads="1"/>
            </p:cNvSpPr>
            <p:nvPr/>
          </p:nvSpPr>
          <p:spPr bwMode="auto">
            <a:xfrm rot="17150482">
              <a:off x="4683178" y="2001717"/>
              <a:ext cx="1685063" cy="1683730"/>
            </a:xfrm>
            <a:prstGeom prst="ellipse">
              <a:avLst/>
            </a:prstGeom>
            <a:solidFill>
              <a:srgbClr val="EE3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 rot="17150482">
              <a:off x="4801878" y="2121396"/>
              <a:ext cx="1444945" cy="14436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4"/>
          <p:cNvGrpSpPr/>
          <p:nvPr/>
        </p:nvGrpSpPr>
        <p:grpSpPr>
          <a:xfrm>
            <a:off x="5369035" y="3762178"/>
            <a:ext cx="2638115" cy="2407255"/>
            <a:chOff x="5495158" y="3698044"/>
            <a:chExt cx="2638470" cy="2407255"/>
          </a:xfrm>
        </p:grpSpPr>
        <p:sp>
          <p:nvSpPr>
            <p:cNvPr id="17" name="Freeform 25"/>
            <p:cNvSpPr>
              <a:spLocks noChangeArrowheads="1"/>
            </p:cNvSpPr>
            <p:nvPr/>
          </p:nvSpPr>
          <p:spPr bwMode="auto">
            <a:xfrm rot="17150482">
              <a:off x="6806592" y="3705782"/>
              <a:ext cx="1334773" cy="1319298"/>
            </a:xfrm>
            <a:custGeom>
              <a:avLst/>
              <a:gdLst>
                <a:gd name="T0" fmla="*/ 211 w 552"/>
                <a:gd name="T1" fmla="*/ 0 h 545"/>
                <a:gd name="T2" fmla="*/ 552 w 552"/>
                <a:gd name="T3" fmla="*/ 227 h 545"/>
                <a:gd name="T4" fmla="*/ 320 w 552"/>
                <a:gd name="T5" fmla="*/ 545 h 545"/>
                <a:gd name="T6" fmla="*/ 0 w 552"/>
                <a:gd name="T7" fmla="*/ 289 h 545"/>
                <a:gd name="T8" fmla="*/ 211 w 552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545"/>
                <a:gd name="T17" fmla="*/ 552 w 552"/>
                <a:gd name="T18" fmla="*/ 545 h 5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545">
                  <a:moveTo>
                    <a:pt x="211" y="0"/>
                  </a:moveTo>
                  <a:cubicBezTo>
                    <a:pt x="185" y="186"/>
                    <a:pt x="357" y="331"/>
                    <a:pt x="552" y="227"/>
                  </a:cubicBezTo>
                  <a:cubicBezTo>
                    <a:pt x="320" y="545"/>
                    <a:pt x="320" y="545"/>
                    <a:pt x="320" y="545"/>
                  </a:cubicBezTo>
                  <a:cubicBezTo>
                    <a:pt x="359" y="327"/>
                    <a:pt x="169" y="207"/>
                    <a:pt x="0" y="289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rgbClr val="00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auto">
            <a:xfrm rot="17150482">
              <a:off x="5495908" y="4255641"/>
              <a:ext cx="1848908" cy="1850408"/>
            </a:xfrm>
            <a:prstGeom prst="ellipse">
              <a:avLst/>
            </a:prstGeom>
            <a:solidFill>
              <a:srgbClr val="00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Oval 30"/>
            <p:cNvSpPr>
              <a:spLocks noChangeArrowheads="1"/>
            </p:cNvSpPr>
            <p:nvPr/>
          </p:nvSpPr>
          <p:spPr bwMode="auto">
            <a:xfrm rot="17150482">
              <a:off x="5627267" y="4388419"/>
              <a:ext cx="1586191" cy="15848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0" name="组合 5"/>
          <p:cNvGrpSpPr/>
          <p:nvPr/>
        </p:nvGrpSpPr>
        <p:grpSpPr>
          <a:xfrm>
            <a:off x="7400377" y="2444293"/>
            <a:ext cx="2172171" cy="2172361"/>
            <a:chOff x="7526776" y="2380159"/>
            <a:chExt cx="2172464" cy="2172361"/>
          </a:xfrm>
        </p:grpSpPr>
        <p:sp>
          <p:nvSpPr>
            <p:cNvPr id="21" name="Oval 27"/>
            <p:cNvSpPr>
              <a:spLocks noChangeArrowheads="1"/>
            </p:cNvSpPr>
            <p:nvPr/>
          </p:nvSpPr>
          <p:spPr bwMode="auto">
            <a:xfrm rot="17150482">
              <a:off x="7526827" y="2380108"/>
              <a:ext cx="2172361" cy="2172464"/>
            </a:xfrm>
            <a:prstGeom prst="ellipse">
              <a:avLst/>
            </a:prstGeom>
            <a:solidFill>
              <a:srgbClr val="7E3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 rot="17150482">
              <a:off x="7681978" y="2535651"/>
              <a:ext cx="1863033" cy="18631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3" name="组合 6"/>
          <p:cNvGrpSpPr/>
          <p:nvPr/>
        </p:nvGrpSpPr>
        <p:grpSpPr>
          <a:xfrm>
            <a:off x="3084408" y="3785113"/>
            <a:ext cx="1005403" cy="871353"/>
            <a:chOff x="3210222" y="3720976"/>
            <a:chExt cx="1005540" cy="871353"/>
          </a:xfrm>
        </p:grpSpPr>
        <p:sp>
          <p:nvSpPr>
            <p:cNvPr id="24" name="TextBox 8"/>
            <p:cNvSpPr>
              <a:spLocks noChangeArrowheads="1"/>
            </p:cNvSpPr>
            <p:nvPr/>
          </p:nvSpPr>
          <p:spPr bwMode="auto">
            <a:xfrm>
              <a:off x="3210222" y="4253775"/>
              <a:ext cx="10055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200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添加标题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5" name="TextBox 38"/>
            <p:cNvSpPr>
              <a:spLocks noChangeArrowheads="1"/>
            </p:cNvSpPr>
            <p:nvPr/>
          </p:nvSpPr>
          <p:spPr bwMode="auto">
            <a:xfrm>
              <a:off x="3359668" y="3720976"/>
              <a:ext cx="687846" cy="64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en-US" sz="3600" spc="-15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黑体简体" pitchFamily="2" charset="-122"/>
                </a:rPr>
                <a:t>01</a:t>
              </a:r>
              <a:endParaRPr lang="zh-CN" altLang="en-US" sz="3600" spc="-15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黑体简体" pitchFamily="2" charset="-122"/>
              </a:endParaRPr>
            </a:p>
          </p:txBody>
        </p:sp>
      </p:grpSp>
      <p:grpSp>
        <p:nvGrpSpPr>
          <p:cNvPr id="26" name="组合 7"/>
          <p:cNvGrpSpPr/>
          <p:nvPr/>
        </p:nvGrpSpPr>
        <p:grpSpPr>
          <a:xfrm>
            <a:off x="4837537" y="2407442"/>
            <a:ext cx="1197337" cy="912750"/>
            <a:chOff x="4963588" y="2343309"/>
            <a:chExt cx="1197499" cy="912748"/>
          </a:xfrm>
        </p:grpSpPr>
        <p:sp>
          <p:nvSpPr>
            <p:cNvPr id="27" name="TextBox 8"/>
            <p:cNvSpPr>
              <a:spLocks noChangeArrowheads="1"/>
            </p:cNvSpPr>
            <p:nvPr/>
          </p:nvSpPr>
          <p:spPr bwMode="auto">
            <a:xfrm>
              <a:off x="4963588" y="2917504"/>
              <a:ext cx="1197499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200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添加标题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8" name="TextBox 39"/>
            <p:cNvSpPr>
              <a:spLocks noChangeArrowheads="1"/>
            </p:cNvSpPr>
            <p:nvPr/>
          </p:nvSpPr>
          <p:spPr bwMode="auto">
            <a:xfrm>
              <a:off x="5162468" y="2343309"/>
              <a:ext cx="726579" cy="646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黑体简体" pitchFamily="2" charset="-122"/>
                </a:rPr>
                <a:t>02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黑体简体" pitchFamily="2" charset="-122"/>
              </a:endParaRPr>
            </a:p>
          </p:txBody>
        </p:sp>
      </p:grpSp>
      <p:grpSp>
        <p:nvGrpSpPr>
          <p:cNvPr id="29" name="组合 8"/>
          <p:cNvGrpSpPr/>
          <p:nvPr/>
        </p:nvGrpSpPr>
        <p:grpSpPr>
          <a:xfrm>
            <a:off x="5791402" y="4799691"/>
            <a:ext cx="1005403" cy="922069"/>
            <a:chOff x="5917580" y="4735561"/>
            <a:chExt cx="1005540" cy="922069"/>
          </a:xfrm>
        </p:grpSpPr>
        <p:sp>
          <p:nvSpPr>
            <p:cNvPr id="30" name="TextBox 8"/>
            <p:cNvSpPr>
              <a:spLocks noChangeArrowheads="1"/>
            </p:cNvSpPr>
            <p:nvPr/>
          </p:nvSpPr>
          <p:spPr bwMode="auto">
            <a:xfrm>
              <a:off x="5917580" y="5319076"/>
              <a:ext cx="10055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200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添加标题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1" name="TextBox 40"/>
            <p:cNvSpPr>
              <a:spLocks noChangeArrowheads="1"/>
            </p:cNvSpPr>
            <p:nvPr/>
          </p:nvSpPr>
          <p:spPr bwMode="auto">
            <a:xfrm>
              <a:off x="6030913" y="4735561"/>
              <a:ext cx="726580" cy="64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黑体简体" pitchFamily="2" charset="-122"/>
                </a:rPr>
                <a:t>03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黑体简体" pitchFamily="2" charset="-122"/>
              </a:endParaRPr>
            </a:p>
          </p:txBody>
        </p:sp>
      </p:grpSp>
      <p:grpSp>
        <p:nvGrpSpPr>
          <p:cNvPr id="32" name="组合 9"/>
          <p:cNvGrpSpPr/>
          <p:nvPr/>
        </p:nvGrpSpPr>
        <p:grpSpPr>
          <a:xfrm>
            <a:off x="7954804" y="3059143"/>
            <a:ext cx="1140055" cy="1025987"/>
            <a:chOff x="8081281" y="2995009"/>
            <a:chExt cx="1140210" cy="1025987"/>
          </a:xfrm>
        </p:grpSpPr>
        <p:sp>
          <p:nvSpPr>
            <p:cNvPr id="33" name="TextBox 8"/>
            <p:cNvSpPr>
              <a:spLocks noChangeArrowheads="1"/>
            </p:cNvSpPr>
            <p:nvPr/>
          </p:nvSpPr>
          <p:spPr bwMode="auto">
            <a:xfrm>
              <a:off x="8081281" y="3641340"/>
              <a:ext cx="1140210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200"/>
              <a:r>
                <a:rPr lang="zh-CN" altLang="en-US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添加标题</a:t>
              </a:r>
              <a:endParaRPr lang="en-US" sz="18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TextBox 41"/>
            <p:cNvSpPr>
              <a:spLocks noChangeArrowheads="1"/>
            </p:cNvSpPr>
            <p:nvPr/>
          </p:nvSpPr>
          <p:spPr bwMode="auto">
            <a:xfrm>
              <a:off x="8255446" y="2995009"/>
              <a:ext cx="726580" cy="64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黑体简体" pitchFamily="2" charset="-122"/>
                </a:rPr>
                <a:t>04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黑体简体" pitchFamily="2" charset="-122"/>
              </a:endParaRPr>
            </a:p>
          </p:txBody>
        </p:sp>
      </p:grpSp>
      <p:grpSp>
        <p:nvGrpSpPr>
          <p:cNvPr id="35" name="组合 54"/>
          <p:cNvGrpSpPr/>
          <p:nvPr/>
        </p:nvGrpSpPr>
        <p:grpSpPr bwMode="auto">
          <a:xfrm>
            <a:off x="873101" y="5163851"/>
            <a:ext cx="3361994" cy="1078322"/>
            <a:chOff x="0" y="-80582"/>
            <a:chExt cx="3362441" cy="1079020"/>
          </a:xfrm>
        </p:grpSpPr>
        <p:sp>
          <p:nvSpPr>
            <p:cNvPr id="36" name="TextBox 55"/>
            <p:cNvSpPr>
              <a:spLocks noChangeArrowheads="1"/>
            </p:cNvSpPr>
            <p:nvPr/>
          </p:nvSpPr>
          <p:spPr bwMode="auto">
            <a:xfrm>
              <a:off x="0" y="419251"/>
              <a:ext cx="3354009" cy="579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zh-CN" altLang="en-US" sz="105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请在此处添加具体内容，文字尽量言简意赅，简单说明即可，不必过于繁琐，注意版面美观度 </a:t>
              </a:r>
              <a:r>
                <a:rPr lang="zh-CN" altLang="en-US" sz="105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10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7" name="组合 56"/>
            <p:cNvGrpSpPr/>
            <p:nvPr/>
          </p:nvGrpSpPr>
          <p:grpSpPr bwMode="auto">
            <a:xfrm>
              <a:off x="2714369" y="-80582"/>
              <a:ext cx="648072" cy="461836"/>
              <a:chOff x="-639640" y="-181453"/>
              <a:chExt cx="648072" cy="461836"/>
            </a:xfrm>
          </p:grpSpPr>
          <p:sp>
            <p:nvSpPr>
              <p:cNvPr id="38" name="矩形 57"/>
              <p:cNvSpPr>
                <a:spLocks noChangeArrowheads="1"/>
              </p:cNvSpPr>
              <p:nvPr/>
            </p:nvSpPr>
            <p:spPr bwMode="auto">
              <a:xfrm>
                <a:off x="-635139" y="-174098"/>
                <a:ext cx="552081" cy="454354"/>
              </a:xfrm>
              <a:prstGeom prst="rect">
                <a:avLst/>
              </a:prstGeom>
              <a:solidFill>
                <a:srgbClr val="FFC5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1219200"/>
                <a:endParaRPr lang="zh-CN" altLang="zh-CN" sz="2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9" name="TextBox 58"/>
              <p:cNvSpPr>
                <a:spLocks noChangeArrowheads="1"/>
              </p:cNvSpPr>
              <p:nvPr/>
            </p:nvSpPr>
            <p:spPr bwMode="auto">
              <a:xfrm>
                <a:off x="-639640" y="-181453"/>
                <a:ext cx="648072" cy="461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sz="24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01</a:t>
                </a:r>
                <a:endParaRPr lang="zh-CN" altLang="en-US" sz="2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40" name="组合 10"/>
          <p:cNvGrpSpPr/>
          <p:nvPr/>
        </p:nvGrpSpPr>
        <p:grpSpPr>
          <a:xfrm>
            <a:off x="7740621" y="1249389"/>
            <a:ext cx="3288236" cy="1082564"/>
            <a:chOff x="8017316" y="1397766"/>
            <a:chExt cx="3288680" cy="1082564"/>
          </a:xfrm>
        </p:grpSpPr>
        <p:sp>
          <p:nvSpPr>
            <p:cNvPr id="41" name="TextBox 60"/>
            <p:cNvSpPr>
              <a:spLocks noChangeArrowheads="1"/>
            </p:cNvSpPr>
            <p:nvPr/>
          </p:nvSpPr>
          <p:spPr bwMode="auto">
            <a:xfrm>
              <a:off x="8017316" y="1901517"/>
              <a:ext cx="3288680" cy="57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请在此处添加具体内容，文字尽量言简意赅，简单说明即可，不必过于繁琐，注意版面美观度 </a:t>
              </a:r>
              <a:r>
                <a:rPr lang="zh-CN" altLang="en-US" sz="11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1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2" name="组合 61"/>
            <p:cNvGrpSpPr/>
            <p:nvPr/>
          </p:nvGrpSpPr>
          <p:grpSpPr bwMode="auto">
            <a:xfrm>
              <a:off x="8164853" y="1397766"/>
              <a:ext cx="647958" cy="469297"/>
              <a:chOff x="702139" y="-474969"/>
              <a:chExt cx="648074" cy="469600"/>
            </a:xfrm>
          </p:grpSpPr>
          <p:sp>
            <p:nvSpPr>
              <p:cNvPr id="43" name="矩形 62"/>
              <p:cNvSpPr>
                <a:spLocks noChangeArrowheads="1"/>
              </p:cNvSpPr>
              <p:nvPr/>
            </p:nvSpPr>
            <p:spPr bwMode="auto">
              <a:xfrm>
                <a:off x="702139" y="-474969"/>
                <a:ext cx="556651" cy="454354"/>
              </a:xfrm>
              <a:prstGeom prst="rect">
                <a:avLst/>
              </a:prstGeom>
              <a:solidFill>
                <a:srgbClr val="911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1219200"/>
                <a:endParaRPr lang="zh-CN" altLang="zh-CN" sz="2000" dirty="0">
                  <a:solidFill>
                    <a:srgbClr val="7F7F7F">
                      <a:lumMod val="1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4" name="TextBox 63"/>
              <p:cNvSpPr>
                <a:spLocks noChangeArrowheads="1"/>
              </p:cNvSpPr>
              <p:nvPr/>
            </p:nvSpPr>
            <p:spPr bwMode="auto">
              <a:xfrm>
                <a:off x="702139" y="-467204"/>
                <a:ext cx="648074" cy="461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sz="24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04</a:t>
                </a:r>
                <a:endParaRPr lang="zh-CN" altLang="en-US" sz="2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45" name="组合 64"/>
          <p:cNvGrpSpPr/>
          <p:nvPr/>
        </p:nvGrpSpPr>
        <p:grpSpPr bwMode="auto">
          <a:xfrm>
            <a:off x="1094114" y="2286599"/>
            <a:ext cx="3158620" cy="1387601"/>
            <a:chOff x="378327" y="-12753"/>
            <a:chExt cx="3159401" cy="1389407"/>
          </a:xfrm>
        </p:grpSpPr>
        <p:sp>
          <p:nvSpPr>
            <p:cNvPr id="46" name="TextBox 65"/>
            <p:cNvSpPr>
              <a:spLocks noChangeArrowheads="1"/>
            </p:cNvSpPr>
            <p:nvPr/>
          </p:nvSpPr>
          <p:spPr bwMode="auto">
            <a:xfrm>
              <a:off x="378327" y="544511"/>
              <a:ext cx="3159401" cy="83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zh-CN" altLang="en-US" sz="105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请在此处添加具体内容，文字尽量言简意赅，简单说明即可，不必过于繁琐，注意版面美观度 </a:t>
              </a:r>
              <a:r>
                <a:rPr lang="zh-CN" altLang="en-US" sz="105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105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 defTabSz="1219200"/>
              <a:endPara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7" name="矩形 66"/>
            <p:cNvSpPr>
              <a:spLocks noChangeArrowheads="1"/>
            </p:cNvSpPr>
            <p:nvPr/>
          </p:nvSpPr>
          <p:spPr bwMode="auto">
            <a:xfrm>
              <a:off x="2213688" y="-12753"/>
              <a:ext cx="454398" cy="4543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000" dirty="0">
                <a:solidFill>
                  <a:srgbClr val="7F7F7F">
                    <a:lumMod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TextBox 67"/>
            <p:cNvSpPr>
              <a:spLocks noChangeArrowheads="1"/>
            </p:cNvSpPr>
            <p:nvPr/>
          </p:nvSpPr>
          <p:spPr bwMode="auto">
            <a:xfrm>
              <a:off x="2815026" y="18695"/>
              <a:ext cx="602787" cy="462266"/>
            </a:xfrm>
            <a:prstGeom prst="rect">
              <a:avLst/>
            </a:prstGeom>
            <a:solidFill>
              <a:srgbClr val="EE3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200"/>
              <a:r>
                <a:rPr lang="en-US" sz="2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02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9" name="组合 68"/>
          <p:cNvGrpSpPr/>
          <p:nvPr/>
        </p:nvGrpSpPr>
        <p:grpSpPr bwMode="auto">
          <a:xfrm>
            <a:off x="7809470" y="4995337"/>
            <a:ext cx="3289660" cy="1049302"/>
            <a:chOff x="252478" y="-352260"/>
            <a:chExt cx="3289276" cy="1049981"/>
          </a:xfrm>
        </p:grpSpPr>
        <p:sp>
          <p:nvSpPr>
            <p:cNvPr id="50" name="TextBox 69"/>
            <p:cNvSpPr>
              <a:spLocks noChangeArrowheads="1"/>
            </p:cNvSpPr>
            <p:nvPr/>
          </p:nvSpPr>
          <p:spPr bwMode="auto">
            <a:xfrm>
              <a:off x="252478" y="118533"/>
              <a:ext cx="3289276" cy="57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05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请在此处添加具体内容，文字尽量言简意赅，简单说明即可，不必过于繁琐，注意版面美观度 </a:t>
              </a:r>
              <a:r>
                <a:rPr lang="zh-CN" altLang="en-US" sz="105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10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矩形 70"/>
            <p:cNvSpPr>
              <a:spLocks noChangeArrowheads="1"/>
            </p:cNvSpPr>
            <p:nvPr/>
          </p:nvSpPr>
          <p:spPr bwMode="auto">
            <a:xfrm>
              <a:off x="415668" y="-352260"/>
              <a:ext cx="563264" cy="454354"/>
            </a:xfrm>
            <a:prstGeom prst="rect">
              <a:avLst/>
            </a:prstGeom>
            <a:solidFill>
              <a:srgbClr val="00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TextBox 71"/>
            <p:cNvSpPr>
              <a:spLocks noChangeArrowheads="1"/>
            </p:cNvSpPr>
            <p:nvPr/>
          </p:nvSpPr>
          <p:spPr bwMode="auto">
            <a:xfrm>
              <a:off x="415669" y="-348150"/>
              <a:ext cx="663269" cy="46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200"/>
              <a:r>
                <a:rPr lang="en-US" sz="2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38" name="文本框 3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39" name="直接连接符 3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20071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研究方法及过程</a:t>
              </a:r>
              <a:endParaRPr lang="zh-CN" altLang="en-US" sz="2800" b="1" dirty="0">
                <a:solidFill>
                  <a:srgbClr val="E200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3" name="Freeform 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<p:cNvSpPr/>
          <p:nvPr/>
        </p:nvSpPr>
        <p:spPr bwMode="auto">
          <a:xfrm>
            <a:off x="549997" y="3153318"/>
            <a:ext cx="3165556" cy="1224465"/>
          </a:xfrm>
          <a:custGeom>
            <a:avLst/>
            <a:gdLst>
              <a:gd name="T0" fmla="*/ 930 w 1122"/>
              <a:gd name="T1" fmla="*/ 434 h 434"/>
              <a:gd name="T2" fmla="*/ 0 w 1122"/>
              <a:gd name="T3" fmla="*/ 434 h 434"/>
              <a:gd name="T4" fmla="*/ 0 w 1122"/>
              <a:gd name="T5" fmla="*/ 0 h 434"/>
              <a:gd name="T6" fmla="*/ 930 w 1122"/>
              <a:gd name="T7" fmla="*/ 0 h 434"/>
              <a:gd name="T8" fmla="*/ 1122 w 1122"/>
              <a:gd name="T9" fmla="*/ 217 h 434"/>
              <a:gd name="T10" fmla="*/ 930 w 1122"/>
              <a:gd name="T11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2" h="434">
                <a:moveTo>
                  <a:pt x="930" y="434"/>
                </a:moveTo>
                <a:lnTo>
                  <a:pt x="0" y="434"/>
                </a:lnTo>
                <a:lnTo>
                  <a:pt x="0" y="0"/>
                </a:lnTo>
                <a:lnTo>
                  <a:pt x="930" y="0"/>
                </a:lnTo>
                <a:lnTo>
                  <a:pt x="1122" y="217"/>
                </a:lnTo>
                <a:lnTo>
                  <a:pt x="930" y="434"/>
                </a:lnTo>
                <a:close/>
              </a:path>
            </a:pathLst>
          </a:custGeom>
          <a:solidFill>
            <a:srgbClr val="FFC5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4" name="Freeform 9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<p:cNvSpPr/>
          <p:nvPr/>
        </p:nvSpPr>
        <p:spPr bwMode="auto">
          <a:xfrm>
            <a:off x="3357238" y="3153318"/>
            <a:ext cx="3035775" cy="1224465"/>
          </a:xfrm>
          <a:custGeom>
            <a:avLst/>
            <a:gdLst>
              <a:gd name="T0" fmla="*/ 885 w 1076"/>
              <a:gd name="T1" fmla="*/ 0 h 434"/>
              <a:gd name="T2" fmla="*/ 0 w 1076"/>
              <a:gd name="T3" fmla="*/ 0 h 434"/>
              <a:gd name="T4" fmla="*/ 191 w 1076"/>
              <a:gd name="T5" fmla="*/ 217 h 434"/>
              <a:gd name="T6" fmla="*/ 0 w 1076"/>
              <a:gd name="T7" fmla="*/ 434 h 434"/>
              <a:gd name="T8" fmla="*/ 885 w 1076"/>
              <a:gd name="T9" fmla="*/ 434 h 434"/>
              <a:gd name="T10" fmla="*/ 1076 w 1076"/>
              <a:gd name="T11" fmla="*/ 217 h 434"/>
              <a:gd name="T12" fmla="*/ 885 w 1076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6" h="434">
                <a:moveTo>
                  <a:pt x="885" y="0"/>
                </a:moveTo>
                <a:lnTo>
                  <a:pt x="0" y="0"/>
                </a:lnTo>
                <a:lnTo>
                  <a:pt x="191" y="217"/>
                </a:lnTo>
                <a:lnTo>
                  <a:pt x="0" y="434"/>
                </a:lnTo>
                <a:lnTo>
                  <a:pt x="885" y="434"/>
                </a:lnTo>
                <a:lnTo>
                  <a:pt x="1076" y="217"/>
                </a:lnTo>
                <a:lnTo>
                  <a:pt x="885" y="0"/>
                </a:lnTo>
                <a:close/>
              </a:path>
            </a:pathLst>
          </a:custGeom>
          <a:solidFill>
            <a:srgbClr val="91199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5" name="Freeform 10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<p:cNvSpPr/>
          <p:nvPr/>
        </p:nvSpPr>
        <p:spPr bwMode="auto">
          <a:xfrm>
            <a:off x="6034701" y="3153318"/>
            <a:ext cx="3044236" cy="1224465"/>
          </a:xfrm>
          <a:custGeom>
            <a:avLst/>
            <a:gdLst>
              <a:gd name="T0" fmla="*/ 887 w 1079"/>
              <a:gd name="T1" fmla="*/ 0 h 434"/>
              <a:gd name="T2" fmla="*/ 0 w 1079"/>
              <a:gd name="T3" fmla="*/ 0 h 434"/>
              <a:gd name="T4" fmla="*/ 192 w 1079"/>
              <a:gd name="T5" fmla="*/ 217 h 434"/>
              <a:gd name="T6" fmla="*/ 0 w 1079"/>
              <a:gd name="T7" fmla="*/ 434 h 434"/>
              <a:gd name="T8" fmla="*/ 887 w 1079"/>
              <a:gd name="T9" fmla="*/ 434 h 434"/>
              <a:gd name="T10" fmla="*/ 1079 w 1079"/>
              <a:gd name="T11" fmla="*/ 217 h 434"/>
              <a:gd name="T12" fmla="*/ 887 w 1079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9" h="434">
                <a:moveTo>
                  <a:pt x="887" y="0"/>
                </a:moveTo>
                <a:lnTo>
                  <a:pt x="0" y="0"/>
                </a:lnTo>
                <a:lnTo>
                  <a:pt x="192" y="217"/>
                </a:lnTo>
                <a:lnTo>
                  <a:pt x="0" y="434"/>
                </a:lnTo>
                <a:lnTo>
                  <a:pt x="887" y="434"/>
                </a:lnTo>
                <a:lnTo>
                  <a:pt x="1079" y="217"/>
                </a:lnTo>
                <a:lnTo>
                  <a:pt x="887" y="0"/>
                </a:lnTo>
                <a:close/>
              </a:path>
            </a:pathLst>
          </a:custGeom>
          <a:solidFill>
            <a:srgbClr val="00C7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6" name="Freeform 11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<p:cNvSpPr/>
          <p:nvPr/>
        </p:nvSpPr>
        <p:spPr bwMode="auto">
          <a:xfrm>
            <a:off x="8720627" y="3153318"/>
            <a:ext cx="3035775" cy="1224465"/>
          </a:xfrm>
          <a:custGeom>
            <a:avLst/>
            <a:gdLst>
              <a:gd name="T0" fmla="*/ 885 w 1076"/>
              <a:gd name="T1" fmla="*/ 0 h 434"/>
              <a:gd name="T2" fmla="*/ 0 w 1076"/>
              <a:gd name="T3" fmla="*/ 0 h 434"/>
              <a:gd name="T4" fmla="*/ 191 w 1076"/>
              <a:gd name="T5" fmla="*/ 217 h 434"/>
              <a:gd name="T6" fmla="*/ 0 w 1076"/>
              <a:gd name="T7" fmla="*/ 434 h 434"/>
              <a:gd name="T8" fmla="*/ 885 w 1076"/>
              <a:gd name="T9" fmla="*/ 434 h 434"/>
              <a:gd name="T10" fmla="*/ 1076 w 1076"/>
              <a:gd name="T11" fmla="*/ 217 h 434"/>
              <a:gd name="T12" fmla="*/ 885 w 1076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6" h="434">
                <a:moveTo>
                  <a:pt x="885" y="0"/>
                </a:moveTo>
                <a:lnTo>
                  <a:pt x="0" y="0"/>
                </a:lnTo>
                <a:lnTo>
                  <a:pt x="191" y="217"/>
                </a:lnTo>
                <a:lnTo>
                  <a:pt x="0" y="434"/>
                </a:lnTo>
                <a:lnTo>
                  <a:pt x="885" y="434"/>
                </a:lnTo>
                <a:lnTo>
                  <a:pt x="1076" y="217"/>
                </a:lnTo>
                <a:lnTo>
                  <a:pt x="885" y="0"/>
                </a:lnTo>
                <a:close/>
              </a:path>
            </a:pathLst>
          </a:custGeom>
          <a:solidFill>
            <a:srgbClr val="E200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>
          <a:xfrm>
            <a:off x="527051" y="4995070"/>
            <a:ext cx="2830187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8" name="直接连接符 47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CxnSpPr/>
          <p:nvPr/>
        </p:nvCxnSpPr>
        <p:spPr>
          <a:xfrm>
            <a:off x="1784469" y="4995069"/>
            <a:ext cx="315353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>
          <a:xfrm>
            <a:off x="1172305" y="4558127"/>
            <a:ext cx="153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0" name="矩形 49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>
          <a:xfrm>
            <a:off x="3414845" y="1916933"/>
            <a:ext cx="2830187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1" name="直接连接符 50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CxnSpPr/>
          <p:nvPr/>
        </p:nvCxnSpPr>
        <p:spPr>
          <a:xfrm>
            <a:off x="4672263" y="1921087"/>
            <a:ext cx="315353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>
          <a:xfrm>
            <a:off x="4114521" y="1506562"/>
            <a:ext cx="1376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3" name="矩形 52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>
          <a:xfrm>
            <a:off x="6034700" y="4995070"/>
            <a:ext cx="2830187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4" name="直接连接符 5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CxnSpPr/>
          <p:nvPr/>
        </p:nvCxnSpPr>
        <p:spPr>
          <a:xfrm>
            <a:off x="7292118" y="4995069"/>
            <a:ext cx="315353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>
          <a:xfrm>
            <a:off x="6708200" y="4558127"/>
            <a:ext cx="1483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6" name="矩形 55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>
          <a:xfrm>
            <a:off x="8722976" y="1916933"/>
            <a:ext cx="2830187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7" name="直接连接符 56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CxnSpPr/>
          <p:nvPr/>
        </p:nvCxnSpPr>
        <p:spPr>
          <a:xfrm>
            <a:off x="9980394" y="1921087"/>
            <a:ext cx="315353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>
          <a:xfrm>
            <a:off x="9391476" y="1506562"/>
            <a:ext cx="1493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59" name="组合 58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GrpSpPr/>
          <p:nvPr/>
        </p:nvGrpSpPr>
        <p:grpSpPr>
          <a:xfrm>
            <a:off x="4555063" y="3401207"/>
            <a:ext cx="676924" cy="679919"/>
            <a:chOff x="3185464" y="1240733"/>
            <a:chExt cx="507693" cy="509939"/>
          </a:xfrm>
          <a:solidFill>
            <a:schemeClr val="bg1"/>
          </a:solidFill>
        </p:grpSpPr>
        <p:sp>
          <p:nvSpPr>
            <p:cNvPr id="60" name="AutoShape 37"/>
            <p:cNvSpPr/>
            <p:nvPr/>
          </p:nvSpPr>
          <p:spPr bwMode="auto">
            <a:xfrm>
              <a:off x="3185464" y="1290154"/>
              <a:ext cx="462764" cy="460518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1" name="AutoShape 38"/>
            <p:cNvSpPr/>
            <p:nvPr/>
          </p:nvSpPr>
          <p:spPr bwMode="auto">
            <a:xfrm>
              <a:off x="3407861" y="1496826"/>
              <a:ext cx="78624" cy="786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2" name="AutoShape 39"/>
            <p:cNvSpPr/>
            <p:nvPr/>
          </p:nvSpPr>
          <p:spPr bwMode="auto">
            <a:xfrm>
              <a:off x="3614533" y="1240733"/>
              <a:ext cx="78624" cy="808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3" name="AutoShape 40"/>
            <p:cNvSpPr/>
            <p:nvPr/>
          </p:nvSpPr>
          <p:spPr bwMode="auto">
            <a:xfrm>
              <a:off x="3311264" y="1481100"/>
              <a:ext cx="65147" cy="62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4" name="AutoShape 41"/>
            <p:cNvSpPr/>
            <p:nvPr/>
          </p:nvSpPr>
          <p:spPr bwMode="auto">
            <a:xfrm>
              <a:off x="3376411" y="1591176"/>
              <a:ext cx="31450" cy="31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5" name="AutoShape 42"/>
            <p:cNvSpPr/>
            <p:nvPr/>
          </p:nvSpPr>
          <p:spPr bwMode="auto">
            <a:xfrm>
              <a:off x="3630257" y="1353055"/>
              <a:ext cx="31450" cy="31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6" name="组合 65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GrpSpPr/>
          <p:nvPr/>
        </p:nvGrpSpPr>
        <p:grpSpPr>
          <a:xfrm>
            <a:off x="7217989" y="3394526"/>
            <a:ext cx="677660" cy="677660"/>
            <a:chOff x="5497593" y="3543869"/>
            <a:chExt cx="508245" cy="508245"/>
          </a:xfrm>
          <a:solidFill>
            <a:schemeClr val="bg1"/>
          </a:solidFill>
        </p:grpSpPr>
        <p:sp>
          <p:nvSpPr>
            <p:cNvPr id="67" name="AutoShape 56"/>
            <p:cNvSpPr/>
            <p:nvPr/>
          </p:nvSpPr>
          <p:spPr bwMode="auto">
            <a:xfrm>
              <a:off x="5497593" y="3543869"/>
              <a:ext cx="158988" cy="5082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8" name="AutoShape 57"/>
            <p:cNvSpPr/>
            <p:nvPr/>
          </p:nvSpPr>
          <p:spPr bwMode="auto">
            <a:xfrm>
              <a:off x="5846850" y="3543869"/>
              <a:ext cx="158988" cy="5082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9" name="AutoShape 58"/>
            <p:cNvSpPr/>
            <p:nvPr/>
          </p:nvSpPr>
          <p:spPr bwMode="auto">
            <a:xfrm>
              <a:off x="5672222" y="3543869"/>
              <a:ext cx="158991" cy="5082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0" name="AutoShape 112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 bwMode="auto">
          <a:xfrm>
            <a:off x="9990429" y="3391179"/>
            <a:ext cx="679920" cy="67692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71" name="组合 70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GrpSpPr/>
          <p:nvPr/>
        </p:nvGrpSpPr>
        <p:grpSpPr>
          <a:xfrm>
            <a:off x="1545591" y="3426721"/>
            <a:ext cx="677660" cy="677660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72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3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/>
      <p:bldP spid="49" grpId="0"/>
      <p:bldP spid="50" grpId="0"/>
      <p:bldP spid="52" grpId="0"/>
      <p:bldP spid="53" grpId="0"/>
      <p:bldP spid="55" grpId="0"/>
      <p:bldP spid="56" grpId="0"/>
      <p:bldP spid="58" grpId="0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81583" y="1739999"/>
            <a:ext cx="3836763" cy="1201077"/>
            <a:chOff x="71338" y="1739999"/>
            <a:chExt cx="3836763" cy="1201077"/>
          </a:xfrm>
        </p:grpSpPr>
        <p:sp>
          <p:nvSpPr>
            <p:cNvPr id="2" name="矩形 1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 bwMode="auto">
            <a:xfrm>
              <a:off x="2626981" y="1739999"/>
              <a:ext cx="1281120" cy="4205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2135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添加标题</a:t>
              </a:r>
              <a:endParaRPr lang="zh-CN" altLang="en-US" sz="2135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矩形 2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>
            <a:xfrm>
              <a:off x="71338" y="2165799"/>
              <a:ext cx="3836763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请在此处添加具体内容，文字尽量言简意赅，简单说明即可，不必过于繁琐，注意版面美观度 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1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4" name="直接连接符 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CxnSpPr/>
            <p:nvPr/>
          </p:nvCxnSpPr>
          <p:spPr>
            <a:xfrm>
              <a:off x="3541840" y="2227264"/>
              <a:ext cx="243109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453957" y="4511483"/>
            <a:ext cx="3606937" cy="1201077"/>
            <a:chOff x="343712" y="4511483"/>
            <a:chExt cx="3606937" cy="1201077"/>
          </a:xfrm>
        </p:grpSpPr>
        <p:sp>
          <p:nvSpPr>
            <p:cNvPr id="5" name="矩形 4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 bwMode="auto">
            <a:xfrm>
              <a:off x="2669529" y="4511483"/>
              <a:ext cx="1281120" cy="4205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2135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添加标题</a:t>
              </a:r>
              <a:endParaRPr lang="zh-CN" altLang="en-US" sz="2135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>
            <a:xfrm>
              <a:off x="343712" y="4937283"/>
              <a:ext cx="3606937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请在此处添加具体内容，文字尽量言简意赅，简单说明即可，不必过于繁琐，注意版面美观度 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1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" name="直接连接符 6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CxnSpPr/>
            <p:nvPr/>
          </p:nvCxnSpPr>
          <p:spPr>
            <a:xfrm>
              <a:off x="3584388" y="4998748"/>
              <a:ext cx="243109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8118298" y="4511483"/>
            <a:ext cx="3704051" cy="1201077"/>
            <a:chOff x="8118298" y="4511483"/>
            <a:chExt cx="3704051" cy="1201077"/>
          </a:xfrm>
        </p:grpSpPr>
        <p:sp>
          <p:nvSpPr>
            <p:cNvPr id="8" name="矩形 7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 bwMode="auto">
            <a:xfrm>
              <a:off x="8118298" y="4511483"/>
              <a:ext cx="1281120" cy="4205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135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添加标题</a:t>
              </a:r>
              <a:endParaRPr lang="zh-CN" altLang="en-US" sz="2135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>
            <a:xfrm>
              <a:off x="8118298" y="4937283"/>
              <a:ext cx="3704051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请在此处添加具体内容，文字尽量言简意赅，简单说明即可，不必过于繁琐，注意版面美观度 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1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0" name="直接连接符 9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CxnSpPr/>
            <p:nvPr/>
          </p:nvCxnSpPr>
          <p:spPr>
            <a:xfrm>
              <a:off x="8239852" y="4998748"/>
              <a:ext cx="243109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8118298" y="1743784"/>
            <a:ext cx="3704051" cy="1201078"/>
            <a:chOff x="8118298" y="1743784"/>
            <a:chExt cx="3704051" cy="1201078"/>
          </a:xfrm>
        </p:grpSpPr>
        <p:sp>
          <p:nvSpPr>
            <p:cNvPr id="11" name="矩形 10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 bwMode="auto">
            <a:xfrm>
              <a:off x="8118298" y="1743784"/>
              <a:ext cx="1281120" cy="4205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135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添加标题</a:t>
              </a:r>
              <a:endParaRPr lang="zh-CN" altLang="en-US" sz="2135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>
            <a:xfrm>
              <a:off x="8118298" y="2169585"/>
              <a:ext cx="3704051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请在此处添加具体内容，文字尽量言简意赅，简单说明即可，不必过于繁琐，注意版面美观度 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1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3" name="直接连接符 12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CxnSpPr/>
            <p:nvPr/>
          </p:nvCxnSpPr>
          <p:spPr>
            <a:xfrm>
              <a:off x="8239852" y="2231049"/>
              <a:ext cx="243109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9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<p:cNvSpPr>
            <a:spLocks noEditPoints="1"/>
          </p:cNvSpPr>
          <p:nvPr/>
        </p:nvSpPr>
        <p:spPr bwMode="auto">
          <a:xfrm>
            <a:off x="3626556" y="1296106"/>
            <a:ext cx="4938889" cy="4938889"/>
          </a:xfrm>
          <a:custGeom>
            <a:avLst/>
            <a:gdLst>
              <a:gd name="T0" fmla="*/ 566 w 741"/>
              <a:gd name="T1" fmla="*/ 225 h 741"/>
              <a:gd name="T2" fmla="*/ 413 w 741"/>
              <a:gd name="T3" fmla="*/ 348 h 741"/>
              <a:gd name="T4" fmla="*/ 495 w 741"/>
              <a:gd name="T5" fmla="*/ 225 h 741"/>
              <a:gd name="T6" fmla="*/ 495 w 741"/>
              <a:gd name="T7" fmla="*/ 125 h 741"/>
              <a:gd name="T8" fmla="*/ 245 w 741"/>
              <a:gd name="T9" fmla="*/ 125 h 741"/>
              <a:gd name="T10" fmla="*/ 245 w 741"/>
              <a:gd name="T11" fmla="*/ 225 h 741"/>
              <a:gd name="T12" fmla="*/ 327 w 741"/>
              <a:gd name="T13" fmla="*/ 348 h 741"/>
              <a:gd name="T14" fmla="*/ 175 w 741"/>
              <a:gd name="T15" fmla="*/ 225 h 741"/>
              <a:gd name="T16" fmla="*/ 0 w 741"/>
              <a:gd name="T17" fmla="*/ 371 h 741"/>
              <a:gd name="T18" fmla="*/ 175 w 741"/>
              <a:gd name="T19" fmla="*/ 516 h 741"/>
              <a:gd name="T20" fmla="*/ 327 w 741"/>
              <a:gd name="T21" fmla="*/ 393 h 741"/>
              <a:gd name="T22" fmla="*/ 245 w 741"/>
              <a:gd name="T23" fmla="*/ 516 h 741"/>
              <a:gd name="T24" fmla="*/ 245 w 741"/>
              <a:gd name="T25" fmla="*/ 616 h 741"/>
              <a:gd name="T26" fmla="*/ 495 w 741"/>
              <a:gd name="T27" fmla="*/ 616 h 741"/>
              <a:gd name="T28" fmla="*/ 495 w 741"/>
              <a:gd name="T29" fmla="*/ 516 h 741"/>
              <a:gd name="T30" fmla="*/ 413 w 741"/>
              <a:gd name="T31" fmla="*/ 393 h 741"/>
              <a:gd name="T32" fmla="*/ 566 w 741"/>
              <a:gd name="T33" fmla="*/ 516 h 741"/>
              <a:gd name="T34" fmla="*/ 741 w 741"/>
              <a:gd name="T35" fmla="*/ 371 h 741"/>
              <a:gd name="T36" fmla="*/ 268 w 741"/>
              <a:gd name="T37" fmla="*/ 203 h 741"/>
              <a:gd name="T38" fmla="*/ 268 w 741"/>
              <a:gd name="T39" fmla="*/ 148 h 741"/>
              <a:gd name="T40" fmla="*/ 473 w 741"/>
              <a:gd name="T41" fmla="*/ 148 h 741"/>
              <a:gd name="T42" fmla="*/ 473 w 741"/>
              <a:gd name="T43" fmla="*/ 203 h 741"/>
              <a:gd name="T44" fmla="*/ 268 w 741"/>
              <a:gd name="T45" fmla="*/ 203 h 741"/>
              <a:gd name="T46" fmla="*/ 175 w 741"/>
              <a:gd name="T47" fmla="*/ 484 h 741"/>
              <a:gd name="T48" fmla="*/ 45 w 741"/>
              <a:gd name="T49" fmla="*/ 371 h 741"/>
              <a:gd name="T50" fmla="*/ 175 w 741"/>
              <a:gd name="T51" fmla="*/ 257 h 741"/>
              <a:gd name="T52" fmla="*/ 305 w 741"/>
              <a:gd name="T53" fmla="*/ 371 h 741"/>
              <a:gd name="T54" fmla="*/ 473 w 741"/>
              <a:gd name="T55" fmla="*/ 539 h 741"/>
              <a:gd name="T56" fmla="*/ 473 w 741"/>
              <a:gd name="T57" fmla="*/ 594 h 741"/>
              <a:gd name="T58" fmla="*/ 268 w 741"/>
              <a:gd name="T59" fmla="*/ 594 h 741"/>
              <a:gd name="T60" fmla="*/ 268 w 741"/>
              <a:gd name="T61" fmla="*/ 539 h 741"/>
              <a:gd name="T62" fmla="*/ 473 w 741"/>
              <a:gd name="T63" fmla="*/ 539 h 741"/>
              <a:gd name="T64" fmla="*/ 350 w 741"/>
              <a:gd name="T65" fmla="*/ 371 h 741"/>
              <a:gd name="T66" fmla="*/ 391 w 741"/>
              <a:gd name="T67" fmla="*/ 371 h 741"/>
              <a:gd name="T68" fmla="*/ 593 w 741"/>
              <a:gd name="T69" fmla="*/ 473 h 741"/>
              <a:gd name="T70" fmla="*/ 538 w 741"/>
              <a:gd name="T71" fmla="*/ 473 h 741"/>
              <a:gd name="T72" fmla="*/ 538 w 741"/>
              <a:gd name="T73" fmla="*/ 268 h 741"/>
              <a:gd name="T74" fmla="*/ 593 w 741"/>
              <a:gd name="T75" fmla="*/ 268 h 741"/>
              <a:gd name="T76" fmla="*/ 593 w 741"/>
              <a:gd name="T77" fmla="*/ 473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1" h="741">
                <a:moveTo>
                  <a:pt x="616" y="246"/>
                </a:moveTo>
                <a:cubicBezTo>
                  <a:pt x="602" y="232"/>
                  <a:pt x="585" y="225"/>
                  <a:pt x="566" y="225"/>
                </a:cubicBezTo>
                <a:cubicBezTo>
                  <a:pt x="547" y="225"/>
                  <a:pt x="529" y="232"/>
                  <a:pt x="516" y="246"/>
                </a:cubicBezTo>
                <a:cubicBezTo>
                  <a:pt x="413" y="348"/>
                  <a:pt x="413" y="348"/>
                  <a:pt x="413" y="348"/>
                </a:cubicBezTo>
                <a:cubicBezTo>
                  <a:pt x="393" y="328"/>
                  <a:pt x="393" y="328"/>
                  <a:pt x="393" y="328"/>
                </a:cubicBezTo>
                <a:cubicBezTo>
                  <a:pt x="495" y="225"/>
                  <a:pt x="495" y="225"/>
                  <a:pt x="495" y="225"/>
                </a:cubicBezTo>
                <a:cubicBezTo>
                  <a:pt x="509" y="212"/>
                  <a:pt x="516" y="194"/>
                  <a:pt x="516" y="175"/>
                </a:cubicBezTo>
                <a:cubicBezTo>
                  <a:pt x="516" y="156"/>
                  <a:pt x="509" y="138"/>
                  <a:pt x="495" y="125"/>
                </a:cubicBezTo>
                <a:cubicBezTo>
                  <a:pt x="370" y="0"/>
                  <a:pt x="370" y="0"/>
                  <a:pt x="370" y="0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32" y="138"/>
                  <a:pt x="225" y="156"/>
                  <a:pt x="225" y="175"/>
                </a:cubicBezTo>
                <a:cubicBezTo>
                  <a:pt x="225" y="194"/>
                  <a:pt x="232" y="212"/>
                  <a:pt x="245" y="225"/>
                </a:cubicBezTo>
                <a:cubicBezTo>
                  <a:pt x="348" y="328"/>
                  <a:pt x="348" y="328"/>
                  <a:pt x="348" y="328"/>
                </a:cubicBezTo>
                <a:cubicBezTo>
                  <a:pt x="327" y="348"/>
                  <a:pt x="327" y="348"/>
                  <a:pt x="327" y="348"/>
                </a:cubicBezTo>
                <a:cubicBezTo>
                  <a:pt x="225" y="246"/>
                  <a:pt x="225" y="246"/>
                  <a:pt x="225" y="246"/>
                </a:cubicBezTo>
                <a:cubicBezTo>
                  <a:pt x="211" y="232"/>
                  <a:pt x="194" y="225"/>
                  <a:pt x="175" y="225"/>
                </a:cubicBezTo>
                <a:cubicBezTo>
                  <a:pt x="156" y="225"/>
                  <a:pt x="138" y="232"/>
                  <a:pt x="125" y="246"/>
                </a:cubicBezTo>
                <a:cubicBezTo>
                  <a:pt x="0" y="371"/>
                  <a:pt x="0" y="371"/>
                  <a:pt x="0" y="371"/>
                </a:cubicBezTo>
                <a:cubicBezTo>
                  <a:pt x="125" y="496"/>
                  <a:pt x="125" y="496"/>
                  <a:pt x="125" y="496"/>
                </a:cubicBezTo>
                <a:cubicBezTo>
                  <a:pt x="138" y="509"/>
                  <a:pt x="156" y="516"/>
                  <a:pt x="175" y="516"/>
                </a:cubicBezTo>
                <a:cubicBezTo>
                  <a:pt x="194" y="516"/>
                  <a:pt x="211" y="509"/>
                  <a:pt x="225" y="496"/>
                </a:cubicBezTo>
                <a:cubicBezTo>
                  <a:pt x="327" y="393"/>
                  <a:pt x="327" y="393"/>
                  <a:pt x="327" y="393"/>
                </a:cubicBezTo>
                <a:cubicBezTo>
                  <a:pt x="348" y="414"/>
                  <a:pt x="348" y="414"/>
                  <a:pt x="348" y="414"/>
                </a:cubicBezTo>
                <a:cubicBezTo>
                  <a:pt x="245" y="516"/>
                  <a:pt x="245" y="516"/>
                  <a:pt x="245" y="516"/>
                </a:cubicBezTo>
                <a:cubicBezTo>
                  <a:pt x="232" y="529"/>
                  <a:pt x="225" y="547"/>
                  <a:pt x="225" y="566"/>
                </a:cubicBezTo>
                <a:cubicBezTo>
                  <a:pt x="225" y="585"/>
                  <a:pt x="232" y="603"/>
                  <a:pt x="245" y="616"/>
                </a:cubicBezTo>
                <a:cubicBezTo>
                  <a:pt x="370" y="741"/>
                  <a:pt x="370" y="741"/>
                  <a:pt x="370" y="741"/>
                </a:cubicBezTo>
                <a:cubicBezTo>
                  <a:pt x="495" y="616"/>
                  <a:pt x="495" y="616"/>
                  <a:pt x="495" y="616"/>
                </a:cubicBezTo>
                <a:cubicBezTo>
                  <a:pt x="509" y="603"/>
                  <a:pt x="516" y="585"/>
                  <a:pt x="516" y="566"/>
                </a:cubicBezTo>
                <a:cubicBezTo>
                  <a:pt x="516" y="547"/>
                  <a:pt x="509" y="529"/>
                  <a:pt x="495" y="516"/>
                </a:cubicBezTo>
                <a:cubicBezTo>
                  <a:pt x="393" y="414"/>
                  <a:pt x="393" y="414"/>
                  <a:pt x="393" y="414"/>
                </a:cubicBezTo>
                <a:cubicBezTo>
                  <a:pt x="413" y="393"/>
                  <a:pt x="413" y="393"/>
                  <a:pt x="413" y="393"/>
                </a:cubicBezTo>
                <a:cubicBezTo>
                  <a:pt x="516" y="496"/>
                  <a:pt x="516" y="496"/>
                  <a:pt x="516" y="496"/>
                </a:cubicBezTo>
                <a:cubicBezTo>
                  <a:pt x="529" y="509"/>
                  <a:pt x="547" y="516"/>
                  <a:pt x="566" y="516"/>
                </a:cubicBezTo>
                <a:cubicBezTo>
                  <a:pt x="585" y="516"/>
                  <a:pt x="602" y="509"/>
                  <a:pt x="616" y="496"/>
                </a:cubicBezTo>
                <a:cubicBezTo>
                  <a:pt x="741" y="371"/>
                  <a:pt x="741" y="371"/>
                  <a:pt x="741" y="371"/>
                </a:cubicBezTo>
                <a:lnTo>
                  <a:pt x="616" y="246"/>
                </a:lnTo>
                <a:close/>
                <a:moveTo>
                  <a:pt x="268" y="203"/>
                </a:moveTo>
                <a:cubicBezTo>
                  <a:pt x="261" y="195"/>
                  <a:pt x="257" y="185"/>
                  <a:pt x="257" y="175"/>
                </a:cubicBezTo>
                <a:cubicBezTo>
                  <a:pt x="257" y="165"/>
                  <a:pt x="260" y="155"/>
                  <a:pt x="268" y="148"/>
                </a:cubicBezTo>
                <a:cubicBezTo>
                  <a:pt x="370" y="45"/>
                  <a:pt x="370" y="45"/>
                  <a:pt x="370" y="45"/>
                </a:cubicBezTo>
                <a:cubicBezTo>
                  <a:pt x="473" y="148"/>
                  <a:pt x="473" y="148"/>
                  <a:pt x="473" y="148"/>
                </a:cubicBezTo>
                <a:cubicBezTo>
                  <a:pt x="480" y="155"/>
                  <a:pt x="484" y="165"/>
                  <a:pt x="484" y="175"/>
                </a:cubicBezTo>
                <a:cubicBezTo>
                  <a:pt x="484" y="185"/>
                  <a:pt x="480" y="195"/>
                  <a:pt x="473" y="203"/>
                </a:cubicBezTo>
                <a:cubicBezTo>
                  <a:pt x="370" y="305"/>
                  <a:pt x="370" y="305"/>
                  <a:pt x="370" y="305"/>
                </a:cubicBezTo>
                <a:lnTo>
                  <a:pt x="268" y="203"/>
                </a:lnTo>
                <a:close/>
                <a:moveTo>
                  <a:pt x="202" y="473"/>
                </a:moveTo>
                <a:cubicBezTo>
                  <a:pt x="195" y="480"/>
                  <a:pt x="185" y="484"/>
                  <a:pt x="175" y="484"/>
                </a:cubicBezTo>
                <a:cubicBezTo>
                  <a:pt x="164" y="484"/>
                  <a:pt x="155" y="480"/>
                  <a:pt x="147" y="473"/>
                </a:cubicBezTo>
                <a:cubicBezTo>
                  <a:pt x="45" y="371"/>
                  <a:pt x="45" y="371"/>
                  <a:pt x="45" y="371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55" y="261"/>
                  <a:pt x="164" y="257"/>
                  <a:pt x="175" y="257"/>
                </a:cubicBezTo>
                <a:cubicBezTo>
                  <a:pt x="185" y="257"/>
                  <a:pt x="195" y="261"/>
                  <a:pt x="202" y="268"/>
                </a:cubicBezTo>
                <a:cubicBezTo>
                  <a:pt x="305" y="371"/>
                  <a:pt x="305" y="371"/>
                  <a:pt x="305" y="371"/>
                </a:cubicBezTo>
                <a:lnTo>
                  <a:pt x="202" y="473"/>
                </a:lnTo>
                <a:close/>
                <a:moveTo>
                  <a:pt x="473" y="539"/>
                </a:moveTo>
                <a:cubicBezTo>
                  <a:pt x="480" y="546"/>
                  <a:pt x="484" y="556"/>
                  <a:pt x="484" y="566"/>
                </a:cubicBezTo>
                <a:cubicBezTo>
                  <a:pt x="484" y="576"/>
                  <a:pt x="480" y="586"/>
                  <a:pt x="473" y="594"/>
                </a:cubicBezTo>
                <a:cubicBezTo>
                  <a:pt x="370" y="696"/>
                  <a:pt x="370" y="696"/>
                  <a:pt x="370" y="696"/>
                </a:cubicBezTo>
                <a:cubicBezTo>
                  <a:pt x="268" y="594"/>
                  <a:pt x="268" y="594"/>
                  <a:pt x="268" y="594"/>
                </a:cubicBezTo>
                <a:cubicBezTo>
                  <a:pt x="261" y="586"/>
                  <a:pt x="257" y="576"/>
                  <a:pt x="257" y="566"/>
                </a:cubicBezTo>
                <a:cubicBezTo>
                  <a:pt x="257" y="556"/>
                  <a:pt x="260" y="546"/>
                  <a:pt x="268" y="539"/>
                </a:cubicBezTo>
                <a:cubicBezTo>
                  <a:pt x="370" y="436"/>
                  <a:pt x="370" y="436"/>
                  <a:pt x="370" y="436"/>
                </a:cubicBezTo>
                <a:lnTo>
                  <a:pt x="473" y="539"/>
                </a:lnTo>
                <a:close/>
                <a:moveTo>
                  <a:pt x="370" y="391"/>
                </a:moveTo>
                <a:cubicBezTo>
                  <a:pt x="350" y="371"/>
                  <a:pt x="350" y="371"/>
                  <a:pt x="350" y="371"/>
                </a:cubicBezTo>
                <a:cubicBezTo>
                  <a:pt x="370" y="350"/>
                  <a:pt x="370" y="350"/>
                  <a:pt x="370" y="350"/>
                </a:cubicBezTo>
                <a:cubicBezTo>
                  <a:pt x="391" y="371"/>
                  <a:pt x="391" y="371"/>
                  <a:pt x="391" y="371"/>
                </a:cubicBezTo>
                <a:lnTo>
                  <a:pt x="370" y="391"/>
                </a:lnTo>
                <a:close/>
                <a:moveTo>
                  <a:pt x="593" y="473"/>
                </a:moveTo>
                <a:cubicBezTo>
                  <a:pt x="586" y="480"/>
                  <a:pt x="576" y="484"/>
                  <a:pt x="566" y="484"/>
                </a:cubicBezTo>
                <a:cubicBezTo>
                  <a:pt x="555" y="484"/>
                  <a:pt x="546" y="480"/>
                  <a:pt x="538" y="473"/>
                </a:cubicBezTo>
                <a:cubicBezTo>
                  <a:pt x="436" y="371"/>
                  <a:pt x="436" y="371"/>
                  <a:pt x="436" y="371"/>
                </a:cubicBezTo>
                <a:cubicBezTo>
                  <a:pt x="538" y="268"/>
                  <a:pt x="538" y="268"/>
                  <a:pt x="538" y="268"/>
                </a:cubicBezTo>
                <a:cubicBezTo>
                  <a:pt x="546" y="261"/>
                  <a:pt x="555" y="257"/>
                  <a:pt x="566" y="257"/>
                </a:cubicBezTo>
                <a:cubicBezTo>
                  <a:pt x="576" y="257"/>
                  <a:pt x="586" y="261"/>
                  <a:pt x="593" y="268"/>
                </a:cubicBezTo>
                <a:cubicBezTo>
                  <a:pt x="696" y="371"/>
                  <a:pt x="696" y="371"/>
                  <a:pt x="696" y="371"/>
                </a:cubicBezTo>
                <a:lnTo>
                  <a:pt x="593" y="473"/>
                </a:lnTo>
                <a:close/>
              </a:path>
            </a:pathLst>
          </a:custGeom>
          <a:solidFill>
            <a:srgbClr val="00C7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Freeform 21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<p:cNvSpPr>
            <a:spLocks noEditPoints="1"/>
          </p:cNvSpPr>
          <p:nvPr/>
        </p:nvSpPr>
        <p:spPr bwMode="auto">
          <a:xfrm>
            <a:off x="5784015" y="2191404"/>
            <a:ext cx="620184" cy="613835"/>
          </a:xfrm>
          <a:custGeom>
            <a:avLst/>
            <a:gdLst>
              <a:gd name="T0" fmla="*/ 747 w 804"/>
              <a:gd name="T1" fmla="*/ 427 h 799"/>
              <a:gd name="T2" fmla="*/ 460 w 804"/>
              <a:gd name="T3" fmla="*/ 427 h 799"/>
              <a:gd name="T4" fmla="*/ 418 w 804"/>
              <a:gd name="T5" fmla="*/ 470 h 799"/>
              <a:gd name="T6" fmla="*/ 418 w 804"/>
              <a:gd name="T7" fmla="*/ 756 h 799"/>
              <a:gd name="T8" fmla="*/ 460 w 804"/>
              <a:gd name="T9" fmla="*/ 799 h 799"/>
              <a:gd name="T10" fmla="*/ 747 w 804"/>
              <a:gd name="T11" fmla="*/ 799 h 799"/>
              <a:gd name="T12" fmla="*/ 789 w 804"/>
              <a:gd name="T13" fmla="*/ 756 h 799"/>
              <a:gd name="T14" fmla="*/ 789 w 804"/>
              <a:gd name="T15" fmla="*/ 470 h 799"/>
              <a:gd name="T16" fmla="*/ 747 w 804"/>
              <a:gd name="T17" fmla="*/ 427 h 799"/>
              <a:gd name="T18" fmla="*/ 747 w 804"/>
              <a:gd name="T19" fmla="*/ 756 h 799"/>
              <a:gd name="T20" fmla="*/ 460 w 804"/>
              <a:gd name="T21" fmla="*/ 756 h 799"/>
              <a:gd name="T22" fmla="*/ 460 w 804"/>
              <a:gd name="T23" fmla="*/ 470 h 799"/>
              <a:gd name="T24" fmla="*/ 747 w 804"/>
              <a:gd name="T25" fmla="*/ 470 h 799"/>
              <a:gd name="T26" fmla="*/ 747 w 804"/>
              <a:gd name="T27" fmla="*/ 756 h 799"/>
              <a:gd name="T28" fmla="*/ 329 w 804"/>
              <a:gd name="T29" fmla="*/ 427 h 799"/>
              <a:gd name="T30" fmla="*/ 42 w 804"/>
              <a:gd name="T31" fmla="*/ 427 h 799"/>
              <a:gd name="T32" fmla="*/ 0 w 804"/>
              <a:gd name="T33" fmla="*/ 470 h 799"/>
              <a:gd name="T34" fmla="*/ 0 w 804"/>
              <a:gd name="T35" fmla="*/ 756 h 799"/>
              <a:gd name="T36" fmla="*/ 42 w 804"/>
              <a:gd name="T37" fmla="*/ 799 h 799"/>
              <a:gd name="T38" fmla="*/ 329 w 804"/>
              <a:gd name="T39" fmla="*/ 799 h 799"/>
              <a:gd name="T40" fmla="*/ 371 w 804"/>
              <a:gd name="T41" fmla="*/ 756 h 799"/>
              <a:gd name="T42" fmla="*/ 371 w 804"/>
              <a:gd name="T43" fmla="*/ 470 h 799"/>
              <a:gd name="T44" fmla="*/ 329 w 804"/>
              <a:gd name="T45" fmla="*/ 427 h 799"/>
              <a:gd name="T46" fmla="*/ 329 w 804"/>
              <a:gd name="T47" fmla="*/ 756 h 799"/>
              <a:gd name="T48" fmla="*/ 42 w 804"/>
              <a:gd name="T49" fmla="*/ 756 h 799"/>
              <a:gd name="T50" fmla="*/ 42 w 804"/>
              <a:gd name="T51" fmla="*/ 470 h 799"/>
              <a:gd name="T52" fmla="*/ 329 w 804"/>
              <a:gd name="T53" fmla="*/ 470 h 799"/>
              <a:gd name="T54" fmla="*/ 329 w 804"/>
              <a:gd name="T55" fmla="*/ 756 h 799"/>
              <a:gd name="T56" fmla="*/ 789 w 804"/>
              <a:gd name="T57" fmla="*/ 178 h 799"/>
              <a:gd name="T58" fmla="*/ 634 w 804"/>
              <a:gd name="T59" fmla="*/ 14 h 799"/>
              <a:gd name="T60" fmla="*/ 583 w 804"/>
              <a:gd name="T61" fmla="*/ 14 h 799"/>
              <a:gd name="T62" fmla="*/ 418 w 804"/>
              <a:gd name="T63" fmla="*/ 164 h 799"/>
              <a:gd name="T64" fmla="*/ 418 w 804"/>
              <a:gd name="T65" fmla="*/ 216 h 799"/>
              <a:gd name="T66" fmla="*/ 573 w 804"/>
              <a:gd name="T67" fmla="*/ 380 h 799"/>
              <a:gd name="T68" fmla="*/ 625 w 804"/>
              <a:gd name="T69" fmla="*/ 380 h 799"/>
              <a:gd name="T70" fmla="*/ 789 w 804"/>
              <a:gd name="T71" fmla="*/ 225 h 799"/>
              <a:gd name="T72" fmla="*/ 789 w 804"/>
              <a:gd name="T73" fmla="*/ 178 h 799"/>
              <a:gd name="T74" fmla="*/ 601 w 804"/>
              <a:gd name="T75" fmla="*/ 348 h 799"/>
              <a:gd name="T76" fmla="*/ 451 w 804"/>
              <a:gd name="T77" fmla="*/ 193 h 799"/>
              <a:gd name="T78" fmla="*/ 606 w 804"/>
              <a:gd name="T79" fmla="*/ 47 h 799"/>
              <a:gd name="T80" fmla="*/ 757 w 804"/>
              <a:gd name="T81" fmla="*/ 207 h 799"/>
              <a:gd name="T82" fmla="*/ 601 w 804"/>
              <a:gd name="T83" fmla="*/ 348 h 799"/>
              <a:gd name="T84" fmla="*/ 329 w 804"/>
              <a:gd name="T85" fmla="*/ 9 h 799"/>
              <a:gd name="T86" fmla="*/ 42 w 804"/>
              <a:gd name="T87" fmla="*/ 9 h 799"/>
              <a:gd name="T88" fmla="*/ 0 w 804"/>
              <a:gd name="T89" fmla="*/ 56 h 799"/>
              <a:gd name="T90" fmla="*/ 0 w 804"/>
              <a:gd name="T91" fmla="*/ 343 h 799"/>
              <a:gd name="T92" fmla="*/ 42 w 804"/>
              <a:gd name="T93" fmla="*/ 385 h 799"/>
              <a:gd name="T94" fmla="*/ 329 w 804"/>
              <a:gd name="T95" fmla="*/ 385 h 799"/>
              <a:gd name="T96" fmla="*/ 371 w 804"/>
              <a:gd name="T97" fmla="*/ 343 h 799"/>
              <a:gd name="T98" fmla="*/ 371 w 804"/>
              <a:gd name="T99" fmla="*/ 56 h 799"/>
              <a:gd name="T100" fmla="*/ 329 w 804"/>
              <a:gd name="T101" fmla="*/ 9 h 799"/>
              <a:gd name="T102" fmla="*/ 329 w 804"/>
              <a:gd name="T103" fmla="*/ 338 h 799"/>
              <a:gd name="T104" fmla="*/ 42 w 804"/>
              <a:gd name="T105" fmla="*/ 338 h 799"/>
              <a:gd name="T106" fmla="*/ 42 w 804"/>
              <a:gd name="T107" fmla="*/ 56 h 799"/>
              <a:gd name="T108" fmla="*/ 329 w 804"/>
              <a:gd name="T109" fmla="*/ 56 h 799"/>
              <a:gd name="T110" fmla="*/ 329 w 804"/>
              <a:gd name="T111" fmla="*/ 338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04" h="799">
                <a:moveTo>
                  <a:pt x="747" y="427"/>
                </a:moveTo>
                <a:cubicBezTo>
                  <a:pt x="460" y="427"/>
                  <a:pt x="460" y="427"/>
                  <a:pt x="460" y="427"/>
                </a:cubicBezTo>
                <a:cubicBezTo>
                  <a:pt x="437" y="427"/>
                  <a:pt x="418" y="446"/>
                  <a:pt x="418" y="470"/>
                </a:cubicBezTo>
                <a:cubicBezTo>
                  <a:pt x="418" y="756"/>
                  <a:pt x="418" y="756"/>
                  <a:pt x="418" y="756"/>
                </a:cubicBezTo>
                <a:cubicBezTo>
                  <a:pt x="418" y="780"/>
                  <a:pt x="437" y="799"/>
                  <a:pt x="460" y="799"/>
                </a:cubicBezTo>
                <a:cubicBezTo>
                  <a:pt x="747" y="799"/>
                  <a:pt x="747" y="799"/>
                  <a:pt x="747" y="799"/>
                </a:cubicBezTo>
                <a:cubicBezTo>
                  <a:pt x="771" y="799"/>
                  <a:pt x="789" y="780"/>
                  <a:pt x="789" y="756"/>
                </a:cubicBezTo>
                <a:cubicBezTo>
                  <a:pt x="789" y="470"/>
                  <a:pt x="789" y="470"/>
                  <a:pt x="789" y="470"/>
                </a:cubicBezTo>
                <a:cubicBezTo>
                  <a:pt x="789" y="446"/>
                  <a:pt x="771" y="427"/>
                  <a:pt x="747" y="427"/>
                </a:cubicBezTo>
                <a:close/>
                <a:moveTo>
                  <a:pt x="747" y="756"/>
                </a:moveTo>
                <a:cubicBezTo>
                  <a:pt x="460" y="756"/>
                  <a:pt x="460" y="756"/>
                  <a:pt x="460" y="756"/>
                </a:cubicBezTo>
                <a:cubicBezTo>
                  <a:pt x="460" y="470"/>
                  <a:pt x="460" y="470"/>
                  <a:pt x="460" y="470"/>
                </a:cubicBezTo>
                <a:cubicBezTo>
                  <a:pt x="747" y="470"/>
                  <a:pt x="747" y="470"/>
                  <a:pt x="747" y="470"/>
                </a:cubicBezTo>
                <a:cubicBezTo>
                  <a:pt x="747" y="756"/>
                  <a:pt x="747" y="756"/>
                  <a:pt x="747" y="756"/>
                </a:cubicBezTo>
                <a:close/>
                <a:moveTo>
                  <a:pt x="329" y="427"/>
                </a:moveTo>
                <a:cubicBezTo>
                  <a:pt x="42" y="427"/>
                  <a:pt x="42" y="427"/>
                  <a:pt x="42" y="427"/>
                </a:cubicBezTo>
                <a:cubicBezTo>
                  <a:pt x="19" y="427"/>
                  <a:pt x="0" y="446"/>
                  <a:pt x="0" y="470"/>
                </a:cubicBezTo>
                <a:cubicBezTo>
                  <a:pt x="0" y="756"/>
                  <a:pt x="0" y="756"/>
                  <a:pt x="0" y="756"/>
                </a:cubicBezTo>
                <a:cubicBezTo>
                  <a:pt x="0" y="780"/>
                  <a:pt x="19" y="799"/>
                  <a:pt x="42" y="799"/>
                </a:cubicBezTo>
                <a:cubicBezTo>
                  <a:pt x="329" y="799"/>
                  <a:pt x="329" y="799"/>
                  <a:pt x="329" y="799"/>
                </a:cubicBezTo>
                <a:cubicBezTo>
                  <a:pt x="352" y="799"/>
                  <a:pt x="371" y="780"/>
                  <a:pt x="371" y="756"/>
                </a:cubicBezTo>
                <a:cubicBezTo>
                  <a:pt x="371" y="470"/>
                  <a:pt x="371" y="470"/>
                  <a:pt x="371" y="470"/>
                </a:cubicBezTo>
                <a:cubicBezTo>
                  <a:pt x="371" y="446"/>
                  <a:pt x="352" y="427"/>
                  <a:pt x="329" y="427"/>
                </a:cubicBezTo>
                <a:close/>
                <a:moveTo>
                  <a:pt x="329" y="756"/>
                </a:moveTo>
                <a:cubicBezTo>
                  <a:pt x="42" y="756"/>
                  <a:pt x="42" y="756"/>
                  <a:pt x="42" y="756"/>
                </a:cubicBezTo>
                <a:cubicBezTo>
                  <a:pt x="42" y="470"/>
                  <a:pt x="42" y="470"/>
                  <a:pt x="42" y="470"/>
                </a:cubicBezTo>
                <a:cubicBezTo>
                  <a:pt x="329" y="470"/>
                  <a:pt x="329" y="470"/>
                  <a:pt x="329" y="470"/>
                </a:cubicBezTo>
                <a:lnTo>
                  <a:pt x="329" y="756"/>
                </a:lnTo>
                <a:close/>
                <a:moveTo>
                  <a:pt x="789" y="178"/>
                </a:moveTo>
                <a:cubicBezTo>
                  <a:pt x="634" y="14"/>
                  <a:pt x="634" y="14"/>
                  <a:pt x="634" y="14"/>
                </a:cubicBezTo>
                <a:cubicBezTo>
                  <a:pt x="620" y="0"/>
                  <a:pt x="597" y="0"/>
                  <a:pt x="583" y="14"/>
                </a:cubicBezTo>
                <a:cubicBezTo>
                  <a:pt x="418" y="164"/>
                  <a:pt x="418" y="164"/>
                  <a:pt x="418" y="164"/>
                </a:cubicBezTo>
                <a:cubicBezTo>
                  <a:pt x="404" y="178"/>
                  <a:pt x="404" y="202"/>
                  <a:pt x="418" y="216"/>
                </a:cubicBezTo>
                <a:cubicBezTo>
                  <a:pt x="573" y="380"/>
                  <a:pt x="573" y="380"/>
                  <a:pt x="573" y="380"/>
                </a:cubicBezTo>
                <a:cubicBezTo>
                  <a:pt x="587" y="395"/>
                  <a:pt x="611" y="395"/>
                  <a:pt x="625" y="380"/>
                </a:cubicBezTo>
                <a:cubicBezTo>
                  <a:pt x="789" y="225"/>
                  <a:pt x="789" y="225"/>
                  <a:pt x="789" y="225"/>
                </a:cubicBezTo>
                <a:cubicBezTo>
                  <a:pt x="804" y="211"/>
                  <a:pt x="804" y="193"/>
                  <a:pt x="789" y="178"/>
                </a:cubicBezTo>
                <a:close/>
                <a:moveTo>
                  <a:pt x="601" y="348"/>
                </a:moveTo>
                <a:cubicBezTo>
                  <a:pt x="451" y="193"/>
                  <a:pt x="451" y="193"/>
                  <a:pt x="451" y="193"/>
                </a:cubicBezTo>
                <a:cubicBezTo>
                  <a:pt x="606" y="47"/>
                  <a:pt x="606" y="47"/>
                  <a:pt x="606" y="47"/>
                </a:cubicBezTo>
                <a:cubicBezTo>
                  <a:pt x="757" y="207"/>
                  <a:pt x="757" y="207"/>
                  <a:pt x="757" y="207"/>
                </a:cubicBezTo>
                <a:lnTo>
                  <a:pt x="601" y="348"/>
                </a:lnTo>
                <a:close/>
                <a:moveTo>
                  <a:pt x="329" y="9"/>
                </a:moveTo>
                <a:cubicBezTo>
                  <a:pt x="42" y="9"/>
                  <a:pt x="42" y="9"/>
                  <a:pt x="42" y="9"/>
                </a:cubicBezTo>
                <a:cubicBezTo>
                  <a:pt x="19" y="9"/>
                  <a:pt x="0" y="28"/>
                  <a:pt x="0" y="56"/>
                </a:cubicBezTo>
                <a:cubicBezTo>
                  <a:pt x="0" y="343"/>
                  <a:pt x="0" y="343"/>
                  <a:pt x="0" y="343"/>
                </a:cubicBezTo>
                <a:cubicBezTo>
                  <a:pt x="0" y="366"/>
                  <a:pt x="19" y="385"/>
                  <a:pt x="42" y="385"/>
                </a:cubicBezTo>
                <a:cubicBezTo>
                  <a:pt x="329" y="385"/>
                  <a:pt x="329" y="385"/>
                  <a:pt x="329" y="385"/>
                </a:cubicBezTo>
                <a:cubicBezTo>
                  <a:pt x="352" y="385"/>
                  <a:pt x="371" y="366"/>
                  <a:pt x="371" y="343"/>
                </a:cubicBezTo>
                <a:cubicBezTo>
                  <a:pt x="371" y="56"/>
                  <a:pt x="371" y="56"/>
                  <a:pt x="371" y="56"/>
                </a:cubicBezTo>
                <a:cubicBezTo>
                  <a:pt x="371" y="28"/>
                  <a:pt x="352" y="9"/>
                  <a:pt x="329" y="9"/>
                </a:cubicBezTo>
                <a:close/>
                <a:moveTo>
                  <a:pt x="329" y="338"/>
                </a:moveTo>
                <a:cubicBezTo>
                  <a:pt x="42" y="338"/>
                  <a:pt x="42" y="338"/>
                  <a:pt x="42" y="338"/>
                </a:cubicBezTo>
                <a:cubicBezTo>
                  <a:pt x="42" y="56"/>
                  <a:pt x="42" y="56"/>
                  <a:pt x="42" y="56"/>
                </a:cubicBezTo>
                <a:cubicBezTo>
                  <a:pt x="329" y="56"/>
                  <a:pt x="329" y="56"/>
                  <a:pt x="329" y="56"/>
                </a:cubicBezTo>
                <a:lnTo>
                  <a:pt x="329" y="338"/>
                </a:lnTo>
                <a:close/>
              </a:path>
            </a:pathLst>
          </a:custGeom>
          <a:solidFill>
            <a:srgbClr val="00C7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6" name="Freeform 5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<p:cNvSpPr>
            <a:spLocks noEditPoints="1"/>
          </p:cNvSpPr>
          <p:nvPr/>
        </p:nvSpPr>
        <p:spPr bwMode="auto">
          <a:xfrm>
            <a:off x="7153701" y="3509601"/>
            <a:ext cx="538324" cy="538324"/>
          </a:xfrm>
          <a:custGeom>
            <a:avLst/>
            <a:gdLst>
              <a:gd name="T0" fmla="*/ 398 w 797"/>
              <a:gd name="T1" fmla="*/ 124 h 797"/>
              <a:gd name="T2" fmla="*/ 224 w 797"/>
              <a:gd name="T3" fmla="*/ 299 h 797"/>
              <a:gd name="T4" fmla="*/ 398 w 797"/>
              <a:gd name="T5" fmla="*/ 473 h 797"/>
              <a:gd name="T6" fmla="*/ 573 w 797"/>
              <a:gd name="T7" fmla="*/ 299 h 797"/>
              <a:gd name="T8" fmla="*/ 398 w 797"/>
              <a:gd name="T9" fmla="*/ 124 h 797"/>
              <a:gd name="T10" fmla="*/ 398 w 797"/>
              <a:gd name="T11" fmla="*/ 423 h 797"/>
              <a:gd name="T12" fmla="*/ 274 w 797"/>
              <a:gd name="T13" fmla="*/ 299 h 797"/>
              <a:gd name="T14" fmla="*/ 398 w 797"/>
              <a:gd name="T15" fmla="*/ 174 h 797"/>
              <a:gd name="T16" fmla="*/ 523 w 797"/>
              <a:gd name="T17" fmla="*/ 299 h 797"/>
              <a:gd name="T18" fmla="*/ 398 w 797"/>
              <a:gd name="T19" fmla="*/ 423 h 797"/>
              <a:gd name="T20" fmla="*/ 672 w 797"/>
              <a:gd name="T21" fmla="*/ 433 h 797"/>
              <a:gd name="T22" fmla="*/ 702 w 797"/>
              <a:gd name="T23" fmla="*/ 299 h 797"/>
              <a:gd name="T24" fmla="*/ 398 w 797"/>
              <a:gd name="T25" fmla="*/ 0 h 797"/>
              <a:gd name="T26" fmla="*/ 95 w 797"/>
              <a:gd name="T27" fmla="*/ 304 h 797"/>
              <a:gd name="T28" fmla="*/ 124 w 797"/>
              <a:gd name="T29" fmla="*/ 438 h 797"/>
              <a:gd name="T30" fmla="*/ 0 w 797"/>
              <a:gd name="T31" fmla="*/ 647 h 797"/>
              <a:gd name="T32" fmla="*/ 159 w 797"/>
              <a:gd name="T33" fmla="*/ 677 h 797"/>
              <a:gd name="T34" fmla="*/ 264 w 797"/>
              <a:gd name="T35" fmla="*/ 797 h 797"/>
              <a:gd name="T36" fmla="*/ 378 w 797"/>
              <a:gd name="T37" fmla="*/ 603 h 797"/>
              <a:gd name="T38" fmla="*/ 418 w 797"/>
              <a:gd name="T39" fmla="*/ 603 h 797"/>
              <a:gd name="T40" fmla="*/ 533 w 797"/>
              <a:gd name="T41" fmla="*/ 797 h 797"/>
              <a:gd name="T42" fmla="*/ 637 w 797"/>
              <a:gd name="T43" fmla="*/ 677 h 797"/>
              <a:gd name="T44" fmla="*/ 797 w 797"/>
              <a:gd name="T45" fmla="*/ 647 h 797"/>
              <a:gd name="T46" fmla="*/ 672 w 797"/>
              <a:gd name="T47" fmla="*/ 433 h 797"/>
              <a:gd name="T48" fmla="*/ 259 w 797"/>
              <a:gd name="T49" fmla="*/ 717 h 797"/>
              <a:gd name="T50" fmla="*/ 184 w 797"/>
              <a:gd name="T51" fmla="*/ 637 h 797"/>
              <a:gd name="T52" fmla="*/ 70 w 797"/>
              <a:gd name="T53" fmla="*/ 608 h 797"/>
              <a:gd name="T54" fmla="*/ 149 w 797"/>
              <a:gd name="T55" fmla="*/ 478 h 797"/>
              <a:gd name="T56" fmla="*/ 334 w 797"/>
              <a:gd name="T57" fmla="*/ 598 h 797"/>
              <a:gd name="T58" fmla="*/ 259 w 797"/>
              <a:gd name="T59" fmla="*/ 717 h 797"/>
              <a:gd name="T60" fmla="*/ 398 w 797"/>
              <a:gd name="T61" fmla="*/ 553 h 797"/>
              <a:gd name="T62" fmla="*/ 144 w 797"/>
              <a:gd name="T63" fmla="*/ 304 h 797"/>
              <a:gd name="T64" fmla="*/ 398 w 797"/>
              <a:gd name="T65" fmla="*/ 40 h 797"/>
              <a:gd name="T66" fmla="*/ 652 w 797"/>
              <a:gd name="T67" fmla="*/ 294 h 797"/>
              <a:gd name="T68" fmla="*/ 398 w 797"/>
              <a:gd name="T69" fmla="*/ 553 h 797"/>
              <a:gd name="T70" fmla="*/ 618 w 797"/>
              <a:gd name="T71" fmla="*/ 637 h 797"/>
              <a:gd name="T72" fmla="*/ 538 w 797"/>
              <a:gd name="T73" fmla="*/ 722 h 797"/>
              <a:gd name="T74" fmla="*/ 463 w 797"/>
              <a:gd name="T75" fmla="*/ 598 h 797"/>
              <a:gd name="T76" fmla="*/ 642 w 797"/>
              <a:gd name="T77" fmla="*/ 478 h 797"/>
              <a:gd name="T78" fmla="*/ 727 w 797"/>
              <a:gd name="T79" fmla="*/ 613 h 797"/>
              <a:gd name="T80" fmla="*/ 618 w 797"/>
              <a:gd name="T81" fmla="*/ 637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97" h="797">
                <a:moveTo>
                  <a:pt x="398" y="124"/>
                </a:moveTo>
                <a:cubicBezTo>
                  <a:pt x="304" y="124"/>
                  <a:pt x="224" y="204"/>
                  <a:pt x="224" y="299"/>
                </a:cubicBezTo>
                <a:cubicBezTo>
                  <a:pt x="224" y="393"/>
                  <a:pt x="304" y="473"/>
                  <a:pt x="398" y="473"/>
                </a:cubicBezTo>
                <a:cubicBezTo>
                  <a:pt x="493" y="473"/>
                  <a:pt x="573" y="393"/>
                  <a:pt x="573" y="299"/>
                </a:cubicBezTo>
                <a:cubicBezTo>
                  <a:pt x="573" y="204"/>
                  <a:pt x="493" y="124"/>
                  <a:pt x="398" y="124"/>
                </a:cubicBezTo>
                <a:close/>
                <a:moveTo>
                  <a:pt x="398" y="423"/>
                </a:moveTo>
                <a:cubicBezTo>
                  <a:pt x="329" y="423"/>
                  <a:pt x="274" y="369"/>
                  <a:pt x="274" y="299"/>
                </a:cubicBezTo>
                <a:cubicBezTo>
                  <a:pt x="274" y="229"/>
                  <a:pt x="329" y="174"/>
                  <a:pt x="398" y="174"/>
                </a:cubicBezTo>
                <a:cubicBezTo>
                  <a:pt x="468" y="174"/>
                  <a:pt x="523" y="229"/>
                  <a:pt x="523" y="299"/>
                </a:cubicBezTo>
                <a:cubicBezTo>
                  <a:pt x="523" y="369"/>
                  <a:pt x="468" y="423"/>
                  <a:pt x="398" y="423"/>
                </a:cubicBezTo>
                <a:close/>
                <a:moveTo>
                  <a:pt x="672" y="433"/>
                </a:moveTo>
                <a:cubicBezTo>
                  <a:pt x="692" y="393"/>
                  <a:pt x="702" y="349"/>
                  <a:pt x="702" y="299"/>
                </a:cubicBezTo>
                <a:cubicBezTo>
                  <a:pt x="702" y="134"/>
                  <a:pt x="568" y="0"/>
                  <a:pt x="398" y="0"/>
                </a:cubicBezTo>
                <a:cubicBezTo>
                  <a:pt x="229" y="0"/>
                  <a:pt x="95" y="134"/>
                  <a:pt x="95" y="304"/>
                </a:cubicBezTo>
                <a:cubicBezTo>
                  <a:pt x="95" y="354"/>
                  <a:pt x="105" y="398"/>
                  <a:pt x="124" y="438"/>
                </a:cubicBezTo>
                <a:cubicBezTo>
                  <a:pt x="0" y="647"/>
                  <a:pt x="0" y="647"/>
                  <a:pt x="0" y="647"/>
                </a:cubicBezTo>
                <a:cubicBezTo>
                  <a:pt x="159" y="677"/>
                  <a:pt x="159" y="677"/>
                  <a:pt x="159" y="677"/>
                </a:cubicBezTo>
                <a:cubicBezTo>
                  <a:pt x="195" y="716"/>
                  <a:pt x="230" y="756"/>
                  <a:pt x="264" y="797"/>
                </a:cubicBezTo>
                <a:cubicBezTo>
                  <a:pt x="378" y="603"/>
                  <a:pt x="378" y="603"/>
                  <a:pt x="378" y="603"/>
                </a:cubicBezTo>
                <a:cubicBezTo>
                  <a:pt x="418" y="603"/>
                  <a:pt x="418" y="603"/>
                  <a:pt x="418" y="603"/>
                </a:cubicBezTo>
                <a:cubicBezTo>
                  <a:pt x="533" y="797"/>
                  <a:pt x="533" y="797"/>
                  <a:pt x="533" y="797"/>
                </a:cubicBezTo>
                <a:cubicBezTo>
                  <a:pt x="533" y="797"/>
                  <a:pt x="588" y="737"/>
                  <a:pt x="637" y="677"/>
                </a:cubicBezTo>
                <a:cubicBezTo>
                  <a:pt x="797" y="647"/>
                  <a:pt x="797" y="647"/>
                  <a:pt x="797" y="647"/>
                </a:cubicBezTo>
                <a:cubicBezTo>
                  <a:pt x="672" y="433"/>
                  <a:pt x="672" y="433"/>
                  <a:pt x="672" y="433"/>
                </a:cubicBezTo>
                <a:close/>
                <a:moveTo>
                  <a:pt x="259" y="717"/>
                </a:moveTo>
                <a:cubicBezTo>
                  <a:pt x="259" y="717"/>
                  <a:pt x="219" y="672"/>
                  <a:pt x="184" y="637"/>
                </a:cubicBezTo>
                <a:cubicBezTo>
                  <a:pt x="134" y="622"/>
                  <a:pt x="70" y="608"/>
                  <a:pt x="70" y="608"/>
                </a:cubicBezTo>
                <a:cubicBezTo>
                  <a:pt x="149" y="478"/>
                  <a:pt x="149" y="478"/>
                  <a:pt x="149" y="478"/>
                </a:cubicBezTo>
                <a:cubicBezTo>
                  <a:pt x="189" y="533"/>
                  <a:pt x="264" y="578"/>
                  <a:pt x="334" y="598"/>
                </a:cubicBezTo>
                <a:lnTo>
                  <a:pt x="259" y="717"/>
                </a:lnTo>
                <a:close/>
                <a:moveTo>
                  <a:pt x="398" y="553"/>
                </a:moveTo>
                <a:cubicBezTo>
                  <a:pt x="259" y="553"/>
                  <a:pt x="144" y="443"/>
                  <a:pt x="144" y="304"/>
                </a:cubicBezTo>
                <a:cubicBezTo>
                  <a:pt x="144" y="164"/>
                  <a:pt x="264" y="40"/>
                  <a:pt x="398" y="40"/>
                </a:cubicBezTo>
                <a:cubicBezTo>
                  <a:pt x="538" y="40"/>
                  <a:pt x="652" y="159"/>
                  <a:pt x="652" y="294"/>
                </a:cubicBezTo>
                <a:cubicBezTo>
                  <a:pt x="652" y="438"/>
                  <a:pt x="538" y="553"/>
                  <a:pt x="398" y="553"/>
                </a:cubicBezTo>
                <a:close/>
                <a:moveTo>
                  <a:pt x="618" y="637"/>
                </a:moveTo>
                <a:cubicBezTo>
                  <a:pt x="583" y="672"/>
                  <a:pt x="538" y="722"/>
                  <a:pt x="538" y="722"/>
                </a:cubicBezTo>
                <a:cubicBezTo>
                  <a:pt x="463" y="598"/>
                  <a:pt x="463" y="598"/>
                  <a:pt x="463" y="598"/>
                </a:cubicBezTo>
                <a:cubicBezTo>
                  <a:pt x="533" y="583"/>
                  <a:pt x="598" y="533"/>
                  <a:pt x="642" y="478"/>
                </a:cubicBezTo>
                <a:cubicBezTo>
                  <a:pt x="727" y="613"/>
                  <a:pt x="727" y="613"/>
                  <a:pt x="727" y="613"/>
                </a:cubicBezTo>
                <a:cubicBezTo>
                  <a:pt x="727" y="613"/>
                  <a:pt x="667" y="622"/>
                  <a:pt x="618" y="637"/>
                </a:cubicBezTo>
                <a:close/>
              </a:path>
            </a:pathLst>
          </a:custGeom>
          <a:solidFill>
            <a:srgbClr val="FFC51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7" name="Freeform 9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<p:cNvSpPr/>
          <p:nvPr/>
        </p:nvSpPr>
        <p:spPr bwMode="auto">
          <a:xfrm>
            <a:off x="4408435" y="3483177"/>
            <a:ext cx="574744" cy="564748"/>
          </a:xfrm>
          <a:custGeom>
            <a:avLst/>
            <a:gdLst>
              <a:gd name="T0" fmla="*/ 697 w 713"/>
              <a:gd name="T1" fmla="*/ 10 h 700"/>
              <a:gd name="T2" fmla="*/ 655 w 713"/>
              <a:gd name="T3" fmla="*/ 16 h 700"/>
              <a:gd name="T4" fmla="*/ 15 w 713"/>
              <a:gd name="T5" fmla="*/ 381 h 700"/>
              <a:gd name="T6" fmla="*/ 11 w 713"/>
              <a:gd name="T7" fmla="*/ 383 h 700"/>
              <a:gd name="T8" fmla="*/ 1 w 713"/>
              <a:gd name="T9" fmla="*/ 411 h 700"/>
              <a:gd name="T10" fmla="*/ 28 w 713"/>
              <a:gd name="T11" fmla="*/ 442 h 700"/>
              <a:gd name="T12" fmla="*/ 209 w 713"/>
              <a:gd name="T13" fmla="*/ 505 h 700"/>
              <a:gd name="T14" fmla="*/ 221 w 713"/>
              <a:gd name="T15" fmla="*/ 470 h 700"/>
              <a:gd name="T16" fmla="*/ 41 w 713"/>
              <a:gd name="T17" fmla="*/ 408 h 700"/>
              <a:gd name="T18" fmla="*/ 610 w 713"/>
              <a:gd name="T19" fmla="*/ 84 h 700"/>
              <a:gd name="T20" fmla="*/ 282 w 713"/>
              <a:gd name="T21" fmla="*/ 486 h 700"/>
              <a:gd name="T22" fmla="*/ 282 w 713"/>
              <a:gd name="T23" fmla="*/ 700 h 700"/>
              <a:gd name="T24" fmla="*/ 327 w 713"/>
              <a:gd name="T25" fmla="*/ 700 h 700"/>
              <a:gd name="T26" fmla="*/ 327 w 713"/>
              <a:gd name="T27" fmla="*/ 503 h 700"/>
              <a:gd name="T28" fmla="*/ 669 w 713"/>
              <a:gd name="T29" fmla="*/ 84 h 700"/>
              <a:gd name="T30" fmla="*/ 581 w 713"/>
              <a:gd name="T31" fmla="*/ 588 h 700"/>
              <a:gd name="T32" fmla="*/ 581 w 713"/>
              <a:gd name="T33" fmla="*/ 590 h 700"/>
              <a:gd name="T34" fmla="*/ 577 w 713"/>
              <a:gd name="T35" fmla="*/ 599 h 700"/>
              <a:gd name="T36" fmla="*/ 569 w 713"/>
              <a:gd name="T37" fmla="*/ 600 h 700"/>
              <a:gd name="T38" fmla="*/ 372 w 713"/>
              <a:gd name="T39" fmla="*/ 533 h 700"/>
              <a:gd name="T40" fmla="*/ 361 w 713"/>
              <a:gd name="T41" fmla="*/ 567 h 700"/>
              <a:gd name="T42" fmla="*/ 559 w 713"/>
              <a:gd name="T43" fmla="*/ 635 h 700"/>
              <a:gd name="T44" fmla="*/ 561 w 713"/>
              <a:gd name="T45" fmla="*/ 636 h 700"/>
              <a:gd name="T46" fmla="*/ 572 w 713"/>
              <a:gd name="T47" fmla="*/ 637 h 700"/>
              <a:gd name="T48" fmla="*/ 599 w 713"/>
              <a:gd name="T49" fmla="*/ 627 h 700"/>
              <a:gd name="T50" fmla="*/ 616 w 713"/>
              <a:gd name="T51" fmla="*/ 594 h 700"/>
              <a:gd name="T52" fmla="*/ 711 w 713"/>
              <a:gd name="T53" fmla="*/ 46 h 700"/>
              <a:gd name="T54" fmla="*/ 712 w 713"/>
              <a:gd name="T55" fmla="*/ 43 h 700"/>
              <a:gd name="T56" fmla="*/ 697 w 713"/>
              <a:gd name="T57" fmla="*/ 1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3" h="700">
                <a:moveTo>
                  <a:pt x="697" y="10"/>
                </a:moveTo>
                <a:cubicBezTo>
                  <a:pt x="680" y="0"/>
                  <a:pt x="661" y="12"/>
                  <a:pt x="655" y="16"/>
                </a:cubicBezTo>
                <a:cubicBezTo>
                  <a:pt x="15" y="381"/>
                  <a:pt x="15" y="381"/>
                  <a:pt x="15" y="381"/>
                </a:cubicBezTo>
                <a:cubicBezTo>
                  <a:pt x="11" y="383"/>
                  <a:pt x="11" y="383"/>
                  <a:pt x="11" y="383"/>
                </a:cubicBezTo>
                <a:cubicBezTo>
                  <a:pt x="0" y="394"/>
                  <a:pt x="0" y="406"/>
                  <a:pt x="1" y="411"/>
                </a:cubicBezTo>
                <a:cubicBezTo>
                  <a:pt x="3" y="429"/>
                  <a:pt x="21" y="439"/>
                  <a:pt x="28" y="442"/>
                </a:cubicBezTo>
                <a:cubicBezTo>
                  <a:pt x="209" y="505"/>
                  <a:pt x="209" y="505"/>
                  <a:pt x="209" y="505"/>
                </a:cubicBezTo>
                <a:cubicBezTo>
                  <a:pt x="221" y="470"/>
                  <a:pt x="221" y="470"/>
                  <a:pt x="221" y="470"/>
                </a:cubicBezTo>
                <a:cubicBezTo>
                  <a:pt x="41" y="408"/>
                  <a:pt x="41" y="408"/>
                  <a:pt x="41" y="408"/>
                </a:cubicBezTo>
                <a:cubicBezTo>
                  <a:pt x="610" y="84"/>
                  <a:pt x="610" y="84"/>
                  <a:pt x="610" y="84"/>
                </a:cubicBezTo>
                <a:cubicBezTo>
                  <a:pt x="282" y="486"/>
                  <a:pt x="282" y="486"/>
                  <a:pt x="282" y="486"/>
                </a:cubicBezTo>
                <a:cubicBezTo>
                  <a:pt x="282" y="700"/>
                  <a:pt x="282" y="700"/>
                  <a:pt x="282" y="700"/>
                </a:cubicBezTo>
                <a:cubicBezTo>
                  <a:pt x="327" y="700"/>
                  <a:pt x="327" y="700"/>
                  <a:pt x="327" y="700"/>
                </a:cubicBezTo>
                <a:cubicBezTo>
                  <a:pt x="327" y="503"/>
                  <a:pt x="327" y="503"/>
                  <a:pt x="327" y="503"/>
                </a:cubicBezTo>
                <a:cubicBezTo>
                  <a:pt x="669" y="84"/>
                  <a:pt x="669" y="84"/>
                  <a:pt x="669" y="84"/>
                </a:cubicBezTo>
                <a:cubicBezTo>
                  <a:pt x="581" y="588"/>
                  <a:pt x="581" y="588"/>
                  <a:pt x="581" y="588"/>
                </a:cubicBezTo>
                <a:cubicBezTo>
                  <a:pt x="581" y="590"/>
                  <a:pt x="581" y="590"/>
                  <a:pt x="581" y="590"/>
                </a:cubicBezTo>
                <a:cubicBezTo>
                  <a:pt x="581" y="592"/>
                  <a:pt x="580" y="597"/>
                  <a:pt x="577" y="599"/>
                </a:cubicBezTo>
                <a:cubicBezTo>
                  <a:pt x="575" y="600"/>
                  <a:pt x="571" y="600"/>
                  <a:pt x="569" y="600"/>
                </a:cubicBezTo>
                <a:cubicBezTo>
                  <a:pt x="372" y="533"/>
                  <a:pt x="372" y="533"/>
                  <a:pt x="372" y="533"/>
                </a:cubicBezTo>
                <a:cubicBezTo>
                  <a:pt x="361" y="567"/>
                  <a:pt x="361" y="567"/>
                  <a:pt x="361" y="567"/>
                </a:cubicBezTo>
                <a:cubicBezTo>
                  <a:pt x="559" y="635"/>
                  <a:pt x="559" y="635"/>
                  <a:pt x="559" y="635"/>
                </a:cubicBezTo>
                <a:cubicBezTo>
                  <a:pt x="561" y="636"/>
                  <a:pt x="561" y="636"/>
                  <a:pt x="561" y="636"/>
                </a:cubicBezTo>
                <a:cubicBezTo>
                  <a:pt x="565" y="636"/>
                  <a:pt x="569" y="637"/>
                  <a:pt x="572" y="637"/>
                </a:cubicBezTo>
                <a:cubicBezTo>
                  <a:pt x="585" y="637"/>
                  <a:pt x="594" y="632"/>
                  <a:pt x="599" y="627"/>
                </a:cubicBezTo>
                <a:cubicBezTo>
                  <a:pt x="613" y="616"/>
                  <a:pt x="616" y="599"/>
                  <a:pt x="616" y="594"/>
                </a:cubicBezTo>
                <a:cubicBezTo>
                  <a:pt x="711" y="46"/>
                  <a:pt x="711" y="46"/>
                  <a:pt x="711" y="46"/>
                </a:cubicBezTo>
                <a:cubicBezTo>
                  <a:pt x="712" y="43"/>
                  <a:pt x="712" y="43"/>
                  <a:pt x="712" y="43"/>
                </a:cubicBezTo>
                <a:cubicBezTo>
                  <a:pt x="713" y="23"/>
                  <a:pt x="704" y="14"/>
                  <a:pt x="697" y="10"/>
                </a:cubicBezTo>
                <a:close/>
              </a:path>
            </a:pathLst>
          </a:custGeom>
          <a:solidFill>
            <a:srgbClr val="E2007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18" name="Group 12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<p:cNvGrpSpPr>
            <a:grpSpLocks noChangeAspect="1"/>
          </p:cNvGrpSpPr>
          <p:nvPr/>
        </p:nvGrpSpPr>
        <p:grpSpPr bwMode="auto">
          <a:xfrm>
            <a:off x="5771215" y="4779521"/>
            <a:ext cx="659157" cy="704064"/>
            <a:chOff x="1446" y="1923"/>
            <a:chExt cx="411" cy="439"/>
          </a:xfrm>
          <a:solidFill>
            <a:srgbClr val="E16500"/>
          </a:solidFill>
        </p:grpSpPr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1446" y="1923"/>
              <a:ext cx="411" cy="439"/>
            </a:xfrm>
            <a:custGeom>
              <a:avLst/>
              <a:gdLst>
                <a:gd name="T0" fmla="*/ 501 w 658"/>
                <a:gd name="T1" fmla="*/ 119 h 700"/>
                <a:gd name="T2" fmla="*/ 329 w 658"/>
                <a:gd name="T3" fmla="*/ 0 h 700"/>
                <a:gd name="T4" fmla="*/ 158 w 658"/>
                <a:gd name="T5" fmla="*/ 119 h 700"/>
                <a:gd name="T6" fmla="*/ 65 w 658"/>
                <a:gd name="T7" fmla="*/ 350 h 700"/>
                <a:gd name="T8" fmla="*/ 158 w 658"/>
                <a:gd name="T9" fmla="*/ 582 h 700"/>
                <a:gd name="T10" fmla="*/ 329 w 658"/>
                <a:gd name="T11" fmla="*/ 700 h 700"/>
                <a:gd name="T12" fmla="*/ 501 w 658"/>
                <a:gd name="T13" fmla="*/ 582 h 700"/>
                <a:gd name="T14" fmla="*/ 593 w 658"/>
                <a:gd name="T15" fmla="*/ 350 h 700"/>
                <a:gd name="T16" fmla="*/ 501 w 658"/>
                <a:gd name="T17" fmla="*/ 147 h 700"/>
                <a:gd name="T18" fmla="*/ 615 w 658"/>
                <a:gd name="T19" fmla="*/ 243 h 700"/>
                <a:gd name="T20" fmla="*/ 575 w 658"/>
                <a:gd name="T21" fmla="*/ 327 h 700"/>
                <a:gd name="T22" fmla="*/ 472 w 658"/>
                <a:gd name="T23" fmla="*/ 148 h 700"/>
                <a:gd name="T24" fmla="*/ 443 w 658"/>
                <a:gd name="T25" fmla="*/ 548 h 700"/>
                <a:gd name="T26" fmla="*/ 417 w 658"/>
                <a:gd name="T27" fmla="*/ 502 h 700"/>
                <a:gd name="T28" fmla="*/ 463 w 658"/>
                <a:gd name="T29" fmla="*/ 480 h 700"/>
                <a:gd name="T30" fmla="*/ 403 w 658"/>
                <a:gd name="T31" fmla="*/ 477 h 700"/>
                <a:gd name="T32" fmla="*/ 256 w 658"/>
                <a:gd name="T33" fmla="*/ 477 h 700"/>
                <a:gd name="T34" fmla="*/ 182 w 658"/>
                <a:gd name="T35" fmla="*/ 350 h 700"/>
                <a:gd name="T36" fmla="*/ 256 w 658"/>
                <a:gd name="T37" fmla="*/ 223 h 700"/>
                <a:gd name="T38" fmla="*/ 403 w 658"/>
                <a:gd name="T39" fmla="*/ 223 h 700"/>
                <a:gd name="T40" fmla="*/ 476 w 658"/>
                <a:gd name="T41" fmla="*/ 350 h 700"/>
                <a:gd name="T42" fmla="*/ 403 w 658"/>
                <a:gd name="T43" fmla="*/ 477 h 700"/>
                <a:gd name="T44" fmla="*/ 194 w 658"/>
                <a:gd name="T45" fmla="*/ 471 h 700"/>
                <a:gd name="T46" fmla="*/ 292 w 658"/>
                <a:gd name="T47" fmla="*/ 528 h 700"/>
                <a:gd name="T48" fmla="*/ 195 w 658"/>
                <a:gd name="T49" fmla="*/ 480 h 700"/>
                <a:gd name="T50" fmla="*/ 149 w 658"/>
                <a:gd name="T51" fmla="*/ 401 h 700"/>
                <a:gd name="T52" fmla="*/ 149 w 658"/>
                <a:gd name="T53" fmla="*/ 299 h 700"/>
                <a:gd name="T54" fmla="*/ 154 w 658"/>
                <a:gd name="T55" fmla="*/ 350 h 700"/>
                <a:gd name="T56" fmla="*/ 215 w 658"/>
                <a:gd name="T57" fmla="*/ 152 h 700"/>
                <a:gd name="T58" fmla="*/ 242 w 658"/>
                <a:gd name="T59" fmla="*/ 198 h 700"/>
                <a:gd name="T60" fmla="*/ 195 w 658"/>
                <a:gd name="T61" fmla="*/ 220 h 700"/>
                <a:gd name="T62" fmla="*/ 463 w 658"/>
                <a:gd name="T63" fmla="*/ 220 h 700"/>
                <a:gd name="T64" fmla="*/ 417 w 658"/>
                <a:gd name="T65" fmla="*/ 199 h 700"/>
                <a:gd name="T66" fmla="*/ 444 w 658"/>
                <a:gd name="T67" fmla="*/ 152 h 700"/>
                <a:gd name="T68" fmla="*/ 502 w 658"/>
                <a:gd name="T69" fmla="*/ 293 h 700"/>
                <a:gd name="T70" fmla="*/ 558 w 658"/>
                <a:gd name="T71" fmla="*/ 350 h 700"/>
                <a:gd name="T72" fmla="*/ 502 w 658"/>
                <a:gd name="T73" fmla="*/ 407 h 700"/>
                <a:gd name="T74" fmla="*/ 502 w 658"/>
                <a:gd name="T75" fmla="*/ 293 h 700"/>
                <a:gd name="T76" fmla="*/ 279 w 658"/>
                <a:gd name="T77" fmla="*/ 49 h 700"/>
                <a:gd name="T78" fmla="*/ 379 w 658"/>
                <a:gd name="T79" fmla="*/ 49 h 700"/>
                <a:gd name="T80" fmla="*/ 433 w 658"/>
                <a:gd name="T81" fmla="*/ 125 h 700"/>
                <a:gd name="T82" fmla="*/ 226 w 658"/>
                <a:gd name="T83" fmla="*/ 125 h 700"/>
                <a:gd name="T84" fmla="*/ 77 w 658"/>
                <a:gd name="T85" fmla="*/ 318 h 700"/>
                <a:gd name="T86" fmla="*/ 51 w 658"/>
                <a:gd name="T87" fmla="*/ 189 h 700"/>
                <a:gd name="T88" fmla="*/ 186 w 658"/>
                <a:gd name="T89" fmla="*/ 148 h 700"/>
                <a:gd name="T90" fmla="*/ 83 w 658"/>
                <a:gd name="T91" fmla="*/ 327 h 700"/>
                <a:gd name="T92" fmla="*/ 158 w 658"/>
                <a:gd name="T93" fmla="*/ 553 h 700"/>
                <a:gd name="T94" fmla="*/ 44 w 658"/>
                <a:gd name="T95" fmla="*/ 457 h 700"/>
                <a:gd name="T96" fmla="*/ 83 w 658"/>
                <a:gd name="T97" fmla="*/ 373 h 700"/>
                <a:gd name="T98" fmla="*/ 186 w 658"/>
                <a:gd name="T99" fmla="*/ 552 h 700"/>
                <a:gd name="T100" fmla="*/ 428 w 658"/>
                <a:gd name="T101" fmla="*/ 585 h 700"/>
                <a:gd name="T102" fmla="*/ 329 w 658"/>
                <a:gd name="T103" fmla="*/ 672 h 700"/>
                <a:gd name="T104" fmla="*/ 231 w 658"/>
                <a:gd name="T105" fmla="*/ 585 h 700"/>
                <a:gd name="T106" fmla="*/ 329 w 658"/>
                <a:gd name="T107" fmla="*/ 544 h 700"/>
                <a:gd name="T108" fmla="*/ 428 w 658"/>
                <a:gd name="T109" fmla="*/ 585 h 700"/>
                <a:gd name="T110" fmla="*/ 614 w 658"/>
                <a:gd name="T111" fmla="*/ 457 h 700"/>
                <a:gd name="T112" fmla="*/ 501 w 658"/>
                <a:gd name="T113" fmla="*/ 553 h 700"/>
                <a:gd name="T114" fmla="*/ 497 w 658"/>
                <a:gd name="T115" fmla="*/ 447 h 700"/>
                <a:gd name="T116" fmla="*/ 582 w 658"/>
                <a:gd name="T117" fmla="*/ 382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8" h="700">
                  <a:moveTo>
                    <a:pt x="632" y="175"/>
                  </a:moveTo>
                  <a:cubicBezTo>
                    <a:pt x="610" y="137"/>
                    <a:pt x="562" y="119"/>
                    <a:pt x="501" y="119"/>
                  </a:cubicBezTo>
                  <a:cubicBezTo>
                    <a:pt x="488" y="119"/>
                    <a:pt x="475" y="119"/>
                    <a:pt x="461" y="121"/>
                  </a:cubicBezTo>
                  <a:cubicBezTo>
                    <a:pt x="429" y="47"/>
                    <a:pt x="382" y="0"/>
                    <a:pt x="329" y="0"/>
                  </a:cubicBezTo>
                  <a:cubicBezTo>
                    <a:pt x="276" y="0"/>
                    <a:pt x="229" y="47"/>
                    <a:pt x="197" y="121"/>
                  </a:cubicBezTo>
                  <a:cubicBezTo>
                    <a:pt x="183" y="120"/>
                    <a:pt x="170" y="119"/>
                    <a:pt x="158" y="119"/>
                  </a:cubicBezTo>
                  <a:cubicBezTo>
                    <a:pt x="96" y="119"/>
                    <a:pt x="48" y="137"/>
                    <a:pt x="26" y="175"/>
                  </a:cubicBezTo>
                  <a:cubicBezTo>
                    <a:pt x="0" y="221"/>
                    <a:pt x="17" y="285"/>
                    <a:pt x="65" y="350"/>
                  </a:cubicBezTo>
                  <a:cubicBezTo>
                    <a:pt x="17" y="415"/>
                    <a:pt x="0" y="479"/>
                    <a:pt x="26" y="525"/>
                  </a:cubicBezTo>
                  <a:cubicBezTo>
                    <a:pt x="48" y="563"/>
                    <a:pt x="96" y="582"/>
                    <a:pt x="158" y="582"/>
                  </a:cubicBezTo>
                  <a:cubicBezTo>
                    <a:pt x="170" y="582"/>
                    <a:pt x="183" y="581"/>
                    <a:pt x="197" y="579"/>
                  </a:cubicBezTo>
                  <a:cubicBezTo>
                    <a:pt x="229" y="653"/>
                    <a:pt x="276" y="700"/>
                    <a:pt x="329" y="700"/>
                  </a:cubicBezTo>
                  <a:cubicBezTo>
                    <a:pt x="382" y="700"/>
                    <a:pt x="429" y="653"/>
                    <a:pt x="461" y="579"/>
                  </a:cubicBezTo>
                  <a:cubicBezTo>
                    <a:pt x="475" y="581"/>
                    <a:pt x="488" y="582"/>
                    <a:pt x="501" y="582"/>
                  </a:cubicBezTo>
                  <a:cubicBezTo>
                    <a:pt x="562" y="582"/>
                    <a:pt x="610" y="563"/>
                    <a:pt x="632" y="525"/>
                  </a:cubicBezTo>
                  <a:cubicBezTo>
                    <a:pt x="658" y="479"/>
                    <a:pt x="641" y="415"/>
                    <a:pt x="593" y="350"/>
                  </a:cubicBezTo>
                  <a:cubicBezTo>
                    <a:pt x="642" y="285"/>
                    <a:pt x="658" y="221"/>
                    <a:pt x="632" y="175"/>
                  </a:cubicBezTo>
                  <a:close/>
                  <a:moveTo>
                    <a:pt x="501" y="147"/>
                  </a:moveTo>
                  <a:cubicBezTo>
                    <a:pt x="554" y="147"/>
                    <a:pt x="592" y="162"/>
                    <a:pt x="608" y="189"/>
                  </a:cubicBezTo>
                  <a:cubicBezTo>
                    <a:pt x="616" y="204"/>
                    <a:pt x="618" y="222"/>
                    <a:pt x="615" y="243"/>
                  </a:cubicBezTo>
                  <a:cubicBezTo>
                    <a:pt x="610" y="266"/>
                    <a:pt x="599" y="292"/>
                    <a:pt x="582" y="318"/>
                  </a:cubicBezTo>
                  <a:cubicBezTo>
                    <a:pt x="580" y="321"/>
                    <a:pt x="578" y="324"/>
                    <a:pt x="575" y="327"/>
                  </a:cubicBezTo>
                  <a:cubicBezTo>
                    <a:pt x="554" y="302"/>
                    <a:pt x="527" y="277"/>
                    <a:pt x="497" y="253"/>
                  </a:cubicBezTo>
                  <a:cubicBezTo>
                    <a:pt x="492" y="215"/>
                    <a:pt x="483" y="180"/>
                    <a:pt x="472" y="148"/>
                  </a:cubicBezTo>
                  <a:cubicBezTo>
                    <a:pt x="482" y="147"/>
                    <a:pt x="491" y="147"/>
                    <a:pt x="501" y="147"/>
                  </a:cubicBezTo>
                  <a:close/>
                  <a:moveTo>
                    <a:pt x="443" y="548"/>
                  </a:moveTo>
                  <a:cubicBezTo>
                    <a:pt x="419" y="544"/>
                    <a:pt x="393" y="537"/>
                    <a:pt x="366" y="528"/>
                  </a:cubicBezTo>
                  <a:cubicBezTo>
                    <a:pt x="383" y="520"/>
                    <a:pt x="400" y="511"/>
                    <a:pt x="417" y="502"/>
                  </a:cubicBezTo>
                  <a:cubicBezTo>
                    <a:pt x="433" y="492"/>
                    <a:pt x="449" y="482"/>
                    <a:pt x="465" y="471"/>
                  </a:cubicBezTo>
                  <a:cubicBezTo>
                    <a:pt x="464" y="474"/>
                    <a:pt x="463" y="477"/>
                    <a:pt x="463" y="480"/>
                  </a:cubicBezTo>
                  <a:cubicBezTo>
                    <a:pt x="458" y="505"/>
                    <a:pt x="451" y="527"/>
                    <a:pt x="443" y="548"/>
                  </a:cubicBezTo>
                  <a:close/>
                  <a:moveTo>
                    <a:pt x="403" y="477"/>
                  </a:moveTo>
                  <a:cubicBezTo>
                    <a:pt x="378" y="491"/>
                    <a:pt x="354" y="503"/>
                    <a:pt x="329" y="514"/>
                  </a:cubicBezTo>
                  <a:cubicBezTo>
                    <a:pt x="305" y="503"/>
                    <a:pt x="280" y="491"/>
                    <a:pt x="256" y="477"/>
                  </a:cubicBezTo>
                  <a:cubicBezTo>
                    <a:pt x="232" y="463"/>
                    <a:pt x="209" y="448"/>
                    <a:pt x="187" y="432"/>
                  </a:cubicBezTo>
                  <a:cubicBezTo>
                    <a:pt x="184" y="405"/>
                    <a:pt x="182" y="378"/>
                    <a:pt x="182" y="350"/>
                  </a:cubicBezTo>
                  <a:cubicBezTo>
                    <a:pt x="182" y="322"/>
                    <a:pt x="184" y="295"/>
                    <a:pt x="187" y="268"/>
                  </a:cubicBezTo>
                  <a:cubicBezTo>
                    <a:pt x="209" y="252"/>
                    <a:pt x="232" y="237"/>
                    <a:pt x="256" y="223"/>
                  </a:cubicBezTo>
                  <a:cubicBezTo>
                    <a:pt x="280" y="209"/>
                    <a:pt x="305" y="197"/>
                    <a:pt x="329" y="186"/>
                  </a:cubicBezTo>
                  <a:cubicBezTo>
                    <a:pt x="354" y="197"/>
                    <a:pt x="378" y="209"/>
                    <a:pt x="403" y="223"/>
                  </a:cubicBezTo>
                  <a:cubicBezTo>
                    <a:pt x="427" y="237"/>
                    <a:pt x="450" y="252"/>
                    <a:pt x="471" y="268"/>
                  </a:cubicBezTo>
                  <a:cubicBezTo>
                    <a:pt x="474" y="295"/>
                    <a:pt x="476" y="322"/>
                    <a:pt x="476" y="350"/>
                  </a:cubicBezTo>
                  <a:cubicBezTo>
                    <a:pt x="476" y="378"/>
                    <a:pt x="474" y="405"/>
                    <a:pt x="471" y="432"/>
                  </a:cubicBezTo>
                  <a:cubicBezTo>
                    <a:pt x="450" y="448"/>
                    <a:pt x="427" y="463"/>
                    <a:pt x="403" y="477"/>
                  </a:cubicBezTo>
                  <a:close/>
                  <a:moveTo>
                    <a:pt x="195" y="480"/>
                  </a:moveTo>
                  <a:cubicBezTo>
                    <a:pt x="194" y="471"/>
                    <a:pt x="194" y="471"/>
                    <a:pt x="194" y="471"/>
                  </a:cubicBezTo>
                  <a:cubicBezTo>
                    <a:pt x="209" y="482"/>
                    <a:pt x="225" y="492"/>
                    <a:pt x="242" y="502"/>
                  </a:cubicBezTo>
                  <a:cubicBezTo>
                    <a:pt x="258" y="511"/>
                    <a:pt x="275" y="520"/>
                    <a:pt x="292" y="528"/>
                  </a:cubicBezTo>
                  <a:cubicBezTo>
                    <a:pt x="266" y="537"/>
                    <a:pt x="240" y="544"/>
                    <a:pt x="215" y="548"/>
                  </a:cubicBezTo>
                  <a:cubicBezTo>
                    <a:pt x="207" y="527"/>
                    <a:pt x="201" y="505"/>
                    <a:pt x="195" y="480"/>
                  </a:cubicBezTo>
                  <a:close/>
                  <a:moveTo>
                    <a:pt x="156" y="407"/>
                  </a:moveTo>
                  <a:cubicBezTo>
                    <a:pt x="154" y="405"/>
                    <a:pt x="152" y="403"/>
                    <a:pt x="149" y="401"/>
                  </a:cubicBezTo>
                  <a:cubicBezTo>
                    <a:pt x="131" y="384"/>
                    <a:pt x="115" y="367"/>
                    <a:pt x="100" y="350"/>
                  </a:cubicBezTo>
                  <a:cubicBezTo>
                    <a:pt x="115" y="333"/>
                    <a:pt x="131" y="316"/>
                    <a:pt x="149" y="299"/>
                  </a:cubicBezTo>
                  <a:cubicBezTo>
                    <a:pt x="152" y="297"/>
                    <a:pt x="154" y="295"/>
                    <a:pt x="156" y="293"/>
                  </a:cubicBezTo>
                  <a:cubicBezTo>
                    <a:pt x="155" y="312"/>
                    <a:pt x="154" y="331"/>
                    <a:pt x="154" y="350"/>
                  </a:cubicBezTo>
                  <a:cubicBezTo>
                    <a:pt x="154" y="369"/>
                    <a:pt x="155" y="388"/>
                    <a:pt x="156" y="407"/>
                  </a:cubicBezTo>
                  <a:close/>
                  <a:moveTo>
                    <a:pt x="215" y="152"/>
                  </a:moveTo>
                  <a:cubicBezTo>
                    <a:pt x="240" y="156"/>
                    <a:pt x="266" y="163"/>
                    <a:pt x="292" y="172"/>
                  </a:cubicBezTo>
                  <a:cubicBezTo>
                    <a:pt x="275" y="180"/>
                    <a:pt x="258" y="189"/>
                    <a:pt x="242" y="198"/>
                  </a:cubicBezTo>
                  <a:cubicBezTo>
                    <a:pt x="225" y="208"/>
                    <a:pt x="209" y="218"/>
                    <a:pt x="194" y="229"/>
                  </a:cubicBezTo>
                  <a:cubicBezTo>
                    <a:pt x="194" y="226"/>
                    <a:pt x="195" y="223"/>
                    <a:pt x="195" y="220"/>
                  </a:cubicBezTo>
                  <a:cubicBezTo>
                    <a:pt x="201" y="195"/>
                    <a:pt x="207" y="173"/>
                    <a:pt x="215" y="152"/>
                  </a:cubicBezTo>
                  <a:close/>
                  <a:moveTo>
                    <a:pt x="463" y="220"/>
                  </a:moveTo>
                  <a:cubicBezTo>
                    <a:pt x="465" y="229"/>
                    <a:pt x="465" y="229"/>
                    <a:pt x="465" y="229"/>
                  </a:cubicBezTo>
                  <a:cubicBezTo>
                    <a:pt x="449" y="218"/>
                    <a:pt x="433" y="208"/>
                    <a:pt x="417" y="199"/>
                  </a:cubicBezTo>
                  <a:cubicBezTo>
                    <a:pt x="400" y="189"/>
                    <a:pt x="383" y="180"/>
                    <a:pt x="366" y="172"/>
                  </a:cubicBezTo>
                  <a:cubicBezTo>
                    <a:pt x="393" y="163"/>
                    <a:pt x="419" y="156"/>
                    <a:pt x="444" y="152"/>
                  </a:cubicBezTo>
                  <a:cubicBezTo>
                    <a:pt x="451" y="173"/>
                    <a:pt x="458" y="195"/>
                    <a:pt x="463" y="220"/>
                  </a:cubicBezTo>
                  <a:close/>
                  <a:moveTo>
                    <a:pt x="502" y="293"/>
                  </a:moveTo>
                  <a:cubicBezTo>
                    <a:pt x="504" y="295"/>
                    <a:pt x="507" y="297"/>
                    <a:pt x="509" y="299"/>
                  </a:cubicBezTo>
                  <a:cubicBezTo>
                    <a:pt x="527" y="316"/>
                    <a:pt x="544" y="333"/>
                    <a:pt x="558" y="350"/>
                  </a:cubicBezTo>
                  <a:cubicBezTo>
                    <a:pt x="544" y="367"/>
                    <a:pt x="527" y="384"/>
                    <a:pt x="509" y="401"/>
                  </a:cubicBezTo>
                  <a:cubicBezTo>
                    <a:pt x="507" y="403"/>
                    <a:pt x="504" y="405"/>
                    <a:pt x="502" y="407"/>
                  </a:cubicBezTo>
                  <a:cubicBezTo>
                    <a:pt x="503" y="388"/>
                    <a:pt x="504" y="369"/>
                    <a:pt x="504" y="350"/>
                  </a:cubicBezTo>
                  <a:cubicBezTo>
                    <a:pt x="504" y="331"/>
                    <a:pt x="503" y="312"/>
                    <a:pt x="502" y="293"/>
                  </a:cubicBezTo>
                  <a:close/>
                  <a:moveTo>
                    <a:pt x="231" y="115"/>
                  </a:moveTo>
                  <a:cubicBezTo>
                    <a:pt x="245" y="87"/>
                    <a:pt x="262" y="64"/>
                    <a:pt x="279" y="49"/>
                  </a:cubicBezTo>
                  <a:cubicBezTo>
                    <a:pt x="295" y="36"/>
                    <a:pt x="312" y="29"/>
                    <a:pt x="329" y="29"/>
                  </a:cubicBezTo>
                  <a:cubicBezTo>
                    <a:pt x="346" y="29"/>
                    <a:pt x="363" y="36"/>
                    <a:pt x="379" y="49"/>
                  </a:cubicBezTo>
                  <a:cubicBezTo>
                    <a:pt x="397" y="64"/>
                    <a:pt x="414" y="87"/>
                    <a:pt x="428" y="115"/>
                  </a:cubicBezTo>
                  <a:cubicBezTo>
                    <a:pt x="429" y="119"/>
                    <a:pt x="431" y="122"/>
                    <a:pt x="433" y="125"/>
                  </a:cubicBezTo>
                  <a:cubicBezTo>
                    <a:pt x="400" y="131"/>
                    <a:pt x="365" y="142"/>
                    <a:pt x="329" y="156"/>
                  </a:cubicBezTo>
                  <a:cubicBezTo>
                    <a:pt x="294" y="142"/>
                    <a:pt x="259" y="131"/>
                    <a:pt x="226" y="125"/>
                  </a:cubicBezTo>
                  <a:cubicBezTo>
                    <a:pt x="227" y="122"/>
                    <a:pt x="229" y="119"/>
                    <a:pt x="231" y="115"/>
                  </a:cubicBezTo>
                  <a:close/>
                  <a:moveTo>
                    <a:pt x="77" y="318"/>
                  </a:moveTo>
                  <a:cubicBezTo>
                    <a:pt x="59" y="292"/>
                    <a:pt x="48" y="266"/>
                    <a:pt x="44" y="243"/>
                  </a:cubicBezTo>
                  <a:cubicBezTo>
                    <a:pt x="40" y="222"/>
                    <a:pt x="42" y="204"/>
                    <a:pt x="51" y="189"/>
                  </a:cubicBezTo>
                  <a:cubicBezTo>
                    <a:pt x="66" y="162"/>
                    <a:pt x="104" y="147"/>
                    <a:pt x="158" y="147"/>
                  </a:cubicBezTo>
                  <a:cubicBezTo>
                    <a:pt x="167" y="147"/>
                    <a:pt x="176" y="147"/>
                    <a:pt x="186" y="148"/>
                  </a:cubicBezTo>
                  <a:cubicBezTo>
                    <a:pt x="175" y="180"/>
                    <a:pt x="167" y="215"/>
                    <a:pt x="161" y="253"/>
                  </a:cubicBezTo>
                  <a:cubicBezTo>
                    <a:pt x="131" y="277"/>
                    <a:pt x="105" y="302"/>
                    <a:pt x="83" y="327"/>
                  </a:cubicBezTo>
                  <a:cubicBezTo>
                    <a:pt x="81" y="324"/>
                    <a:pt x="79" y="321"/>
                    <a:pt x="77" y="318"/>
                  </a:cubicBezTo>
                  <a:close/>
                  <a:moveTo>
                    <a:pt x="158" y="553"/>
                  </a:moveTo>
                  <a:cubicBezTo>
                    <a:pt x="104" y="553"/>
                    <a:pt x="67" y="538"/>
                    <a:pt x="51" y="511"/>
                  </a:cubicBezTo>
                  <a:cubicBezTo>
                    <a:pt x="42" y="496"/>
                    <a:pt x="40" y="478"/>
                    <a:pt x="44" y="457"/>
                  </a:cubicBezTo>
                  <a:cubicBezTo>
                    <a:pt x="48" y="434"/>
                    <a:pt x="59" y="408"/>
                    <a:pt x="77" y="382"/>
                  </a:cubicBezTo>
                  <a:cubicBezTo>
                    <a:pt x="79" y="379"/>
                    <a:pt x="81" y="376"/>
                    <a:pt x="83" y="373"/>
                  </a:cubicBezTo>
                  <a:cubicBezTo>
                    <a:pt x="104" y="398"/>
                    <a:pt x="131" y="423"/>
                    <a:pt x="161" y="447"/>
                  </a:cubicBezTo>
                  <a:cubicBezTo>
                    <a:pt x="166" y="485"/>
                    <a:pt x="175" y="520"/>
                    <a:pt x="186" y="552"/>
                  </a:cubicBezTo>
                  <a:cubicBezTo>
                    <a:pt x="176" y="553"/>
                    <a:pt x="167" y="553"/>
                    <a:pt x="158" y="553"/>
                  </a:cubicBezTo>
                  <a:close/>
                  <a:moveTo>
                    <a:pt x="428" y="585"/>
                  </a:moveTo>
                  <a:cubicBezTo>
                    <a:pt x="414" y="613"/>
                    <a:pt x="397" y="636"/>
                    <a:pt x="379" y="651"/>
                  </a:cubicBezTo>
                  <a:cubicBezTo>
                    <a:pt x="363" y="665"/>
                    <a:pt x="346" y="672"/>
                    <a:pt x="329" y="672"/>
                  </a:cubicBezTo>
                  <a:cubicBezTo>
                    <a:pt x="312" y="672"/>
                    <a:pt x="296" y="665"/>
                    <a:pt x="279" y="651"/>
                  </a:cubicBezTo>
                  <a:cubicBezTo>
                    <a:pt x="262" y="636"/>
                    <a:pt x="245" y="613"/>
                    <a:pt x="231" y="585"/>
                  </a:cubicBezTo>
                  <a:cubicBezTo>
                    <a:pt x="229" y="581"/>
                    <a:pt x="227" y="578"/>
                    <a:pt x="226" y="575"/>
                  </a:cubicBezTo>
                  <a:cubicBezTo>
                    <a:pt x="259" y="569"/>
                    <a:pt x="294" y="559"/>
                    <a:pt x="329" y="544"/>
                  </a:cubicBezTo>
                  <a:cubicBezTo>
                    <a:pt x="365" y="559"/>
                    <a:pt x="400" y="569"/>
                    <a:pt x="433" y="575"/>
                  </a:cubicBezTo>
                  <a:cubicBezTo>
                    <a:pt x="431" y="578"/>
                    <a:pt x="429" y="581"/>
                    <a:pt x="428" y="585"/>
                  </a:cubicBezTo>
                  <a:close/>
                  <a:moveTo>
                    <a:pt x="582" y="382"/>
                  </a:moveTo>
                  <a:cubicBezTo>
                    <a:pt x="599" y="408"/>
                    <a:pt x="610" y="434"/>
                    <a:pt x="614" y="457"/>
                  </a:cubicBezTo>
                  <a:cubicBezTo>
                    <a:pt x="618" y="478"/>
                    <a:pt x="616" y="496"/>
                    <a:pt x="608" y="511"/>
                  </a:cubicBezTo>
                  <a:cubicBezTo>
                    <a:pt x="592" y="538"/>
                    <a:pt x="554" y="553"/>
                    <a:pt x="501" y="553"/>
                  </a:cubicBezTo>
                  <a:cubicBezTo>
                    <a:pt x="491" y="553"/>
                    <a:pt x="482" y="553"/>
                    <a:pt x="472" y="552"/>
                  </a:cubicBezTo>
                  <a:cubicBezTo>
                    <a:pt x="483" y="520"/>
                    <a:pt x="492" y="485"/>
                    <a:pt x="497" y="447"/>
                  </a:cubicBezTo>
                  <a:cubicBezTo>
                    <a:pt x="527" y="423"/>
                    <a:pt x="554" y="398"/>
                    <a:pt x="575" y="373"/>
                  </a:cubicBezTo>
                  <a:cubicBezTo>
                    <a:pt x="578" y="376"/>
                    <a:pt x="580" y="379"/>
                    <a:pt x="582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620" y="2111"/>
              <a:ext cx="63" cy="63"/>
            </a:xfrm>
            <a:custGeom>
              <a:avLst/>
              <a:gdLst>
                <a:gd name="T0" fmla="*/ 50 w 100"/>
                <a:gd name="T1" fmla="*/ 0 h 100"/>
                <a:gd name="T2" fmla="*/ 0 w 100"/>
                <a:gd name="T3" fmla="*/ 50 h 100"/>
                <a:gd name="T4" fmla="*/ 50 w 100"/>
                <a:gd name="T5" fmla="*/ 100 h 100"/>
                <a:gd name="T6" fmla="*/ 100 w 100"/>
                <a:gd name="T7" fmla="*/ 50 h 100"/>
                <a:gd name="T8" fmla="*/ 50 w 100"/>
                <a:gd name="T9" fmla="*/ 0 h 100"/>
                <a:gd name="T10" fmla="*/ 50 w 100"/>
                <a:gd name="T11" fmla="*/ 72 h 100"/>
                <a:gd name="T12" fmla="*/ 28 w 100"/>
                <a:gd name="T13" fmla="*/ 50 h 100"/>
                <a:gd name="T14" fmla="*/ 50 w 100"/>
                <a:gd name="T15" fmla="*/ 28 h 100"/>
                <a:gd name="T16" fmla="*/ 72 w 100"/>
                <a:gd name="T17" fmla="*/ 50 h 100"/>
                <a:gd name="T18" fmla="*/ 50 w 100"/>
                <a:gd name="T19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8"/>
                    <a:pt x="23" y="100"/>
                    <a:pt x="50" y="100"/>
                  </a:cubicBezTo>
                  <a:cubicBezTo>
                    <a:pt x="78" y="100"/>
                    <a:pt x="100" y="78"/>
                    <a:pt x="100" y="50"/>
                  </a:cubicBezTo>
                  <a:cubicBezTo>
                    <a:pt x="100" y="22"/>
                    <a:pt x="78" y="0"/>
                    <a:pt x="50" y="0"/>
                  </a:cubicBezTo>
                  <a:close/>
                  <a:moveTo>
                    <a:pt x="50" y="72"/>
                  </a:moveTo>
                  <a:cubicBezTo>
                    <a:pt x="38" y="72"/>
                    <a:pt x="28" y="62"/>
                    <a:pt x="28" y="50"/>
                  </a:cubicBezTo>
                  <a:cubicBezTo>
                    <a:pt x="28" y="38"/>
                    <a:pt x="38" y="28"/>
                    <a:pt x="50" y="28"/>
                  </a:cubicBezTo>
                  <a:cubicBezTo>
                    <a:pt x="62" y="28"/>
                    <a:pt x="72" y="38"/>
                    <a:pt x="72" y="50"/>
                  </a:cubicBezTo>
                  <a:cubicBezTo>
                    <a:pt x="72" y="62"/>
                    <a:pt x="62" y="72"/>
                    <a:pt x="5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22" name="文本框 2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23" name="直接连接符 2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20071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研究方法及过程</a:t>
              </a:r>
              <a:endParaRPr lang="zh-CN" altLang="en-US" sz="2800" b="1" dirty="0">
                <a:solidFill>
                  <a:srgbClr val="E200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1" y="483801"/>
            <a:ext cx="10776837" cy="4260752"/>
          </a:xfrm>
          <a:prstGeom prst="rect">
            <a:avLst/>
          </a:prstGeom>
        </p:spPr>
      </p:pic>
      <p:sp>
        <p:nvSpPr>
          <p:cNvPr id="10" name="椭圆 9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SpPr/>
          <p:nvPr/>
        </p:nvSpPr>
        <p:spPr>
          <a:xfrm>
            <a:off x="5169666" y="1687843"/>
            <a:ext cx="1852668" cy="185266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dirty="0">
                <a:solidFill>
                  <a:srgbClr val="E16500"/>
                </a:solidFill>
              </a:rPr>
              <a:t>4</a:t>
            </a:r>
            <a:endParaRPr lang="zh-CN" altLang="en-US" sz="9600" b="1" dirty="0">
              <a:solidFill>
                <a:srgbClr val="E165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2998" y="5025265"/>
            <a:ext cx="636561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algn="ctr">
              <a:defRPr sz="5400" b="1">
                <a:gradFill>
                  <a:gsLst>
                    <a:gs pos="0">
                      <a:srgbClr val="2B84FE"/>
                    </a:gs>
                    <a:gs pos="100000">
                      <a:srgbClr val="20B1F4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rgbClr val="E16500"/>
                </a:solidFill>
              </a:rPr>
              <a:t>论文总结与致谢</a:t>
            </a:r>
            <a:endParaRPr lang="zh-CN" altLang="en-US" dirty="0">
              <a:solidFill>
                <a:srgbClr val="E16500"/>
              </a:solidFill>
            </a:endParaRPr>
          </a:p>
        </p:txBody>
      </p:sp>
      <p:sp>
        <p:nvSpPr>
          <p:cNvPr id="17" name="Shape 285"/>
          <p:cNvSpPr txBox="1"/>
          <p:nvPr/>
        </p:nvSpPr>
        <p:spPr>
          <a:xfrm>
            <a:off x="2520589" y="5952180"/>
            <a:ext cx="7190439" cy="490933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The user print the presentation and make it into a it into a film to be used in a wider field And I've waited longer for you than I've waited for any woman.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3" name="文本框 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4" name="直接连接符 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8880C"/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论文总结与致谢</a:t>
              </a:r>
              <a:endParaRPr lang="zh-CN" altLang="en-US" sz="2800" b="1" dirty="0">
                <a:solidFill>
                  <a:srgbClr val="E8880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GrpSpPr/>
          <p:nvPr/>
        </p:nvGrpSpPr>
        <p:grpSpPr>
          <a:xfrm>
            <a:off x="4241723" y="1884219"/>
            <a:ext cx="3463660" cy="4590543"/>
            <a:chOff x="4177112" y="1402950"/>
            <a:chExt cx="3406890" cy="4515304"/>
          </a:xfrm>
          <a:solidFill>
            <a:srgbClr val="E2007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4177112" y="1402950"/>
              <a:ext cx="3406890" cy="4515304"/>
            </a:xfrm>
            <a:custGeom>
              <a:avLst/>
              <a:gdLst>
                <a:gd name="T0" fmla="*/ 1132 w 2427"/>
                <a:gd name="T1" fmla="*/ 3164 h 3218"/>
                <a:gd name="T2" fmla="*/ 1103 w 2427"/>
                <a:gd name="T3" fmla="*/ 3002 h 3218"/>
                <a:gd name="T4" fmla="*/ 888 w 2427"/>
                <a:gd name="T5" fmla="*/ 2524 h 3218"/>
                <a:gd name="T6" fmla="*/ 681 w 2427"/>
                <a:gd name="T7" fmla="*/ 2512 h 3218"/>
                <a:gd name="T8" fmla="*/ 563 w 2427"/>
                <a:gd name="T9" fmla="*/ 2520 h 3218"/>
                <a:gd name="T10" fmla="*/ 270 w 2427"/>
                <a:gd name="T11" fmla="*/ 2454 h 3218"/>
                <a:gd name="T12" fmla="*/ 241 w 2427"/>
                <a:gd name="T13" fmla="*/ 2186 h 3218"/>
                <a:gd name="T14" fmla="*/ 195 w 2427"/>
                <a:gd name="T15" fmla="*/ 1972 h 3218"/>
                <a:gd name="T16" fmla="*/ 209 w 2427"/>
                <a:gd name="T17" fmla="*/ 1949 h 3218"/>
                <a:gd name="T18" fmla="*/ 156 w 2427"/>
                <a:gd name="T19" fmla="*/ 1889 h 3218"/>
                <a:gd name="T20" fmla="*/ 174 w 2427"/>
                <a:gd name="T21" fmla="*/ 1772 h 3218"/>
                <a:gd name="T22" fmla="*/ 111 w 2427"/>
                <a:gd name="T23" fmla="*/ 1781 h 3218"/>
                <a:gd name="T24" fmla="*/ 38 w 2427"/>
                <a:gd name="T25" fmla="*/ 1595 h 3218"/>
                <a:gd name="T26" fmla="*/ 154 w 2427"/>
                <a:gd name="T27" fmla="*/ 1399 h 3218"/>
                <a:gd name="T28" fmla="*/ 338 w 2427"/>
                <a:gd name="T29" fmla="*/ 504 h 3218"/>
                <a:gd name="T30" fmla="*/ 1090 w 2427"/>
                <a:gd name="T31" fmla="*/ 5 h 3218"/>
                <a:gd name="T32" fmla="*/ 2084 w 2427"/>
                <a:gd name="T33" fmla="*/ 244 h 3218"/>
                <a:gd name="T34" fmla="*/ 2258 w 2427"/>
                <a:gd name="T35" fmla="*/ 1562 h 3218"/>
                <a:gd name="T36" fmla="*/ 2026 w 2427"/>
                <a:gd name="T37" fmla="*/ 2008 h 3218"/>
                <a:gd name="T38" fmla="*/ 2036 w 2427"/>
                <a:gd name="T39" fmla="*/ 2679 h 3218"/>
                <a:gd name="T40" fmla="*/ 2055 w 2427"/>
                <a:gd name="T41" fmla="*/ 2773 h 3218"/>
                <a:gd name="T42" fmla="*/ 2070 w 2427"/>
                <a:gd name="T43" fmla="*/ 2839 h 3218"/>
                <a:gd name="T44" fmla="*/ 1460 w 2427"/>
                <a:gd name="T45" fmla="*/ 3147 h 3218"/>
                <a:gd name="T46" fmla="*/ 1288 w 2427"/>
                <a:gd name="T47" fmla="*/ 3193 h 3218"/>
                <a:gd name="T48" fmla="*/ 1219 w 2427"/>
                <a:gd name="T49" fmla="*/ 3213 h 3218"/>
                <a:gd name="T50" fmla="*/ 779 w 2427"/>
                <a:gd name="T51" fmla="*/ 2421 h 3218"/>
                <a:gd name="T52" fmla="*/ 1136 w 2427"/>
                <a:gd name="T53" fmla="*/ 2739 h 3218"/>
                <a:gd name="T54" fmla="*/ 1206 w 2427"/>
                <a:gd name="T55" fmla="*/ 3103 h 3218"/>
                <a:gd name="T56" fmla="*/ 1264 w 2427"/>
                <a:gd name="T57" fmla="*/ 3112 h 3218"/>
                <a:gd name="T58" fmla="*/ 1438 w 2427"/>
                <a:gd name="T59" fmla="*/ 3066 h 3218"/>
                <a:gd name="T60" fmla="*/ 1989 w 2427"/>
                <a:gd name="T61" fmla="*/ 2864 h 3218"/>
                <a:gd name="T62" fmla="*/ 1972 w 2427"/>
                <a:gd name="T63" fmla="*/ 2790 h 3218"/>
                <a:gd name="T64" fmla="*/ 1953 w 2427"/>
                <a:gd name="T65" fmla="*/ 2697 h 3218"/>
                <a:gd name="T66" fmla="*/ 1947 w 2427"/>
                <a:gd name="T67" fmla="*/ 1976 h 3218"/>
                <a:gd name="T68" fmla="*/ 2182 w 2427"/>
                <a:gd name="T69" fmla="*/ 1526 h 3218"/>
                <a:gd name="T70" fmla="*/ 2033 w 2427"/>
                <a:gd name="T71" fmla="*/ 311 h 3218"/>
                <a:gd name="T72" fmla="*/ 1097 w 2427"/>
                <a:gd name="T73" fmla="*/ 89 h 3218"/>
                <a:gd name="T74" fmla="*/ 341 w 2427"/>
                <a:gd name="T75" fmla="*/ 1039 h 3218"/>
                <a:gd name="T76" fmla="*/ 182 w 2427"/>
                <a:gd name="T77" fmla="*/ 1517 h 3218"/>
                <a:gd name="T78" fmla="*/ 107 w 2427"/>
                <a:gd name="T79" fmla="*/ 1696 h 3218"/>
                <a:gd name="T80" fmla="*/ 138 w 2427"/>
                <a:gd name="T81" fmla="*/ 1692 h 3218"/>
                <a:gd name="T82" fmla="*/ 257 w 2427"/>
                <a:gd name="T83" fmla="*/ 1757 h 3218"/>
                <a:gd name="T84" fmla="*/ 238 w 2427"/>
                <a:gd name="T85" fmla="*/ 1868 h 3218"/>
                <a:gd name="T86" fmla="*/ 289 w 2427"/>
                <a:gd name="T87" fmla="*/ 1915 h 3218"/>
                <a:gd name="T88" fmla="*/ 269 w 2427"/>
                <a:gd name="T89" fmla="*/ 2012 h 3218"/>
                <a:gd name="T90" fmla="*/ 325 w 2427"/>
                <a:gd name="T91" fmla="*/ 2177 h 3218"/>
                <a:gd name="T92" fmla="*/ 337 w 2427"/>
                <a:gd name="T93" fmla="*/ 2404 h 3218"/>
                <a:gd name="T94" fmla="*/ 556 w 2427"/>
                <a:gd name="T95" fmla="*/ 2436 h 3218"/>
                <a:gd name="T96" fmla="*/ 674 w 2427"/>
                <a:gd name="T97" fmla="*/ 242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27" h="3218">
                  <a:moveTo>
                    <a:pt x="1190" y="3218"/>
                  </a:moveTo>
                  <a:cubicBezTo>
                    <a:pt x="1169" y="3218"/>
                    <a:pt x="1142" y="3208"/>
                    <a:pt x="1132" y="3164"/>
                  </a:cubicBezTo>
                  <a:cubicBezTo>
                    <a:pt x="1129" y="3150"/>
                    <a:pt x="1126" y="3136"/>
                    <a:pt x="1123" y="3119"/>
                  </a:cubicBezTo>
                  <a:cubicBezTo>
                    <a:pt x="1115" y="3080"/>
                    <a:pt x="1109" y="3040"/>
                    <a:pt x="1103" y="3002"/>
                  </a:cubicBezTo>
                  <a:cubicBezTo>
                    <a:pt x="1091" y="2922"/>
                    <a:pt x="1078" y="2840"/>
                    <a:pt x="1055" y="2762"/>
                  </a:cubicBezTo>
                  <a:cubicBezTo>
                    <a:pt x="1018" y="2633"/>
                    <a:pt x="963" y="2555"/>
                    <a:pt x="888" y="2524"/>
                  </a:cubicBezTo>
                  <a:cubicBezTo>
                    <a:pt x="857" y="2511"/>
                    <a:pt x="822" y="2506"/>
                    <a:pt x="779" y="2506"/>
                  </a:cubicBezTo>
                  <a:cubicBezTo>
                    <a:pt x="747" y="2506"/>
                    <a:pt x="714" y="2509"/>
                    <a:pt x="681" y="2512"/>
                  </a:cubicBezTo>
                  <a:cubicBezTo>
                    <a:pt x="657" y="2514"/>
                    <a:pt x="631" y="2516"/>
                    <a:pt x="606" y="2517"/>
                  </a:cubicBezTo>
                  <a:cubicBezTo>
                    <a:pt x="593" y="2518"/>
                    <a:pt x="579" y="2519"/>
                    <a:pt x="563" y="2520"/>
                  </a:cubicBezTo>
                  <a:cubicBezTo>
                    <a:pt x="534" y="2523"/>
                    <a:pt x="500" y="2525"/>
                    <a:pt x="467" y="2525"/>
                  </a:cubicBezTo>
                  <a:cubicBezTo>
                    <a:pt x="405" y="2525"/>
                    <a:pt x="317" y="2518"/>
                    <a:pt x="270" y="2454"/>
                  </a:cubicBezTo>
                  <a:cubicBezTo>
                    <a:pt x="228" y="2398"/>
                    <a:pt x="234" y="2327"/>
                    <a:pt x="239" y="2264"/>
                  </a:cubicBezTo>
                  <a:cubicBezTo>
                    <a:pt x="241" y="2236"/>
                    <a:pt x="243" y="2209"/>
                    <a:pt x="241" y="2186"/>
                  </a:cubicBezTo>
                  <a:cubicBezTo>
                    <a:pt x="239" y="2165"/>
                    <a:pt x="227" y="2148"/>
                    <a:pt x="213" y="2128"/>
                  </a:cubicBezTo>
                  <a:cubicBezTo>
                    <a:pt x="190" y="2095"/>
                    <a:pt x="155" y="2045"/>
                    <a:pt x="195" y="1972"/>
                  </a:cubicBezTo>
                  <a:cubicBezTo>
                    <a:pt x="198" y="1967"/>
                    <a:pt x="200" y="1963"/>
                    <a:pt x="203" y="1959"/>
                  </a:cubicBezTo>
                  <a:cubicBezTo>
                    <a:pt x="205" y="1956"/>
                    <a:pt x="207" y="1952"/>
                    <a:pt x="209" y="1949"/>
                  </a:cubicBezTo>
                  <a:cubicBezTo>
                    <a:pt x="208" y="1948"/>
                    <a:pt x="206" y="1947"/>
                    <a:pt x="205" y="1946"/>
                  </a:cubicBezTo>
                  <a:cubicBezTo>
                    <a:pt x="190" y="1938"/>
                    <a:pt x="164" y="1924"/>
                    <a:pt x="156" y="1889"/>
                  </a:cubicBezTo>
                  <a:cubicBezTo>
                    <a:pt x="149" y="1858"/>
                    <a:pt x="159" y="1830"/>
                    <a:pt x="166" y="1808"/>
                  </a:cubicBezTo>
                  <a:cubicBezTo>
                    <a:pt x="171" y="1794"/>
                    <a:pt x="175" y="1781"/>
                    <a:pt x="174" y="1772"/>
                  </a:cubicBezTo>
                  <a:cubicBezTo>
                    <a:pt x="168" y="1772"/>
                    <a:pt x="161" y="1774"/>
                    <a:pt x="153" y="1775"/>
                  </a:cubicBezTo>
                  <a:cubicBezTo>
                    <a:pt x="140" y="1778"/>
                    <a:pt x="126" y="1781"/>
                    <a:pt x="111" y="1781"/>
                  </a:cubicBezTo>
                  <a:cubicBezTo>
                    <a:pt x="90" y="1781"/>
                    <a:pt x="73" y="1775"/>
                    <a:pt x="59" y="1765"/>
                  </a:cubicBezTo>
                  <a:cubicBezTo>
                    <a:pt x="8" y="1729"/>
                    <a:pt x="0" y="1665"/>
                    <a:pt x="38" y="1595"/>
                  </a:cubicBezTo>
                  <a:cubicBezTo>
                    <a:pt x="60" y="1553"/>
                    <a:pt x="85" y="1512"/>
                    <a:pt x="110" y="1472"/>
                  </a:cubicBezTo>
                  <a:cubicBezTo>
                    <a:pt x="125" y="1448"/>
                    <a:pt x="140" y="1424"/>
                    <a:pt x="154" y="1399"/>
                  </a:cubicBezTo>
                  <a:cubicBezTo>
                    <a:pt x="212" y="1300"/>
                    <a:pt x="269" y="1181"/>
                    <a:pt x="257" y="1047"/>
                  </a:cubicBezTo>
                  <a:cubicBezTo>
                    <a:pt x="240" y="854"/>
                    <a:pt x="265" y="686"/>
                    <a:pt x="338" y="504"/>
                  </a:cubicBezTo>
                  <a:cubicBezTo>
                    <a:pt x="400" y="351"/>
                    <a:pt x="502" y="229"/>
                    <a:pt x="641" y="142"/>
                  </a:cubicBezTo>
                  <a:cubicBezTo>
                    <a:pt x="767" y="64"/>
                    <a:pt x="919" y="17"/>
                    <a:pt x="1090" y="5"/>
                  </a:cubicBezTo>
                  <a:cubicBezTo>
                    <a:pt x="1136" y="1"/>
                    <a:pt x="1183" y="0"/>
                    <a:pt x="1230" y="0"/>
                  </a:cubicBezTo>
                  <a:cubicBezTo>
                    <a:pt x="1429" y="0"/>
                    <a:pt x="1804" y="31"/>
                    <a:pt x="2084" y="244"/>
                  </a:cubicBezTo>
                  <a:cubicBezTo>
                    <a:pt x="2257" y="376"/>
                    <a:pt x="2363" y="554"/>
                    <a:pt x="2390" y="760"/>
                  </a:cubicBezTo>
                  <a:cubicBezTo>
                    <a:pt x="2427" y="1042"/>
                    <a:pt x="2385" y="1297"/>
                    <a:pt x="2258" y="1562"/>
                  </a:cubicBezTo>
                  <a:cubicBezTo>
                    <a:pt x="2227" y="1627"/>
                    <a:pt x="2191" y="1691"/>
                    <a:pt x="2156" y="1752"/>
                  </a:cubicBezTo>
                  <a:cubicBezTo>
                    <a:pt x="2109" y="1835"/>
                    <a:pt x="2061" y="1920"/>
                    <a:pt x="2026" y="2008"/>
                  </a:cubicBezTo>
                  <a:cubicBezTo>
                    <a:pt x="1979" y="2124"/>
                    <a:pt x="1966" y="2261"/>
                    <a:pt x="1988" y="2425"/>
                  </a:cubicBezTo>
                  <a:cubicBezTo>
                    <a:pt x="1999" y="2510"/>
                    <a:pt x="2018" y="2596"/>
                    <a:pt x="2036" y="2679"/>
                  </a:cubicBezTo>
                  <a:cubicBezTo>
                    <a:pt x="2040" y="2701"/>
                    <a:pt x="2040" y="2701"/>
                    <a:pt x="2040" y="2701"/>
                  </a:cubicBezTo>
                  <a:cubicBezTo>
                    <a:pt x="2046" y="2725"/>
                    <a:pt x="2050" y="2749"/>
                    <a:pt x="2055" y="2773"/>
                  </a:cubicBezTo>
                  <a:cubicBezTo>
                    <a:pt x="2058" y="2788"/>
                    <a:pt x="2061" y="2803"/>
                    <a:pt x="2064" y="2818"/>
                  </a:cubicBezTo>
                  <a:cubicBezTo>
                    <a:pt x="2065" y="2824"/>
                    <a:pt x="2068" y="2831"/>
                    <a:pt x="2070" y="2839"/>
                  </a:cubicBezTo>
                  <a:cubicBezTo>
                    <a:pt x="2082" y="2878"/>
                    <a:pt x="2103" y="2949"/>
                    <a:pt x="2041" y="2985"/>
                  </a:cubicBezTo>
                  <a:cubicBezTo>
                    <a:pt x="2024" y="2995"/>
                    <a:pt x="1936" y="3021"/>
                    <a:pt x="1460" y="3147"/>
                  </a:cubicBezTo>
                  <a:cubicBezTo>
                    <a:pt x="1383" y="3167"/>
                    <a:pt x="1323" y="3183"/>
                    <a:pt x="1308" y="3188"/>
                  </a:cubicBezTo>
                  <a:cubicBezTo>
                    <a:pt x="1288" y="3193"/>
                    <a:pt x="1288" y="3193"/>
                    <a:pt x="1288" y="3193"/>
                  </a:cubicBezTo>
                  <a:cubicBezTo>
                    <a:pt x="1266" y="3200"/>
                    <a:pt x="1244" y="3206"/>
                    <a:pt x="1222" y="3212"/>
                  </a:cubicBezTo>
                  <a:cubicBezTo>
                    <a:pt x="1219" y="3213"/>
                    <a:pt x="1219" y="3213"/>
                    <a:pt x="1219" y="3213"/>
                  </a:cubicBezTo>
                  <a:cubicBezTo>
                    <a:pt x="1210" y="3215"/>
                    <a:pt x="1200" y="3218"/>
                    <a:pt x="1190" y="3218"/>
                  </a:cubicBezTo>
                  <a:close/>
                  <a:moveTo>
                    <a:pt x="779" y="2421"/>
                  </a:moveTo>
                  <a:cubicBezTo>
                    <a:pt x="834" y="2421"/>
                    <a:pt x="878" y="2429"/>
                    <a:pt x="920" y="2446"/>
                  </a:cubicBezTo>
                  <a:cubicBezTo>
                    <a:pt x="1020" y="2487"/>
                    <a:pt x="1091" y="2583"/>
                    <a:pt x="1136" y="2739"/>
                  </a:cubicBezTo>
                  <a:cubicBezTo>
                    <a:pt x="1160" y="2821"/>
                    <a:pt x="1174" y="2907"/>
                    <a:pt x="1187" y="2989"/>
                  </a:cubicBezTo>
                  <a:cubicBezTo>
                    <a:pt x="1192" y="3026"/>
                    <a:pt x="1199" y="3065"/>
                    <a:pt x="1206" y="3103"/>
                  </a:cubicBezTo>
                  <a:cubicBezTo>
                    <a:pt x="1207" y="3112"/>
                    <a:pt x="1209" y="3120"/>
                    <a:pt x="1210" y="3128"/>
                  </a:cubicBezTo>
                  <a:cubicBezTo>
                    <a:pt x="1228" y="3123"/>
                    <a:pt x="1246" y="3117"/>
                    <a:pt x="1264" y="3112"/>
                  </a:cubicBezTo>
                  <a:cubicBezTo>
                    <a:pt x="1284" y="3107"/>
                    <a:pt x="1284" y="3107"/>
                    <a:pt x="1284" y="3107"/>
                  </a:cubicBezTo>
                  <a:cubicBezTo>
                    <a:pt x="1300" y="3102"/>
                    <a:pt x="1358" y="3087"/>
                    <a:pt x="1438" y="3066"/>
                  </a:cubicBezTo>
                  <a:cubicBezTo>
                    <a:pt x="1607" y="3021"/>
                    <a:pt x="1955" y="2929"/>
                    <a:pt x="1999" y="2912"/>
                  </a:cubicBezTo>
                  <a:cubicBezTo>
                    <a:pt x="2001" y="2903"/>
                    <a:pt x="1993" y="2876"/>
                    <a:pt x="1989" y="2864"/>
                  </a:cubicBezTo>
                  <a:cubicBezTo>
                    <a:pt x="1986" y="2854"/>
                    <a:pt x="1983" y="2845"/>
                    <a:pt x="1982" y="2835"/>
                  </a:cubicBezTo>
                  <a:cubicBezTo>
                    <a:pt x="1978" y="2820"/>
                    <a:pt x="1975" y="2805"/>
                    <a:pt x="1972" y="2790"/>
                  </a:cubicBezTo>
                  <a:cubicBezTo>
                    <a:pt x="1968" y="2766"/>
                    <a:pt x="1963" y="2742"/>
                    <a:pt x="1958" y="2718"/>
                  </a:cubicBezTo>
                  <a:cubicBezTo>
                    <a:pt x="1953" y="2697"/>
                    <a:pt x="1953" y="2697"/>
                    <a:pt x="1953" y="2697"/>
                  </a:cubicBezTo>
                  <a:cubicBezTo>
                    <a:pt x="1935" y="2612"/>
                    <a:pt x="1916" y="2524"/>
                    <a:pt x="1904" y="2436"/>
                  </a:cubicBezTo>
                  <a:cubicBezTo>
                    <a:pt x="1881" y="2257"/>
                    <a:pt x="1895" y="2106"/>
                    <a:pt x="1947" y="1976"/>
                  </a:cubicBezTo>
                  <a:cubicBezTo>
                    <a:pt x="1985" y="1884"/>
                    <a:pt x="2035" y="1796"/>
                    <a:pt x="2083" y="1711"/>
                  </a:cubicBezTo>
                  <a:cubicBezTo>
                    <a:pt x="2117" y="1650"/>
                    <a:pt x="2152" y="1588"/>
                    <a:pt x="2182" y="1526"/>
                  </a:cubicBezTo>
                  <a:cubicBezTo>
                    <a:pt x="2302" y="1276"/>
                    <a:pt x="2341" y="1036"/>
                    <a:pt x="2306" y="771"/>
                  </a:cubicBezTo>
                  <a:cubicBezTo>
                    <a:pt x="2282" y="588"/>
                    <a:pt x="2188" y="429"/>
                    <a:pt x="2033" y="311"/>
                  </a:cubicBezTo>
                  <a:cubicBezTo>
                    <a:pt x="1772" y="114"/>
                    <a:pt x="1418" y="84"/>
                    <a:pt x="1230" y="84"/>
                  </a:cubicBezTo>
                  <a:cubicBezTo>
                    <a:pt x="1185" y="84"/>
                    <a:pt x="1140" y="86"/>
                    <a:pt x="1097" y="89"/>
                  </a:cubicBezTo>
                  <a:cubicBezTo>
                    <a:pt x="904" y="103"/>
                    <a:pt x="559" y="180"/>
                    <a:pt x="417" y="535"/>
                  </a:cubicBezTo>
                  <a:cubicBezTo>
                    <a:pt x="349" y="705"/>
                    <a:pt x="325" y="860"/>
                    <a:pt x="341" y="1039"/>
                  </a:cubicBezTo>
                  <a:cubicBezTo>
                    <a:pt x="355" y="1198"/>
                    <a:pt x="291" y="1332"/>
                    <a:pt x="227" y="1442"/>
                  </a:cubicBezTo>
                  <a:cubicBezTo>
                    <a:pt x="212" y="1467"/>
                    <a:pt x="197" y="1492"/>
                    <a:pt x="182" y="1517"/>
                  </a:cubicBezTo>
                  <a:cubicBezTo>
                    <a:pt x="158" y="1555"/>
                    <a:pt x="133" y="1595"/>
                    <a:pt x="112" y="1635"/>
                  </a:cubicBezTo>
                  <a:cubicBezTo>
                    <a:pt x="96" y="1665"/>
                    <a:pt x="94" y="1686"/>
                    <a:pt x="107" y="1696"/>
                  </a:cubicBezTo>
                  <a:cubicBezTo>
                    <a:pt x="108" y="1696"/>
                    <a:pt x="109" y="1696"/>
                    <a:pt x="111" y="1696"/>
                  </a:cubicBezTo>
                  <a:cubicBezTo>
                    <a:pt x="118" y="1696"/>
                    <a:pt x="128" y="1694"/>
                    <a:pt x="138" y="1692"/>
                  </a:cubicBezTo>
                  <a:cubicBezTo>
                    <a:pt x="151" y="1690"/>
                    <a:pt x="164" y="1687"/>
                    <a:pt x="178" y="1687"/>
                  </a:cubicBezTo>
                  <a:cubicBezTo>
                    <a:pt x="221" y="1687"/>
                    <a:pt x="250" y="1713"/>
                    <a:pt x="257" y="1757"/>
                  </a:cubicBezTo>
                  <a:cubicBezTo>
                    <a:pt x="262" y="1786"/>
                    <a:pt x="253" y="1813"/>
                    <a:pt x="246" y="1834"/>
                  </a:cubicBezTo>
                  <a:cubicBezTo>
                    <a:pt x="242" y="1847"/>
                    <a:pt x="238" y="1860"/>
                    <a:pt x="238" y="1868"/>
                  </a:cubicBezTo>
                  <a:cubicBezTo>
                    <a:pt x="240" y="1869"/>
                    <a:pt x="243" y="1871"/>
                    <a:pt x="245" y="1872"/>
                  </a:cubicBezTo>
                  <a:cubicBezTo>
                    <a:pt x="258" y="1879"/>
                    <a:pt x="278" y="1890"/>
                    <a:pt x="289" y="1915"/>
                  </a:cubicBezTo>
                  <a:cubicBezTo>
                    <a:pt x="306" y="1953"/>
                    <a:pt x="285" y="1986"/>
                    <a:pt x="274" y="2003"/>
                  </a:cubicBezTo>
                  <a:cubicBezTo>
                    <a:pt x="272" y="2007"/>
                    <a:pt x="271" y="2010"/>
                    <a:pt x="269" y="2012"/>
                  </a:cubicBezTo>
                  <a:cubicBezTo>
                    <a:pt x="255" y="2039"/>
                    <a:pt x="259" y="2047"/>
                    <a:pt x="282" y="2080"/>
                  </a:cubicBezTo>
                  <a:cubicBezTo>
                    <a:pt x="299" y="2104"/>
                    <a:pt x="320" y="2134"/>
                    <a:pt x="325" y="2177"/>
                  </a:cubicBezTo>
                  <a:cubicBezTo>
                    <a:pt x="328" y="2208"/>
                    <a:pt x="325" y="2240"/>
                    <a:pt x="323" y="2271"/>
                  </a:cubicBezTo>
                  <a:cubicBezTo>
                    <a:pt x="319" y="2324"/>
                    <a:pt x="314" y="2373"/>
                    <a:pt x="337" y="2404"/>
                  </a:cubicBezTo>
                  <a:cubicBezTo>
                    <a:pt x="356" y="2428"/>
                    <a:pt x="399" y="2441"/>
                    <a:pt x="467" y="2441"/>
                  </a:cubicBezTo>
                  <a:cubicBezTo>
                    <a:pt x="497" y="2441"/>
                    <a:pt x="529" y="2438"/>
                    <a:pt x="556" y="2436"/>
                  </a:cubicBezTo>
                  <a:cubicBezTo>
                    <a:pt x="573" y="2435"/>
                    <a:pt x="588" y="2434"/>
                    <a:pt x="602" y="2433"/>
                  </a:cubicBezTo>
                  <a:cubicBezTo>
                    <a:pt x="625" y="2432"/>
                    <a:pt x="649" y="2430"/>
                    <a:pt x="674" y="2428"/>
                  </a:cubicBezTo>
                  <a:cubicBezTo>
                    <a:pt x="708" y="2425"/>
                    <a:pt x="743" y="2421"/>
                    <a:pt x="779" y="24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2400" kern="0">
                <a:solidFill>
                  <a:prstClr val="black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218905" y="1763218"/>
              <a:ext cx="1667103" cy="2557414"/>
              <a:chOff x="8575675" y="857250"/>
              <a:chExt cx="1631950" cy="2503488"/>
            </a:xfrm>
            <a:grpFill/>
          </p:grpSpPr>
          <p:sp>
            <p:nvSpPr>
              <p:cNvPr id="11" name="Freeform 6"/>
              <p:cNvSpPr/>
              <p:nvPr/>
            </p:nvSpPr>
            <p:spPr bwMode="auto">
              <a:xfrm>
                <a:off x="9074150" y="271462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8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8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8"/>
                      <a:pt x="349" y="28"/>
                      <a:pt x="349" y="28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9074150" y="285364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9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9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9"/>
                      <a:pt x="349" y="29"/>
                      <a:pt x="349" y="29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9104313" y="2992665"/>
                <a:ext cx="569913" cy="121523"/>
              </a:xfrm>
              <a:custGeom>
                <a:avLst/>
                <a:gdLst>
                  <a:gd name="T0" fmla="*/ 287 w 316"/>
                  <a:gd name="T1" fmla="*/ 0 h 71"/>
                  <a:gd name="T2" fmla="*/ 29 w 316"/>
                  <a:gd name="T3" fmla="*/ 0 h 71"/>
                  <a:gd name="T4" fmla="*/ 0 w 316"/>
                  <a:gd name="T5" fmla="*/ 29 h 71"/>
                  <a:gd name="T6" fmla="*/ 0 w 316"/>
                  <a:gd name="T7" fmla="*/ 42 h 71"/>
                  <a:gd name="T8" fmla="*/ 29 w 316"/>
                  <a:gd name="T9" fmla="*/ 71 h 71"/>
                  <a:gd name="T10" fmla="*/ 287 w 316"/>
                  <a:gd name="T11" fmla="*/ 71 h 71"/>
                  <a:gd name="T12" fmla="*/ 316 w 316"/>
                  <a:gd name="T13" fmla="*/ 42 h 71"/>
                  <a:gd name="T14" fmla="*/ 316 w 316"/>
                  <a:gd name="T15" fmla="*/ 29 h 71"/>
                  <a:gd name="T16" fmla="*/ 287 w 316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1">
                    <a:moveTo>
                      <a:pt x="287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287" y="71"/>
                      <a:pt x="287" y="71"/>
                      <a:pt x="287" y="71"/>
                    </a:cubicBezTo>
                    <a:cubicBezTo>
                      <a:pt x="303" y="71"/>
                      <a:pt x="316" y="58"/>
                      <a:pt x="316" y="42"/>
                    </a:cubicBezTo>
                    <a:cubicBezTo>
                      <a:pt x="316" y="29"/>
                      <a:pt x="316" y="29"/>
                      <a:pt x="316" y="29"/>
                    </a:cubicBezTo>
                    <a:cubicBezTo>
                      <a:pt x="316" y="13"/>
                      <a:pt x="303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9223375" y="3131686"/>
                <a:ext cx="331788" cy="121523"/>
              </a:xfrm>
              <a:custGeom>
                <a:avLst/>
                <a:gdLst>
                  <a:gd name="T0" fmla="*/ 155 w 184"/>
                  <a:gd name="T1" fmla="*/ 0 h 71"/>
                  <a:gd name="T2" fmla="*/ 29 w 184"/>
                  <a:gd name="T3" fmla="*/ 0 h 71"/>
                  <a:gd name="T4" fmla="*/ 0 w 184"/>
                  <a:gd name="T5" fmla="*/ 29 h 71"/>
                  <a:gd name="T6" fmla="*/ 0 w 184"/>
                  <a:gd name="T7" fmla="*/ 42 h 71"/>
                  <a:gd name="T8" fmla="*/ 29 w 184"/>
                  <a:gd name="T9" fmla="*/ 71 h 71"/>
                  <a:gd name="T10" fmla="*/ 155 w 184"/>
                  <a:gd name="T11" fmla="*/ 71 h 71"/>
                  <a:gd name="T12" fmla="*/ 184 w 184"/>
                  <a:gd name="T13" fmla="*/ 42 h 71"/>
                  <a:gd name="T14" fmla="*/ 184 w 184"/>
                  <a:gd name="T15" fmla="*/ 29 h 71"/>
                  <a:gd name="T16" fmla="*/ 155 w 184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1">
                    <a:moveTo>
                      <a:pt x="15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71" y="71"/>
                      <a:pt x="184" y="58"/>
                      <a:pt x="184" y="42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13"/>
                      <a:pt x="171" y="0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8575675" y="857250"/>
                <a:ext cx="1631950" cy="2503488"/>
              </a:xfrm>
              <a:custGeom>
                <a:avLst/>
                <a:gdLst>
                  <a:gd name="T0" fmla="*/ 774 w 906"/>
                  <a:gd name="T1" fmla="*/ 136 h 1391"/>
                  <a:gd name="T2" fmla="*/ 482 w 906"/>
                  <a:gd name="T3" fmla="*/ 1 h 1391"/>
                  <a:gd name="T4" fmla="*/ 481 w 906"/>
                  <a:gd name="T5" fmla="*/ 1 h 1391"/>
                  <a:gd name="T6" fmla="*/ 425 w 906"/>
                  <a:gd name="T7" fmla="*/ 1 h 1391"/>
                  <a:gd name="T8" fmla="*/ 424 w 906"/>
                  <a:gd name="T9" fmla="*/ 1 h 1391"/>
                  <a:gd name="T10" fmla="*/ 132 w 906"/>
                  <a:gd name="T11" fmla="*/ 136 h 1391"/>
                  <a:gd name="T12" fmla="*/ 52 w 906"/>
                  <a:gd name="T13" fmla="*/ 671 h 1391"/>
                  <a:gd name="T14" fmla="*/ 221 w 906"/>
                  <a:gd name="T15" fmla="*/ 915 h 1391"/>
                  <a:gd name="T16" fmla="*/ 216 w 906"/>
                  <a:gd name="T17" fmla="*/ 1060 h 1391"/>
                  <a:gd name="T18" fmla="*/ 221 w 906"/>
                  <a:gd name="T19" fmla="*/ 1105 h 1391"/>
                  <a:gd name="T20" fmla="*/ 216 w 906"/>
                  <a:gd name="T21" fmla="*/ 1149 h 1391"/>
                  <a:gd name="T22" fmla="*/ 232 w 906"/>
                  <a:gd name="T23" fmla="*/ 1212 h 1391"/>
                  <a:gd name="T24" fmla="*/ 299 w 906"/>
                  <a:gd name="T25" fmla="*/ 1313 h 1391"/>
                  <a:gd name="T26" fmla="*/ 516 w 906"/>
                  <a:gd name="T27" fmla="*/ 1391 h 1391"/>
                  <a:gd name="T28" fmla="*/ 673 w 906"/>
                  <a:gd name="T29" fmla="*/ 1225 h 1391"/>
                  <a:gd name="T30" fmla="*/ 673 w 906"/>
                  <a:gd name="T31" fmla="*/ 1203 h 1391"/>
                  <a:gd name="T32" fmla="*/ 690 w 906"/>
                  <a:gd name="T33" fmla="*/ 1136 h 1391"/>
                  <a:gd name="T34" fmla="*/ 690 w 906"/>
                  <a:gd name="T35" fmla="*/ 1074 h 1391"/>
                  <a:gd name="T36" fmla="*/ 678 w 906"/>
                  <a:gd name="T37" fmla="*/ 1015 h 1391"/>
                  <a:gd name="T38" fmla="*/ 754 w 906"/>
                  <a:gd name="T39" fmla="*/ 801 h 1391"/>
                  <a:gd name="T40" fmla="*/ 903 w 906"/>
                  <a:gd name="T41" fmla="*/ 457 h 1391"/>
                  <a:gd name="T42" fmla="*/ 728 w 906"/>
                  <a:gd name="T43" fmla="*/ 775 h 1391"/>
                  <a:gd name="T44" fmla="*/ 639 w 906"/>
                  <a:gd name="T45" fmla="*/ 1024 h 1391"/>
                  <a:gd name="T46" fmla="*/ 653 w 906"/>
                  <a:gd name="T47" fmla="*/ 1074 h 1391"/>
                  <a:gd name="T48" fmla="*/ 653 w 906"/>
                  <a:gd name="T49" fmla="*/ 1136 h 1391"/>
                  <a:gd name="T50" fmla="*/ 633 w 906"/>
                  <a:gd name="T51" fmla="*/ 1192 h 1391"/>
                  <a:gd name="T52" fmla="*/ 636 w 906"/>
                  <a:gd name="T53" fmla="*/ 1225 h 1391"/>
                  <a:gd name="T54" fmla="*/ 570 w 906"/>
                  <a:gd name="T55" fmla="*/ 1280 h 1391"/>
                  <a:gd name="T56" fmla="*/ 571 w 906"/>
                  <a:gd name="T57" fmla="*/ 1299 h 1391"/>
                  <a:gd name="T58" fmla="*/ 390 w 906"/>
                  <a:gd name="T59" fmla="*/ 1354 h 1391"/>
                  <a:gd name="T60" fmla="*/ 335 w 906"/>
                  <a:gd name="T61" fmla="*/ 1286 h 1391"/>
                  <a:gd name="T62" fmla="*/ 324 w 906"/>
                  <a:gd name="T63" fmla="*/ 1280 h 1391"/>
                  <a:gd name="T64" fmla="*/ 269 w 906"/>
                  <a:gd name="T65" fmla="*/ 1212 h 1391"/>
                  <a:gd name="T66" fmla="*/ 253 w 906"/>
                  <a:gd name="T67" fmla="*/ 1149 h 1391"/>
                  <a:gd name="T68" fmla="*/ 263 w 906"/>
                  <a:gd name="T69" fmla="*/ 1105 h 1391"/>
                  <a:gd name="T70" fmla="*/ 253 w 906"/>
                  <a:gd name="T71" fmla="*/ 1060 h 1391"/>
                  <a:gd name="T72" fmla="*/ 258 w 906"/>
                  <a:gd name="T73" fmla="*/ 913 h 1391"/>
                  <a:gd name="T74" fmla="*/ 85 w 906"/>
                  <a:gd name="T75" fmla="*/ 655 h 1391"/>
                  <a:gd name="T76" fmla="*/ 158 w 906"/>
                  <a:gd name="T77" fmla="*/ 161 h 1391"/>
                  <a:gd name="T78" fmla="*/ 453 w 906"/>
                  <a:gd name="T79" fmla="*/ 37 h 1391"/>
                  <a:gd name="T80" fmla="*/ 747 w 906"/>
                  <a:gd name="T81" fmla="*/ 161 h 1391"/>
                  <a:gd name="T82" fmla="*/ 820 w 906"/>
                  <a:gd name="T83" fmla="*/ 655 h 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6" h="1391">
                    <a:moveTo>
                      <a:pt x="903" y="457"/>
                    </a:moveTo>
                    <a:cubicBezTo>
                      <a:pt x="903" y="335"/>
                      <a:pt x="857" y="221"/>
                      <a:pt x="774" y="136"/>
                    </a:cubicBezTo>
                    <a:cubicBezTo>
                      <a:pt x="735" y="96"/>
                      <a:pt x="690" y="64"/>
                      <a:pt x="640" y="41"/>
                    </a:cubicBezTo>
                    <a:cubicBezTo>
                      <a:pt x="590" y="18"/>
                      <a:pt x="537" y="5"/>
                      <a:pt x="482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79" y="1"/>
                      <a:pt x="461" y="0"/>
                      <a:pt x="453" y="0"/>
                    </a:cubicBezTo>
                    <a:cubicBezTo>
                      <a:pt x="444" y="0"/>
                      <a:pt x="427" y="1"/>
                      <a:pt x="425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368" y="5"/>
                      <a:pt x="315" y="18"/>
                      <a:pt x="265" y="41"/>
                    </a:cubicBezTo>
                    <a:cubicBezTo>
                      <a:pt x="215" y="64"/>
                      <a:pt x="171" y="96"/>
                      <a:pt x="132" y="136"/>
                    </a:cubicBezTo>
                    <a:cubicBezTo>
                      <a:pt x="49" y="221"/>
                      <a:pt x="3" y="335"/>
                      <a:pt x="2" y="457"/>
                    </a:cubicBezTo>
                    <a:cubicBezTo>
                      <a:pt x="1" y="477"/>
                      <a:pt x="0" y="567"/>
                      <a:pt x="52" y="671"/>
                    </a:cubicBezTo>
                    <a:cubicBezTo>
                      <a:pt x="80" y="729"/>
                      <a:pt x="120" y="769"/>
                      <a:pt x="152" y="801"/>
                    </a:cubicBezTo>
                    <a:cubicBezTo>
                      <a:pt x="193" y="842"/>
                      <a:pt x="218" y="867"/>
                      <a:pt x="221" y="915"/>
                    </a:cubicBezTo>
                    <a:cubicBezTo>
                      <a:pt x="221" y="927"/>
                      <a:pt x="224" y="981"/>
                      <a:pt x="228" y="1015"/>
                    </a:cubicBezTo>
                    <a:cubicBezTo>
                      <a:pt x="220" y="1029"/>
                      <a:pt x="216" y="1044"/>
                      <a:pt x="216" y="1060"/>
                    </a:cubicBezTo>
                    <a:cubicBezTo>
                      <a:pt x="216" y="1074"/>
                      <a:pt x="216" y="1074"/>
                      <a:pt x="216" y="1074"/>
                    </a:cubicBezTo>
                    <a:cubicBezTo>
                      <a:pt x="216" y="1084"/>
                      <a:pt x="218" y="1095"/>
                      <a:pt x="221" y="1105"/>
                    </a:cubicBezTo>
                    <a:cubicBezTo>
                      <a:pt x="218" y="1115"/>
                      <a:pt x="216" y="1125"/>
                      <a:pt x="216" y="1136"/>
                    </a:cubicBezTo>
                    <a:cubicBezTo>
                      <a:pt x="216" y="1149"/>
                      <a:pt x="216" y="1149"/>
                      <a:pt x="216" y="1149"/>
                    </a:cubicBezTo>
                    <a:cubicBezTo>
                      <a:pt x="216" y="1169"/>
                      <a:pt x="222" y="1187"/>
                      <a:pt x="233" y="1203"/>
                    </a:cubicBezTo>
                    <a:cubicBezTo>
                      <a:pt x="232" y="1206"/>
                      <a:pt x="232" y="1209"/>
                      <a:pt x="232" y="1212"/>
                    </a:cubicBezTo>
                    <a:cubicBezTo>
                      <a:pt x="232" y="1225"/>
                      <a:pt x="232" y="1225"/>
                      <a:pt x="232" y="1225"/>
                    </a:cubicBezTo>
                    <a:cubicBezTo>
                      <a:pt x="232" y="1267"/>
                      <a:pt x="261" y="1303"/>
                      <a:pt x="299" y="1313"/>
                    </a:cubicBezTo>
                    <a:cubicBezTo>
                      <a:pt x="306" y="1357"/>
                      <a:pt x="344" y="1391"/>
                      <a:pt x="390" y="1391"/>
                    </a:cubicBezTo>
                    <a:cubicBezTo>
                      <a:pt x="516" y="1391"/>
                      <a:pt x="516" y="1391"/>
                      <a:pt x="516" y="1391"/>
                    </a:cubicBezTo>
                    <a:cubicBezTo>
                      <a:pt x="562" y="1391"/>
                      <a:pt x="600" y="1357"/>
                      <a:pt x="606" y="1313"/>
                    </a:cubicBezTo>
                    <a:cubicBezTo>
                      <a:pt x="645" y="1303"/>
                      <a:pt x="673" y="1267"/>
                      <a:pt x="673" y="1225"/>
                    </a:cubicBezTo>
                    <a:cubicBezTo>
                      <a:pt x="673" y="1212"/>
                      <a:pt x="673" y="1212"/>
                      <a:pt x="673" y="1212"/>
                    </a:cubicBezTo>
                    <a:cubicBezTo>
                      <a:pt x="673" y="1209"/>
                      <a:pt x="673" y="1206"/>
                      <a:pt x="673" y="1203"/>
                    </a:cubicBezTo>
                    <a:cubicBezTo>
                      <a:pt x="684" y="1187"/>
                      <a:pt x="690" y="1169"/>
                      <a:pt x="690" y="1149"/>
                    </a:cubicBezTo>
                    <a:cubicBezTo>
                      <a:pt x="690" y="1136"/>
                      <a:pt x="690" y="1136"/>
                      <a:pt x="690" y="1136"/>
                    </a:cubicBezTo>
                    <a:cubicBezTo>
                      <a:pt x="690" y="1125"/>
                      <a:pt x="688" y="1115"/>
                      <a:pt x="684" y="1105"/>
                    </a:cubicBezTo>
                    <a:cubicBezTo>
                      <a:pt x="688" y="1095"/>
                      <a:pt x="690" y="1084"/>
                      <a:pt x="690" y="1074"/>
                    </a:cubicBezTo>
                    <a:cubicBezTo>
                      <a:pt x="690" y="1060"/>
                      <a:pt x="690" y="1060"/>
                      <a:pt x="690" y="1060"/>
                    </a:cubicBezTo>
                    <a:cubicBezTo>
                      <a:pt x="690" y="1044"/>
                      <a:pt x="686" y="1029"/>
                      <a:pt x="678" y="1015"/>
                    </a:cubicBezTo>
                    <a:cubicBezTo>
                      <a:pt x="681" y="981"/>
                      <a:pt x="684" y="927"/>
                      <a:pt x="685" y="915"/>
                    </a:cubicBezTo>
                    <a:cubicBezTo>
                      <a:pt x="687" y="867"/>
                      <a:pt x="712" y="842"/>
                      <a:pt x="754" y="801"/>
                    </a:cubicBezTo>
                    <a:cubicBezTo>
                      <a:pt x="786" y="769"/>
                      <a:pt x="826" y="729"/>
                      <a:pt x="853" y="671"/>
                    </a:cubicBezTo>
                    <a:cubicBezTo>
                      <a:pt x="906" y="567"/>
                      <a:pt x="904" y="477"/>
                      <a:pt x="903" y="457"/>
                    </a:cubicBezTo>
                    <a:close/>
                    <a:moveTo>
                      <a:pt x="820" y="655"/>
                    </a:moveTo>
                    <a:cubicBezTo>
                      <a:pt x="795" y="708"/>
                      <a:pt x="759" y="743"/>
                      <a:pt x="728" y="775"/>
                    </a:cubicBezTo>
                    <a:cubicBezTo>
                      <a:pt x="685" y="817"/>
                      <a:pt x="651" y="850"/>
                      <a:pt x="648" y="913"/>
                    </a:cubicBezTo>
                    <a:cubicBezTo>
                      <a:pt x="648" y="922"/>
                      <a:pt x="644" y="996"/>
                      <a:pt x="639" y="1024"/>
                    </a:cubicBezTo>
                    <a:cubicBezTo>
                      <a:pt x="648" y="1034"/>
                      <a:pt x="653" y="1047"/>
                      <a:pt x="653" y="1060"/>
                    </a:cubicBezTo>
                    <a:cubicBezTo>
                      <a:pt x="653" y="1074"/>
                      <a:pt x="653" y="1074"/>
                      <a:pt x="653" y="1074"/>
                    </a:cubicBezTo>
                    <a:cubicBezTo>
                      <a:pt x="653" y="1085"/>
                      <a:pt x="649" y="1096"/>
                      <a:pt x="643" y="1105"/>
                    </a:cubicBezTo>
                    <a:cubicBezTo>
                      <a:pt x="649" y="1114"/>
                      <a:pt x="653" y="1125"/>
                      <a:pt x="653" y="1136"/>
                    </a:cubicBezTo>
                    <a:cubicBezTo>
                      <a:pt x="653" y="1149"/>
                      <a:pt x="653" y="1149"/>
                      <a:pt x="653" y="1149"/>
                    </a:cubicBezTo>
                    <a:cubicBezTo>
                      <a:pt x="653" y="1167"/>
                      <a:pt x="645" y="1182"/>
                      <a:pt x="633" y="1192"/>
                    </a:cubicBezTo>
                    <a:cubicBezTo>
                      <a:pt x="635" y="1198"/>
                      <a:pt x="636" y="1205"/>
                      <a:pt x="636" y="1212"/>
                    </a:cubicBezTo>
                    <a:cubicBezTo>
                      <a:pt x="636" y="1225"/>
                      <a:pt x="636" y="1225"/>
                      <a:pt x="636" y="1225"/>
                    </a:cubicBezTo>
                    <a:cubicBezTo>
                      <a:pt x="636" y="1255"/>
                      <a:pt x="612" y="1280"/>
                      <a:pt x="582" y="1280"/>
                    </a:cubicBezTo>
                    <a:cubicBezTo>
                      <a:pt x="570" y="1280"/>
                      <a:pt x="570" y="1280"/>
                      <a:pt x="570" y="1280"/>
                    </a:cubicBezTo>
                    <a:cubicBezTo>
                      <a:pt x="570" y="1282"/>
                      <a:pt x="571" y="1284"/>
                      <a:pt x="571" y="1286"/>
                    </a:cubicBezTo>
                    <a:cubicBezTo>
                      <a:pt x="571" y="1299"/>
                      <a:pt x="571" y="1299"/>
                      <a:pt x="571" y="1299"/>
                    </a:cubicBezTo>
                    <a:cubicBezTo>
                      <a:pt x="571" y="1329"/>
                      <a:pt x="546" y="1354"/>
                      <a:pt x="516" y="1354"/>
                    </a:cubicBezTo>
                    <a:cubicBezTo>
                      <a:pt x="390" y="1354"/>
                      <a:pt x="390" y="1354"/>
                      <a:pt x="390" y="1354"/>
                    </a:cubicBezTo>
                    <a:cubicBezTo>
                      <a:pt x="360" y="1354"/>
                      <a:pt x="335" y="1329"/>
                      <a:pt x="335" y="1299"/>
                    </a:cubicBezTo>
                    <a:cubicBezTo>
                      <a:pt x="335" y="1286"/>
                      <a:pt x="335" y="1286"/>
                      <a:pt x="335" y="1286"/>
                    </a:cubicBezTo>
                    <a:cubicBezTo>
                      <a:pt x="335" y="1284"/>
                      <a:pt x="335" y="1282"/>
                      <a:pt x="335" y="1280"/>
                    </a:cubicBezTo>
                    <a:cubicBezTo>
                      <a:pt x="324" y="1280"/>
                      <a:pt x="324" y="1280"/>
                      <a:pt x="324" y="1280"/>
                    </a:cubicBezTo>
                    <a:cubicBezTo>
                      <a:pt x="294" y="1280"/>
                      <a:pt x="269" y="1255"/>
                      <a:pt x="269" y="1225"/>
                    </a:cubicBezTo>
                    <a:cubicBezTo>
                      <a:pt x="269" y="1212"/>
                      <a:pt x="269" y="1212"/>
                      <a:pt x="269" y="1212"/>
                    </a:cubicBezTo>
                    <a:cubicBezTo>
                      <a:pt x="269" y="1205"/>
                      <a:pt x="270" y="1198"/>
                      <a:pt x="273" y="1192"/>
                    </a:cubicBezTo>
                    <a:cubicBezTo>
                      <a:pt x="261" y="1182"/>
                      <a:pt x="253" y="1167"/>
                      <a:pt x="253" y="1149"/>
                    </a:cubicBezTo>
                    <a:cubicBezTo>
                      <a:pt x="253" y="1136"/>
                      <a:pt x="253" y="1136"/>
                      <a:pt x="253" y="1136"/>
                    </a:cubicBezTo>
                    <a:cubicBezTo>
                      <a:pt x="253" y="1125"/>
                      <a:pt x="256" y="1114"/>
                      <a:pt x="263" y="1105"/>
                    </a:cubicBezTo>
                    <a:cubicBezTo>
                      <a:pt x="256" y="1096"/>
                      <a:pt x="253" y="1085"/>
                      <a:pt x="253" y="1074"/>
                    </a:cubicBezTo>
                    <a:cubicBezTo>
                      <a:pt x="253" y="1060"/>
                      <a:pt x="253" y="1060"/>
                      <a:pt x="253" y="1060"/>
                    </a:cubicBezTo>
                    <a:cubicBezTo>
                      <a:pt x="253" y="1047"/>
                      <a:pt x="258" y="1034"/>
                      <a:pt x="266" y="1024"/>
                    </a:cubicBezTo>
                    <a:cubicBezTo>
                      <a:pt x="262" y="996"/>
                      <a:pt x="258" y="922"/>
                      <a:pt x="258" y="913"/>
                    </a:cubicBezTo>
                    <a:cubicBezTo>
                      <a:pt x="254" y="850"/>
                      <a:pt x="220" y="817"/>
                      <a:pt x="178" y="775"/>
                    </a:cubicBezTo>
                    <a:cubicBezTo>
                      <a:pt x="146" y="743"/>
                      <a:pt x="110" y="708"/>
                      <a:pt x="85" y="655"/>
                    </a:cubicBezTo>
                    <a:cubicBezTo>
                      <a:pt x="35" y="555"/>
                      <a:pt x="39" y="470"/>
                      <a:pt x="39" y="458"/>
                    </a:cubicBezTo>
                    <a:cubicBezTo>
                      <a:pt x="40" y="346"/>
                      <a:pt x="82" y="240"/>
                      <a:pt x="158" y="161"/>
                    </a:cubicBezTo>
                    <a:cubicBezTo>
                      <a:pt x="230" y="88"/>
                      <a:pt x="324" y="45"/>
                      <a:pt x="426" y="38"/>
                    </a:cubicBezTo>
                    <a:cubicBezTo>
                      <a:pt x="426" y="38"/>
                      <a:pt x="445" y="37"/>
                      <a:pt x="453" y="37"/>
                    </a:cubicBezTo>
                    <a:cubicBezTo>
                      <a:pt x="461" y="37"/>
                      <a:pt x="479" y="38"/>
                      <a:pt x="479" y="38"/>
                    </a:cubicBezTo>
                    <a:cubicBezTo>
                      <a:pt x="581" y="45"/>
                      <a:pt x="676" y="88"/>
                      <a:pt x="747" y="161"/>
                    </a:cubicBezTo>
                    <a:cubicBezTo>
                      <a:pt x="824" y="240"/>
                      <a:pt x="866" y="346"/>
                      <a:pt x="866" y="458"/>
                    </a:cubicBezTo>
                    <a:cubicBezTo>
                      <a:pt x="867" y="470"/>
                      <a:pt x="871" y="555"/>
                      <a:pt x="820" y="6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6" name="Freeform 11"/>
              <p:cNvSpPr>
                <a:spLocks noEditPoints="1"/>
              </p:cNvSpPr>
              <p:nvPr/>
            </p:nvSpPr>
            <p:spPr bwMode="auto">
              <a:xfrm>
                <a:off x="9163050" y="1166813"/>
                <a:ext cx="755650" cy="754063"/>
              </a:xfrm>
              <a:custGeom>
                <a:avLst/>
                <a:gdLst>
                  <a:gd name="T0" fmla="*/ 392 w 420"/>
                  <a:gd name="T1" fmla="*/ 182 h 419"/>
                  <a:gd name="T2" fmla="*/ 384 w 420"/>
                  <a:gd name="T3" fmla="*/ 150 h 419"/>
                  <a:gd name="T4" fmla="*/ 371 w 420"/>
                  <a:gd name="T5" fmla="*/ 120 h 419"/>
                  <a:gd name="T6" fmla="*/ 352 w 420"/>
                  <a:gd name="T7" fmla="*/ 93 h 419"/>
                  <a:gd name="T8" fmla="*/ 329 w 420"/>
                  <a:gd name="T9" fmla="*/ 69 h 419"/>
                  <a:gd name="T10" fmla="*/ 302 w 420"/>
                  <a:gd name="T11" fmla="*/ 50 h 419"/>
                  <a:gd name="T12" fmla="*/ 272 w 420"/>
                  <a:gd name="T13" fmla="*/ 36 h 419"/>
                  <a:gd name="T14" fmla="*/ 240 w 420"/>
                  <a:gd name="T15" fmla="*/ 28 h 419"/>
                  <a:gd name="T16" fmla="*/ 207 w 420"/>
                  <a:gd name="T17" fmla="*/ 26 h 419"/>
                  <a:gd name="T18" fmla="*/ 175 w 420"/>
                  <a:gd name="T19" fmla="*/ 29 h 419"/>
                  <a:gd name="T20" fmla="*/ 143 w 420"/>
                  <a:gd name="T21" fmla="*/ 38 h 419"/>
                  <a:gd name="T22" fmla="*/ 103 w 420"/>
                  <a:gd name="T23" fmla="*/ 29 h 419"/>
                  <a:gd name="T24" fmla="*/ 73 w 420"/>
                  <a:gd name="T25" fmla="*/ 51 h 419"/>
                  <a:gd name="T26" fmla="*/ 47 w 420"/>
                  <a:gd name="T27" fmla="*/ 78 h 419"/>
                  <a:gd name="T28" fmla="*/ 26 w 420"/>
                  <a:gd name="T29" fmla="*/ 109 h 419"/>
                  <a:gd name="T30" fmla="*/ 11 w 420"/>
                  <a:gd name="T31" fmla="*/ 144 h 419"/>
                  <a:gd name="T32" fmla="*/ 3 w 420"/>
                  <a:gd name="T33" fmla="*/ 180 h 419"/>
                  <a:gd name="T34" fmla="*/ 1 w 420"/>
                  <a:gd name="T35" fmla="*/ 218 h 419"/>
                  <a:gd name="T36" fmla="*/ 5 w 420"/>
                  <a:gd name="T37" fmla="*/ 255 h 419"/>
                  <a:gd name="T38" fmla="*/ 17 w 420"/>
                  <a:gd name="T39" fmla="*/ 291 h 419"/>
                  <a:gd name="T40" fmla="*/ 34 w 420"/>
                  <a:gd name="T41" fmla="*/ 324 h 419"/>
                  <a:gd name="T42" fmla="*/ 58 w 420"/>
                  <a:gd name="T43" fmla="*/ 353 h 419"/>
                  <a:gd name="T44" fmla="*/ 86 w 420"/>
                  <a:gd name="T45" fmla="*/ 378 h 419"/>
                  <a:gd name="T46" fmla="*/ 118 w 420"/>
                  <a:gd name="T47" fmla="*/ 398 h 419"/>
                  <a:gd name="T48" fmla="*/ 153 w 420"/>
                  <a:gd name="T49" fmla="*/ 411 h 419"/>
                  <a:gd name="T50" fmla="*/ 190 w 420"/>
                  <a:gd name="T51" fmla="*/ 418 h 419"/>
                  <a:gd name="T52" fmla="*/ 228 w 420"/>
                  <a:gd name="T53" fmla="*/ 419 h 419"/>
                  <a:gd name="T54" fmla="*/ 265 w 420"/>
                  <a:gd name="T55" fmla="*/ 412 h 419"/>
                  <a:gd name="T56" fmla="*/ 294 w 420"/>
                  <a:gd name="T57" fmla="*/ 402 h 419"/>
                  <a:gd name="T58" fmla="*/ 319 w 420"/>
                  <a:gd name="T59" fmla="*/ 389 h 419"/>
                  <a:gd name="T60" fmla="*/ 349 w 420"/>
                  <a:gd name="T61" fmla="*/ 366 h 419"/>
                  <a:gd name="T62" fmla="*/ 375 w 420"/>
                  <a:gd name="T63" fmla="*/ 339 h 419"/>
                  <a:gd name="T64" fmla="*/ 396 w 420"/>
                  <a:gd name="T65" fmla="*/ 307 h 419"/>
                  <a:gd name="T66" fmla="*/ 410 w 420"/>
                  <a:gd name="T67" fmla="*/ 273 h 419"/>
                  <a:gd name="T68" fmla="*/ 418 w 420"/>
                  <a:gd name="T69" fmla="*/ 236 h 419"/>
                  <a:gd name="T70" fmla="*/ 363 w 420"/>
                  <a:gd name="T71" fmla="*/ 140 h 419"/>
                  <a:gd name="T72" fmla="*/ 363 w 420"/>
                  <a:gd name="T73" fmla="*/ 140 h 419"/>
                  <a:gd name="T74" fmla="*/ 216 w 420"/>
                  <a:gd name="T75" fmla="*/ 178 h 419"/>
                  <a:gd name="T76" fmla="*/ 204 w 420"/>
                  <a:gd name="T77" fmla="*/ 195 h 419"/>
                  <a:gd name="T78" fmla="*/ 211 w 420"/>
                  <a:gd name="T79" fmla="*/ 178 h 419"/>
                  <a:gd name="T80" fmla="*/ 141 w 420"/>
                  <a:gd name="T81" fmla="*/ 57 h 419"/>
                  <a:gd name="T82" fmla="*/ 141 w 420"/>
                  <a:gd name="T83" fmla="*/ 57 h 419"/>
                  <a:gd name="T84" fmla="*/ 44 w 420"/>
                  <a:gd name="T85" fmla="*/ 189 h 419"/>
                  <a:gd name="T86" fmla="*/ 180 w 420"/>
                  <a:gd name="T87" fmla="*/ 220 h 419"/>
                  <a:gd name="T88" fmla="*/ 182 w 420"/>
                  <a:gd name="T89" fmla="*/ 225 h 419"/>
                  <a:gd name="T90" fmla="*/ 189 w 420"/>
                  <a:gd name="T91" fmla="*/ 376 h 419"/>
                  <a:gd name="T92" fmla="*/ 189 w 420"/>
                  <a:gd name="T93" fmla="*/ 376 h 419"/>
                  <a:gd name="T94" fmla="*/ 275 w 420"/>
                  <a:gd name="T95" fmla="*/ 364 h 419"/>
                  <a:gd name="T96" fmla="*/ 235 w 420"/>
                  <a:gd name="T97" fmla="*/ 230 h 419"/>
                  <a:gd name="T98" fmla="*/ 237 w 420"/>
                  <a:gd name="T99" fmla="*/ 227 h 419"/>
                  <a:gd name="T100" fmla="*/ 377 w 420"/>
                  <a:gd name="T101" fmla="*/ 226 h 419"/>
                  <a:gd name="T102" fmla="*/ 377 w 420"/>
                  <a:gd name="T103" fmla="*/ 22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0" h="419">
                    <a:moveTo>
                      <a:pt x="394" y="203"/>
                    </a:moveTo>
                    <a:cubicBezTo>
                      <a:pt x="420" y="198"/>
                      <a:pt x="420" y="198"/>
                      <a:pt x="420" y="198"/>
                    </a:cubicBezTo>
                    <a:cubicBezTo>
                      <a:pt x="419" y="193"/>
                      <a:pt x="419" y="187"/>
                      <a:pt x="418" y="182"/>
                    </a:cubicBezTo>
                    <a:cubicBezTo>
                      <a:pt x="392" y="182"/>
                      <a:pt x="392" y="182"/>
                      <a:pt x="392" y="182"/>
                    </a:cubicBezTo>
                    <a:cubicBezTo>
                      <a:pt x="392" y="178"/>
                      <a:pt x="391" y="174"/>
                      <a:pt x="390" y="170"/>
                    </a:cubicBezTo>
                    <a:cubicBezTo>
                      <a:pt x="414" y="161"/>
                      <a:pt x="414" y="161"/>
                      <a:pt x="414" y="161"/>
                    </a:cubicBezTo>
                    <a:cubicBezTo>
                      <a:pt x="413" y="156"/>
                      <a:pt x="412" y="150"/>
                      <a:pt x="410" y="145"/>
                    </a:cubicBezTo>
                    <a:cubicBezTo>
                      <a:pt x="384" y="150"/>
                      <a:pt x="384" y="150"/>
                      <a:pt x="384" y="150"/>
                    </a:cubicBezTo>
                    <a:cubicBezTo>
                      <a:pt x="383" y="146"/>
                      <a:pt x="381" y="142"/>
                      <a:pt x="380" y="139"/>
                    </a:cubicBezTo>
                    <a:cubicBezTo>
                      <a:pt x="402" y="125"/>
                      <a:pt x="402" y="125"/>
                      <a:pt x="402" y="125"/>
                    </a:cubicBezTo>
                    <a:cubicBezTo>
                      <a:pt x="400" y="120"/>
                      <a:pt x="398" y="115"/>
                      <a:pt x="395" y="111"/>
                    </a:cubicBezTo>
                    <a:cubicBezTo>
                      <a:pt x="371" y="120"/>
                      <a:pt x="371" y="120"/>
                      <a:pt x="371" y="120"/>
                    </a:cubicBezTo>
                    <a:cubicBezTo>
                      <a:pt x="369" y="116"/>
                      <a:pt x="367" y="113"/>
                      <a:pt x="365" y="109"/>
                    </a:cubicBezTo>
                    <a:cubicBezTo>
                      <a:pt x="384" y="92"/>
                      <a:pt x="384" y="92"/>
                      <a:pt x="384" y="92"/>
                    </a:cubicBezTo>
                    <a:cubicBezTo>
                      <a:pt x="381" y="88"/>
                      <a:pt x="378" y="83"/>
                      <a:pt x="374" y="79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0" y="89"/>
                      <a:pt x="347" y="86"/>
                      <a:pt x="344" y="83"/>
                    </a:cubicBezTo>
                    <a:cubicBezTo>
                      <a:pt x="360" y="63"/>
                      <a:pt x="360" y="63"/>
                      <a:pt x="360" y="63"/>
                    </a:cubicBezTo>
                    <a:cubicBezTo>
                      <a:pt x="357" y="59"/>
                      <a:pt x="353" y="55"/>
                      <a:pt x="349" y="52"/>
                    </a:cubicBezTo>
                    <a:cubicBezTo>
                      <a:pt x="329" y="69"/>
                      <a:pt x="329" y="69"/>
                      <a:pt x="329" y="69"/>
                    </a:cubicBezTo>
                    <a:cubicBezTo>
                      <a:pt x="326" y="66"/>
                      <a:pt x="323" y="64"/>
                      <a:pt x="320" y="62"/>
                    </a:cubicBezTo>
                    <a:cubicBezTo>
                      <a:pt x="332" y="39"/>
                      <a:pt x="332" y="39"/>
                      <a:pt x="332" y="39"/>
                    </a:cubicBezTo>
                    <a:cubicBezTo>
                      <a:pt x="327" y="36"/>
                      <a:pt x="323" y="33"/>
                      <a:pt x="318" y="30"/>
                    </a:cubicBezTo>
                    <a:cubicBezTo>
                      <a:pt x="302" y="50"/>
                      <a:pt x="302" y="50"/>
                      <a:pt x="302" y="50"/>
                    </a:cubicBezTo>
                    <a:cubicBezTo>
                      <a:pt x="299" y="48"/>
                      <a:pt x="295" y="46"/>
                      <a:pt x="291" y="44"/>
                    </a:cubicBezTo>
                    <a:cubicBezTo>
                      <a:pt x="299" y="20"/>
                      <a:pt x="299" y="20"/>
                      <a:pt x="299" y="20"/>
                    </a:cubicBezTo>
                    <a:cubicBezTo>
                      <a:pt x="294" y="17"/>
                      <a:pt x="289" y="15"/>
                      <a:pt x="284" y="13"/>
                    </a:cubicBezTo>
                    <a:cubicBezTo>
                      <a:pt x="272" y="36"/>
                      <a:pt x="272" y="36"/>
                      <a:pt x="272" y="36"/>
                    </a:cubicBezTo>
                    <a:cubicBezTo>
                      <a:pt x="268" y="35"/>
                      <a:pt x="265" y="34"/>
                      <a:pt x="261" y="33"/>
                    </a:cubicBezTo>
                    <a:cubicBezTo>
                      <a:pt x="264" y="7"/>
                      <a:pt x="264" y="7"/>
                      <a:pt x="264" y="7"/>
                    </a:cubicBezTo>
                    <a:cubicBezTo>
                      <a:pt x="259" y="5"/>
                      <a:pt x="254" y="4"/>
                      <a:pt x="248" y="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6" y="27"/>
                      <a:pt x="232" y="27"/>
                      <a:pt x="228" y="2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2" y="0"/>
                      <a:pt x="216" y="0"/>
                      <a:pt x="211" y="0"/>
                    </a:cubicBezTo>
                    <a:cubicBezTo>
                      <a:pt x="207" y="26"/>
                      <a:pt x="207" y="26"/>
                      <a:pt x="207" y="26"/>
                    </a:cubicBezTo>
                    <a:cubicBezTo>
                      <a:pt x="203" y="26"/>
                      <a:pt x="199" y="26"/>
                      <a:pt x="195" y="26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4" y="1"/>
                      <a:pt x="179" y="2"/>
                      <a:pt x="173" y="3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1" y="30"/>
                      <a:pt x="167" y="31"/>
                      <a:pt x="163" y="32"/>
                    </a:cubicBezTo>
                    <a:cubicBezTo>
                      <a:pt x="153" y="8"/>
                      <a:pt x="153" y="8"/>
                      <a:pt x="153" y="8"/>
                    </a:cubicBezTo>
                    <a:cubicBezTo>
                      <a:pt x="148" y="9"/>
                      <a:pt x="142" y="11"/>
                      <a:pt x="137" y="13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141" y="39"/>
                      <a:pt x="139" y="40"/>
                      <a:pt x="136" y="41"/>
                    </a:cubicBezTo>
                    <a:cubicBezTo>
                      <a:pt x="135" y="42"/>
                      <a:pt x="134" y="42"/>
                      <a:pt x="132" y="43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3" y="24"/>
                      <a:pt x="108" y="26"/>
                      <a:pt x="103" y="29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0" y="55"/>
                      <a:pt x="107" y="57"/>
                      <a:pt x="104" y="60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1" y="44"/>
                      <a:pt x="77" y="47"/>
                      <a:pt x="73" y="51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4" y="75"/>
                      <a:pt x="81" y="78"/>
                      <a:pt x="79" y="81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4" y="70"/>
                      <a:pt x="50" y="74"/>
                      <a:pt x="47" y="78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2" y="100"/>
                      <a:pt x="60" y="103"/>
                      <a:pt x="58" y="106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1" y="100"/>
                      <a:pt x="29" y="104"/>
                      <a:pt x="26" y="109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45" y="128"/>
                      <a:pt x="44" y="132"/>
                      <a:pt x="42" y="135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5" y="133"/>
                      <a:pt x="13" y="138"/>
                      <a:pt x="11" y="144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3" y="159"/>
                      <a:pt x="32" y="162"/>
                      <a:pt x="31" y="166"/>
                    </a:cubicBezTo>
                    <a:cubicBezTo>
                      <a:pt x="5" y="164"/>
                      <a:pt x="5" y="164"/>
                      <a:pt x="5" y="164"/>
                    </a:cubicBezTo>
                    <a:cubicBezTo>
                      <a:pt x="4" y="169"/>
                      <a:pt x="3" y="175"/>
                      <a:pt x="3" y="180"/>
                    </a:cubicBezTo>
                    <a:cubicBezTo>
                      <a:pt x="28" y="187"/>
                      <a:pt x="28" y="187"/>
                      <a:pt x="28" y="187"/>
                    </a:cubicBezTo>
                    <a:cubicBezTo>
                      <a:pt x="27" y="191"/>
                      <a:pt x="27" y="195"/>
                      <a:pt x="26" y="199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7"/>
                      <a:pt x="0" y="212"/>
                      <a:pt x="1" y="218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7" y="224"/>
                      <a:pt x="27" y="228"/>
                      <a:pt x="28" y="232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3" y="244"/>
                      <a:pt x="4" y="249"/>
                      <a:pt x="5" y="255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2" y="256"/>
                      <a:pt x="33" y="260"/>
                      <a:pt x="34" y="264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13" y="280"/>
                      <a:pt x="15" y="286"/>
                      <a:pt x="17" y="291"/>
                    </a:cubicBezTo>
                    <a:cubicBezTo>
                      <a:pt x="42" y="284"/>
                      <a:pt x="42" y="284"/>
                      <a:pt x="42" y="284"/>
                    </a:cubicBezTo>
                    <a:cubicBezTo>
                      <a:pt x="43" y="287"/>
                      <a:pt x="45" y="291"/>
                      <a:pt x="47" y="295"/>
                    </a:cubicBezTo>
                    <a:cubicBezTo>
                      <a:pt x="26" y="310"/>
                      <a:pt x="26" y="310"/>
                      <a:pt x="26" y="310"/>
                    </a:cubicBezTo>
                    <a:cubicBezTo>
                      <a:pt x="29" y="315"/>
                      <a:pt x="31" y="319"/>
                      <a:pt x="34" y="324"/>
                    </a:cubicBezTo>
                    <a:cubicBezTo>
                      <a:pt x="58" y="313"/>
                      <a:pt x="58" y="313"/>
                      <a:pt x="58" y="313"/>
                    </a:cubicBezTo>
                    <a:cubicBezTo>
                      <a:pt x="60" y="316"/>
                      <a:pt x="62" y="319"/>
                      <a:pt x="65" y="322"/>
                    </a:cubicBezTo>
                    <a:cubicBezTo>
                      <a:pt x="47" y="341"/>
                      <a:pt x="47" y="341"/>
                      <a:pt x="47" y="341"/>
                    </a:cubicBezTo>
                    <a:cubicBezTo>
                      <a:pt x="50" y="345"/>
                      <a:pt x="54" y="349"/>
                      <a:pt x="58" y="353"/>
                    </a:cubicBezTo>
                    <a:cubicBezTo>
                      <a:pt x="79" y="338"/>
                      <a:pt x="79" y="338"/>
                      <a:pt x="79" y="338"/>
                    </a:cubicBezTo>
                    <a:cubicBezTo>
                      <a:pt x="81" y="341"/>
                      <a:pt x="84" y="344"/>
                      <a:pt x="87" y="347"/>
                    </a:cubicBezTo>
                    <a:cubicBezTo>
                      <a:pt x="73" y="368"/>
                      <a:pt x="73" y="368"/>
                      <a:pt x="73" y="368"/>
                    </a:cubicBezTo>
                    <a:cubicBezTo>
                      <a:pt x="77" y="372"/>
                      <a:pt x="81" y="375"/>
                      <a:pt x="86" y="378"/>
                    </a:cubicBezTo>
                    <a:cubicBezTo>
                      <a:pt x="104" y="360"/>
                      <a:pt x="104" y="360"/>
                      <a:pt x="104" y="360"/>
                    </a:cubicBezTo>
                    <a:cubicBezTo>
                      <a:pt x="107" y="362"/>
                      <a:pt x="110" y="364"/>
                      <a:pt x="114" y="366"/>
                    </a:cubicBezTo>
                    <a:cubicBezTo>
                      <a:pt x="104" y="390"/>
                      <a:pt x="104" y="390"/>
                      <a:pt x="104" y="390"/>
                    </a:cubicBezTo>
                    <a:cubicBezTo>
                      <a:pt x="108" y="393"/>
                      <a:pt x="113" y="395"/>
                      <a:pt x="118" y="398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6" y="378"/>
                      <a:pt x="140" y="379"/>
                      <a:pt x="143" y="381"/>
                    </a:cubicBezTo>
                    <a:cubicBezTo>
                      <a:pt x="138" y="406"/>
                      <a:pt x="138" y="406"/>
                      <a:pt x="138" y="406"/>
                    </a:cubicBezTo>
                    <a:cubicBezTo>
                      <a:pt x="143" y="408"/>
                      <a:pt x="148" y="410"/>
                      <a:pt x="153" y="411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7" y="388"/>
                      <a:pt x="171" y="389"/>
                      <a:pt x="175" y="390"/>
                    </a:cubicBezTo>
                    <a:cubicBezTo>
                      <a:pt x="174" y="416"/>
                      <a:pt x="174" y="416"/>
                      <a:pt x="174" y="416"/>
                    </a:cubicBezTo>
                    <a:cubicBezTo>
                      <a:pt x="179" y="417"/>
                      <a:pt x="185" y="418"/>
                      <a:pt x="190" y="418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200" y="393"/>
                      <a:pt x="204" y="394"/>
                      <a:pt x="208" y="394"/>
                    </a:cubicBezTo>
                    <a:cubicBezTo>
                      <a:pt x="212" y="419"/>
                      <a:pt x="212" y="419"/>
                      <a:pt x="212" y="419"/>
                    </a:cubicBezTo>
                    <a:cubicBezTo>
                      <a:pt x="217" y="419"/>
                      <a:pt x="222" y="419"/>
                      <a:pt x="228" y="419"/>
                    </a:cubicBezTo>
                    <a:cubicBezTo>
                      <a:pt x="229" y="393"/>
                      <a:pt x="229" y="393"/>
                      <a:pt x="229" y="393"/>
                    </a:cubicBezTo>
                    <a:cubicBezTo>
                      <a:pt x="233" y="392"/>
                      <a:pt x="237" y="392"/>
                      <a:pt x="241" y="391"/>
                    </a:cubicBezTo>
                    <a:cubicBezTo>
                      <a:pt x="249" y="416"/>
                      <a:pt x="249" y="416"/>
                      <a:pt x="249" y="416"/>
                    </a:cubicBezTo>
                    <a:cubicBezTo>
                      <a:pt x="254" y="415"/>
                      <a:pt x="260" y="413"/>
                      <a:pt x="265" y="412"/>
                    </a:cubicBezTo>
                    <a:cubicBezTo>
                      <a:pt x="261" y="386"/>
                      <a:pt x="261" y="386"/>
                      <a:pt x="261" y="386"/>
                    </a:cubicBezTo>
                    <a:cubicBezTo>
                      <a:pt x="265" y="385"/>
                      <a:pt x="269" y="384"/>
                      <a:pt x="273" y="382"/>
                    </a:cubicBezTo>
                    <a:cubicBezTo>
                      <a:pt x="285" y="405"/>
                      <a:pt x="285" y="405"/>
                      <a:pt x="285" y="405"/>
                    </a:cubicBezTo>
                    <a:cubicBezTo>
                      <a:pt x="288" y="404"/>
                      <a:pt x="291" y="403"/>
                      <a:pt x="294" y="402"/>
                    </a:cubicBezTo>
                    <a:cubicBezTo>
                      <a:pt x="296" y="401"/>
                      <a:pt x="298" y="400"/>
                      <a:pt x="300" y="399"/>
                    </a:cubicBezTo>
                    <a:cubicBezTo>
                      <a:pt x="292" y="374"/>
                      <a:pt x="292" y="374"/>
                      <a:pt x="292" y="374"/>
                    </a:cubicBezTo>
                    <a:cubicBezTo>
                      <a:pt x="296" y="372"/>
                      <a:pt x="299" y="371"/>
                      <a:pt x="303" y="368"/>
                    </a:cubicBezTo>
                    <a:cubicBezTo>
                      <a:pt x="319" y="389"/>
                      <a:pt x="319" y="389"/>
                      <a:pt x="319" y="389"/>
                    </a:cubicBezTo>
                    <a:cubicBezTo>
                      <a:pt x="324" y="386"/>
                      <a:pt x="328" y="383"/>
                      <a:pt x="333" y="380"/>
                    </a:cubicBezTo>
                    <a:cubicBezTo>
                      <a:pt x="320" y="357"/>
                      <a:pt x="320" y="357"/>
                      <a:pt x="320" y="357"/>
                    </a:cubicBezTo>
                    <a:cubicBezTo>
                      <a:pt x="324" y="355"/>
                      <a:pt x="327" y="352"/>
                      <a:pt x="330" y="349"/>
                    </a:cubicBezTo>
                    <a:cubicBezTo>
                      <a:pt x="349" y="366"/>
                      <a:pt x="349" y="366"/>
                      <a:pt x="349" y="366"/>
                    </a:cubicBezTo>
                    <a:cubicBezTo>
                      <a:pt x="354" y="363"/>
                      <a:pt x="357" y="359"/>
                      <a:pt x="361" y="355"/>
                    </a:cubicBezTo>
                    <a:cubicBezTo>
                      <a:pt x="345" y="335"/>
                      <a:pt x="345" y="335"/>
                      <a:pt x="345" y="335"/>
                    </a:cubicBezTo>
                    <a:cubicBezTo>
                      <a:pt x="348" y="332"/>
                      <a:pt x="350" y="329"/>
                      <a:pt x="353" y="326"/>
                    </a:cubicBezTo>
                    <a:cubicBezTo>
                      <a:pt x="375" y="339"/>
                      <a:pt x="375" y="339"/>
                      <a:pt x="375" y="339"/>
                    </a:cubicBezTo>
                    <a:cubicBezTo>
                      <a:pt x="379" y="335"/>
                      <a:pt x="382" y="330"/>
                      <a:pt x="385" y="326"/>
                    </a:cubicBezTo>
                    <a:cubicBezTo>
                      <a:pt x="365" y="309"/>
                      <a:pt x="365" y="309"/>
                      <a:pt x="365" y="309"/>
                    </a:cubicBezTo>
                    <a:cubicBezTo>
                      <a:pt x="367" y="305"/>
                      <a:pt x="369" y="302"/>
                      <a:pt x="371" y="298"/>
                    </a:cubicBezTo>
                    <a:cubicBezTo>
                      <a:pt x="396" y="307"/>
                      <a:pt x="396" y="307"/>
                      <a:pt x="396" y="307"/>
                    </a:cubicBezTo>
                    <a:cubicBezTo>
                      <a:pt x="398" y="303"/>
                      <a:pt x="401" y="298"/>
                      <a:pt x="403" y="293"/>
                    </a:cubicBezTo>
                    <a:cubicBezTo>
                      <a:pt x="380" y="279"/>
                      <a:pt x="380" y="279"/>
                      <a:pt x="380" y="279"/>
                    </a:cubicBezTo>
                    <a:cubicBezTo>
                      <a:pt x="382" y="276"/>
                      <a:pt x="383" y="272"/>
                      <a:pt x="385" y="268"/>
                    </a:cubicBezTo>
                    <a:cubicBezTo>
                      <a:pt x="410" y="273"/>
                      <a:pt x="410" y="273"/>
                      <a:pt x="410" y="273"/>
                    </a:cubicBezTo>
                    <a:cubicBezTo>
                      <a:pt x="412" y="267"/>
                      <a:pt x="413" y="262"/>
                      <a:pt x="415" y="257"/>
                    </a:cubicBezTo>
                    <a:cubicBezTo>
                      <a:pt x="390" y="248"/>
                      <a:pt x="390" y="248"/>
                      <a:pt x="390" y="248"/>
                    </a:cubicBezTo>
                    <a:cubicBezTo>
                      <a:pt x="391" y="244"/>
                      <a:pt x="392" y="240"/>
                      <a:pt x="392" y="236"/>
                    </a:cubicBezTo>
                    <a:cubicBezTo>
                      <a:pt x="418" y="236"/>
                      <a:pt x="418" y="236"/>
                      <a:pt x="418" y="236"/>
                    </a:cubicBezTo>
                    <a:cubicBezTo>
                      <a:pt x="419" y="230"/>
                      <a:pt x="419" y="225"/>
                      <a:pt x="420" y="220"/>
                    </a:cubicBezTo>
                    <a:cubicBezTo>
                      <a:pt x="394" y="215"/>
                      <a:pt x="394" y="215"/>
                      <a:pt x="394" y="215"/>
                    </a:cubicBezTo>
                    <a:cubicBezTo>
                      <a:pt x="394" y="211"/>
                      <a:pt x="394" y="207"/>
                      <a:pt x="394" y="203"/>
                    </a:cubicBezTo>
                    <a:close/>
                    <a:moveTo>
                      <a:pt x="363" y="140"/>
                    </a:moveTo>
                    <a:cubicBezTo>
                      <a:pt x="238" y="195"/>
                      <a:pt x="238" y="195"/>
                      <a:pt x="238" y="195"/>
                    </a:cubicBezTo>
                    <a:cubicBezTo>
                      <a:pt x="237" y="191"/>
                      <a:pt x="234" y="188"/>
                      <a:pt x="231" y="185"/>
                    </a:cubicBezTo>
                    <a:cubicBezTo>
                      <a:pt x="312" y="76"/>
                      <a:pt x="312" y="76"/>
                      <a:pt x="312" y="76"/>
                    </a:cubicBezTo>
                    <a:cubicBezTo>
                      <a:pt x="333" y="92"/>
                      <a:pt x="351" y="114"/>
                      <a:pt x="363" y="140"/>
                    </a:cubicBezTo>
                    <a:close/>
                    <a:moveTo>
                      <a:pt x="231" y="43"/>
                    </a:moveTo>
                    <a:cubicBezTo>
                      <a:pt x="259" y="47"/>
                      <a:pt x="285" y="57"/>
                      <a:pt x="308" y="73"/>
                    </a:cubicBezTo>
                    <a:cubicBezTo>
                      <a:pt x="227" y="183"/>
                      <a:pt x="227" y="183"/>
                      <a:pt x="227" y="183"/>
                    </a:cubicBezTo>
                    <a:cubicBezTo>
                      <a:pt x="224" y="181"/>
                      <a:pt x="220" y="179"/>
                      <a:pt x="216" y="178"/>
                    </a:cubicBezTo>
                    <a:lnTo>
                      <a:pt x="231" y="43"/>
                    </a:lnTo>
                    <a:close/>
                    <a:moveTo>
                      <a:pt x="217" y="224"/>
                    </a:moveTo>
                    <a:cubicBezTo>
                      <a:pt x="209" y="228"/>
                      <a:pt x="199" y="224"/>
                      <a:pt x="196" y="216"/>
                    </a:cubicBezTo>
                    <a:cubicBezTo>
                      <a:pt x="192" y="208"/>
                      <a:pt x="196" y="199"/>
                      <a:pt x="204" y="195"/>
                    </a:cubicBezTo>
                    <a:cubicBezTo>
                      <a:pt x="212" y="192"/>
                      <a:pt x="221" y="195"/>
                      <a:pt x="225" y="203"/>
                    </a:cubicBezTo>
                    <a:cubicBezTo>
                      <a:pt x="228" y="211"/>
                      <a:pt x="225" y="221"/>
                      <a:pt x="217" y="224"/>
                    </a:cubicBezTo>
                    <a:close/>
                    <a:moveTo>
                      <a:pt x="227" y="43"/>
                    </a:moveTo>
                    <a:cubicBezTo>
                      <a:pt x="211" y="178"/>
                      <a:pt x="211" y="178"/>
                      <a:pt x="211" y="178"/>
                    </a:cubicBezTo>
                    <a:cubicBezTo>
                      <a:pt x="208" y="178"/>
                      <a:pt x="204" y="178"/>
                      <a:pt x="200" y="18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72" y="44"/>
                      <a:pt x="200" y="40"/>
                      <a:pt x="227" y="43"/>
                    </a:cubicBezTo>
                    <a:close/>
                    <a:moveTo>
                      <a:pt x="141" y="57"/>
                    </a:moveTo>
                    <a:cubicBezTo>
                      <a:pt x="195" y="181"/>
                      <a:pt x="195" y="181"/>
                      <a:pt x="195" y="181"/>
                    </a:cubicBezTo>
                    <a:cubicBezTo>
                      <a:pt x="192" y="183"/>
                      <a:pt x="189" y="186"/>
                      <a:pt x="186" y="189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93" y="87"/>
                      <a:pt x="114" y="69"/>
                      <a:pt x="141" y="57"/>
                    </a:cubicBezTo>
                    <a:close/>
                    <a:moveTo>
                      <a:pt x="74" y="112"/>
                    </a:moveTo>
                    <a:cubicBezTo>
                      <a:pt x="183" y="193"/>
                      <a:pt x="183" y="193"/>
                      <a:pt x="183" y="193"/>
                    </a:cubicBezTo>
                    <a:cubicBezTo>
                      <a:pt x="181" y="196"/>
                      <a:pt x="180" y="200"/>
                      <a:pt x="179" y="204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7" y="161"/>
                      <a:pt x="58" y="135"/>
                      <a:pt x="74" y="112"/>
                    </a:cubicBezTo>
                    <a:close/>
                    <a:moveTo>
                      <a:pt x="43" y="193"/>
                    </a:moveTo>
                    <a:cubicBezTo>
                      <a:pt x="178" y="208"/>
                      <a:pt x="178" y="208"/>
                      <a:pt x="178" y="208"/>
                    </a:cubicBezTo>
                    <a:cubicBezTo>
                      <a:pt x="178" y="212"/>
                      <a:pt x="179" y="216"/>
                      <a:pt x="180" y="220"/>
                    </a:cubicBezTo>
                    <a:cubicBezTo>
                      <a:pt x="56" y="275"/>
                      <a:pt x="56" y="275"/>
                      <a:pt x="56" y="275"/>
                    </a:cubicBezTo>
                    <a:cubicBezTo>
                      <a:pt x="44" y="248"/>
                      <a:pt x="41" y="220"/>
                      <a:pt x="43" y="193"/>
                    </a:cubicBezTo>
                    <a:close/>
                    <a:moveTo>
                      <a:pt x="57" y="279"/>
                    </a:moveTo>
                    <a:cubicBezTo>
                      <a:pt x="182" y="225"/>
                      <a:pt x="182" y="225"/>
                      <a:pt x="182" y="225"/>
                    </a:cubicBezTo>
                    <a:cubicBezTo>
                      <a:pt x="184" y="228"/>
                      <a:pt x="187" y="231"/>
                      <a:pt x="190" y="234"/>
                    </a:cubicBezTo>
                    <a:cubicBezTo>
                      <a:pt x="109" y="343"/>
                      <a:pt x="109" y="343"/>
                      <a:pt x="109" y="343"/>
                    </a:cubicBezTo>
                    <a:cubicBezTo>
                      <a:pt x="87" y="327"/>
                      <a:pt x="69" y="305"/>
                      <a:pt x="57" y="279"/>
                    </a:cubicBezTo>
                    <a:close/>
                    <a:moveTo>
                      <a:pt x="189" y="376"/>
                    </a:moveTo>
                    <a:cubicBezTo>
                      <a:pt x="162" y="373"/>
                      <a:pt x="135" y="362"/>
                      <a:pt x="113" y="346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7" y="239"/>
                      <a:pt x="200" y="240"/>
                      <a:pt x="204" y="241"/>
                    </a:cubicBezTo>
                    <a:lnTo>
                      <a:pt x="189" y="376"/>
                    </a:lnTo>
                    <a:close/>
                    <a:moveTo>
                      <a:pt x="194" y="377"/>
                    </a:moveTo>
                    <a:cubicBezTo>
                      <a:pt x="209" y="242"/>
                      <a:pt x="209" y="242"/>
                      <a:pt x="209" y="242"/>
                    </a:cubicBezTo>
                    <a:cubicBezTo>
                      <a:pt x="213" y="242"/>
                      <a:pt x="217" y="241"/>
                      <a:pt x="221" y="240"/>
                    </a:cubicBezTo>
                    <a:cubicBezTo>
                      <a:pt x="275" y="364"/>
                      <a:pt x="275" y="364"/>
                      <a:pt x="275" y="364"/>
                    </a:cubicBezTo>
                    <a:cubicBezTo>
                      <a:pt x="249" y="376"/>
                      <a:pt x="221" y="379"/>
                      <a:pt x="194" y="377"/>
                    </a:cubicBezTo>
                    <a:close/>
                    <a:moveTo>
                      <a:pt x="280" y="362"/>
                    </a:moveTo>
                    <a:cubicBezTo>
                      <a:pt x="225" y="238"/>
                      <a:pt x="225" y="238"/>
                      <a:pt x="225" y="238"/>
                    </a:cubicBezTo>
                    <a:cubicBezTo>
                      <a:pt x="229" y="236"/>
                      <a:pt x="232" y="233"/>
                      <a:pt x="235" y="230"/>
                    </a:cubicBezTo>
                    <a:cubicBezTo>
                      <a:pt x="344" y="311"/>
                      <a:pt x="344" y="311"/>
                      <a:pt x="344" y="311"/>
                    </a:cubicBezTo>
                    <a:cubicBezTo>
                      <a:pt x="328" y="333"/>
                      <a:pt x="306" y="350"/>
                      <a:pt x="280" y="362"/>
                    </a:cubicBezTo>
                    <a:close/>
                    <a:moveTo>
                      <a:pt x="347" y="307"/>
                    </a:moveTo>
                    <a:cubicBezTo>
                      <a:pt x="237" y="227"/>
                      <a:pt x="237" y="227"/>
                      <a:pt x="237" y="227"/>
                    </a:cubicBezTo>
                    <a:cubicBezTo>
                      <a:pt x="239" y="223"/>
                      <a:pt x="241" y="219"/>
                      <a:pt x="242" y="215"/>
                    </a:cubicBezTo>
                    <a:cubicBezTo>
                      <a:pt x="377" y="230"/>
                      <a:pt x="377" y="230"/>
                      <a:pt x="377" y="230"/>
                    </a:cubicBezTo>
                    <a:cubicBezTo>
                      <a:pt x="373" y="258"/>
                      <a:pt x="363" y="285"/>
                      <a:pt x="347" y="307"/>
                    </a:cubicBezTo>
                    <a:close/>
                    <a:moveTo>
                      <a:pt x="377" y="226"/>
                    </a:moveTo>
                    <a:cubicBezTo>
                      <a:pt x="242" y="211"/>
                      <a:pt x="242" y="211"/>
                      <a:pt x="242" y="211"/>
                    </a:cubicBezTo>
                    <a:cubicBezTo>
                      <a:pt x="242" y="207"/>
                      <a:pt x="242" y="203"/>
                      <a:pt x="240" y="199"/>
                    </a:cubicBezTo>
                    <a:cubicBezTo>
                      <a:pt x="365" y="144"/>
                      <a:pt x="365" y="144"/>
                      <a:pt x="365" y="144"/>
                    </a:cubicBezTo>
                    <a:cubicBezTo>
                      <a:pt x="376" y="171"/>
                      <a:pt x="380" y="199"/>
                      <a:pt x="377" y="2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12"/>
              <p:cNvSpPr>
                <a:spLocks noEditPoints="1"/>
              </p:cNvSpPr>
              <p:nvPr/>
            </p:nvSpPr>
            <p:spPr bwMode="auto">
              <a:xfrm>
                <a:off x="8782050" y="1476375"/>
                <a:ext cx="358775" cy="358775"/>
              </a:xfrm>
              <a:custGeom>
                <a:avLst/>
                <a:gdLst>
                  <a:gd name="T0" fmla="*/ 111 w 199"/>
                  <a:gd name="T1" fmla="*/ 198 h 199"/>
                  <a:gd name="T2" fmla="*/ 119 w 199"/>
                  <a:gd name="T3" fmla="*/ 182 h 199"/>
                  <a:gd name="T4" fmla="*/ 139 w 199"/>
                  <a:gd name="T5" fmla="*/ 191 h 199"/>
                  <a:gd name="T6" fmla="*/ 142 w 199"/>
                  <a:gd name="T7" fmla="*/ 173 h 199"/>
                  <a:gd name="T8" fmla="*/ 163 w 199"/>
                  <a:gd name="T9" fmla="*/ 176 h 199"/>
                  <a:gd name="T10" fmla="*/ 161 w 199"/>
                  <a:gd name="T11" fmla="*/ 159 h 199"/>
                  <a:gd name="T12" fmla="*/ 182 w 199"/>
                  <a:gd name="T13" fmla="*/ 155 h 199"/>
                  <a:gd name="T14" fmla="*/ 175 w 199"/>
                  <a:gd name="T15" fmla="*/ 139 h 199"/>
                  <a:gd name="T16" fmla="*/ 194 w 199"/>
                  <a:gd name="T17" fmla="*/ 130 h 199"/>
                  <a:gd name="T18" fmla="*/ 183 w 199"/>
                  <a:gd name="T19" fmla="*/ 116 h 199"/>
                  <a:gd name="T20" fmla="*/ 199 w 199"/>
                  <a:gd name="T21" fmla="*/ 102 h 199"/>
                  <a:gd name="T22" fmla="*/ 184 w 199"/>
                  <a:gd name="T23" fmla="*/ 92 h 199"/>
                  <a:gd name="T24" fmla="*/ 196 w 199"/>
                  <a:gd name="T25" fmla="*/ 73 h 199"/>
                  <a:gd name="T26" fmla="*/ 179 w 199"/>
                  <a:gd name="T27" fmla="*/ 68 h 199"/>
                  <a:gd name="T28" fmla="*/ 191 w 199"/>
                  <a:gd name="T29" fmla="*/ 59 h 199"/>
                  <a:gd name="T30" fmla="*/ 171 w 199"/>
                  <a:gd name="T31" fmla="*/ 53 h 199"/>
                  <a:gd name="T32" fmla="*/ 176 w 199"/>
                  <a:gd name="T33" fmla="*/ 36 h 199"/>
                  <a:gd name="T34" fmla="*/ 155 w 199"/>
                  <a:gd name="T35" fmla="*/ 34 h 199"/>
                  <a:gd name="T36" fmla="*/ 155 w 199"/>
                  <a:gd name="T37" fmla="*/ 17 h 199"/>
                  <a:gd name="T38" fmla="*/ 134 w 199"/>
                  <a:gd name="T39" fmla="*/ 22 h 199"/>
                  <a:gd name="T40" fmla="*/ 130 w 199"/>
                  <a:gd name="T41" fmla="*/ 4 h 199"/>
                  <a:gd name="T42" fmla="*/ 111 w 199"/>
                  <a:gd name="T43" fmla="*/ 15 h 199"/>
                  <a:gd name="T44" fmla="*/ 102 w 199"/>
                  <a:gd name="T45" fmla="*/ 0 h 199"/>
                  <a:gd name="T46" fmla="*/ 86 w 199"/>
                  <a:gd name="T47" fmla="*/ 15 h 199"/>
                  <a:gd name="T48" fmla="*/ 73 w 199"/>
                  <a:gd name="T49" fmla="*/ 3 h 199"/>
                  <a:gd name="T50" fmla="*/ 63 w 199"/>
                  <a:gd name="T51" fmla="*/ 22 h 199"/>
                  <a:gd name="T52" fmla="*/ 47 w 199"/>
                  <a:gd name="T53" fmla="*/ 14 h 199"/>
                  <a:gd name="T54" fmla="*/ 43 w 199"/>
                  <a:gd name="T55" fmla="*/ 36 h 199"/>
                  <a:gd name="T56" fmla="*/ 25 w 199"/>
                  <a:gd name="T57" fmla="*/ 32 h 199"/>
                  <a:gd name="T58" fmla="*/ 27 w 199"/>
                  <a:gd name="T59" fmla="*/ 54 h 199"/>
                  <a:gd name="T60" fmla="*/ 10 w 199"/>
                  <a:gd name="T61" fmla="*/ 56 h 199"/>
                  <a:gd name="T62" fmla="*/ 17 w 199"/>
                  <a:gd name="T63" fmla="*/ 76 h 199"/>
                  <a:gd name="T64" fmla="*/ 1 w 199"/>
                  <a:gd name="T65" fmla="*/ 83 h 199"/>
                  <a:gd name="T66" fmla="*/ 14 w 199"/>
                  <a:gd name="T67" fmla="*/ 100 h 199"/>
                  <a:gd name="T68" fmla="*/ 0 w 199"/>
                  <a:gd name="T69" fmla="*/ 111 h 199"/>
                  <a:gd name="T70" fmla="*/ 18 w 199"/>
                  <a:gd name="T71" fmla="*/ 124 h 199"/>
                  <a:gd name="T72" fmla="*/ 8 w 199"/>
                  <a:gd name="T73" fmla="*/ 139 h 199"/>
                  <a:gd name="T74" fmla="*/ 14 w 199"/>
                  <a:gd name="T75" fmla="*/ 151 h 199"/>
                  <a:gd name="T76" fmla="*/ 32 w 199"/>
                  <a:gd name="T77" fmla="*/ 152 h 199"/>
                  <a:gd name="T78" fmla="*/ 32 w 199"/>
                  <a:gd name="T79" fmla="*/ 173 h 199"/>
                  <a:gd name="T80" fmla="*/ 50 w 199"/>
                  <a:gd name="T81" fmla="*/ 168 h 199"/>
                  <a:gd name="T82" fmla="*/ 56 w 199"/>
                  <a:gd name="T83" fmla="*/ 189 h 199"/>
                  <a:gd name="T84" fmla="*/ 71 w 199"/>
                  <a:gd name="T85" fmla="*/ 180 h 199"/>
                  <a:gd name="T86" fmla="*/ 83 w 199"/>
                  <a:gd name="T87" fmla="*/ 198 h 199"/>
                  <a:gd name="T88" fmla="*/ 95 w 199"/>
                  <a:gd name="T89" fmla="*/ 184 h 199"/>
                  <a:gd name="T90" fmla="*/ 32 w 199"/>
                  <a:gd name="T91" fmla="*/ 129 h 199"/>
                  <a:gd name="T92" fmla="*/ 167 w 199"/>
                  <a:gd name="T93" fmla="*/ 70 h 199"/>
                  <a:gd name="T94" fmla="*/ 32 w 199"/>
                  <a:gd name="T95" fmla="*/ 12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" h="199">
                    <a:moveTo>
                      <a:pt x="97" y="199"/>
                    </a:moveTo>
                    <a:cubicBezTo>
                      <a:pt x="102" y="199"/>
                      <a:pt x="107" y="199"/>
                      <a:pt x="111" y="198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83"/>
                      <a:pt x="117" y="183"/>
                      <a:pt x="119" y="182"/>
                    </a:cubicBezTo>
                    <a:cubicBezTo>
                      <a:pt x="125" y="196"/>
                      <a:pt x="125" y="196"/>
                      <a:pt x="125" y="196"/>
                    </a:cubicBezTo>
                    <a:cubicBezTo>
                      <a:pt x="130" y="194"/>
                      <a:pt x="134" y="193"/>
                      <a:pt x="139" y="191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8" y="176"/>
                      <a:pt x="140" y="174"/>
                      <a:pt x="142" y="173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156" y="182"/>
                      <a:pt x="159" y="179"/>
                      <a:pt x="163" y="176"/>
                    </a:cubicBezTo>
                    <a:cubicBezTo>
                      <a:pt x="156" y="163"/>
                      <a:pt x="156" y="163"/>
                      <a:pt x="156" y="163"/>
                    </a:cubicBezTo>
                    <a:cubicBezTo>
                      <a:pt x="158" y="162"/>
                      <a:pt x="159" y="160"/>
                      <a:pt x="161" y="159"/>
                    </a:cubicBezTo>
                    <a:cubicBezTo>
                      <a:pt x="173" y="166"/>
                      <a:pt x="173" y="166"/>
                      <a:pt x="173" y="166"/>
                    </a:cubicBezTo>
                    <a:cubicBezTo>
                      <a:pt x="177" y="163"/>
                      <a:pt x="179" y="159"/>
                      <a:pt x="182" y="155"/>
                    </a:cubicBezTo>
                    <a:cubicBezTo>
                      <a:pt x="172" y="145"/>
                      <a:pt x="172" y="145"/>
                      <a:pt x="172" y="145"/>
                    </a:cubicBezTo>
                    <a:cubicBezTo>
                      <a:pt x="173" y="143"/>
                      <a:pt x="174" y="141"/>
                      <a:pt x="175" y="139"/>
                    </a:cubicBezTo>
                    <a:cubicBezTo>
                      <a:pt x="189" y="143"/>
                      <a:pt x="189" y="143"/>
                      <a:pt x="189" y="143"/>
                    </a:cubicBezTo>
                    <a:cubicBezTo>
                      <a:pt x="191" y="138"/>
                      <a:pt x="193" y="134"/>
                      <a:pt x="194" y="130"/>
                    </a:cubicBezTo>
                    <a:cubicBezTo>
                      <a:pt x="181" y="123"/>
                      <a:pt x="181" y="123"/>
                      <a:pt x="181" y="123"/>
                    </a:cubicBezTo>
                    <a:cubicBezTo>
                      <a:pt x="182" y="120"/>
                      <a:pt x="183" y="118"/>
                      <a:pt x="183" y="116"/>
                    </a:cubicBezTo>
                    <a:cubicBezTo>
                      <a:pt x="198" y="116"/>
                      <a:pt x="198" y="116"/>
                      <a:pt x="198" y="116"/>
                    </a:cubicBezTo>
                    <a:cubicBezTo>
                      <a:pt x="199" y="111"/>
                      <a:pt x="199" y="106"/>
                      <a:pt x="199" y="102"/>
                    </a:cubicBezTo>
                    <a:cubicBezTo>
                      <a:pt x="185" y="98"/>
                      <a:pt x="185" y="98"/>
                      <a:pt x="185" y="98"/>
                    </a:cubicBezTo>
                    <a:cubicBezTo>
                      <a:pt x="185" y="96"/>
                      <a:pt x="184" y="94"/>
                      <a:pt x="184" y="92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83"/>
                      <a:pt x="197" y="78"/>
                      <a:pt x="196" y="73"/>
                    </a:cubicBezTo>
                    <a:cubicBezTo>
                      <a:pt x="181" y="75"/>
                      <a:pt x="181" y="75"/>
                      <a:pt x="181" y="75"/>
                    </a:cubicBezTo>
                    <a:cubicBezTo>
                      <a:pt x="180" y="72"/>
                      <a:pt x="180" y="70"/>
                      <a:pt x="179" y="68"/>
                    </a:cubicBezTo>
                    <a:cubicBezTo>
                      <a:pt x="191" y="60"/>
                      <a:pt x="191" y="60"/>
                      <a:pt x="191" y="60"/>
                    </a:cubicBezTo>
                    <a:cubicBezTo>
                      <a:pt x="191" y="60"/>
                      <a:pt x="191" y="60"/>
                      <a:pt x="191" y="59"/>
                    </a:cubicBezTo>
                    <a:cubicBezTo>
                      <a:pt x="189" y="55"/>
                      <a:pt x="187" y="51"/>
                      <a:pt x="185" y="47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69" y="51"/>
                      <a:pt x="168" y="49"/>
                      <a:pt x="167" y="47"/>
                    </a:cubicBezTo>
                    <a:cubicBezTo>
                      <a:pt x="176" y="36"/>
                      <a:pt x="176" y="36"/>
                      <a:pt x="176" y="36"/>
                    </a:cubicBezTo>
                    <a:cubicBezTo>
                      <a:pt x="173" y="32"/>
                      <a:pt x="170" y="29"/>
                      <a:pt x="166" y="25"/>
                    </a:cubicBezTo>
                    <a:cubicBezTo>
                      <a:pt x="155" y="34"/>
                      <a:pt x="155" y="34"/>
                      <a:pt x="155" y="34"/>
                    </a:cubicBezTo>
                    <a:cubicBezTo>
                      <a:pt x="153" y="33"/>
                      <a:pt x="151" y="32"/>
                      <a:pt x="149" y="30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1" y="14"/>
                      <a:pt x="147" y="12"/>
                      <a:pt x="143" y="10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2" y="21"/>
                      <a:pt x="130" y="20"/>
                      <a:pt x="128" y="19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3"/>
                      <a:pt x="120" y="2"/>
                      <a:pt x="116" y="1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08" y="15"/>
                      <a:pt x="106" y="14"/>
                      <a:pt x="104" y="1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7" y="0"/>
                      <a:pt x="92" y="0"/>
                      <a:pt x="87" y="0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4" y="15"/>
                      <a:pt x="82" y="16"/>
                      <a:pt x="80" y="16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69" y="4"/>
                      <a:pt x="64" y="6"/>
                      <a:pt x="60" y="8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3"/>
                      <a:pt x="59" y="24"/>
                      <a:pt x="57" y="25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3" y="17"/>
                      <a:pt x="39" y="20"/>
                      <a:pt x="36" y="2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1" y="37"/>
                      <a:pt x="40" y="39"/>
                      <a:pt x="38" y="4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2" y="36"/>
                      <a:pt x="19" y="40"/>
                      <a:pt x="17" y="4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6"/>
                      <a:pt x="25" y="58"/>
                      <a:pt x="24" y="6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8" y="60"/>
                      <a:pt x="6" y="65"/>
                      <a:pt x="4" y="69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8"/>
                      <a:pt x="16" y="80"/>
                      <a:pt x="16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88"/>
                      <a:pt x="0" y="92"/>
                      <a:pt x="0" y="97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4" y="102"/>
                      <a:pt x="14" y="105"/>
                      <a:pt x="15" y="107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116"/>
                      <a:pt x="2" y="121"/>
                      <a:pt x="3" y="125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19" y="126"/>
                      <a:pt x="19" y="128"/>
                      <a:pt x="20" y="13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10" y="144"/>
                      <a:pt x="12" y="148"/>
                      <a:pt x="14" y="15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9" y="148"/>
                      <a:pt x="31" y="150"/>
                      <a:pt x="32" y="152"/>
                    </a:cubicBezTo>
                    <a:cubicBezTo>
                      <a:pt x="23" y="163"/>
                      <a:pt x="23" y="163"/>
                      <a:pt x="23" y="163"/>
                    </a:cubicBezTo>
                    <a:cubicBezTo>
                      <a:pt x="26" y="167"/>
                      <a:pt x="29" y="170"/>
                      <a:pt x="32" y="173"/>
                    </a:cubicBezTo>
                    <a:cubicBezTo>
                      <a:pt x="44" y="164"/>
                      <a:pt x="44" y="164"/>
                      <a:pt x="44" y="164"/>
                    </a:cubicBezTo>
                    <a:cubicBezTo>
                      <a:pt x="46" y="166"/>
                      <a:pt x="48" y="167"/>
                      <a:pt x="50" y="168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48" y="185"/>
                      <a:pt x="52" y="187"/>
                      <a:pt x="56" y="189"/>
                    </a:cubicBezTo>
                    <a:cubicBezTo>
                      <a:pt x="65" y="177"/>
                      <a:pt x="65" y="177"/>
                      <a:pt x="65" y="177"/>
                    </a:cubicBezTo>
                    <a:cubicBezTo>
                      <a:pt x="67" y="178"/>
                      <a:pt x="69" y="179"/>
                      <a:pt x="71" y="180"/>
                    </a:cubicBezTo>
                    <a:cubicBezTo>
                      <a:pt x="69" y="194"/>
                      <a:pt x="69" y="194"/>
                      <a:pt x="69" y="194"/>
                    </a:cubicBezTo>
                    <a:cubicBezTo>
                      <a:pt x="74" y="196"/>
                      <a:pt x="78" y="197"/>
                      <a:pt x="83" y="198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90" y="184"/>
                      <a:pt x="93" y="184"/>
                      <a:pt x="95" y="184"/>
                    </a:cubicBezTo>
                    <a:lnTo>
                      <a:pt x="97" y="199"/>
                    </a:lnTo>
                    <a:close/>
                    <a:moveTo>
                      <a:pt x="32" y="129"/>
                    </a:moveTo>
                    <a:cubicBezTo>
                      <a:pt x="16" y="92"/>
                      <a:pt x="33" y="48"/>
                      <a:pt x="70" y="32"/>
                    </a:cubicBezTo>
                    <a:cubicBezTo>
                      <a:pt x="107" y="16"/>
                      <a:pt x="151" y="33"/>
                      <a:pt x="167" y="70"/>
                    </a:cubicBezTo>
                    <a:cubicBezTo>
                      <a:pt x="183" y="107"/>
                      <a:pt x="166" y="150"/>
                      <a:pt x="129" y="167"/>
                    </a:cubicBezTo>
                    <a:cubicBezTo>
                      <a:pt x="92" y="183"/>
                      <a:pt x="48" y="166"/>
                      <a:pt x="32" y="1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8816975" y="1509713"/>
                <a:ext cx="288925" cy="290513"/>
              </a:xfrm>
              <a:custGeom>
                <a:avLst/>
                <a:gdLst>
                  <a:gd name="T0" fmla="*/ 145 w 161"/>
                  <a:gd name="T1" fmla="*/ 52 h 161"/>
                  <a:gd name="T2" fmla="*/ 52 w 161"/>
                  <a:gd name="T3" fmla="*/ 15 h 161"/>
                  <a:gd name="T4" fmla="*/ 16 w 161"/>
                  <a:gd name="T5" fmla="*/ 109 h 161"/>
                  <a:gd name="T6" fmla="*/ 109 w 161"/>
                  <a:gd name="T7" fmla="*/ 145 h 161"/>
                  <a:gd name="T8" fmla="*/ 145 w 161"/>
                  <a:gd name="T9" fmla="*/ 52 h 161"/>
                  <a:gd name="T10" fmla="*/ 25 w 161"/>
                  <a:gd name="T11" fmla="*/ 104 h 161"/>
                  <a:gd name="T12" fmla="*/ 56 w 161"/>
                  <a:gd name="T13" fmla="*/ 25 h 161"/>
                  <a:gd name="T14" fmla="*/ 135 w 161"/>
                  <a:gd name="T15" fmla="*/ 56 h 161"/>
                  <a:gd name="T16" fmla="*/ 105 w 161"/>
                  <a:gd name="T17" fmla="*/ 135 h 161"/>
                  <a:gd name="T18" fmla="*/ 25 w 161"/>
                  <a:gd name="T19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61">
                    <a:moveTo>
                      <a:pt x="145" y="52"/>
                    </a:moveTo>
                    <a:cubicBezTo>
                      <a:pt x="130" y="16"/>
                      <a:pt x="88" y="0"/>
                      <a:pt x="52" y="15"/>
                    </a:cubicBezTo>
                    <a:cubicBezTo>
                      <a:pt x="16" y="31"/>
                      <a:pt x="0" y="73"/>
                      <a:pt x="16" y="109"/>
                    </a:cubicBezTo>
                    <a:cubicBezTo>
                      <a:pt x="31" y="145"/>
                      <a:pt x="73" y="161"/>
                      <a:pt x="109" y="145"/>
                    </a:cubicBezTo>
                    <a:cubicBezTo>
                      <a:pt x="145" y="130"/>
                      <a:pt x="161" y="88"/>
                      <a:pt x="145" y="52"/>
                    </a:cubicBezTo>
                    <a:close/>
                    <a:moveTo>
                      <a:pt x="25" y="104"/>
                    </a:moveTo>
                    <a:cubicBezTo>
                      <a:pt x="12" y="74"/>
                      <a:pt x="26" y="39"/>
                      <a:pt x="56" y="25"/>
                    </a:cubicBezTo>
                    <a:cubicBezTo>
                      <a:pt x="87" y="12"/>
                      <a:pt x="122" y="26"/>
                      <a:pt x="135" y="56"/>
                    </a:cubicBezTo>
                    <a:cubicBezTo>
                      <a:pt x="149" y="87"/>
                      <a:pt x="135" y="122"/>
                      <a:pt x="105" y="135"/>
                    </a:cubicBezTo>
                    <a:cubicBezTo>
                      <a:pt x="74" y="149"/>
                      <a:pt x="39" y="135"/>
                      <a:pt x="25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14"/>
              <p:cNvSpPr>
                <a:spLocks noEditPoints="1"/>
              </p:cNvSpPr>
              <p:nvPr/>
            </p:nvSpPr>
            <p:spPr bwMode="auto">
              <a:xfrm>
                <a:off x="8947150" y="1803400"/>
                <a:ext cx="417513" cy="415925"/>
              </a:xfrm>
              <a:custGeom>
                <a:avLst/>
                <a:gdLst>
                  <a:gd name="T0" fmla="*/ 91 w 231"/>
                  <a:gd name="T1" fmla="*/ 214 h 231"/>
                  <a:gd name="T2" fmla="*/ 102 w 231"/>
                  <a:gd name="T3" fmla="*/ 216 h 231"/>
                  <a:gd name="T4" fmla="*/ 116 w 231"/>
                  <a:gd name="T5" fmla="*/ 231 h 231"/>
                  <a:gd name="T6" fmla="*/ 127 w 231"/>
                  <a:gd name="T7" fmla="*/ 217 h 231"/>
                  <a:gd name="T8" fmla="*/ 139 w 231"/>
                  <a:gd name="T9" fmla="*/ 215 h 231"/>
                  <a:gd name="T10" fmla="*/ 160 w 231"/>
                  <a:gd name="T11" fmla="*/ 223 h 231"/>
                  <a:gd name="T12" fmla="*/ 170 w 231"/>
                  <a:gd name="T13" fmla="*/ 218 h 231"/>
                  <a:gd name="T14" fmla="*/ 177 w 231"/>
                  <a:gd name="T15" fmla="*/ 196 h 231"/>
                  <a:gd name="T16" fmla="*/ 186 w 231"/>
                  <a:gd name="T17" fmla="*/ 189 h 231"/>
                  <a:gd name="T18" fmla="*/ 208 w 231"/>
                  <a:gd name="T19" fmla="*/ 185 h 231"/>
                  <a:gd name="T20" fmla="*/ 215 w 231"/>
                  <a:gd name="T21" fmla="*/ 175 h 231"/>
                  <a:gd name="T22" fmla="*/ 210 w 231"/>
                  <a:gd name="T23" fmla="*/ 153 h 231"/>
                  <a:gd name="T24" fmla="*/ 214 w 231"/>
                  <a:gd name="T25" fmla="*/ 142 h 231"/>
                  <a:gd name="T26" fmla="*/ 231 w 231"/>
                  <a:gd name="T27" fmla="*/ 127 h 231"/>
                  <a:gd name="T28" fmla="*/ 231 w 231"/>
                  <a:gd name="T29" fmla="*/ 116 h 231"/>
                  <a:gd name="T30" fmla="*/ 216 w 231"/>
                  <a:gd name="T31" fmla="*/ 99 h 231"/>
                  <a:gd name="T32" fmla="*/ 213 w 231"/>
                  <a:gd name="T33" fmla="*/ 88 h 231"/>
                  <a:gd name="T34" fmla="*/ 220 w 231"/>
                  <a:gd name="T35" fmla="*/ 67 h 231"/>
                  <a:gd name="T36" fmla="*/ 215 w 231"/>
                  <a:gd name="T37" fmla="*/ 56 h 231"/>
                  <a:gd name="T38" fmla="*/ 193 w 231"/>
                  <a:gd name="T39" fmla="*/ 50 h 231"/>
                  <a:gd name="T40" fmla="*/ 185 w 231"/>
                  <a:gd name="T41" fmla="*/ 42 h 231"/>
                  <a:gd name="T42" fmla="*/ 180 w 231"/>
                  <a:gd name="T43" fmla="*/ 20 h 231"/>
                  <a:gd name="T44" fmla="*/ 170 w 231"/>
                  <a:gd name="T45" fmla="*/ 14 h 231"/>
                  <a:gd name="T46" fmla="*/ 149 w 231"/>
                  <a:gd name="T47" fmla="*/ 20 h 231"/>
                  <a:gd name="T48" fmla="*/ 138 w 231"/>
                  <a:gd name="T49" fmla="*/ 17 h 231"/>
                  <a:gd name="T50" fmla="*/ 122 w 231"/>
                  <a:gd name="T51" fmla="*/ 0 h 231"/>
                  <a:gd name="T52" fmla="*/ 113 w 231"/>
                  <a:gd name="T53" fmla="*/ 14 h 231"/>
                  <a:gd name="T54" fmla="*/ 101 w 231"/>
                  <a:gd name="T55" fmla="*/ 15 h 231"/>
                  <a:gd name="T56" fmla="*/ 81 w 231"/>
                  <a:gd name="T57" fmla="*/ 5 h 231"/>
                  <a:gd name="T58" fmla="*/ 70 w 231"/>
                  <a:gd name="T59" fmla="*/ 9 h 231"/>
                  <a:gd name="T60" fmla="*/ 61 w 231"/>
                  <a:gd name="T61" fmla="*/ 30 h 231"/>
                  <a:gd name="T62" fmla="*/ 52 w 231"/>
                  <a:gd name="T63" fmla="*/ 37 h 231"/>
                  <a:gd name="T64" fmla="*/ 30 w 231"/>
                  <a:gd name="T65" fmla="*/ 38 h 231"/>
                  <a:gd name="T66" fmla="*/ 22 w 231"/>
                  <a:gd name="T67" fmla="*/ 47 h 231"/>
                  <a:gd name="T68" fmla="*/ 25 w 231"/>
                  <a:gd name="T69" fmla="*/ 70 h 231"/>
                  <a:gd name="T70" fmla="*/ 20 w 231"/>
                  <a:gd name="T71" fmla="*/ 80 h 231"/>
                  <a:gd name="T72" fmla="*/ 2 w 231"/>
                  <a:gd name="T73" fmla="*/ 93 h 231"/>
                  <a:gd name="T74" fmla="*/ 0 w 231"/>
                  <a:gd name="T75" fmla="*/ 105 h 231"/>
                  <a:gd name="T76" fmla="*/ 14 w 231"/>
                  <a:gd name="T77" fmla="*/ 123 h 231"/>
                  <a:gd name="T78" fmla="*/ 16 w 231"/>
                  <a:gd name="T79" fmla="*/ 134 h 231"/>
                  <a:gd name="T80" fmla="*/ 7 w 231"/>
                  <a:gd name="T81" fmla="*/ 155 h 231"/>
                  <a:gd name="T82" fmla="*/ 11 w 231"/>
                  <a:gd name="T83" fmla="*/ 166 h 231"/>
                  <a:gd name="T84" fmla="*/ 32 w 231"/>
                  <a:gd name="T85" fmla="*/ 174 h 231"/>
                  <a:gd name="T86" fmla="*/ 39 w 231"/>
                  <a:gd name="T87" fmla="*/ 183 h 231"/>
                  <a:gd name="T88" fmla="*/ 42 w 231"/>
                  <a:gd name="T89" fmla="*/ 205 h 231"/>
                  <a:gd name="T90" fmla="*/ 52 w 231"/>
                  <a:gd name="T91" fmla="*/ 212 h 231"/>
                  <a:gd name="T92" fmla="*/ 74 w 231"/>
                  <a:gd name="T93" fmla="*/ 208 h 231"/>
                  <a:gd name="T94" fmla="*/ 176 w 231"/>
                  <a:gd name="T95" fmla="*/ 87 h 231"/>
                  <a:gd name="T96" fmla="*/ 147 w 231"/>
                  <a:gd name="T97" fmla="*/ 116 h 231"/>
                  <a:gd name="T98" fmla="*/ 144 w 231"/>
                  <a:gd name="T99" fmla="*/ 55 h 231"/>
                  <a:gd name="T100" fmla="*/ 116 w 231"/>
                  <a:gd name="T101" fmla="*/ 26 h 231"/>
                  <a:gd name="T102" fmla="*/ 103 w 231"/>
                  <a:gd name="T103" fmla="*/ 116 h 231"/>
                  <a:gd name="T104" fmla="*/ 116 w 231"/>
                  <a:gd name="T105" fmla="*/ 148 h 231"/>
                  <a:gd name="T106" fmla="*/ 87 w 231"/>
                  <a:gd name="T107" fmla="*/ 176 h 231"/>
                  <a:gd name="T108" fmla="*/ 26 w 231"/>
                  <a:gd name="T109" fmla="*/ 116 h 231"/>
                  <a:gd name="T110" fmla="*/ 55 w 231"/>
                  <a:gd name="T111" fmla="*/ 1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1" h="231">
                    <a:moveTo>
                      <a:pt x="78" y="225"/>
                    </a:moveTo>
                    <a:cubicBezTo>
                      <a:pt x="84" y="212"/>
                      <a:pt x="84" y="212"/>
                      <a:pt x="84" y="212"/>
                    </a:cubicBezTo>
                    <a:cubicBezTo>
                      <a:pt x="87" y="213"/>
                      <a:pt x="89" y="214"/>
                      <a:pt x="91" y="214"/>
                    </a:cubicBezTo>
                    <a:cubicBezTo>
                      <a:pt x="90" y="229"/>
                      <a:pt x="90" y="229"/>
                      <a:pt x="90" y="229"/>
                    </a:cubicBezTo>
                    <a:cubicBezTo>
                      <a:pt x="92" y="229"/>
                      <a:pt x="95" y="230"/>
                      <a:pt x="98" y="230"/>
                    </a:cubicBezTo>
                    <a:cubicBezTo>
                      <a:pt x="102" y="216"/>
                      <a:pt x="102" y="216"/>
                      <a:pt x="102" y="216"/>
                    </a:cubicBezTo>
                    <a:cubicBezTo>
                      <a:pt x="104" y="217"/>
                      <a:pt x="107" y="217"/>
                      <a:pt x="109" y="217"/>
                    </a:cubicBezTo>
                    <a:cubicBezTo>
                      <a:pt x="110" y="231"/>
                      <a:pt x="110" y="231"/>
                      <a:pt x="110" y="231"/>
                    </a:cubicBezTo>
                    <a:cubicBezTo>
                      <a:pt x="112" y="231"/>
                      <a:pt x="114" y="231"/>
                      <a:pt x="116" y="231"/>
                    </a:cubicBezTo>
                    <a:cubicBezTo>
                      <a:pt x="117" y="231"/>
                      <a:pt x="118" y="231"/>
                      <a:pt x="119" y="231"/>
                    </a:cubicBezTo>
                    <a:cubicBezTo>
                      <a:pt x="120" y="217"/>
                      <a:pt x="120" y="217"/>
                      <a:pt x="120" y="217"/>
                    </a:cubicBezTo>
                    <a:cubicBezTo>
                      <a:pt x="123" y="217"/>
                      <a:pt x="125" y="217"/>
                      <a:pt x="127" y="217"/>
                    </a:cubicBezTo>
                    <a:cubicBezTo>
                      <a:pt x="131" y="230"/>
                      <a:pt x="131" y="230"/>
                      <a:pt x="131" y="230"/>
                    </a:cubicBezTo>
                    <a:cubicBezTo>
                      <a:pt x="134" y="230"/>
                      <a:pt x="137" y="230"/>
                      <a:pt x="140" y="229"/>
                    </a:cubicBezTo>
                    <a:cubicBezTo>
                      <a:pt x="139" y="215"/>
                      <a:pt x="139" y="215"/>
                      <a:pt x="139" y="215"/>
                    </a:cubicBezTo>
                    <a:cubicBezTo>
                      <a:pt x="141" y="214"/>
                      <a:pt x="143" y="214"/>
                      <a:pt x="145" y="213"/>
                    </a:cubicBezTo>
                    <a:cubicBezTo>
                      <a:pt x="151" y="226"/>
                      <a:pt x="151" y="226"/>
                      <a:pt x="151" y="226"/>
                    </a:cubicBezTo>
                    <a:cubicBezTo>
                      <a:pt x="154" y="225"/>
                      <a:pt x="157" y="224"/>
                      <a:pt x="160" y="223"/>
                    </a:cubicBezTo>
                    <a:cubicBezTo>
                      <a:pt x="156" y="209"/>
                      <a:pt x="156" y="209"/>
                      <a:pt x="156" y="209"/>
                    </a:cubicBezTo>
                    <a:cubicBezTo>
                      <a:pt x="158" y="208"/>
                      <a:pt x="160" y="207"/>
                      <a:pt x="162" y="206"/>
                    </a:cubicBezTo>
                    <a:cubicBezTo>
                      <a:pt x="170" y="218"/>
                      <a:pt x="170" y="218"/>
                      <a:pt x="170" y="218"/>
                    </a:cubicBezTo>
                    <a:cubicBezTo>
                      <a:pt x="173" y="216"/>
                      <a:pt x="176" y="215"/>
                      <a:pt x="178" y="213"/>
                    </a:cubicBezTo>
                    <a:cubicBezTo>
                      <a:pt x="172" y="200"/>
                      <a:pt x="172" y="200"/>
                      <a:pt x="172" y="200"/>
                    </a:cubicBezTo>
                    <a:cubicBezTo>
                      <a:pt x="174" y="199"/>
                      <a:pt x="176" y="198"/>
                      <a:pt x="177" y="196"/>
                    </a:cubicBezTo>
                    <a:cubicBezTo>
                      <a:pt x="188" y="206"/>
                      <a:pt x="188" y="206"/>
                      <a:pt x="188" y="206"/>
                    </a:cubicBezTo>
                    <a:cubicBezTo>
                      <a:pt x="190" y="204"/>
                      <a:pt x="192" y="202"/>
                      <a:pt x="194" y="200"/>
                    </a:cubicBezTo>
                    <a:cubicBezTo>
                      <a:pt x="186" y="189"/>
                      <a:pt x="186" y="189"/>
                      <a:pt x="186" y="189"/>
                    </a:cubicBezTo>
                    <a:cubicBezTo>
                      <a:pt x="188" y="187"/>
                      <a:pt x="189" y="186"/>
                      <a:pt x="191" y="184"/>
                    </a:cubicBezTo>
                    <a:cubicBezTo>
                      <a:pt x="203" y="192"/>
                      <a:pt x="203" y="192"/>
                      <a:pt x="203" y="192"/>
                    </a:cubicBezTo>
                    <a:cubicBezTo>
                      <a:pt x="205" y="190"/>
                      <a:pt x="207" y="187"/>
                      <a:pt x="208" y="185"/>
                    </a:cubicBezTo>
                    <a:cubicBezTo>
                      <a:pt x="198" y="175"/>
                      <a:pt x="198" y="175"/>
                      <a:pt x="198" y="175"/>
                    </a:cubicBezTo>
                    <a:cubicBezTo>
                      <a:pt x="199" y="173"/>
                      <a:pt x="201" y="171"/>
                      <a:pt x="202" y="169"/>
                    </a:cubicBezTo>
                    <a:cubicBezTo>
                      <a:pt x="215" y="175"/>
                      <a:pt x="215" y="175"/>
                      <a:pt x="215" y="175"/>
                    </a:cubicBezTo>
                    <a:cubicBezTo>
                      <a:pt x="216" y="173"/>
                      <a:pt x="218" y="170"/>
                      <a:pt x="219" y="167"/>
                    </a:cubicBezTo>
                    <a:cubicBezTo>
                      <a:pt x="207" y="159"/>
                      <a:pt x="207" y="159"/>
                      <a:pt x="207" y="159"/>
                    </a:cubicBezTo>
                    <a:cubicBezTo>
                      <a:pt x="208" y="157"/>
                      <a:pt x="209" y="155"/>
                      <a:pt x="210" y="153"/>
                    </a:cubicBezTo>
                    <a:cubicBezTo>
                      <a:pt x="224" y="156"/>
                      <a:pt x="224" y="156"/>
                      <a:pt x="224" y="156"/>
                    </a:cubicBezTo>
                    <a:cubicBezTo>
                      <a:pt x="225" y="154"/>
                      <a:pt x="226" y="151"/>
                      <a:pt x="227" y="148"/>
                    </a:cubicBezTo>
                    <a:cubicBezTo>
                      <a:pt x="214" y="142"/>
                      <a:pt x="214" y="142"/>
                      <a:pt x="214" y="142"/>
                    </a:cubicBezTo>
                    <a:cubicBezTo>
                      <a:pt x="214" y="140"/>
                      <a:pt x="215" y="138"/>
                      <a:pt x="215" y="136"/>
                    </a:cubicBezTo>
                    <a:cubicBezTo>
                      <a:pt x="229" y="136"/>
                      <a:pt x="229" y="136"/>
                      <a:pt x="229" y="136"/>
                    </a:cubicBezTo>
                    <a:cubicBezTo>
                      <a:pt x="230" y="133"/>
                      <a:pt x="230" y="130"/>
                      <a:pt x="231" y="127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217" y="122"/>
                      <a:pt x="217" y="120"/>
                      <a:pt x="217" y="117"/>
                    </a:cubicBezTo>
                    <a:cubicBezTo>
                      <a:pt x="231" y="116"/>
                      <a:pt x="231" y="116"/>
                      <a:pt x="231" y="116"/>
                    </a:cubicBezTo>
                    <a:cubicBezTo>
                      <a:pt x="231" y="113"/>
                      <a:pt x="231" y="110"/>
                      <a:pt x="231" y="107"/>
                    </a:cubicBezTo>
                    <a:cubicBezTo>
                      <a:pt x="217" y="106"/>
                      <a:pt x="217" y="106"/>
                      <a:pt x="217" y="106"/>
                    </a:cubicBezTo>
                    <a:cubicBezTo>
                      <a:pt x="216" y="104"/>
                      <a:pt x="216" y="102"/>
                      <a:pt x="216" y="99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9" y="92"/>
                      <a:pt x="228" y="89"/>
                      <a:pt x="227" y="86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3" y="86"/>
                      <a:pt x="212" y="84"/>
                      <a:pt x="211" y="82"/>
                    </a:cubicBezTo>
                    <a:cubicBezTo>
                      <a:pt x="224" y="75"/>
                      <a:pt x="224" y="75"/>
                      <a:pt x="224" y="75"/>
                    </a:cubicBezTo>
                    <a:cubicBezTo>
                      <a:pt x="223" y="72"/>
                      <a:pt x="222" y="69"/>
                      <a:pt x="220" y="67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06" y="69"/>
                      <a:pt x="205" y="67"/>
                      <a:pt x="204" y="65"/>
                    </a:cubicBezTo>
                    <a:cubicBezTo>
                      <a:pt x="215" y="56"/>
                      <a:pt x="215" y="56"/>
                      <a:pt x="215" y="56"/>
                    </a:cubicBezTo>
                    <a:cubicBezTo>
                      <a:pt x="213" y="54"/>
                      <a:pt x="212" y="51"/>
                      <a:pt x="210" y="49"/>
                    </a:cubicBezTo>
                    <a:cubicBezTo>
                      <a:pt x="197" y="56"/>
                      <a:pt x="197" y="56"/>
                      <a:pt x="197" y="56"/>
                    </a:cubicBezTo>
                    <a:cubicBezTo>
                      <a:pt x="196" y="54"/>
                      <a:pt x="195" y="52"/>
                      <a:pt x="193" y="5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199" y="35"/>
                      <a:pt x="196" y="33"/>
                    </a:cubicBezTo>
                    <a:cubicBezTo>
                      <a:pt x="185" y="42"/>
                      <a:pt x="185" y="42"/>
                      <a:pt x="185" y="42"/>
                    </a:cubicBezTo>
                    <a:cubicBezTo>
                      <a:pt x="184" y="40"/>
                      <a:pt x="182" y="39"/>
                      <a:pt x="180" y="38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85" y="23"/>
                      <a:pt x="183" y="22"/>
                      <a:pt x="180" y="20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69" y="30"/>
                      <a:pt x="167" y="28"/>
                      <a:pt x="165" y="27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8" y="12"/>
                      <a:pt x="165" y="11"/>
                      <a:pt x="162" y="1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3" y="21"/>
                      <a:pt x="151" y="21"/>
                      <a:pt x="149" y="20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49" y="5"/>
                      <a:pt x="146" y="4"/>
                      <a:pt x="143" y="3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5" y="16"/>
                      <a:pt x="133" y="16"/>
                      <a:pt x="131" y="15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28" y="1"/>
                      <a:pt x="125" y="0"/>
                      <a:pt x="122" y="0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8" y="14"/>
                      <a:pt x="117" y="14"/>
                      <a:pt x="116" y="14"/>
                    </a:cubicBezTo>
                    <a:cubicBezTo>
                      <a:pt x="115" y="14"/>
                      <a:pt x="114" y="14"/>
                      <a:pt x="113" y="1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8" y="0"/>
                      <a:pt x="105" y="1"/>
                      <a:pt x="102" y="1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9" y="16"/>
                      <a:pt x="97" y="16"/>
                      <a:pt x="95" y="16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7" y="4"/>
                      <a:pt x="84" y="4"/>
                      <a:pt x="81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2" y="20"/>
                      <a:pt x="80" y="21"/>
                      <a:pt x="78" y="22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8" y="10"/>
                      <a:pt x="65" y="12"/>
                      <a:pt x="62" y="1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5" y="28"/>
                      <a:pt x="63" y="29"/>
                      <a:pt x="61" y="30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0" y="21"/>
                      <a:pt x="47" y="22"/>
                      <a:pt x="45" y="24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0" y="38"/>
                      <a:pt x="49" y="39"/>
                      <a:pt x="47" y="4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4"/>
                      <a:pt x="32" y="36"/>
                      <a:pt x="30" y="3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8" y="51"/>
                      <a:pt x="36" y="53"/>
                      <a:pt x="35" y="54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0" y="50"/>
                      <a:pt x="19" y="52"/>
                      <a:pt x="17" y="55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7" y="66"/>
                      <a:pt x="26" y="68"/>
                      <a:pt x="25" y="70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0" y="68"/>
                      <a:pt x="9" y="71"/>
                      <a:pt x="8" y="73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2"/>
                      <a:pt x="19" y="84"/>
                      <a:pt x="18" y="87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7"/>
                      <a:pt x="3" y="90"/>
                      <a:pt x="2" y="93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100"/>
                      <a:pt x="15" y="102"/>
                      <a:pt x="15" y="10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8"/>
                      <a:pt x="0" y="111"/>
                      <a:pt x="0" y="114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8"/>
                      <a:pt x="14" y="120"/>
                      <a:pt x="14" y="123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9"/>
                      <a:pt x="1" y="132"/>
                      <a:pt x="1" y="135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36"/>
                      <a:pt x="17" y="138"/>
                      <a:pt x="17" y="141"/>
                    </a:cubicBezTo>
                    <a:cubicBezTo>
                      <a:pt x="4" y="146"/>
                      <a:pt x="4" y="146"/>
                      <a:pt x="4" y="146"/>
                    </a:cubicBezTo>
                    <a:cubicBezTo>
                      <a:pt x="5" y="149"/>
                      <a:pt x="6" y="152"/>
                      <a:pt x="7" y="155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21" y="154"/>
                      <a:pt x="22" y="156"/>
                      <a:pt x="23" y="158"/>
                    </a:cubicBezTo>
                    <a:cubicBezTo>
                      <a:pt x="11" y="166"/>
                      <a:pt x="11" y="166"/>
                      <a:pt x="11" y="166"/>
                    </a:cubicBezTo>
                    <a:cubicBezTo>
                      <a:pt x="12" y="168"/>
                      <a:pt x="14" y="171"/>
                      <a:pt x="15" y="173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70"/>
                      <a:pt x="31" y="172"/>
                      <a:pt x="32" y="174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3" y="186"/>
                      <a:pt x="25" y="188"/>
                      <a:pt x="27" y="190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41" y="184"/>
                      <a:pt x="42" y="186"/>
                      <a:pt x="44" y="18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37" y="201"/>
                      <a:pt x="40" y="203"/>
                      <a:pt x="42" y="20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4" y="197"/>
                      <a:pt x="56" y="198"/>
                      <a:pt x="58" y="199"/>
                    </a:cubicBezTo>
                    <a:cubicBezTo>
                      <a:pt x="52" y="212"/>
                      <a:pt x="52" y="212"/>
                      <a:pt x="52" y="212"/>
                    </a:cubicBezTo>
                    <a:cubicBezTo>
                      <a:pt x="54" y="214"/>
                      <a:pt x="57" y="215"/>
                      <a:pt x="59" y="21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70" y="206"/>
                      <a:pt x="72" y="207"/>
                      <a:pt x="74" y="208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3" y="223"/>
                      <a:pt x="75" y="224"/>
                      <a:pt x="78" y="225"/>
                    </a:cubicBezTo>
                    <a:close/>
                    <a:moveTo>
                      <a:pt x="176" y="87"/>
                    </a:moveTo>
                    <a:cubicBezTo>
                      <a:pt x="192" y="87"/>
                      <a:pt x="205" y="100"/>
                      <a:pt x="205" y="116"/>
                    </a:cubicBezTo>
                    <a:cubicBezTo>
                      <a:pt x="205" y="132"/>
                      <a:pt x="192" y="145"/>
                      <a:pt x="176" y="145"/>
                    </a:cubicBezTo>
                    <a:cubicBezTo>
                      <a:pt x="160" y="145"/>
                      <a:pt x="147" y="132"/>
                      <a:pt x="147" y="116"/>
                    </a:cubicBezTo>
                    <a:cubicBezTo>
                      <a:pt x="147" y="100"/>
                      <a:pt x="160" y="87"/>
                      <a:pt x="176" y="87"/>
                    </a:cubicBezTo>
                    <a:close/>
                    <a:moveTo>
                      <a:pt x="116" y="26"/>
                    </a:moveTo>
                    <a:cubicBezTo>
                      <a:pt x="131" y="26"/>
                      <a:pt x="144" y="39"/>
                      <a:pt x="144" y="55"/>
                    </a:cubicBezTo>
                    <a:cubicBezTo>
                      <a:pt x="144" y="71"/>
                      <a:pt x="131" y="84"/>
                      <a:pt x="116" y="84"/>
                    </a:cubicBezTo>
                    <a:cubicBezTo>
                      <a:pt x="100" y="84"/>
                      <a:pt x="87" y="71"/>
                      <a:pt x="87" y="55"/>
                    </a:cubicBezTo>
                    <a:cubicBezTo>
                      <a:pt x="87" y="39"/>
                      <a:pt x="100" y="26"/>
                      <a:pt x="116" y="26"/>
                    </a:cubicBezTo>
                    <a:close/>
                    <a:moveTo>
                      <a:pt x="128" y="116"/>
                    </a:moveTo>
                    <a:cubicBezTo>
                      <a:pt x="128" y="123"/>
                      <a:pt x="123" y="128"/>
                      <a:pt x="116" y="128"/>
                    </a:cubicBezTo>
                    <a:cubicBezTo>
                      <a:pt x="109" y="128"/>
                      <a:pt x="103" y="123"/>
                      <a:pt x="103" y="116"/>
                    </a:cubicBezTo>
                    <a:cubicBezTo>
                      <a:pt x="103" y="109"/>
                      <a:pt x="109" y="103"/>
                      <a:pt x="116" y="103"/>
                    </a:cubicBezTo>
                    <a:cubicBezTo>
                      <a:pt x="123" y="103"/>
                      <a:pt x="128" y="109"/>
                      <a:pt x="128" y="116"/>
                    </a:cubicBezTo>
                    <a:close/>
                    <a:moveTo>
                      <a:pt x="116" y="148"/>
                    </a:moveTo>
                    <a:cubicBezTo>
                      <a:pt x="131" y="148"/>
                      <a:pt x="144" y="161"/>
                      <a:pt x="144" y="176"/>
                    </a:cubicBezTo>
                    <a:cubicBezTo>
                      <a:pt x="144" y="192"/>
                      <a:pt x="131" y="205"/>
                      <a:pt x="116" y="205"/>
                    </a:cubicBezTo>
                    <a:cubicBezTo>
                      <a:pt x="100" y="205"/>
                      <a:pt x="87" y="192"/>
                      <a:pt x="87" y="176"/>
                    </a:cubicBezTo>
                    <a:cubicBezTo>
                      <a:pt x="87" y="161"/>
                      <a:pt x="100" y="148"/>
                      <a:pt x="116" y="148"/>
                    </a:cubicBezTo>
                    <a:close/>
                    <a:moveTo>
                      <a:pt x="55" y="145"/>
                    </a:moveTo>
                    <a:cubicBezTo>
                      <a:pt x="39" y="145"/>
                      <a:pt x="26" y="132"/>
                      <a:pt x="26" y="116"/>
                    </a:cubicBezTo>
                    <a:cubicBezTo>
                      <a:pt x="26" y="100"/>
                      <a:pt x="39" y="87"/>
                      <a:pt x="55" y="87"/>
                    </a:cubicBezTo>
                    <a:cubicBezTo>
                      <a:pt x="71" y="87"/>
                      <a:pt x="84" y="100"/>
                      <a:pt x="84" y="116"/>
                    </a:cubicBezTo>
                    <a:cubicBezTo>
                      <a:pt x="84" y="132"/>
                      <a:pt x="71" y="145"/>
                      <a:pt x="55" y="1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4" name="矩形 23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8638305" y="2861821"/>
            <a:ext cx="3022301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请在此处添加具体内容，文字尽量言简意赅，简单说明即可，不必过于繁琐，注意版面美观度 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8638305" y="5138491"/>
            <a:ext cx="3022301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请在此处添加具体内容，文字尽量言简意赅，简单说明即可，不必过于繁琐，注意版面美观度 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5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 txBox="1">
            <a:spLocks noChangeArrowheads="1"/>
          </p:cNvSpPr>
          <p:nvPr/>
        </p:nvSpPr>
        <p:spPr bwMode="auto">
          <a:xfrm>
            <a:off x="8592529" y="2571989"/>
            <a:ext cx="25801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18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5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 txBox="1">
            <a:spLocks noChangeArrowheads="1"/>
          </p:cNvSpPr>
          <p:nvPr/>
        </p:nvSpPr>
        <p:spPr bwMode="auto">
          <a:xfrm>
            <a:off x="8592529" y="4800151"/>
            <a:ext cx="25801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18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315024" y="2831012"/>
            <a:ext cx="3022301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请在此处添加具体内容，文字尽量言简意赅，简单说明即可，不必过于繁琐，注意版面美观度 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315024" y="5107681"/>
            <a:ext cx="3022301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请在此处添加具体内容，文字尽量言简意赅，简单说明即可，不必过于繁琐，注意版面美观度 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5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 txBox="1">
            <a:spLocks noChangeArrowheads="1"/>
          </p:cNvSpPr>
          <p:nvPr/>
        </p:nvSpPr>
        <p:spPr bwMode="auto">
          <a:xfrm>
            <a:off x="679372" y="2571989"/>
            <a:ext cx="25801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186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5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 txBox="1">
            <a:spLocks noChangeArrowheads="1"/>
          </p:cNvSpPr>
          <p:nvPr/>
        </p:nvSpPr>
        <p:spPr bwMode="auto">
          <a:xfrm>
            <a:off x="679372" y="4800151"/>
            <a:ext cx="25801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186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Group 25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GrpSpPr/>
          <p:nvPr/>
        </p:nvGrpSpPr>
        <p:grpSpPr>
          <a:xfrm>
            <a:off x="8111466" y="4745021"/>
            <a:ext cx="358863" cy="520628"/>
            <a:chOff x="3814763" y="2921000"/>
            <a:chExt cx="306388" cy="444500"/>
          </a:xfrm>
          <a:solidFill>
            <a:srgbClr val="FFC51A"/>
          </a:solidFill>
        </p:grpSpPr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3814763" y="2921000"/>
              <a:ext cx="306388" cy="444500"/>
            </a:xfrm>
            <a:custGeom>
              <a:avLst/>
              <a:gdLst>
                <a:gd name="T0" fmla="*/ 340 w 398"/>
                <a:gd name="T1" fmla="*/ 0 h 580"/>
                <a:gd name="T2" fmla="*/ 58 w 398"/>
                <a:gd name="T3" fmla="*/ 0 h 580"/>
                <a:gd name="T4" fmla="*/ 0 w 398"/>
                <a:gd name="T5" fmla="*/ 57 h 580"/>
                <a:gd name="T6" fmla="*/ 0 w 398"/>
                <a:gd name="T7" fmla="*/ 523 h 580"/>
                <a:gd name="T8" fmla="*/ 58 w 398"/>
                <a:gd name="T9" fmla="*/ 580 h 580"/>
                <a:gd name="T10" fmla="*/ 340 w 398"/>
                <a:gd name="T11" fmla="*/ 580 h 580"/>
                <a:gd name="T12" fmla="*/ 398 w 398"/>
                <a:gd name="T13" fmla="*/ 523 h 580"/>
                <a:gd name="T14" fmla="*/ 398 w 398"/>
                <a:gd name="T15" fmla="*/ 522 h 580"/>
                <a:gd name="T16" fmla="*/ 398 w 398"/>
                <a:gd name="T17" fmla="*/ 518 h 580"/>
                <a:gd name="T18" fmla="*/ 398 w 398"/>
                <a:gd name="T19" fmla="*/ 57 h 580"/>
                <a:gd name="T20" fmla="*/ 340 w 398"/>
                <a:gd name="T21" fmla="*/ 0 h 580"/>
                <a:gd name="T22" fmla="*/ 172 w 398"/>
                <a:gd name="T23" fmla="*/ 15 h 580"/>
                <a:gd name="T24" fmla="*/ 226 w 398"/>
                <a:gd name="T25" fmla="*/ 15 h 580"/>
                <a:gd name="T26" fmla="*/ 232 w 398"/>
                <a:gd name="T27" fmla="*/ 21 h 580"/>
                <a:gd name="T28" fmla="*/ 226 w 398"/>
                <a:gd name="T29" fmla="*/ 28 h 580"/>
                <a:gd name="T30" fmla="*/ 172 w 398"/>
                <a:gd name="T31" fmla="*/ 28 h 580"/>
                <a:gd name="T32" fmla="*/ 166 w 398"/>
                <a:gd name="T33" fmla="*/ 21 h 580"/>
                <a:gd name="T34" fmla="*/ 172 w 398"/>
                <a:gd name="T35" fmla="*/ 15 h 580"/>
                <a:gd name="T36" fmla="*/ 199 w 398"/>
                <a:gd name="T37" fmla="*/ 561 h 580"/>
                <a:gd name="T38" fmla="*/ 173 w 398"/>
                <a:gd name="T39" fmla="*/ 535 h 580"/>
                <a:gd name="T40" fmla="*/ 199 w 398"/>
                <a:gd name="T41" fmla="*/ 508 h 580"/>
                <a:gd name="T42" fmla="*/ 225 w 398"/>
                <a:gd name="T43" fmla="*/ 535 h 580"/>
                <a:gd name="T44" fmla="*/ 199 w 398"/>
                <a:gd name="T45" fmla="*/ 561 h 580"/>
                <a:gd name="T46" fmla="*/ 356 w 398"/>
                <a:gd name="T47" fmla="*/ 476 h 580"/>
                <a:gd name="T48" fmla="*/ 340 w 398"/>
                <a:gd name="T49" fmla="*/ 491 h 580"/>
                <a:gd name="T50" fmla="*/ 58 w 398"/>
                <a:gd name="T51" fmla="*/ 491 h 580"/>
                <a:gd name="T52" fmla="*/ 42 w 398"/>
                <a:gd name="T53" fmla="*/ 475 h 580"/>
                <a:gd name="T54" fmla="*/ 42 w 398"/>
                <a:gd name="T55" fmla="*/ 63 h 580"/>
                <a:gd name="T56" fmla="*/ 58 w 398"/>
                <a:gd name="T57" fmla="*/ 47 h 580"/>
                <a:gd name="T58" fmla="*/ 340 w 398"/>
                <a:gd name="T59" fmla="*/ 47 h 580"/>
                <a:gd name="T60" fmla="*/ 356 w 398"/>
                <a:gd name="T61" fmla="*/ 63 h 580"/>
                <a:gd name="T62" fmla="*/ 356 w 398"/>
                <a:gd name="T63" fmla="*/ 47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580">
                  <a:moveTo>
                    <a:pt x="340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55"/>
                    <a:pt x="26" y="580"/>
                    <a:pt x="58" y="580"/>
                  </a:cubicBezTo>
                  <a:cubicBezTo>
                    <a:pt x="340" y="580"/>
                    <a:pt x="340" y="580"/>
                    <a:pt x="340" y="580"/>
                  </a:cubicBezTo>
                  <a:cubicBezTo>
                    <a:pt x="372" y="580"/>
                    <a:pt x="398" y="555"/>
                    <a:pt x="398" y="523"/>
                  </a:cubicBezTo>
                  <a:cubicBezTo>
                    <a:pt x="398" y="522"/>
                    <a:pt x="398" y="522"/>
                    <a:pt x="398" y="522"/>
                  </a:cubicBezTo>
                  <a:cubicBezTo>
                    <a:pt x="398" y="518"/>
                    <a:pt x="398" y="518"/>
                    <a:pt x="398" y="518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398" y="25"/>
                    <a:pt x="372" y="0"/>
                    <a:pt x="340" y="0"/>
                  </a:cubicBezTo>
                  <a:close/>
                  <a:moveTo>
                    <a:pt x="172" y="15"/>
                  </a:moveTo>
                  <a:cubicBezTo>
                    <a:pt x="226" y="15"/>
                    <a:pt x="226" y="15"/>
                    <a:pt x="226" y="15"/>
                  </a:cubicBezTo>
                  <a:cubicBezTo>
                    <a:pt x="230" y="15"/>
                    <a:pt x="232" y="18"/>
                    <a:pt x="232" y="21"/>
                  </a:cubicBezTo>
                  <a:cubicBezTo>
                    <a:pt x="232" y="25"/>
                    <a:pt x="230" y="28"/>
                    <a:pt x="226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68" y="28"/>
                    <a:pt x="166" y="25"/>
                    <a:pt x="166" y="21"/>
                  </a:cubicBezTo>
                  <a:cubicBezTo>
                    <a:pt x="166" y="18"/>
                    <a:pt x="168" y="15"/>
                    <a:pt x="172" y="15"/>
                  </a:cubicBezTo>
                  <a:close/>
                  <a:moveTo>
                    <a:pt x="199" y="561"/>
                  </a:moveTo>
                  <a:cubicBezTo>
                    <a:pt x="184" y="561"/>
                    <a:pt x="173" y="549"/>
                    <a:pt x="173" y="535"/>
                  </a:cubicBezTo>
                  <a:cubicBezTo>
                    <a:pt x="173" y="520"/>
                    <a:pt x="184" y="508"/>
                    <a:pt x="199" y="508"/>
                  </a:cubicBezTo>
                  <a:cubicBezTo>
                    <a:pt x="214" y="508"/>
                    <a:pt x="225" y="520"/>
                    <a:pt x="225" y="535"/>
                  </a:cubicBezTo>
                  <a:cubicBezTo>
                    <a:pt x="225" y="549"/>
                    <a:pt x="214" y="561"/>
                    <a:pt x="199" y="561"/>
                  </a:cubicBezTo>
                  <a:close/>
                  <a:moveTo>
                    <a:pt x="356" y="476"/>
                  </a:moveTo>
                  <a:cubicBezTo>
                    <a:pt x="355" y="484"/>
                    <a:pt x="349" y="491"/>
                    <a:pt x="340" y="491"/>
                  </a:cubicBezTo>
                  <a:cubicBezTo>
                    <a:pt x="58" y="491"/>
                    <a:pt x="58" y="491"/>
                    <a:pt x="58" y="491"/>
                  </a:cubicBezTo>
                  <a:cubicBezTo>
                    <a:pt x="49" y="491"/>
                    <a:pt x="42" y="484"/>
                    <a:pt x="42" y="475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54"/>
                    <a:pt x="49" y="47"/>
                    <a:pt x="58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9" y="47"/>
                    <a:pt x="356" y="54"/>
                    <a:pt x="356" y="63"/>
                  </a:cubicBezTo>
                  <a:cubicBezTo>
                    <a:pt x="356" y="476"/>
                    <a:pt x="356" y="476"/>
                    <a:pt x="356" y="4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3903663" y="2998788"/>
              <a:ext cx="128588" cy="96838"/>
            </a:xfrm>
            <a:custGeom>
              <a:avLst/>
              <a:gdLst>
                <a:gd name="T0" fmla="*/ 166 w 166"/>
                <a:gd name="T1" fmla="*/ 62 h 127"/>
                <a:gd name="T2" fmla="*/ 133 w 166"/>
                <a:gd name="T3" fmla="*/ 47 h 127"/>
                <a:gd name="T4" fmla="*/ 0 w 166"/>
                <a:gd name="T5" fmla="*/ 117 h 127"/>
                <a:gd name="T6" fmla="*/ 111 w 166"/>
                <a:gd name="T7" fmla="*/ 37 h 127"/>
                <a:gd name="T8" fmla="*/ 80 w 166"/>
                <a:gd name="T9" fmla="*/ 23 h 127"/>
                <a:gd name="T10" fmla="*/ 143 w 166"/>
                <a:gd name="T11" fmla="*/ 0 h 127"/>
                <a:gd name="T12" fmla="*/ 166 w 166"/>
                <a:gd name="T13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7">
                  <a:moveTo>
                    <a:pt x="166" y="62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95" y="127"/>
                    <a:pt x="0" y="117"/>
                    <a:pt x="0" y="117"/>
                  </a:cubicBezTo>
                  <a:cubicBezTo>
                    <a:pt x="71" y="106"/>
                    <a:pt x="101" y="58"/>
                    <a:pt x="111" y="37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66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4008438" y="3060700"/>
              <a:ext cx="52388" cy="207963"/>
            </a:xfrm>
            <a:custGeom>
              <a:avLst/>
              <a:gdLst>
                <a:gd name="T0" fmla="*/ 68 w 68"/>
                <a:gd name="T1" fmla="*/ 10 h 271"/>
                <a:gd name="T2" fmla="*/ 68 w 68"/>
                <a:gd name="T3" fmla="*/ 261 h 271"/>
                <a:gd name="T4" fmla="*/ 58 w 68"/>
                <a:gd name="T5" fmla="*/ 271 h 271"/>
                <a:gd name="T6" fmla="*/ 10 w 68"/>
                <a:gd name="T7" fmla="*/ 271 h 271"/>
                <a:gd name="T8" fmla="*/ 0 w 68"/>
                <a:gd name="T9" fmla="*/ 261 h 271"/>
                <a:gd name="T10" fmla="*/ 0 w 68"/>
                <a:gd name="T11" fmla="*/ 10 h 271"/>
                <a:gd name="T12" fmla="*/ 10 w 68"/>
                <a:gd name="T13" fmla="*/ 0 h 271"/>
                <a:gd name="T14" fmla="*/ 58 w 68"/>
                <a:gd name="T15" fmla="*/ 0 h 271"/>
                <a:gd name="T16" fmla="*/ 68 w 68"/>
                <a:gd name="T17" fmla="*/ 1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71">
                  <a:moveTo>
                    <a:pt x="68" y="10"/>
                  </a:moveTo>
                  <a:cubicBezTo>
                    <a:pt x="68" y="261"/>
                    <a:pt x="68" y="261"/>
                    <a:pt x="68" y="261"/>
                  </a:cubicBezTo>
                  <a:cubicBezTo>
                    <a:pt x="68" y="266"/>
                    <a:pt x="64" y="271"/>
                    <a:pt x="58" y="271"/>
                  </a:cubicBezTo>
                  <a:cubicBezTo>
                    <a:pt x="10" y="271"/>
                    <a:pt x="10" y="271"/>
                    <a:pt x="10" y="271"/>
                  </a:cubicBezTo>
                  <a:cubicBezTo>
                    <a:pt x="4" y="271"/>
                    <a:pt x="0" y="266"/>
                    <a:pt x="0" y="26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4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3941763" y="3098800"/>
              <a:ext cx="52388" cy="169863"/>
            </a:xfrm>
            <a:custGeom>
              <a:avLst/>
              <a:gdLst>
                <a:gd name="T0" fmla="*/ 68 w 68"/>
                <a:gd name="T1" fmla="*/ 10 h 220"/>
                <a:gd name="T2" fmla="*/ 68 w 68"/>
                <a:gd name="T3" fmla="*/ 210 h 220"/>
                <a:gd name="T4" fmla="*/ 58 w 68"/>
                <a:gd name="T5" fmla="*/ 220 h 220"/>
                <a:gd name="T6" fmla="*/ 10 w 68"/>
                <a:gd name="T7" fmla="*/ 220 h 220"/>
                <a:gd name="T8" fmla="*/ 0 w 68"/>
                <a:gd name="T9" fmla="*/ 210 h 220"/>
                <a:gd name="T10" fmla="*/ 0 w 68"/>
                <a:gd name="T11" fmla="*/ 10 h 220"/>
                <a:gd name="T12" fmla="*/ 10 w 68"/>
                <a:gd name="T13" fmla="*/ 0 h 220"/>
                <a:gd name="T14" fmla="*/ 58 w 68"/>
                <a:gd name="T15" fmla="*/ 0 h 220"/>
                <a:gd name="T16" fmla="*/ 68 w 68"/>
                <a:gd name="T17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20">
                  <a:moveTo>
                    <a:pt x="68" y="10"/>
                  </a:moveTo>
                  <a:cubicBezTo>
                    <a:pt x="68" y="210"/>
                    <a:pt x="68" y="210"/>
                    <a:pt x="68" y="210"/>
                  </a:cubicBezTo>
                  <a:cubicBezTo>
                    <a:pt x="68" y="215"/>
                    <a:pt x="64" y="220"/>
                    <a:pt x="58" y="220"/>
                  </a:cubicBezTo>
                  <a:cubicBezTo>
                    <a:pt x="10" y="220"/>
                    <a:pt x="10" y="220"/>
                    <a:pt x="10" y="220"/>
                  </a:cubicBezTo>
                  <a:cubicBezTo>
                    <a:pt x="4" y="220"/>
                    <a:pt x="0" y="215"/>
                    <a:pt x="0" y="2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5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3875088" y="3138488"/>
              <a:ext cx="53975" cy="130175"/>
            </a:xfrm>
            <a:custGeom>
              <a:avLst/>
              <a:gdLst>
                <a:gd name="T0" fmla="*/ 69 w 69"/>
                <a:gd name="T1" fmla="*/ 10 h 168"/>
                <a:gd name="T2" fmla="*/ 69 w 69"/>
                <a:gd name="T3" fmla="*/ 158 h 168"/>
                <a:gd name="T4" fmla="*/ 58 w 69"/>
                <a:gd name="T5" fmla="*/ 168 h 168"/>
                <a:gd name="T6" fmla="*/ 10 w 69"/>
                <a:gd name="T7" fmla="*/ 168 h 168"/>
                <a:gd name="T8" fmla="*/ 0 w 69"/>
                <a:gd name="T9" fmla="*/ 158 h 168"/>
                <a:gd name="T10" fmla="*/ 0 w 69"/>
                <a:gd name="T11" fmla="*/ 10 h 168"/>
                <a:gd name="T12" fmla="*/ 10 w 69"/>
                <a:gd name="T13" fmla="*/ 0 h 168"/>
                <a:gd name="T14" fmla="*/ 58 w 69"/>
                <a:gd name="T15" fmla="*/ 0 h 168"/>
                <a:gd name="T16" fmla="*/ 69 w 69"/>
                <a:gd name="T17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8">
                  <a:moveTo>
                    <a:pt x="69" y="10"/>
                  </a:moveTo>
                  <a:cubicBezTo>
                    <a:pt x="69" y="158"/>
                    <a:pt x="69" y="158"/>
                    <a:pt x="69" y="158"/>
                  </a:cubicBezTo>
                  <a:cubicBezTo>
                    <a:pt x="69" y="163"/>
                    <a:pt x="64" y="168"/>
                    <a:pt x="58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4" y="168"/>
                    <a:pt x="0" y="163"/>
                    <a:pt x="0" y="15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4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8" name="Group 35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GrpSpPr/>
          <p:nvPr/>
        </p:nvGrpSpPr>
        <p:grpSpPr>
          <a:xfrm>
            <a:off x="3444793" y="4823113"/>
            <a:ext cx="492739" cy="414644"/>
            <a:chOff x="4605338" y="3814763"/>
            <a:chExt cx="420688" cy="354013"/>
          </a:xfrm>
          <a:solidFill>
            <a:srgbClr val="E20071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7" name="Group 216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GrpSpPr/>
          <p:nvPr/>
        </p:nvGrpSpPr>
        <p:grpSpPr>
          <a:xfrm>
            <a:off x="7958202" y="2626453"/>
            <a:ext cx="526207" cy="425800"/>
            <a:chOff x="1209675" y="6354763"/>
            <a:chExt cx="449263" cy="363538"/>
          </a:xfrm>
          <a:solidFill>
            <a:srgbClr val="00C7FF"/>
          </a:solidFill>
        </p:grpSpPr>
        <p:sp>
          <p:nvSpPr>
            <p:cNvPr id="48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9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0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1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2" name="Group 242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GrpSpPr/>
          <p:nvPr/>
        </p:nvGrpSpPr>
        <p:grpSpPr>
          <a:xfrm>
            <a:off x="3428989" y="2624593"/>
            <a:ext cx="524347" cy="399768"/>
            <a:chOff x="2908300" y="2946400"/>
            <a:chExt cx="447675" cy="341313"/>
          </a:xfrm>
          <a:solidFill>
            <a:srgbClr val="E8880C"/>
          </a:solidFill>
        </p:grpSpPr>
        <p:sp>
          <p:nvSpPr>
            <p:cNvPr id="53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4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3" name="文本框 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4" name="直接连接符 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8880C"/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论文总结与致谢</a:t>
              </a:r>
              <a:endParaRPr lang="zh-CN" altLang="en-US" sz="2800" b="1" dirty="0">
                <a:solidFill>
                  <a:srgbClr val="E8880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40191" y="2966346"/>
            <a:ext cx="2433797" cy="1008112"/>
            <a:chOff x="3659326" y="2510286"/>
            <a:chExt cx="1825348" cy="756084"/>
          </a:xfrm>
        </p:grpSpPr>
        <p:sp>
          <p:nvSpPr>
            <p:cNvPr id="9" name="îŝḷîḓé-Frame 2"/>
            <p:cNvSpPr/>
            <p:nvPr/>
          </p:nvSpPr>
          <p:spPr>
            <a:xfrm rot="18900000">
              <a:off x="4728590" y="2510286"/>
              <a:ext cx="756084" cy="756084"/>
            </a:xfrm>
            <a:prstGeom prst="frame">
              <a:avLst>
                <a:gd name="adj1" fmla="val 7164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îŝḷîḓé-Frame 3"/>
            <p:cNvSpPr/>
            <p:nvPr/>
          </p:nvSpPr>
          <p:spPr>
            <a:xfrm rot="18900000">
              <a:off x="3659326" y="2510286"/>
              <a:ext cx="756084" cy="756084"/>
            </a:xfrm>
            <a:prstGeom prst="frame">
              <a:avLst>
                <a:gd name="adj1" fmla="val 7164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Freeform 31"/>
          <p:cNvSpPr/>
          <p:nvPr/>
        </p:nvSpPr>
        <p:spPr bwMode="auto">
          <a:xfrm rot="21176574">
            <a:off x="3731174" y="2427909"/>
            <a:ext cx="2108920" cy="2166371"/>
          </a:xfrm>
          <a:custGeom>
            <a:avLst/>
            <a:gdLst>
              <a:gd name="T0" fmla="*/ 409 w 424"/>
              <a:gd name="T1" fmla="*/ 131 h 435"/>
              <a:gd name="T2" fmla="*/ 403 w 424"/>
              <a:gd name="T3" fmla="*/ 238 h 435"/>
              <a:gd name="T4" fmla="*/ 385 w 424"/>
              <a:gd name="T5" fmla="*/ 345 h 435"/>
              <a:gd name="T6" fmla="*/ 289 w 424"/>
              <a:gd name="T7" fmla="*/ 393 h 435"/>
              <a:gd name="T8" fmla="*/ 188 w 424"/>
              <a:gd name="T9" fmla="*/ 431 h 435"/>
              <a:gd name="T10" fmla="*/ 98 w 424"/>
              <a:gd name="T11" fmla="*/ 373 h 435"/>
              <a:gd name="T12" fmla="*/ 15 w 424"/>
              <a:gd name="T13" fmla="*/ 304 h 435"/>
              <a:gd name="T14" fmla="*/ 20 w 424"/>
              <a:gd name="T15" fmla="*/ 197 h 435"/>
              <a:gd name="T16" fmla="*/ 38 w 424"/>
              <a:gd name="T17" fmla="*/ 90 h 435"/>
              <a:gd name="T18" fmla="*/ 134 w 424"/>
              <a:gd name="T19" fmla="*/ 41 h 435"/>
              <a:gd name="T20" fmla="*/ 235 w 424"/>
              <a:gd name="T21" fmla="*/ 3 h 435"/>
              <a:gd name="T22" fmla="*/ 325 w 424"/>
              <a:gd name="T23" fmla="*/ 62 h 435"/>
              <a:gd name="T24" fmla="*/ 409 w 424"/>
              <a:gd name="T25" fmla="*/ 131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4" h="435">
                <a:moveTo>
                  <a:pt x="409" y="131"/>
                </a:moveTo>
                <a:cubicBezTo>
                  <a:pt x="424" y="165"/>
                  <a:pt x="407" y="204"/>
                  <a:pt x="403" y="238"/>
                </a:cubicBezTo>
                <a:cubicBezTo>
                  <a:pt x="399" y="274"/>
                  <a:pt x="406" y="316"/>
                  <a:pt x="385" y="345"/>
                </a:cubicBezTo>
                <a:cubicBezTo>
                  <a:pt x="365" y="372"/>
                  <a:pt x="323" y="378"/>
                  <a:pt x="289" y="393"/>
                </a:cubicBezTo>
                <a:cubicBezTo>
                  <a:pt x="255" y="408"/>
                  <a:pt x="223" y="435"/>
                  <a:pt x="188" y="431"/>
                </a:cubicBezTo>
                <a:cubicBezTo>
                  <a:pt x="153" y="427"/>
                  <a:pt x="127" y="394"/>
                  <a:pt x="98" y="373"/>
                </a:cubicBezTo>
                <a:cubicBezTo>
                  <a:pt x="70" y="352"/>
                  <a:pt x="30" y="338"/>
                  <a:pt x="15" y="304"/>
                </a:cubicBezTo>
                <a:cubicBezTo>
                  <a:pt x="0" y="270"/>
                  <a:pt x="17" y="231"/>
                  <a:pt x="20" y="197"/>
                </a:cubicBezTo>
                <a:cubicBezTo>
                  <a:pt x="24" y="161"/>
                  <a:pt x="17" y="119"/>
                  <a:pt x="38" y="90"/>
                </a:cubicBezTo>
                <a:cubicBezTo>
                  <a:pt x="59" y="62"/>
                  <a:pt x="100" y="56"/>
                  <a:pt x="134" y="41"/>
                </a:cubicBezTo>
                <a:cubicBezTo>
                  <a:pt x="168" y="26"/>
                  <a:pt x="201" y="0"/>
                  <a:pt x="235" y="3"/>
                </a:cubicBezTo>
                <a:cubicBezTo>
                  <a:pt x="271" y="7"/>
                  <a:pt x="297" y="41"/>
                  <a:pt x="325" y="62"/>
                </a:cubicBezTo>
                <a:cubicBezTo>
                  <a:pt x="353" y="83"/>
                  <a:pt x="394" y="97"/>
                  <a:pt x="409" y="131"/>
                </a:cubicBez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6796" r="-76796"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31"/>
          <p:cNvSpPr/>
          <p:nvPr/>
        </p:nvSpPr>
        <p:spPr bwMode="auto">
          <a:xfrm rot="21176574">
            <a:off x="6271714" y="2427909"/>
            <a:ext cx="2108920" cy="2166371"/>
          </a:xfrm>
          <a:custGeom>
            <a:avLst/>
            <a:gdLst>
              <a:gd name="T0" fmla="*/ 409 w 424"/>
              <a:gd name="T1" fmla="*/ 131 h 435"/>
              <a:gd name="T2" fmla="*/ 403 w 424"/>
              <a:gd name="T3" fmla="*/ 238 h 435"/>
              <a:gd name="T4" fmla="*/ 385 w 424"/>
              <a:gd name="T5" fmla="*/ 345 h 435"/>
              <a:gd name="T6" fmla="*/ 289 w 424"/>
              <a:gd name="T7" fmla="*/ 393 h 435"/>
              <a:gd name="T8" fmla="*/ 188 w 424"/>
              <a:gd name="T9" fmla="*/ 431 h 435"/>
              <a:gd name="T10" fmla="*/ 98 w 424"/>
              <a:gd name="T11" fmla="*/ 373 h 435"/>
              <a:gd name="T12" fmla="*/ 15 w 424"/>
              <a:gd name="T13" fmla="*/ 304 h 435"/>
              <a:gd name="T14" fmla="*/ 20 w 424"/>
              <a:gd name="T15" fmla="*/ 197 h 435"/>
              <a:gd name="T16" fmla="*/ 38 w 424"/>
              <a:gd name="T17" fmla="*/ 90 h 435"/>
              <a:gd name="T18" fmla="*/ 134 w 424"/>
              <a:gd name="T19" fmla="*/ 41 h 435"/>
              <a:gd name="T20" fmla="*/ 235 w 424"/>
              <a:gd name="T21" fmla="*/ 3 h 435"/>
              <a:gd name="T22" fmla="*/ 325 w 424"/>
              <a:gd name="T23" fmla="*/ 62 h 435"/>
              <a:gd name="T24" fmla="*/ 409 w 424"/>
              <a:gd name="T25" fmla="*/ 131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4" h="435">
                <a:moveTo>
                  <a:pt x="409" y="131"/>
                </a:moveTo>
                <a:cubicBezTo>
                  <a:pt x="424" y="165"/>
                  <a:pt x="407" y="204"/>
                  <a:pt x="403" y="238"/>
                </a:cubicBezTo>
                <a:cubicBezTo>
                  <a:pt x="399" y="274"/>
                  <a:pt x="406" y="316"/>
                  <a:pt x="385" y="345"/>
                </a:cubicBezTo>
                <a:cubicBezTo>
                  <a:pt x="365" y="372"/>
                  <a:pt x="323" y="378"/>
                  <a:pt x="289" y="393"/>
                </a:cubicBezTo>
                <a:cubicBezTo>
                  <a:pt x="255" y="408"/>
                  <a:pt x="223" y="435"/>
                  <a:pt x="188" y="431"/>
                </a:cubicBezTo>
                <a:cubicBezTo>
                  <a:pt x="153" y="427"/>
                  <a:pt x="127" y="394"/>
                  <a:pt x="98" y="373"/>
                </a:cubicBezTo>
                <a:cubicBezTo>
                  <a:pt x="70" y="352"/>
                  <a:pt x="30" y="338"/>
                  <a:pt x="15" y="304"/>
                </a:cubicBezTo>
                <a:cubicBezTo>
                  <a:pt x="0" y="270"/>
                  <a:pt x="17" y="231"/>
                  <a:pt x="20" y="197"/>
                </a:cubicBezTo>
                <a:cubicBezTo>
                  <a:pt x="24" y="161"/>
                  <a:pt x="17" y="119"/>
                  <a:pt x="38" y="90"/>
                </a:cubicBezTo>
                <a:cubicBezTo>
                  <a:pt x="59" y="62"/>
                  <a:pt x="100" y="56"/>
                  <a:pt x="134" y="41"/>
                </a:cubicBezTo>
                <a:cubicBezTo>
                  <a:pt x="168" y="26"/>
                  <a:pt x="201" y="0"/>
                  <a:pt x="235" y="3"/>
                </a:cubicBezTo>
                <a:cubicBezTo>
                  <a:pt x="271" y="7"/>
                  <a:pt x="297" y="41"/>
                  <a:pt x="325" y="62"/>
                </a:cubicBezTo>
                <a:cubicBezTo>
                  <a:pt x="353" y="83"/>
                  <a:pt x="394" y="97"/>
                  <a:pt x="409" y="131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311" r="-29311"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6085" y="2609075"/>
            <a:ext cx="3608249" cy="1085921"/>
            <a:chOff x="491246" y="2242335"/>
            <a:chExt cx="2706187" cy="814442"/>
          </a:xfrm>
        </p:grpSpPr>
        <p:grpSp>
          <p:nvGrpSpPr>
            <p:cNvPr id="14" name="组合 13"/>
            <p:cNvGrpSpPr/>
            <p:nvPr/>
          </p:nvGrpSpPr>
          <p:grpSpPr>
            <a:xfrm>
              <a:off x="491246" y="2271805"/>
              <a:ext cx="2059958" cy="784972"/>
              <a:chOff x="36818" y="1988839"/>
              <a:chExt cx="3503677" cy="1046628"/>
            </a:xfrm>
          </p:grpSpPr>
          <p:sp>
            <p:nvSpPr>
              <p:cNvPr id="18" name="îŝḷîḓé-TextBox 5"/>
              <p:cNvSpPr txBox="1"/>
              <p:nvPr/>
            </p:nvSpPr>
            <p:spPr>
              <a:xfrm>
                <a:off x="36818" y="2211267"/>
                <a:ext cx="3503677" cy="824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r">
                  <a:lnSpc>
                    <a:spcPct val="200000"/>
                  </a:lnSpc>
                  <a:defRPr sz="12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+mn-lt"/>
                  </a:rPr>
                  <a:t>请在此处添加具体内容，文字尽量言简意赅，简单说明即可，不必过于繁琐，注意版面美观度 。</a:t>
                </a:r>
                <a:endPara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19" name="îŝḷîḓé-Rectangle 30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algn="r" defTabSz="1219200">
                  <a:spcBef>
                    <a:spcPct val="0"/>
                  </a:spcBef>
                  <a:defRPr/>
                </a:pPr>
                <a:r>
                  <a:rPr lang="zh-CN" altLang="en-US" sz="213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添加标题</a:t>
                </a:r>
                <a:endParaRPr lang="en-US" altLang="zh-CN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831776" y="2242335"/>
              <a:ext cx="365657" cy="365657"/>
              <a:chOff x="4372112" y="4627893"/>
              <a:chExt cx="487542" cy="487542"/>
            </a:xfrm>
          </p:grpSpPr>
          <p:sp>
            <p:nvSpPr>
              <p:cNvPr id="16" name="îŝḷîḓé-Oval 21"/>
              <p:cNvSpPr/>
              <p:nvPr/>
            </p:nvSpPr>
            <p:spPr>
              <a:xfrm>
                <a:off x="4372112" y="4627893"/>
                <a:ext cx="487542" cy="487542"/>
              </a:xfrm>
              <a:prstGeom prst="ellipse">
                <a:avLst/>
              </a:prstGeom>
              <a:solidFill>
                <a:srgbClr val="FFC51A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îŝḷîḓé-Freeform 70"/>
              <p:cNvSpPr>
                <a:spLocks noEditPoints="1"/>
              </p:cNvSpPr>
              <p:nvPr/>
            </p:nvSpPr>
            <p:spPr bwMode="auto">
              <a:xfrm>
                <a:off x="4472837" y="4733885"/>
                <a:ext cx="286093" cy="275559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384000" tIns="121888" rIns="243776" bIns="1218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437765">
                  <a:lnSpc>
                    <a:spcPct val="150000"/>
                  </a:lnSpc>
                </a:pPr>
                <a:endParaRPr lang="en-GB" sz="4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889846" y="2609079"/>
            <a:ext cx="3442411" cy="1169865"/>
            <a:chOff x="5946568" y="2242335"/>
            <a:chExt cx="2581808" cy="877399"/>
          </a:xfrm>
        </p:grpSpPr>
        <p:grpSp>
          <p:nvGrpSpPr>
            <p:cNvPr id="21" name="组合 20"/>
            <p:cNvGrpSpPr/>
            <p:nvPr/>
          </p:nvGrpSpPr>
          <p:grpSpPr>
            <a:xfrm>
              <a:off x="6594854" y="2271802"/>
              <a:ext cx="1933522" cy="847932"/>
              <a:chOff x="128816" y="2217083"/>
              <a:chExt cx="3288629" cy="1130577"/>
            </a:xfrm>
          </p:grpSpPr>
          <p:sp>
            <p:nvSpPr>
              <p:cNvPr id="25" name="îŝḷîḓé-TextBox 5"/>
              <p:cNvSpPr txBox="1"/>
              <p:nvPr/>
            </p:nvSpPr>
            <p:spPr>
              <a:xfrm>
                <a:off x="128816" y="2523459"/>
                <a:ext cx="3288629" cy="477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r">
                  <a:lnSpc>
                    <a:spcPct val="150000"/>
                  </a:lnSpc>
                  <a:defRPr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algn="l"/>
                <a:r>
                  <a:rPr lang="zh-CN" altLang="en-US" dirty="0">
                    <a:sym typeface="+mn-lt"/>
                  </a:rPr>
                  <a:t>请在此处添加具体内容，文字尽量言简意赅，简单说明即可，不必过于繁琐，注意版面美观度 。</a:t>
                </a:r>
                <a:endParaRPr lang="en-US" altLang="zh-CN" dirty="0">
                  <a:sym typeface="+mn-lt"/>
                </a:endParaRPr>
              </a:p>
            </p:txBody>
          </p:sp>
          <p:sp>
            <p:nvSpPr>
              <p:cNvPr id="26" name="îŝḷîḓé-Rectangle 26"/>
              <p:cNvSpPr/>
              <p:nvPr/>
            </p:nvSpPr>
            <p:spPr>
              <a:xfrm>
                <a:off x="128816" y="2217083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zh-CN" altLang="en-US" sz="213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添加标题</a:t>
                </a:r>
                <a:endParaRPr lang="en-US" altLang="zh-CN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5946568" y="2242335"/>
              <a:ext cx="365657" cy="365657"/>
              <a:chOff x="7370158" y="2743576"/>
              <a:chExt cx="648072" cy="648072"/>
            </a:xfrm>
          </p:grpSpPr>
          <p:sp>
            <p:nvSpPr>
              <p:cNvPr id="23" name="îŝḷîḓé-Oval 19"/>
              <p:cNvSpPr/>
              <p:nvPr/>
            </p:nvSpPr>
            <p:spPr>
              <a:xfrm>
                <a:off x="7370158" y="2743576"/>
                <a:ext cx="648072" cy="648072"/>
              </a:xfrm>
              <a:prstGeom prst="ellipse">
                <a:avLst/>
              </a:prstGeom>
              <a:solidFill>
                <a:srgbClr val="E2007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îŝḷîḓé-university7"/>
              <p:cNvSpPr/>
              <p:nvPr/>
            </p:nvSpPr>
            <p:spPr bwMode="auto">
              <a:xfrm>
                <a:off x="7504048" y="2884467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355944" y="4330994"/>
            <a:ext cx="2578029" cy="1665886"/>
            <a:chOff x="2546141" y="3533771"/>
            <a:chExt cx="1933522" cy="1249414"/>
          </a:xfrm>
        </p:grpSpPr>
        <p:grpSp>
          <p:nvGrpSpPr>
            <p:cNvPr id="28" name="组合 27"/>
            <p:cNvGrpSpPr/>
            <p:nvPr/>
          </p:nvGrpSpPr>
          <p:grpSpPr>
            <a:xfrm>
              <a:off x="2546141" y="3935253"/>
              <a:ext cx="1933522" cy="847932"/>
              <a:chOff x="251866" y="1988839"/>
              <a:chExt cx="3288629" cy="1130576"/>
            </a:xfrm>
          </p:grpSpPr>
          <p:sp>
            <p:nvSpPr>
              <p:cNvPr id="32" name="îŝḷîḓé-TextBox 5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r">
                  <a:lnSpc>
                    <a:spcPct val="150000"/>
                  </a:lnSpc>
                  <a:defRPr sz="11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algn="ctr"/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+mn-lt"/>
                  </a:rPr>
                  <a:t>请在此处添加具体内容，文字尽量言简意赅，简单说明即可，不必过于繁琐，注意版面美观度 。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33" name="îŝḷîḓé-Rectangle 28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algn="ctr" defTabSz="1219200">
                  <a:spcBef>
                    <a:spcPct val="0"/>
                  </a:spcBef>
                  <a:defRPr/>
                </a:pPr>
                <a:r>
                  <a:rPr lang="zh-CN" altLang="en-US" sz="213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添加标题</a:t>
                </a:r>
                <a:endParaRPr lang="en-US" altLang="zh-CN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30074" y="3533771"/>
              <a:ext cx="365657" cy="365657"/>
              <a:chOff x="4581654" y="5154441"/>
              <a:chExt cx="648072" cy="648072"/>
            </a:xfrm>
          </p:grpSpPr>
          <p:sp>
            <p:nvSpPr>
              <p:cNvPr id="30" name="îŝḷîḓé-Oval 17"/>
              <p:cNvSpPr/>
              <p:nvPr/>
            </p:nvSpPr>
            <p:spPr>
              <a:xfrm>
                <a:off x="4581654" y="5154441"/>
                <a:ext cx="648072" cy="648072"/>
              </a:xfrm>
              <a:prstGeom prst="ellipse">
                <a:avLst/>
              </a:prstGeom>
              <a:solidFill>
                <a:srgbClr val="E16500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îŝḷîḓé-Freeform 428"/>
              <p:cNvSpPr/>
              <p:nvPr/>
            </p:nvSpPr>
            <p:spPr bwMode="auto">
              <a:xfrm>
                <a:off x="4715544" y="5295332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43776" tIns="121888" rIns="243776" bIns="1218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5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214663" y="4330994"/>
            <a:ext cx="2509117" cy="1665886"/>
            <a:chOff x="4690180" y="3533771"/>
            <a:chExt cx="1881838" cy="1249414"/>
          </a:xfrm>
        </p:grpSpPr>
        <p:grpSp>
          <p:nvGrpSpPr>
            <p:cNvPr id="35" name="组合 34"/>
            <p:cNvGrpSpPr/>
            <p:nvPr/>
          </p:nvGrpSpPr>
          <p:grpSpPr>
            <a:xfrm>
              <a:off x="4690180" y="3935253"/>
              <a:ext cx="1881838" cy="847932"/>
              <a:chOff x="251866" y="1988839"/>
              <a:chExt cx="3288629" cy="1130576"/>
            </a:xfrm>
          </p:grpSpPr>
          <p:sp>
            <p:nvSpPr>
              <p:cNvPr id="39" name="îŝḷîḓé-TextBox 5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1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+mn-lt"/>
                  </a:rPr>
                  <a:t>请在此处添加具体内容，文字尽量言简意赅，简单说明即可，不必过于繁琐，注意版面美观度 。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40" name="îŝḷîḓé-Rectangle 24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algn="ctr" defTabSz="1219200">
                  <a:spcBef>
                    <a:spcPct val="0"/>
                  </a:spcBef>
                  <a:defRPr/>
                </a:pPr>
                <a:r>
                  <a:rPr lang="zh-CN" altLang="en-US" sz="213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添加标题</a:t>
                </a:r>
                <a:endParaRPr lang="en-US" altLang="zh-CN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448271" y="3533771"/>
              <a:ext cx="365657" cy="365657"/>
              <a:chOff x="7235874" y="5165449"/>
              <a:chExt cx="648072" cy="648072"/>
            </a:xfrm>
          </p:grpSpPr>
          <p:sp>
            <p:nvSpPr>
              <p:cNvPr id="37" name="îŝḷîḓé-Oval 15"/>
              <p:cNvSpPr/>
              <p:nvPr/>
            </p:nvSpPr>
            <p:spPr>
              <a:xfrm>
                <a:off x="7235874" y="5165449"/>
                <a:ext cx="648072" cy="648072"/>
              </a:xfrm>
              <a:prstGeom prst="ellipse">
                <a:avLst/>
              </a:prstGeom>
              <a:solidFill>
                <a:srgbClr val="00C7F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îŝḷîḓé-AutoShape 75"/>
              <p:cNvSpPr/>
              <p:nvPr/>
            </p:nvSpPr>
            <p:spPr bwMode="auto">
              <a:xfrm>
                <a:off x="7369764" y="5306340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62517" tIns="162517" rIns="162517" bIns="162517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853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2687">
            <a:off x="142897" y="1881044"/>
            <a:ext cx="5547360" cy="3330558"/>
          </a:xfrm>
          <a:prstGeom prst="rect">
            <a:avLst/>
          </a:prstGeom>
        </p:spPr>
      </p:pic>
      <p:sp>
        <p:nvSpPr>
          <p:cNvPr id="19" name="图文框 18"/>
          <p:cNvSpPr/>
          <p:nvPr/>
        </p:nvSpPr>
        <p:spPr>
          <a:xfrm rot="16233904">
            <a:off x="926687" y="2457186"/>
            <a:ext cx="3991655" cy="1877263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PA_MH_Others_1"/>
          <p:cNvSpPr txBox="1"/>
          <p:nvPr>
            <p:custDataLst>
              <p:tags r:id="rId2"/>
            </p:custDataLst>
          </p:nvPr>
        </p:nvSpPr>
        <p:spPr>
          <a:xfrm>
            <a:off x="2384736" y="2109885"/>
            <a:ext cx="1435100" cy="2755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目</a:t>
            </a:r>
            <a:endParaRPr lang="en-US" altLang="zh-CN" sz="72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录</a:t>
            </a:r>
            <a:endParaRPr lang="zh-CN" altLang="en-US" sz="72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2" name="PA_MH_Others_2"/>
          <p:cNvSpPr txBox="1"/>
          <p:nvPr>
            <p:custDataLst>
              <p:tags r:id="rId3"/>
            </p:custDataLst>
          </p:nvPr>
        </p:nvSpPr>
        <p:spPr>
          <a:xfrm rot="5400000">
            <a:off x="603331" y="3311968"/>
            <a:ext cx="369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4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CONTENTS</a:t>
            </a:r>
            <a:endParaRPr lang="zh-CN" altLang="en-US" sz="2800" b="1" spc="4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12819" y="1782742"/>
            <a:ext cx="73025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C51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51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71034" y="1726862"/>
            <a:ext cx="2490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选题的背景和意义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71034" y="2049442"/>
            <a:ext cx="483743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consectetur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, sed do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12819" y="2815887"/>
            <a:ext cx="73025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E2007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E2007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71034" y="2760007"/>
            <a:ext cx="2490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研究方法及过程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71034" y="3082587"/>
            <a:ext cx="483743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consectetur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, sed do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612819" y="3845222"/>
            <a:ext cx="73025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E8880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E8880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71034" y="3789342"/>
            <a:ext cx="2490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研究成果展示及其应用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571034" y="4111922"/>
            <a:ext cx="483679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consectetur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, sed do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612819" y="4861222"/>
            <a:ext cx="73025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C7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0C7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571034" y="4805342"/>
            <a:ext cx="2490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论文总结与致谢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571034" y="5127922"/>
            <a:ext cx="483679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consectetur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adipiscing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elit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, sed do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8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3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3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3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32" grpId="0" bldLvl="0"/>
      <p:bldP spid="33" grpId="0"/>
      <p:bldP spid="34" grpId="0"/>
      <p:bldP spid="35" grpId="0" bldLvl="0"/>
      <p:bldP spid="36" grpId="0"/>
      <p:bldP spid="37" grpId="0"/>
      <p:bldP spid="38" grpId="0" bldLvl="0"/>
      <p:bldP spid="39" grpId="0"/>
      <p:bldP spid="40" grpId="0"/>
      <p:bldP spid="41" grpId="0" bldLvl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35" name="文本框 3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36" name="直接连接符 3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8880C"/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论文总结与致谢</a:t>
              </a:r>
              <a:endParaRPr lang="zh-CN" altLang="en-US" sz="2800" b="1" dirty="0">
                <a:solidFill>
                  <a:srgbClr val="E8880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47281" y="1943546"/>
            <a:ext cx="3865110" cy="3820356"/>
            <a:chOff x="1147281" y="1943546"/>
            <a:chExt cx="3865110" cy="3820356"/>
          </a:xfrm>
        </p:grpSpPr>
        <p:grpSp>
          <p:nvGrpSpPr>
            <p:cNvPr id="2" name="组合 1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<p:cNvGrpSpPr/>
            <p:nvPr/>
          </p:nvGrpSpPr>
          <p:grpSpPr>
            <a:xfrm>
              <a:off x="2286599" y="1943546"/>
              <a:ext cx="1521837" cy="1521837"/>
              <a:chOff x="3683540" y="1303506"/>
              <a:chExt cx="1478031" cy="1478031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683540" y="1303506"/>
                <a:ext cx="1478031" cy="1478031"/>
              </a:xfrm>
              <a:prstGeom prst="ellipse">
                <a:avLst/>
              </a:prstGeom>
              <a:solidFill>
                <a:srgbClr val="E888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grpSp>
            <p:nvGrpSpPr>
              <p:cNvPr id="4" name="Group 4"/>
              <p:cNvGrpSpPr>
                <a:grpSpLocks noChangeAspect="1"/>
              </p:cNvGrpSpPr>
              <p:nvPr/>
            </p:nvGrpSpPr>
            <p:grpSpPr bwMode="auto">
              <a:xfrm>
                <a:off x="3875430" y="1437194"/>
                <a:ext cx="1094251" cy="1263139"/>
                <a:chOff x="1047" y="930"/>
                <a:chExt cx="933" cy="1077"/>
              </a:xfrm>
              <a:solidFill>
                <a:schemeClr val="bg1"/>
              </a:solidFill>
            </p:grpSpPr>
            <p:sp>
              <p:nvSpPr>
                <p:cNvPr id="5" name="Freeform 5"/>
                <p:cNvSpPr/>
                <p:nvPr/>
              </p:nvSpPr>
              <p:spPr bwMode="auto">
                <a:xfrm>
                  <a:off x="1388" y="1817"/>
                  <a:ext cx="252" cy="55"/>
                </a:xfrm>
                <a:custGeom>
                  <a:avLst/>
                  <a:gdLst>
                    <a:gd name="T0" fmla="*/ 95 w 106"/>
                    <a:gd name="T1" fmla="*/ 0 h 23"/>
                    <a:gd name="T2" fmla="*/ 12 w 106"/>
                    <a:gd name="T3" fmla="*/ 0 h 23"/>
                    <a:gd name="T4" fmla="*/ 0 w 106"/>
                    <a:gd name="T5" fmla="*/ 11 h 23"/>
                    <a:gd name="T6" fmla="*/ 12 w 106"/>
                    <a:gd name="T7" fmla="*/ 23 h 23"/>
                    <a:gd name="T8" fmla="*/ 95 w 106"/>
                    <a:gd name="T9" fmla="*/ 23 h 23"/>
                    <a:gd name="T10" fmla="*/ 106 w 106"/>
                    <a:gd name="T11" fmla="*/ 11 h 23"/>
                    <a:gd name="T12" fmla="*/ 95 w 106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23">
                      <a:moveTo>
                        <a:pt x="95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8"/>
                        <a:pt x="5" y="23"/>
                        <a:pt x="12" y="23"/>
                      </a:cubicBezTo>
                      <a:cubicBezTo>
                        <a:pt x="95" y="23"/>
                        <a:pt x="95" y="23"/>
                        <a:pt x="95" y="23"/>
                      </a:cubicBezTo>
                      <a:cubicBezTo>
                        <a:pt x="101" y="23"/>
                        <a:pt x="106" y="18"/>
                        <a:pt x="106" y="11"/>
                      </a:cubicBezTo>
                      <a:cubicBezTo>
                        <a:pt x="106" y="5"/>
                        <a:pt x="101" y="0"/>
                        <a:pt x="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6" name="Freeform 6"/>
                <p:cNvSpPr/>
                <p:nvPr/>
              </p:nvSpPr>
              <p:spPr bwMode="auto">
                <a:xfrm>
                  <a:off x="1402" y="1898"/>
                  <a:ext cx="224" cy="109"/>
                </a:xfrm>
                <a:custGeom>
                  <a:avLst/>
                  <a:gdLst>
                    <a:gd name="T0" fmla="*/ 26 w 94"/>
                    <a:gd name="T1" fmla="*/ 27 h 46"/>
                    <a:gd name="T2" fmla="*/ 47 w 94"/>
                    <a:gd name="T3" fmla="*/ 46 h 46"/>
                    <a:gd name="T4" fmla="*/ 69 w 94"/>
                    <a:gd name="T5" fmla="*/ 27 h 46"/>
                    <a:gd name="T6" fmla="*/ 94 w 94"/>
                    <a:gd name="T7" fmla="*/ 0 h 46"/>
                    <a:gd name="T8" fmla="*/ 0 w 94"/>
                    <a:gd name="T9" fmla="*/ 0 h 46"/>
                    <a:gd name="T10" fmla="*/ 26 w 94"/>
                    <a:gd name="T11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4" h="46">
                      <a:moveTo>
                        <a:pt x="26" y="27"/>
                      </a:moveTo>
                      <a:cubicBezTo>
                        <a:pt x="27" y="38"/>
                        <a:pt x="36" y="46"/>
                        <a:pt x="47" y="46"/>
                      </a:cubicBezTo>
                      <a:cubicBezTo>
                        <a:pt x="58" y="46"/>
                        <a:pt x="67" y="38"/>
                        <a:pt x="69" y="27"/>
                      </a:cubicBezTo>
                      <a:cubicBezTo>
                        <a:pt x="83" y="27"/>
                        <a:pt x="94" y="15"/>
                        <a:pt x="9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"/>
                        <a:pt x="12" y="27"/>
                        <a:pt x="26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7" name="Freeform 7"/>
                <p:cNvSpPr/>
                <p:nvPr/>
              </p:nvSpPr>
              <p:spPr bwMode="auto">
                <a:xfrm>
                  <a:off x="1478" y="930"/>
                  <a:ext cx="74" cy="159"/>
                </a:xfrm>
                <a:custGeom>
                  <a:avLst/>
                  <a:gdLst>
                    <a:gd name="T0" fmla="*/ 15 w 31"/>
                    <a:gd name="T1" fmla="*/ 67 h 67"/>
                    <a:gd name="T2" fmla="*/ 31 w 31"/>
                    <a:gd name="T3" fmla="*/ 51 h 67"/>
                    <a:gd name="T4" fmla="*/ 31 w 31"/>
                    <a:gd name="T5" fmla="*/ 15 h 67"/>
                    <a:gd name="T6" fmla="*/ 15 w 31"/>
                    <a:gd name="T7" fmla="*/ 0 h 67"/>
                    <a:gd name="T8" fmla="*/ 0 w 31"/>
                    <a:gd name="T9" fmla="*/ 15 h 67"/>
                    <a:gd name="T10" fmla="*/ 0 w 31"/>
                    <a:gd name="T11" fmla="*/ 51 h 67"/>
                    <a:gd name="T12" fmla="*/ 15 w 31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67">
                      <a:moveTo>
                        <a:pt x="15" y="67"/>
                      </a:moveTo>
                      <a:cubicBezTo>
                        <a:pt x="24" y="67"/>
                        <a:pt x="31" y="60"/>
                        <a:pt x="31" y="51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7"/>
                        <a:pt x="24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60"/>
                        <a:pt x="7" y="67"/>
                        <a:pt x="15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8" name="Freeform 8"/>
                <p:cNvSpPr/>
                <p:nvPr/>
              </p:nvSpPr>
              <p:spPr bwMode="auto">
                <a:xfrm>
                  <a:off x="1209" y="1009"/>
                  <a:ext cx="136" cy="149"/>
                </a:xfrm>
                <a:custGeom>
                  <a:avLst/>
                  <a:gdLst>
                    <a:gd name="T0" fmla="*/ 27 w 57"/>
                    <a:gd name="T1" fmla="*/ 56 h 63"/>
                    <a:gd name="T2" fmla="*/ 39 w 57"/>
                    <a:gd name="T3" fmla="*/ 63 h 63"/>
                    <a:gd name="T4" fmla="*/ 48 w 57"/>
                    <a:gd name="T5" fmla="*/ 60 h 63"/>
                    <a:gd name="T6" fmla="*/ 52 w 57"/>
                    <a:gd name="T7" fmla="*/ 38 h 63"/>
                    <a:gd name="T8" fmla="*/ 30 w 57"/>
                    <a:gd name="T9" fmla="*/ 9 h 63"/>
                    <a:gd name="T10" fmla="*/ 9 w 57"/>
                    <a:gd name="T11" fmla="*/ 5 h 63"/>
                    <a:gd name="T12" fmla="*/ 5 w 57"/>
                    <a:gd name="T13" fmla="*/ 27 h 63"/>
                    <a:gd name="T14" fmla="*/ 27 w 57"/>
                    <a:gd name="T15" fmla="*/ 5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63">
                      <a:moveTo>
                        <a:pt x="27" y="56"/>
                      </a:moveTo>
                      <a:cubicBezTo>
                        <a:pt x="30" y="60"/>
                        <a:pt x="34" y="63"/>
                        <a:pt x="39" y="63"/>
                      </a:cubicBezTo>
                      <a:cubicBezTo>
                        <a:pt x="42" y="63"/>
                        <a:pt x="45" y="62"/>
                        <a:pt x="48" y="60"/>
                      </a:cubicBezTo>
                      <a:cubicBezTo>
                        <a:pt x="55" y="55"/>
                        <a:pt x="57" y="45"/>
                        <a:pt x="52" y="38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25" y="2"/>
                        <a:pt x="16" y="0"/>
                        <a:pt x="9" y="5"/>
                      </a:cubicBezTo>
                      <a:cubicBezTo>
                        <a:pt x="2" y="10"/>
                        <a:pt x="0" y="20"/>
                        <a:pt x="5" y="27"/>
                      </a:cubicBezTo>
                      <a:lnTo>
                        <a:pt x="27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9" name="Freeform 9"/>
                <p:cNvSpPr/>
                <p:nvPr/>
              </p:nvSpPr>
              <p:spPr bwMode="auto">
                <a:xfrm>
                  <a:off x="1047" y="1232"/>
                  <a:ext cx="164" cy="107"/>
                </a:xfrm>
                <a:custGeom>
                  <a:avLst/>
                  <a:gdLst>
                    <a:gd name="T0" fmla="*/ 57 w 69"/>
                    <a:gd name="T1" fmla="*/ 14 h 45"/>
                    <a:gd name="T2" fmla="*/ 23 w 69"/>
                    <a:gd name="T3" fmla="*/ 3 h 45"/>
                    <a:gd name="T4" fmla="*/ 3 w 69"/>
                    <a:gd name="T5" fmla="*/ 13 h 45"/>
                    <a:gd name="T6" fmla="*/ 13 w 69"/>
                    <a:gd name="T7" fmla="*/ 33 h 45"/>
                    <a:gd name="T8" fmla="*/ 47 w 69"/>
                    <a:gd name="T9" fmla="*/ 44 h 45"/>
                    <a:gd name="T10" fmla="*/ 52 w 69"/>
                    <a:gd name="T11" fmla="*/ 45 h 45"/>
                    <a:gd name="T12" fmla="*/ 67 w 69"/>
                    <a:gd name="T13" fmla="*/ 34 h 45"/>
                    <a:gd name="T14" fmla="*/ 57 w 69"/>
                    <a:gd name="T15" fmla="*/ 1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45">
                      <a:moveTo>
                        <a:pt x="57" y="14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14" y="0"/>
                        <a:pt x="6" y="5"/>
                        <a:pt x="3" y="13"/>
                      </a:cubicBezTo>
                      <a:cubicBezTo>
                        <a:pt x="0" y="21"/>
                        <a:pt x="5" y="30"/>
                        <a:pt x="13" y="33"/>
                      </a:cubicBezTo>
                      <a:cubicBezTo>
                        <a:pt x="47" y="44"/>
                        <a:pt x="47" y="44"/>
                        <a:pt x="47" y="44"/>
                      </a:cubicBezTo>
                      <a:cubicBezTo>
                        <a:pt x="49" y="44"/>
                        <a:pt x="50" y="45"/>
                        <a:pt x="52" y="45"/>
                      </a:cubicBezTo>
                      <a:cubicBezTo>
                        <a:pt x="59" y="45"/>
                        <a:pt x="65" y="40"/>
                        <a:pt x="67" y="34"/>
                      </a:cubicBezTo>
                      <a:cubicBezTo>
                        <a:pt x="69" y="26"/>
                        <a:pt x="65" y="17"/>
                        <a:pt x="5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10" name="Freeform 10"/>
                <p:cNvSpPr/>
                <p:nvPr/>
              </p:nvSpPr>
              <p:spPr bwMode="auto">
                <a:xfrm>
                  <a:off x="1816" y="1482"/>
                  <a:ext cx="164" cy="104"/>
                </a:xfrm>
                <a:custGeom>
                  <a:avLst/>
                  <a:gdLst>
                    <a:gd name="T0" fmla="*/ 57 w 69"/>
                    <a:gd name="T1" fmla="*/ 14 h 44"/>
                    <a:gd name="T2" fmla="*/ 22 w 69"/>
                    <a:gd name="T3" fmla="*/ 3 h 44"/>
                    <a:gd name="T4" fmla="*/ 3 w 69"/>
                    <a:gd name="T5" fmla="*/ 13 h 44"/>
                    <a:gd name="T6" fmla="*/ 13 w 69"/>
                    <a:gd name="T7" fmla="*/ 33 h 44"/>
                    <a:gd name="T8" fmla="*/ 47 w 69"/>
                    <a:gd name="T9" fmla="*/ 44 h 44"/>
                    <a:gd name="T10" fmla="*/ 52 w 69"/>
                    <a:gd name="T11" fmla="*/ 44 h 44"/>
                    <a:gd name="T12" fmla="*/ 67 w 69"/>
                    <a:gd name="T13" fmla="*/ 34 h 44"/>
                    <a:gd name="T14" fmla="*/ 57 w 69"/>
                    <a:gd name="T15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44">
                      <a:moveTo>
                        <a:pt x="57" y="14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4" y="0"/>
                        <a:pt x="5" y="5"/>
                        <a:pt x="3" y="13"/>
                      </a:cubicBezTo>
                      <a:cubicBezTo>
                        <a:pt x="0" y="21"/>
                        <a:pt x="5" y="30"/>
                        <a:pt x="13" y="33"/>
                      </a:cubicBezTo>
                      <a:cubicBezTo>
                        <a:pt x="47" y="44"/>
                        <a:pt x="47" y="44"/>
                        <a:pt x="47" y="44"/>
                      </a:cubicBezTo>
                      <a:cubicBezTo>
                        <a:pt x="49" y="44"/>
                        <a:pt x="50" y="44"/>
                        <a:pt x="52" y="44"/>
                      </a:cubicBezTo>
                      <a:cubicBezTo>
                        <a:pt x="58" y="44"/>
                        <a:pt x="64" y="40"/>
                        <a:pt x="67" y="34"/>
                      </a:cubicBezTo>
                      <a:cubicBezTo>
                        <a:pt x="69" y="26"/>
                        <a:pt x="65" y="17"/>
                        <a:pt x="5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11" name="Freeform 11"/>
                <p:cNvSpPr/>
                <p:nvPr/>
              </p:nvSpPr>
              <p:spPr bwMode="auto">
                <a:xfrm>
                  <a:off x="1047" y="1482"/>
                  <a:ext cx="164" cy="104"/>
                </a:xfrm>
                <a:custGeom>
                  <a:avLst/>
                  <a:gdLst>
                    <a:gd name="T0" fmla="*/ 47 w 69"/>
                    <a:gd name="T1" fmla="*/ 3 h 44"/>
                    <a:gd name="T2" fmla="*/ 13 w 69"/>
                    <a:gd name="T3" fmla="*/ 14 h 44"/>
                    <a:gd name="T4" fmla="*/ 3 w 69"/>
                    <a:gd name="T5" fmla="*/ 34 h 44"/>
                    <a:gd name="T6" fmla="*/ 18 w 69"/>
                    <a:gd name="T7" fmla="*/ 44 h 44"/>
                    <a:gd name="T8" fmla="*/ 22 w 69"/>
                    <a:gd name="T9" fmla="*/ 44 h 44"/>
                    <a:gd name="T10" fmla="*/ 57 w 69"/>
                    <a:gd name="T11" fmla="*/ 33 h 44"/>
                    <a:gd name="T12" fmla="*/ 67 w 69"/>
                    <a:gd name="T13" fmla="*/ 13 h 44"/>
                    <a:gd name="T14" fmla="*/ 47 w 69"/>
                    <a:gd name="T15" fmla="*/ 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44">
                      <a:moveTo>
                        <a:pt x="47" y="3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5" y="17"/>
                        <a:pt x="0" y="26"/>
                        <a:pt x="3" y="34"/>
                      </a:cubicBezTo>
                      <a:cubicBezTo>
                        <a:pt x="5" y="40"/>
                        <a:pt x="11" y="44"/>
                        <a:pt x="18" y="44"/>
                      </a:cubicBezTo>
                      <a:cubicBezTo>
                        <a:pt x="19" y="44"/>
                        <a:pt x="21" y="44"/>
                        <a:pt x="22" y="44"/>
                      </a:cubicBezTo>
                      <a:cubicBezTo>
                        <a:pt x="57" y="33"/>
                        <a:pt x="57" y="33"/>
                        <a:pt x="57" y="33"/>
                      </a:cubicBezTo>
                      <a:cubicBezTo>
                        <a:pt x="65" y="30"/>
                        <a:pt x="69" y="21"/>
                        <a:pt x="67" y="13"/>
                      </a:cubicBezTo>
                      <a:cubicBezTo>
                        <a:pt x="64" y="5"/>
                        <a:pt x="55" y="0"/>
                        <a:pt x="4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12" name="Freeform 12"/>
                <p:cNvSpPr/>
                <p:nvPr/>
              </p:nvSpPr>
              <p:spPr bwMode="auto">
                <a:xfrm>
                  <a:off x="1816" y="1232"/>
                  <a:ext cx="164" cy="107"/>
                </a:xfrm>
                <a:custGeom>
                  <a:avLst/>
                  <a:gdLst>
                    <a:gd name="T0" fmla="*/ 18 w 69"/>
                    <a:gd name="T1" fmla="*/ 45 h 45"/>
                    <a:gd name="T2" fmla="*/ 22 w 69"/>
                    <a:gd name="T3" fmla="*/ 44 h 45"/>
                    <a:gd name="T4" fmla="*/ 57 w 69"/>
                    <a:gd name="T5" fmla="*/ 33 h 45"/>
                    <a:gd name="T6" fmla="*/ 67 w 69"/>
                    <a:gd name="T7" fmla="*/ 13 h 45"/>
                    <a:gd name="T8" fmla="*/ 47 w 69"/>
                    <a:gd name="T9" fmla="*/ 3 h 45"/>
                    <a:gd name="T10" fmla="*/ 13 w 69"/>
                    <a:gd name="T11" fmla="*/ 14 h 45"/>
                    <a:gd name="T12" fmla="*/ 3 w 69"/>
                    <a:gd name="T13" fmla="*/ 34 h 45"/>
                    <a:gd name="T14" fmla="*/ 18 w 69"/>
                    <a:gd name="T15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45">
                      <a:moveTo>
                        <a:pt x="18" y="45"/>
                      </a:moveTo>
                      <a:cubicBezTo>
                        <a:pt x="19" y="45"/>
                        <a:pt x="21" y="44"/>
                        <a:pt x="22" y="44"/>
                      </a:cubicBezTo>
                      <a:cubicBezTo>
                        <a:pt x="57" y="33"/>
                        <a:pt x="57" y="33"/>
                        <a:pt x="57" y="33"/>
                      </a:cubicBezTo>
                      <a:cubicBezTo>
                        <a:pt x="65" y="30"/>
                        <a:pt x="69" y="21"/>
                        <a:pt x="67" y="13"/>
                      </a:cubicBezTo>
                      <a:cubicBezTo>
                        <a:pt x="64" y="5"/>
                        <a:pt x="55" y="0"/>
                        <a:pt x="47" y="3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5" y="17"/>
                        <a:pt x="0" y="26"/>
                        <a:pt x="3" y="34"/>
                      </a:cubicBezTo>
                      <a:cubicBezTo>
                        <a:pt x="5" y="40"/>
                        <a:pt x="11" y="45"/>
                        <a:pt x="18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13" name="Freeform 13"/>
                <p:cNvSpPr/>
                <p:nvPr/>
              </p:nvSpPr>
              <p:spPr bwMode="auto">
                <a:xfrm>
                  <a:off x="1685" y="1009"/>
                  <a:ext cx="133" cy="149"/>
                </a:xfrm>
                <a:custGeom>
                  <a:avLst/>
                  <a:gdLst>
                    <a:gd name="T0" fmla="*/ 26 w 56"/>
                    <a:gd name="T1" fmla="*/ 9 h 63"/>
                    <a:gd name="T2" fmla="*/ 5 w 56"/>
                    <a:gd name="T3" fmla="*/ 38 h 63"/>
                    <a:gd name="T4" fmla="*/ 8 w 56"/>
                    <a:gd name="T5" fmla="*/ 60 h 63"/>
                    <a:gd name="T6" fmla="*/ 17 w 56"/>
                    <a:gd name="T7" fmla="*/ 63 h 63"/>
                    <a:gd name="T8" fmla="*/ 30 w 56"/>
                    <a:gd name="T9" fmla="*/ 56 h 63"/>
                    <a:gd name="T10" fmla="*/ 51 w 56"/>
                    <a:gd name="T11" fmla="*/ 27 h 63"/>
                    <a:gd name="T12" fmla="*/ 48 w 56"/>
                    <a:gd name="T13" fmla="*/ 5 h 63"/>
                    <a:gd name="T14" fmla="*/ 26 w 56"/>
                    <a:gd name="T15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6" h="63">
                      <a:moveTo>
                        <a:pt x="26" y="9"/>
                      </a:move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0" y="45"/>
                        <a:pt x="1" y="55"/>
                        <a:pt x="8" y="60"/>
                      </a:cubicBezTo>
                      <a:cubicBezTo>
                        <a:pt x="11" y="62"/>
                        <a:pt x="14" y="63"/>
                        <a:pt x="17" y="63"/>
                      </a:cubicBezTo>
                      <a:cubicBezTo>
                        <a:pt x="22" y="63"/>
                        <a:pt x="27" y="60"/>
                        <a:pt x="30" y="56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6" y="20"/>
                        <a:pt x="55" y="10"/>
                        <a:pt x="48" y="5"/>
                      </a:cubicBezTo>
                      <a:cubicBezTo>
                        <a:pt x="41" y="0"/>
                        <a:pt x="31" y="2"/>
                        <a:pt x="2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247" y="1146"/>
                  <a:ext cx="533" cy="647"/>
                </a:xfrm>
                <a:custGeom>
                  <a:avLst/>
                  <a:gdLst>
                    <a:gd name="T0" fmla="*/ 112 w 224"/>
                    <a:gd name="T1" fmla="*/ 0 h 272"/>
                    <a:gd name="T2" fmla="*/ 0 w 224"/>
                    <a:gd name="T3" fmla="*/ 112 h 272"/>
                    <a:gd name="T4" fmla="*/ 24 w 224"/>
                    <a:gd name="T5" fmla="*/ 182 h 272"/>
                    <a:gd name="T6" fmla="*/ 61 w 224"/>
                    <a:gd name="T7" fmla="*/ 235 h 272"/>
                    <a:gd name="T8" fmla="*/ 61 w 224"/>
                    <a:gd name="T9" fmla="*/ 272 h 272"/>
                    <a:gd name="T10" fmla="*/ 163 w 224"/>
                    <a:gd name="T11" fmla="*/ 272 h 272"/>
                    <a:gd name="T12" fmla="*/ 163 w 224"/>
                    <a:gd name="T13" fmla="*/ 236 h 272"/>
                    <a:gd name="T14" fmla="*/ 200 w 224"/>
                    <a:gd name="T15" fmla="*/ 182 h 272"/>
                    <a:gd name="T16" fmla="*/ 224 w 224"/>
                    <a:gd name="T17" fmla="*/ 112 h 272"/>
                    <a:gd name="T18" fmla="*/ 112 w 224"/>
                    <a:gd name="T19" fmla="*/ 0 h 272"/>
                    <a:gd name="T20" fmla="*/ 93 w 224"/>
                    <a:gd name="T21" fmla="*/ 51 h 272"/>
                    <a:gd name="T22" fmla="*/ 51 w 224"/>
                    <a:gd name="T23" fmla="*/ 92 h 272"/>
                    <a:gd name="T24" fmla="*/ 45 w 224"/>
                    <a:gd name="T25" fmla="*/ 99 h 272"/>
                    <a:gd name="T26" fmla="*/ 39 w 224"/>
                    <a:gd name="T27" fmla="*/ 92 h 272"/>
                    <a:gd name="T28" fmla="*/ 93 w 224"/>
                    <a:gd name="T29" fmla="*/ 38 h 272"/>
                    <a:gd name="T30" fmla="*/ 99 w 224"/>
                    <a:gd name="T31" fmla="*/ 45 h 272"/>
                    <a:gd name="T32" fmla="*/ 93 w 224"/>
                    <a:gd name="T33" fmla="*/ 51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4" h="272">
                      <a:moveTo>
                        <a:pt x="112" y="0"/>
                      </a:moveTo>
                      <a:cubicBezTo>
                        <a:pt x="50" y="0"/>
                        <a:pt x="0" y="51"/>
                        <a:pt x="0" y="112"/>
                      </a:cubicBezTo>
                      <a:cubicBezTo>
                        <a:pt x="0" y="139"/>
                        <a:pt x="9" y="162"/>
                        <a:pt x="24" y="182"/>
                      </a:cubicBezTo>
                      <a:cubicBezTo>
                        <a:pt x="37" y="198"/>
                        <a:pt x="50" y="216"/>
                        <a:pt x="61" y="235"/>
                      </a:cubicBezTo>
                      <a:cubicBezTo>
                        <a:pt x="61" y="272"/>
                        <a:pt x="61" y="272"/>
                        <a:pt x="61" y="272"/>
                      </a:cubicBezTo>
                      <a:cubicBezTo>
                        <a:pt x="163" y="272"/>
                        <a:pt x="163" y="272"/>
                        <a:pt x="163" y="272"/>
                      </a:cubicBezTo>
                      <a:cubicBezTo>
                        <a:pt x="163" y="236"/>
                        <a:pt x="163" y="236"/>
                        <a:pt x="163" y="236"/>
                      </a:cubicBezTo>
                      <a:cubicBezTo>
                        <a:pt x="174" y="218"/>
                        <a:pt x="188" y="197"/>
                        <a:pt x="200" y="182"/>
                      </a:cubicBezTo>
                      <a:cubicBezTo>
                        <a:pt x="215" y="163"/>
                        <a:pt x="224" y="139"/>
                        <a:pt x="224" y="112"/>
                      </a:cubicBezTo>
                      <a:cubicBezTo>
                        <a:pt x="224" y="51"/>
                        <a:pt x="174" y="0"/>
                        <a:pt x="112" y="0"/>
                      </a:cubicBezTo>
                      <a:close/>
                      <a:moveTo>
                        <a:pt x="93" y="51"/>
                      </a:moveTo>
                      <a:cubicBezTo>
                        <a:pt x="70" y="51"/>
                        <a:pt x="51" y="70"/>
                        <a:pt x="51" y="92"/>
                      </a:cubicBezTo>
                      <a:cubicBezTo>
                        <a:pt x="51" y="96"/>
                        <a:pt x="49" y="99"/>
                        <a:pt x="45" y="99"/>
                      </a:cubicBezTo>
                      <a:cubicBezTo>
                        <a:pt x="41" y="99"/>
                        <a:pt x="39" y="96"/>
                        <a:pt x="39" y="92"/>
                      </a:cubicBezTo>
                      <a:cubicBezTo>
                        <a:pt x="39" y="63"/>
                        <a:pt x="63" y="38"/>
                        <a:pt x="93" y="38"/>
                      </a:cubicBezTo>
                      <a:cubicBezTo>
                        <a:pt x="96" y="38"/>
                        <a:pt x="99" y="41"/>
                        <a:pt x="99" y="45"/>
                      </a:cubicBezTo>
                      <a:cubicBezTo>
                        <a:pt x="99" y="48"/>
                        <a:pt x="96" y="51"/>
                        <a:pt x="93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algn="ctr"/>
                  <a:endParaRPr lang="zh-CN" altLang="en-US" sz="2400"/>
                </a:p>
              </p:txBody>
            </p:sp>
          </p:grpSp>
        </p:grpSp>
        <p:sp>
          <p:nvSpPr>
            <p:cNvPr id="15" name="矩形 14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 bwMode="auto">
            <a:xfrm>
              <a:off x="2406958" y="3623091"/>
              <a:ext cx="1281120" cy="4205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135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创新之处</a:t>
              </a:r>
              <a:endParaRPr lang="zh-CN" altLang="en-US" sz="2135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接连接符 18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CxnSpPr/>
            <p:nvPr/>
          </p:nvCxnSpPr>
          <p:spPr>
            <a:xfrm>
              <a:off x="2893727" y="4160525"/>
              <a:ext cx="343872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>
            <a:xfrm>
              <a:off x="1175628" y="4201363"/>
              <a:ext cx="3836763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请在此处添加具体内容，文字尽量言简意赅，简单说明即可，不必过于繁琐，注意版面美观度 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1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>
            <a:xfrm>
              <a:off x="1147281" y="4988625"/>
              <a:ext cx="3836763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请在此处添加具体内容，文字尽量言简意赅，简单说明即可，不必过于繁琐，注意版面美观度 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1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179611" y="1943546"/>
            <a:ext cx="3865110" cy="3991637"/>
            <a:chOff x="7179611" y="1943546"/>
            <a:chExt cx="3865110" cy="3991637"/>
          </a:xfrm>
        </p:grpSpPr>
        <p:sp>
          <p:nvSpPr>
            <p:cNvPr id="20" name="椭圆 19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<p:cNvSpPr/>
            <p:nvPr/>
          </p:nvSpPr>
          <p:spPr>
            <a:xfrm>
              <a:off x="8348011" y="1943546"/>
              <a:ext cx="1521837" cy="1521837"/>
            </a:xfrm>
            <a:prstGeom prst="ellipse">
              <a:avLst/>
            </a:prstGeom>
            <a:solidFill>
              <a:srgbClr val="E20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矩形 20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 bwMode="auto">
            <a:xfrm>
              <a:off x="8468372" y="3623091"/>
              <a:ext cx="1281120" cy="4205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135" kern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不足之处</a:t>
              </a:r>
              <a:endParaRPr lang="zh-CN" altLang="en-US" sz="2135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接连接符 24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CxnSpPr/>
            <p:nvPr/>
          </p:nvCxnSpPr>
          <p:spPr>
            <a:xfrm>
              <a:off x="8955139" y="4160525"/>
              <a:ext cx="343872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17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<p:cNvGrpSpPr>
              <a:grpSpLocks noChangeAspect="1"/>
            </p:cNvGrpSpPr>
            <p:nvPr/>
          </p:nvGrpSpPr>
          <p:grpSpPr bwMode="auto">
            <a:xfrm>
              <a:off x="8686475" y="2176597"/>
              <a:ext cx="844911" cy="1030791"/>
              <a:chOff x="2295" y="1070"/>
              <a:chExt cx="550" cy="671"/>
            </a:xfrm>
            <a:solidFill>
              <a:schemeClr val="bg1"/>
            </a:solidFill>
          </p:grpSpPr>
          <p:sp>
            <p:nvSpPr>
              <p:cNvPr id="27" name="Freeform 18"/>
              <p:cNvSpPr/>
              <p:nvPr/>
            </p:nvSpPr>
            <p:spPr bwMode="auto">
              <a:xfrm>
                <a:off x="2304" y="1464"/>
                <a:ext cx="280" cy="242"/>
              </a:xfrm>
              <a:custGeom>
                <a:avLst/>
                <a:gdLst>
                  <a:gd name="T0" fmla="*/ 58 w 280"/>
                  <a:gd name="T1" fmla="*/ 238 h 242"/>
                  <a:gd name="T2" fmla="*/ 148 w 280"/>
                  <a:gd name="T3" fmla="*/ 242 h 242"/>
                  <a:gd name="T4" fmla="*/ 280 w 280"/>
                  <a:gd name="T5" fmla="*/ 177 h 242"/>
                  <a:gd name="T6" fmla="*/ 35 w 280"/>
                  <a:gd name="T7" fmla="*/ 0 h 242"/>
                  <a:gd name="T8" fmla="*/ 0 w 280"/>
                  <a:gd name="T9" fmla="*/ 126 h 242"/>
                  <a:gd name="T10" fmla="*/ 58 w 280"/>
                  <a:gd name="T11" fmla="*/ 2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242">
                    <a:moveTo>
                      <a:pt x="58" y="238"/>
                    </a:moveTo>
                    <a:lnTo>
                      <a:pt x="148" y="242"/>
                    </a:lnTo>
                    <a:lnTo>
                      <a:pt x="280" y="177"/>
                    </a:lnTo>
                    <a:lnTo>
                      <a:pt x="35" y="0"/>
                    </a:lnTo>
                    <a:lnTo>
                      <a:pt x="0" y="126"/>
                    </a:lnTo>
                    <a:lnTo>
                      <a:pt x="58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9"/>
              <p:cNvSpPr>
                <a:spLocks noEditPoints="1"/>
              </p:cNvSpPr>
              <p:nvPr/>
            </p:nvSpPr>
            <p:spPr bwMode="auto">
              <a:xfrm>
                <a:off x="2295" y="1070"/>
                <a:ext cx="550" cy="654"/>
              </a:xfrm>
              <a:custGeom>
                <a:avLst/>
                <a:gdLst>
                  <a:gd name="T0" fmla="*/ 128 w 574"/>
                  <a:gd name="T1" fmla="*/ 683 h 683"/>
                  <a:gd name="T2" fmla="*/ 77 w 574"/>
                  <a:gd name="T3" fmla="*/ 669 h 683"/>
                  <a:gd name="T4" fmla="*/ 50 w 574"/>
                  <a:gd name="T5" fmla="*/ 652 h 683"/>
                  <a:gd name="T6" fmla="*/ 2 w 574"/>
                  <a:gd name="T7" fmla="*/ 537 h 683"/>
                  <a:gd name="T8" fmla="*/ 33 w 574"/>
                  <a:gd name="T9" fmla="*/ 404 h 683"/>
                  <a:gd name="T10" fmla="*/ 251 w 574"/>
                  <a:gd name="T11" fmla="*/ 72 h 683"/>
                  <a:gd name="T12" fmla="*/ 376 w 574"/>
                  <a:gd name="T13" fmla="*/ 0 h 683"/>
                  <a:gd name="T14" fmla="*/ 439 w 574"/>
                  <a:gd name="T15" fmla="*/ 19 h 683"/>
                  <a:gd name="T16" fmla="*/ 503 w 574"/>
                  <a:gd name="T17" fmla="*/ 61 h 683"/>
                  <a:gd name="T18" fmla="*/ 529 w 574"/>
                  <a:gd name="T19" fmla="*/ 255 h 683"/>
                  <a:gd name="T20" fmla="*/ 311 w 574"/>
                  <a:gd name="T21" fmla="*/ 587 h 683"/>
                  <a:gd name="T22" fmla="*/ 128 w 574"/>
                  <a:gd name="T23" fmla="*/ 683 h 683"/>
                  <a:gd name="T24" fmla="*/ 376 w 574"/>
                  <a:gd name="T25" fmla="*/ 23 h 683"/>
                  <a:gd name="T26" fmla="*/ 270 w 574"/>
                  <a:gd name="T27" fmla="*/ 85 h 683"/>
                  <a:gd name="T28" fmla="*/ 52 w 574"/>
                  <a:gd name="T29" fmla="*/ 417 h 683"/>
                  <a:gd name="T30" fmla="*/ 25 w 574"/>
                  <a:gd name="T31" fmla="*/ 536 h 683"/>
                  <a:gd name="T32" fmla="*/ 63 w 574"/>
                  <a:gd name="T33" fmla="*/ 633 h 683"/>
                  <a:gd name="T34" fmla="*/ 89 w 574"/>
                  <a:gd name="T35" fmla="*/ 650 h 683"/>
                  <a:gd name="T36" fmla="*/ 128 w 574"/>
                  <a:gd name="T37" fmla="*/ 660 h 683"/>
                  <a:gd name="T38" fmla="*/ 292 w 574"/>
                  <a:gd name="T39" fmla="*/ 574 h 683"/>
                  <a:gd name="T40" fmla="*/ 510 w 574"/>
                  <a:gd name="T41" fmla="*/ 242 h 683"/>
                  <a:gd name="T42" fmla="*/ 491 w 574"/>
                  <a:gd name="T43" fmla="*/ 81 h 683"/>
                  <a:gd name="T44" fmla="*/ 426 w 574"/>
                  <a:gd name="T45" fmla="*/ 38 h 683"/>
                  <a:gd name="T46" fmla="*/ 376 w 574"/>
                  <a:gd name="T47" fmla="*/ 23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4" h="683">
                    <a:moveTo>
                      <a:pt x="128" y="683"/>
                    </a:moveTo>
                    <a:cubicBezTo>
                      <a:pt x="107" y="683"/>
                      <a:pt x="90" y="678"/>
                      <a:pt x="77" y="669"/>
                    </a:cubicBezTo>
                    <a:cubicBezTo>
                      <a:pt x="50" y="652"/>
                      <a:pt x="50" y="652"/>
                      <a:pt x="50" y="652"/>
                    </a:cubicBezTo>
                    <a:cubicBezTo>
                      <a:pt x="22" y="634"/>
                      <a:pt x="5" y="592"/>
                      <a:pt x="2" y="537"/>
                    </a:cubicBezTo>
                    <a:cubicBezTo>
                      <a:pt x="0" y="487"/>
                      <a:pt x="12" y="436"/>
                      <a:pt x="33" y="404"/>
                    </a:cubicBezTo>
                    <a:cubicBezTo>
                      <a:pt x="251" y="72"/>
                      <a:pt x="251" y="72"/>
                      <a:pt x="251" y="72"/>
                    </a:cubicBezTo>
                    <a:cubicBezTo>
                      <a:pt x="280" y="28"/>
                      <a:pt x="328" y="0"/>
                      <a:pt x="376" y="0"/>
                    </a:cubicBezTo>
                    <a:cubicBezTo>
                      <a:pt x="398" y="0"/>
                      <a:pt x="420" y="7"/>
                      <a:pt x="439" y="19"/>
                    </a:cubicBezTo>
                    <a:cubicBezTo>
                      <a:pt x="503" y="61"/>
                      <a:pt x="503" y="61"/>
                      <a:pt x="503" y="61"/>
                    </a:cubicBezTo>
                    <a:cubicBezTo>
                      <a:pt x="562" y="100"/>
                      <a:pt x="574" y="187"/>
                      <a:pt x="529" y="255"/>
                    </a:cubicBezTo>
                    <a:cubicBezTo>
                      <a:pt x="311" y="587"/>
                      <a:pt x="311" y="587"/>
                      <a:pt x="311" y="587"/>
                    </a:cubicBezTo>
                    <a:cubicBezTo>
                      <a:pt x="277" y="639"/>
                      <a:pt x="193" y="683"/>
                      <a:pt x="128" y="683"/>
                    </a:cubicBezTo>
                    <a:close/>
                    <a:moveTo>
                      <a:pt x="376" y="23"/>
                    </a:moveTo>
                    <a:cubicBezTo>
                      <a:pt x="335" y="23"/>
                      <a:pt x="295" y="47"/>
                      <a:pt x="270" y="85"/>
                    </a:cubicBezTo>
                    <a:cubicBezTo>
                      <a:pt x="52" y="417"/>
                      <a:pt x="52" y="417"/>
                      <a:pt x="52" y="417"/>
                    </a:cubicBezTo>
                    <a:cubicBezTo>
                      <a:pt x="34" y="445"/>
                      <a:pt x="23" y="491"/>
                      <a:pt x="25" y="536"/>
                    </a:cubicBezTo>
                    <a:cubicBezTo>
                      <a:pt x="27" y="583"/>
                      <a:pt x="41" y="619"/>
                      <a:pt x="63" y="633"/>
                    </a:cubicBezTo>
                    <a:cubicBezTo>
                      <a:pt x="89" y="650"/>
                      <a:pt x="89" y="650"/>
                      <a:pt x="89" y="650"/>
                    </a:cubicBezTo>
                    <a:cubicBezTo>
                      <a:pt x="99" y="656"/>
                      <a:pt x="112" y="660"/>
                      <a:pt x="128" y="660"/>
                    </a:cubicBezTo>
                    <a:cubicBezTo>
                      <a:pt x="184" y="660"/>
                      <a:pt x="262" y="619"/>
                      <a:pt x="292" y="574"/>
                    </a:cubicBezTo>
                    <a:cubicBezTo>
                      <a:pt x="510" y="242"/>
                      <a:pt x="510" y="242"/>
                      <a:pt x="510" y="242"/>
                    </a:cubicBezTo>
                    <a:cubicBezTo>
                      <a:pt x="548" y="185"/>
                      <a:pt x="539" y="112"/>
                      <a:pt x="491" y="81"/>
                    </a:cubicBezTo>
                    <a:cubicBezTo>
                      <a:pt x="426" y="38"/>
                      <a:pt x="426" y="38"/>
                      <a:pt x="426" y="38"/>
                    </a:cubicBezTo>
                    <a:cubicBezTo>
                      <a:pt x="411" y="28"/>
                      <a:pt x="394" y="23"/>
                      <a:pt x="37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20"/>
              <p:cNvSpPr/>
              <p:nvPr/>
            </p:nvSpPr>
            <p:spPr bwMode="auto">
              <a:xfrm>
                <a:off x="2496" y="1159"/>
                <a:ext cx="286" cy="219"/>
              </a:xfrm>
              <a:custGeom>
                <a:avLst/>
                <a:gdLst>
                  <a:gd name="T0" fmla="*/ 288 w 298"/>
                  <a:gd name="T1" fmla="*/ 206 h 229"/>
                  <a:gd name="T2" fmla="*/ 246 w 298"/>
                  <a:gd name="T3" fmla="*/ 221 h 229"/>
                  <a:gd name="T4" fmla="*/ 13 w 298"/>
                  <a:gd name="T5" fmla="*/ 67 h 229"/>
                  <a:gd name="T6" fmla="*/ 10 w 298"/>
                  <a:gd name="T7" fmla="*/ 23 h 229"/>
                  <a:gd name="T8" fmla="*/ 52 w 298"/>
                  <a:gd name="T9" fmla="*/ 8 h 229"/>
                  <a:gd name="T10" fmla="*/ 285 w 298"/>
                  <a:gd name="T11" fmla="*/ 161 h 229"/>
                  <a:gd name="T12" fmla="*/ 288 w 298"/>
                  <a:gd name="T13" fmla="*/ 20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8" h="229">
                    <a:moveTo>
                      <a:pt x="288" y="206"/>
                    </a:moveTo>
                    <a:cubicBezTo>
                      <a:pt x="277" y="222"/>
                      <a:pt x="258" y="229"/>
                      <a:pt x="246" y="221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" y="59"/>
                      <a:pt x="0" y="40"/>
                      <a:pt x="10" y="23"/>
                    </a:cubicBezTo>
                    <a:cubicBezTo>
                      <a:pt x="21" y="7"/>
                      <a:pt x="40" y="0"/>
                      <a:pt x="52" y="8"/>
                    </a:cubicBezTo>
                    <a:cubicBezTo>
                      <a:pt x="285" y="161"/>
                      <a:pt x="285" y="161"/>
                      <a:pt x="285" y="161"/>
                    </a:cubicBezTo>
                    <a:cubicBezTo>
                      <a:pt x="297" y="169"/>
                      <a:pt x="298" y="189"/>
                      <a:pt x="288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21"/>
              <p:cNvSpPr>
                <a:spLocks noEditPoints="1"/>
              </p:cNvSpPr>
              <p:nvPr/>
            </p:nvSpPr>
            <p:spPr bwMode="auto">
              <a:xfrm>
                <a:off x="2483" y="1152"/>
                <a:ext cx="312" cy="233"/>
              </a:xfrm>
              <a:custGeom>
                <a:avLst/>
                <a:gdLst>
                  <a:gd name="T0" fmla="*/ 272 w 326"/>
                  <a:gd name="T1" fmla="*/ 243 h 243"/>
                  <a:gd name="T2" fmla="*/ 254 w 326"/>
                  <a:gd name="T3" fmla="*/ 237 h 243"/>
                  <a:gd name="T4" fmla="*/ 21 w 326"/>
                  <a:gd name="T5" fmla="*/ 84 h 243"/>
                  <a:gd name="T6" fmla="*/ 15 w 326"/>
                  <a:gd name="T7" fmla="*/ 24 h 243"/>
                  <a:gd name="T8" fmla="*/ 54 w 326"/>
                  <a:gd name="T9" fmla="*/ 0 h 243"/>
                  <a:gd name="T10" fmla="*/ 72 w 326"/>
                  <a:gd name="T11" fmla="*/ 6 h 243"/>
                  <a:gd name="T12" fmla="*/ 305 w 326"/>
                  <a:gd name="T13" fmla="*/ 159 h 243"/>
                  <a:gd name="T14" fmla="*/ 311 w 326"/>
                  <a:gd name="T15" fmla="*/ 219 h 243"/>
                  <a:gd name="T16" fmla="*/ 272 w 326"/>
                  <a:gd name="T17" fmla="*/ 243 h 243"/>
                  <a:gd name="T18" fmla="*/ 54 w 326"/>
                  <a:gd name="T19" fmla="*/ 23 h 243"/>
                  <a:gd name="T20" fmla="*/ 34 w 326"/>
                  <a:gd name="T21" fmla="*/ 37 h 243"/>
                  <a:gd name="T22" fmla="*/ 33 w 326"/>
                  <a:gd name="T23" fmla="*/ 65 h 243"/>
                  <a:gd name="T24" fmla="*/ 267 w 326"/>
                  <a:gd name="T25" fmla="*/ 218 h 243"/>
                  <a:gd name="T26" fmla="*/ 292 w 326"/>
                  <a:gd name="T27" fmla="*/ 206 h 243"/>
                  <a:gd name="T28" fmla="*/ 293 w 326"/>
                  <a:gd name="T29" fmla="*/ 178 h 243"/>
                  <a:gd name="T30" fmla="*/ 59 w 326"/>
                  <a:gd name="T31" fmla="*/ 25 h 243"/>
                  <a:gd name="T32" fmla="*/ 54 w 326"/>
                  <a:gd name="T33" fmla="*/ 2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6" h="243">
                    <a:moveTo>
                      <a:pt x="272" y="243"/>
                    </a:moveTo>
                    <a:cubicBezTo>
                      <a:pt x="265" y="243"/>
                      <a:pt x="259" y="241"/>
                      <a:pt x="254" y="237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3" y="72"/>
                      <a:pt x="0" y="46"/>
                      <a:pt x="15" y="24"/>
                    </a:cubicBezTo>
                    <a:cubicBezTo>
                      <a:pt x="24" y="9"/>
                      <a:pt x="39" y="0"/>
                      <a:pt x="54" y="0"/>
                    </a:cubicBezTo>
                    <a:cubicBezTo>
                      <a:pt x="61" y="0"/>
                      <a:pt x="67" y="2"/>
                      <a:pt x="72" y="6"/>
                    </a:cubicBezTo>
                    <a:cubicBezTo>
                      <a:pt x="305" y="159"/>
                      <a:pt x="305" y="159"/>
                      <a:pt x="305" y="159"/>
                    </a:cubicBezTo>
                    <a:cubicBezTo>
                      <a:pt x="323" y="171"/>
                      <a:pt x="326" y="197"/>
                      <a:pt x="311" y="219"/>
                    </a:cubicBezTo>
                    <a:cubicBezTo>
                      <a:pt x="302" y="233"/>
                      <a:pt x="287" y="243"/>
                      <a:pt x="272" y="243"/>
                    </a:cubicBezTo>
                    <a:close/>
                    <a:moveTo>
                      <a:pt x="54" y="23"/>
                    </a:moveTo>
                    <a:cubicBezTo>
                      <a:pt x="48" y="23"/>
                      <a:pt x="40" y="27"/>
                      <a:pt x="34" y="37"/>
                    </a:cubicBezTo>
                    <a:cubicBezTo>
                      <a:pt x="26" y="48"/>
                      <a:pt x="27" y="61"/>
                      <a:pt x="33" y="65"/>
                    </a:cubicBezTo>
                    <a:cubicBezTo>
                      <a:pt x="267" y="218"/>
                      <a:pt x="267" y="218"/>
                      <a:pt x="267" y="218"/>
                    </a:cubicBezTo>
                    <a:cubicBezTo>
                      <a:pt x="272" y="222"/>
                      <a:pt x="284" y="219"/>
                      <a:pt x="292" y="206"/>
                    </a:cubicBezTo>
                    <a:cubicBezTo>
                      <a:pt x="300" y="194"/>
                      <a:pt x="299" y="182"/>
                      <a:pt x="293" y="178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8" y="24"/>
                      <a:pt x="56" y="23"/>
                      <a:pt x="5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22"/>
              <p:cNvSpPr/>
              <p:nvPr/>
            </p:nvSpPr>
            <p:spPr bwMode="auto">
              <a:xfrm>
                <a:off x="2620" y="1143"/>
                <a:ext cx="62" cy="22"/>
              </a:xfrm>
              <a:custGeom>
                <a:avLst/>
                <a:gdLst>
                  <a:gd name="T0" fmla="*/ 65 w 65"/>
                  <a:gd name="T1" fmla="*/ 9 h 23"/>
                  <a:gd name="T2" fmla="*/ 29 w 65"/>
                  <a:gd name="T3" fmla="*/ 7 h 23"/>
                  <a:gd name="T4" fmla="*/ 0 w 65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23">
                    <a:moveTo>
                      <a:pt x="65" y="9"/>
                    </a:moveTo>
                    <a:cubicBezTo>
                      <a:pt x="65" y="9"/>
                      <a:pt x="50" y="0"/>
                      <a:pt x="29" y="7"/>
                    </a:cubicBezTo>
                    <a:cubicBezTo>
                      <a:pt x="8" y="15"/>
                      <a:pt x="0" y="23"/>
                      <a:pt x="0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23"/>
              <p:cNvSpPr>
                <a:spLocks noEditPoints="1"/>
              </p:cNvSpPr>
              <p:nvPr/>
            </p:nvSpPr>
            <p:spPr bwMode="auto">
              <a:xfrm>
                <a:off x="2308" y="1125"/>
                <a:ext cx="393" cy="616"/>
              </a:xfrm>
              <a:custGeom>
                <a:avLst/>
                <a:gdLst>
                  <a:gd name="T0" fmla="*/ 326 w 410"/>
                  <a:gd name="T1" fmla="*/ 59 h 644"/>
                  <a:gd name="T2" fmla="*/ 314 w 410"/>
                  <a:gd name="T3" fmla="*/ 53 h 644"/>
                  <a:gd name="T4" fmla="*/ 314 w 410"/>
                  <a:gd name="T5" fmla="*/ 30 h 644"/>
                  <a:gd name="T6" fmla="*/ 349 w 410"/>
                  <a:gd name="T7" fmla="*/ 10 h 644"/>
                  <a:gd name="T8" fmla="*/ 400 w 410"/>
                  <a:gd name="T9" fmla="*/ 14 h 644"/>
                  <a:gd name="T10" fmla="*/ 405 w 410"/>
                  <a:gd name="T11" fmla="*/ 38 h 644"/>
                  <a:gd name="T12" fmla="*/ 382 w 410"/>
                  <a:gd name="T13" fmla="*/ 43 h 644"/>
                  <a:gd name="T14" fmla="*/ 361 w 410"/>
                  <a:gd name="T15" fmla="*/ 42 h 644"/>
                  <a:gd name="T16" fmla="*/ 338 w 410"/>
                  <a:gd name="T17" fmla="*/ 54 h 644"/>
                  <a:gd name="T18" fmla="*/ 326 w 410"/>
                  <a:gd name="T19" fmla="*/ 59 h 644"/>
                  <a:gd name="T20" fmla="*/ 265 w 410"/>
                  <a:gd name="T21" fmla="*/ 558 h 644"/>
                  <a:gd name="T22" fmla="*/ 264 w 410"/>
                  <a:gd name="T23" fmla="*/ 558 h 644"/>
                  <a:gd name="T24" fmla="*/ 254 w 410"/>
                  <a:gd name="T25" fmla="*/ 545 h 644"/>
                  <a:gd name="T26" fmla="*/ 239 w 410"/>
                  <a:gd name="T27" fmla="*/ 498 h 644"/>
                  <a:gd name="T28" fmla="*/ 189 w 410"/>
                  <a:gd name="T29" fmla="*/ 507 h 644"/>
                  <a:gd name="T30" fmla="*/ 173 w 410"/>
                  <a:gd name="T31" fmla="*/ 504 h 644"/>
                  <a:gd name="T32" fmla="*/ 171 w 410"/>
                  <a:gd name="T33" fmla="*/ 495 h 644"/>
                  <a:gd name="T34" fmla="*/ 170 w 410"/>
                  <a:gd name="T35" fmla="*/ 490 h 644"/>
                  <a:gd name="T36" fmla="*/ 156 w 410"/>
                  <a:gd name="T37" fmla="*/ 443 h 644"/>
                  <a:gd name="T38" fmla="*/ 105 w 410"/>
                  <a:gd name="T39" fmla="*/ 452 h 644"/>
                  <a:gd name="T40" fmla="*/ 89 w 410"/>
                  <a:gd name="T41" fmla="*/ 449 h 644"/>
                  <a:gd name="T42" fmla="*/ 87 w 410"/>
                  <a:gd name="T43" fmla="*/ 442 h 644"/>
                  <a:gd name="T44" fmla="*/ 85 w 410"/>
                  <a:gd name="T45" fmla="*/ 434 h 644"/>
                  <a:gd name="T46" fmla="*/ 70 w 410"/>
                  <a:gd name="T47" fmla="*/ 388 h 644"/>
                  <a:gd name="T48" fmla="*/ 20 w 410"/>
                  <a:gd name="T49" fmla="*/ 396 h 644"/>
                  <a:gd name="T50" fmla="*/ 4 w 410"/>
                  <a:gd name="T51" fmla="*/ 393 h 644"/>
                  <a:gd name="T52" fmla="*/ 7 w 410"/>
                  <a:gd name="T53" fmla="*/ 377 h 644"/>
                  <a:gd name="T54" fmla="*/ 83 w 410"/>
                  <a:gd name="T55" fmla="*/ 368 h 644"/>
                  <a:gd name="T56" fmla="*/ 109 w 410"/>
                  <a:gd name="T57" fmla="*/ 424 h 644"/>
                  <a:gd name="T58" fmla="*/ 168 w 410"/>
                  <a:gd name="T59" fmla="*/ 424 h 644"/>
                  <a:gd name="T60" fmla="*/ 194 w 410"/>
                  <a:gd name="T61" fmla="*/ 478 h 644"/>
                  <a:gd name="T62" fmla="*/ 252 w 410"/>
                  <a:gd name="T63" fmla="*/ 479 h 644"/>
                  <a:gd name="T64" fmla="*/ 277 w 410"/>
                  <a:gd name="T65" fmla="*/ 548 h 644"/>
                  <a:gd name="T66" fmla="*/ 265 w 410"/>
                  <a:gd name="T67" fmla="*/ 558 h 644"/>
                  <a:gd name="T68" fmla="*/ 67 w 410"/>
                  <a:gd name="T69" fmla="*/ 631 h 644"/>
                  <a:gd name="T70" fmla="*/ 28 w 410"/>
                  <a:gd name="T71" fmla="*/ 635 h 644"/>
                  <a:gd name="T72" fmla="*/ 16 w 410"/>
                  <a:gd name="T73" fmla="*/ 598 h 644"/>
                  <a:gd name="T74" fmla="*/ 36 w 410"/>
                  <a:gd name="T75" fmla="*/ 567 h 644"/>
                  <a:gd name="T76" fmla="*/ 75 w 410"/>
                  <a:gd name="T77" fmla="*/ 564 h 644"/>
                  <a:gd name="T78" fmla="*/ 87 w 410"/>
                  <a:gd name="T79" fmla="*/ 601 h 644"/>
                  <a:gd name="T80" fmla="*/ 67 w 410"/>
                  <a:gd name="T81" fmla="*/ 631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0" h="644">
                    <a:moveTo>
                      <a:pt x="326" y="59"/>
                    </a:moveTo>
                    <a:cubicBezTo>
                      <a:pt x="322" y="59"/>
                      <a:pt x="317" y="57"/>
                      <a:pt x="314" y="53"/>
                    </a:cubicBezTo>
                    <a:cubicBezTo>
                      <a:pt x="308" y="47"/>
                      <a:pt x="307" y="36"/>
                      <a:pt x="314" y="30"/>
                    </a:cubicBezTo>
                    <a:cubicBezTo>
                      <a:pt x="316" y="28"/>
                      <a:pt x="326" y="18"/>
                      <a:pt x="349" y="10"/>
                    </a:cubicBezTo>
                    <a:cubicBezTo>
                      <a:pt x="377" y="0"/>
                      <a:pt x="398" y="13"/>
                      <a:pt x="400" y="14"/>
                    </a:cubicBezTo>
                    <a:cubicBezTo>
                      <a:pt x="408" y="19"/>
                      <a:pt x="410" y="30"/>
                      <a:pt x="405" y="38"/>
                    </a:cubicBezTo>
                    <a:cubicBezTo>
                      <a:pt x="400" y="46"/>
                      <a:pt x="389" y="48"/>
                      <a:pt x="382" y="43"/>
                    </a:cubicBezTo>
                    <a:cubicBezTo>
                      <a:pt x="381" y="42"/>
                      <a:pt x="373" y="38"/>
                      <a:pt x="361" y="42"/>
                    </a:cubicBezTo>
                    <a:cubicBezTo>
                      <a:pt x="345" y="48"/>
                      <a:pt x="338" y="54"/>
                      <a:pt x="338" y="54"/>
                    </a:cubicBezTo>
                    <a:cubicBezTo>
                      <a:pt x="335" y="57"/>
                      <a:pt x="331" y="59"/>
                      <a:pt x="326" y="59"/>
                    </a:cubicBezTo>
                    <a:close/>
                    <a:moveTo>
                      <a:pt x="265" y="558"/>
                    </a:moveTo>
                    <a:cubicBezTo>
                      <a:pt x="265" y="558"/>
                      <a:pt x="264" y="558"/>
                      <a:pt x="264" y="558"/>
                    </a:cubicBezTo>
                    <a:cubicBezTo>
                      <a:pt x="258" y="557"/>
                      <a:pt x="253" y="551"/>
                      <a:pt x="254" y="545"/>
                    </a:cubicBezTo>
                    <a:cubicBezTo>
                      <a:pt x="254" y="544"/>
                      <a:pt x="259" y="511"/>
                      <a:pt x="239" y="498"/>
                    </a:cubicBezTo>
                    <a:cubicBezTo>
                      <a:pt x="220" y="486"/>
                      <a:pt x="189" y="507"/>
                      <a:pt x="189" y="507"/>
                    </a:cubicBezTo>
                    <a:cubicBezTo>
                      <a:pt x="183" y="510"/>
                      <a:pt x="176" y="509"/>
                      <a:pt x="173" y="504"/>
                    </a:cubicBezTo>
                    <a:cubicBezTo>
                      <a:pt x="171" y="501"/>
                      <a:pt x="170" y="498"/>
                      <a:pt x="171" y="495"/>
                    </a:cubicBezTo>
                    <a:cubicBezTo>
                      <a:pt x="170" y="494"/>
                      <a:pt x="170" y="492"/>
                      <a:pt x="170" y="490"/>
                    </a:cubicBezTo>
                    <a:cubicBezTo>
                      <a:pt x="170" y="489"/>
                      <a:pt x="175" y="456"/>
                      <a:pt x="156" y="443"/>
                    </a:cubicBezTo>
                    <a:cubicBezTo>
                      <a:pt x="136" y="431"/>
                      <a:pt x="105" y="452"/>
                      <a:pt x="105" y="452"/>
                    </a:cubicBezTo>
                    <a:cubicBezTo>
                      <a:pt x="100" y="455"/>
                      <a:pt x="92" y="454"/>
                      <a:pt x="89" y="449"/>
                    </a:cubicBezTo>
                    <a:cubicBezTo>
                      <a:pt x="87" y="447"/>
                      <a:pt x="87" y="444"/>
                      <a:pt x="87" y="442"/>
                    </a:cubicBezTo>
                    <a:cubicBezTo>
                      <a:pt x="85" y="439"/>
                      <a:pt x="85" y="437"/>
                      <a:pt x="85" y="434"/>
                    </a:cubicBezTo>
                    <a:cubicBezTo>
                      <a:pt x="85" y="434"/>
                      <a:pt x="90" y="400"/>
                      <a:pt x="70" y="388"/>
                    </a:cubicBezTo>
                    <a:cubicBezTo>
                      <a:pt x="51" y="375"/>
                      <a:pt x="20" y="396"/>
                      <a:pt x="20" y="396"/>
                    </a:cubicBezTo>
                    <a:cubicBezTo>
                      <a:pt x="14" y="400"/>
                      <a:pt x="7" y="398"/>
                      <a:pt x="4" y="393"/>
                    </a:cubicBezTo>
                    <a:cubicBezTo>
                      <a:pt x="0" y="388"/>
                      <a:pt x="2" y="381"/>
                      <a:pt x="7" y="377"/>
                    </a:cubicBezTo>
                    <a:cubicBezTo>
                      <a:pt x="9" y="376"/>
                      <a:pt x="51" y="347"/>
                      <a:pt x="83" y="368"/>
                    </a:cubicBezTo>
                    <a:cubicBezTo>
                      <a:pt x="105" y="383"/>
                      <a:pt x="108" y="408"/>
                      <a:pt x="109" y="424"/>
                    </a:cubicBezTo>
                    <a:cubicBezTo>
                      <a:pt x="124" y="417"/>
                      <a:pt x="148" y="411"/>
                      <a:pt x="168" y="424"/>
                    </a:cubicBezTo>
                    <a:cubicBezTo>
                      <a:pt x="189" y="438"/>
                      <a:pt x="193" y="463"/>
                      <a:pt x="194" y="478"/>
                    </a:cubicBezTo>
                    <a:cubicBezTo>
                      <a:pt x="209" y="472"/>
                      <a:pt x="233" y="467"/>
                      <a:pt x="252" y="479"/>
                    </a:cubicBezTo>
                    <a:cubicBezTo>
                      <a:pt x="284" y="500"/>
                      <a:pt x="277" y="546"/>
                      <a:pt x="277" y="548"/>
                    </a:cubicBezTo>
                    <a:cubicBezTo>
                      <a:pt x="276" y="554"/>
                      <a:pt x="271" y="558"/>
                      <a:pt x="265" y="558"/>
                    </a:cubicBezTo>
                    <a:close/>
                    <a:moveTo>
                      <a:pt x="67" y="631"/>
                    </a:moveTo>
                    <a:cubicBezTo>
                      <a:pt x="59" y="643"/>
                      <a:pt x="42" y="644"/>
                      <a:pt x="28" y="635"/>
                    </a:cubicBezTo>
                    <a:cubicBezTo>
                      <a:pt x="14" y="626"/>
                      <a:pt x="8" y="609"/>
                      <a:pt x="16" y="598"/>
                    </a:cubicBezTo>
                    <a:cubicBezTo>
                      <a:pt x="36" y="567"/>
                      <a:pt x="36" y="567"/>
                      <a:pt x="36" y="567"/>
                    </a:cubicBezTo>
                    <a:cubicBezTo>
                      <a:pt x="43" y="556"/>
                      <a:pt x="61" y="554"/>
                      <a:pt x="75" y="564"/>
                    </a:cubicBezTo>
                    <a:cubicBezTo>
                      <a:pt x="89" y="573"/>
                      <a:pt x="94" y="590"/>
                      <a:pt x="87" y="601"/>
                    </a:cubicBezTo>
                    <a:lnTo>
                      <a:pt x="67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24"/>
              <p:cNvSpPr>
                <a:spLocks noEditPoints="1"/>
              </p:cNvSpPr>
              <p:nvPr/>
            </p:nvSpPr>
            <p:spPr bwMode="auto">
              <a:xfrm>
                <a:off x="2385" y="1261"/>
                <a:ext cx="293" cy="353"/>
              </a:xfrm>
              <a:custGeom>
                <a:avLst/>
                <a:gdLst>
                  <a:gd name="T0" fmla="*/ 19 w 305"/>
                  <a:gd name="T1" fmla="*/ 312 h 368"/>
                  <a:gd name="T2" fmla="*/ 10 w 305"/>
                  <a:gd name="T3" fmla="*/ 310 h 368"/>
                  <a:gd name="T4" fmla="*/ 5 w 305"/>
                  <a:gd name="T5" fmla="*/ 286 h 368"/>
                  <a:gd name="T6" fmla="*/ 186 w 305"/>
                  <a:gd name="T7" fmla="*/ 10 h 368"/>
                  <a:gd name="T8" fmla="*/ 210 w 305"/>
                  <a:gd name="T9" fmla="*/ 5 h 368"/>
                  <a:gd name="T10" fmla="*/ 215 w 305"/>
                  <a:gd name="T11" fmla="*/ 28 h 368"/>
                  <a:gd name="T12" fmla="*/ 34 w 305"/>
                  <a:gd name="T13" fmla="*/ 305 h 368"/>
                  <a:gd name="T14" fmla="*/ 19 w 305"/>
                  <a:gd name="T15" fmla="*/ 312 h 368"/>
                  <a:gd name="T16" fmla="*/ 104 w 305"/>
                  <a:gd name="T17" fmla="*/ 368 h 368"/>
                  <a:gd name="T18" fmla="*/ 95 w 305"/>
                  <a:gd name="T19" fmla="*/ 365 h 368"/>
                  <a:gd name="T20" fmla="*/ 90 w 305"/>
                  <a:gd name="T21" fmla="*/ 342 h 368"/>
                  <a:gd name="T22" fmla="*/ 271 w 305"/>
                  <a:gd name="T23" fmla="*/ 66 h 368"/>
                  <a:gd name="T24" fmla="*/ 295 w 305"/>
                  <a:gd name="T25" fmla="*/ 61 h 368"/>
                  <a:gd name="T26" fmla="*/ 300 w 305"/>
                  <a:gd name="T27" fmla="*/ 84 h 368"/>
                  <a:gd name="T28" fmla="*/ 119 w 305"/>
                  <a:gd name="T29" fmla="*/ 361 h 368"/>
                  <a:gd name="T30" fmla="*/ 104 w 305"/>
                  <a:gd name="T31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5" h="368">
                    <a:moveTo>
                      <a:pt x="19" y="312"/>
                    </a:moveTo>
                    <a:cubicBezTo>
                      <a:pt x="16" y="312"/>
                      <a:pt x="13" y="311"/>
                      <a:pt x="10" y="310"/>
                    </a:cubicBezTo>
                    <a:cubicBezTo>
                      <a:pt x="2" y="304"/>
                      <a:pt x="0" y="294"/>
                      <a:pt x="5" y="286"/>
                    </a:cubicBezTo>
                    <a:cubicBezTo>
                      <a:pt x="186" y="10"/>
                      <a:pt x="186" y="10"/>
                      <a:pt x="186" y="10"/>
                    </a:cubicBezTo>
                    <a:cubicBezTo>
                      <a:pt x="191" y="2"/>
                      <a:pt x="202" y="0"/>
                      <a:pt x="210" y="5"/>
                    </a:cubicBezTo>
                    <a:cubicBezTo>
                      <a:pt x="218" y="10"/>
                      <a:pt x="220" y="21"/>
                      <a:pt x="215" y="28"/>
                    </a:cubicBezTo>
                    <a:cubicBezTo>
                      <a:pt x="34" y="305"/>
                      <a:pt x="34" y="305"/>
                      <a:pt x="34" y="305"/>
                    </a:cubicBezTo>
                    <a:cubicBezTo>
                      <a:pt x="30" y="310"/>
                      <a:pt x="25" y="312"/>
                      <a:pt x="19" y="312"/>
                    </a:cubicBezTo>
                    <a:close/>
                    <a:moveTo>
                      <a:pt x="104" y="368"/>
                    </a:moveTo>
                    <a:cubicBezTo>
                      <a:pt x="101" y="368"/>
                      <a:pt x="98" y="367"/>
                      <a:pt x="95" y="365"/>
                    </a:cubicBezTo>
                    <a:cubicBezTo>
                      <a:pt x="87" y="360"/>
                      <a:pt x="85" y="350"/>
                      <a:pt x="90" y="342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7" y="58"/>
                      <a:pt x="287" y="55"/>
                      <a:pt x="295" y="61"/>
                    </a:cubicBezTo>
                    <a:cubicBezTo>
                      <a:pt x="303" y="66"/>
                      <a:pt x="305" y="76"/>
                      <a:pt x="300" y="84"/>
                    </a:cubicBezTo>
                    <a:cubicBezTo>
                      <a:pt x="119" y="361"/>
                      <a:pt x="119" y="361"/>
                      <a:pt x="119" y="361"/>
                    </a:cubicBezTo>
                    <a:cubicBezTo>
                      <a:pt x="115" y="366"/>
                      <a:pt x="110" y="368"/>
                      <a:pt x="104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42" name="矩形 41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>
            <a:xfrm>
              <a:off x="7207958" y="4372644"/>
              <a:ext cx="3836763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请在此处添加具体内容，文字尽量言简意赅，简单说明即可，不必过于繁琐，注意版面美观度 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1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  <p:cNvSpPr/>
            <p:nvPr/>
          </p:nvSpPr>
          <p:spPr>
            <a:xfrm>
              <a:off x="7179611" y="5159906"/>
              <a:ext cx="3836763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请在此处添加具体内容，文字尽量言简意赅，简单说明即可，不必过于繁琐，注意版面美观度 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1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4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738179" y="1399057"/>
            <a:ext cx="8487039" cy="3991429"/>
            <a:chOff x="1738179" y="1399057"/>
            <a:chExt cx="8487039" cy="3991429"/>
          </a:xfrm>
        </p:grpSpPr>
        <p:sp>
          <p:nvSpPr>
            <p:cNvPr id="3" name="矩形 2"/>
            <p:cNvSpPr/>
            <p:nvPr/>
          </p:nvSpPr>
          <p:spPr>
            <a:xfrm>
              <a:off x="1738179" y="1399057"/>
              <a:ext cx="8425324" cy="3934943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图文框 4"/>
            <p:cNvSpPr/>
            <p:nvPr/>
          </p:nvSpPr>
          <p:spPr>
            <a:xfrm>
              <a:off x="1738179" y="1399057"/>
              <a:ext cx="8487039" cy="3991429"/>
            </a:xfrm>
            <a:prstGeom prst="frame">
              <a:avLst>
                <a:gd name="adj1" fmla="val 2823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PA_文本框 4"/>
          <p:cNvSpPr txBox="1"/>
          <p:nvPr>
            <p:custDataLst>
              <p:tags r:id="rId2"/>
            </p:custDataLst>
          </p:nvPr>
        </p:nvSpPr>
        <p:spPr>
          <a:xfrm>
            <a:off x="1959148" y="2164178"/>
            <a:ext cx="8045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谢谢观看</a:t>
            </a:r>
            <a:endParaRPr lang="en-US" altLang="zh-CN" sz="60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  <a:p>
            <a:pPr algn="ctr"/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请老师批评指正！</a:t>
            </a:r>
            <a:endParaRPr lang="zh-CN" altLang="en-US" sz="60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12880" y="4372892"/>
            <a:ext cx="521676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指导老师：</a:t>
            </a:r>
            <a:r>
              <a:rPr lang="en-US" altLang="zh-CN" sz="1600" b="1" dirty="0" err="1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xxx</a:t>
            </a:r>
            <a:endParaRPr lang="en-US" altLang="zh-CN" sz="16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答辩人：</a:t>
            </a:r>
            <a:r>
              <a:rPr lang="en-US" altLang="zh-CN" sz="1600" b="1" dirty="0" err="1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xxx</a:t>
            </a:r>
            <a:endParaRPr lang="en-US" altLang="zh-CN" sz="1600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1" y="483801"/>
            <a:ext cx="10776837" cy="4260752"/>
          </a:xfrm>
          <a:prstGeom prst="rect">
            <a:avLst/>
          </a:prstGeom>
        </p:spPr>
      </p:pic>
      <p:sp>
        <p:nvSpPr>
          <p:cNvPr id="10" name="椭圆 9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SpPr/>
          <p:nvPr/>
        </p:nvSpPr>
        <p:spPr>
          <a:xfrm>
            <a:off x="5169666" y="1687843"/>
            <a:ext cx="1852668" cy="185266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dirty="0">
                <a:solidFill>
                  <a:srgbClr val="FFC51A"/>
                </a:solidFill>
              </a:rPr>
              <a:t>1</a:t>
            </a:r>
            <a:endParaRPr lang="zh-CN" altLang="en-US" sz="9600" b="1" dirty="0">
              <a:solidFill>
                <a:srgbClr val="FFC51A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2998" y="5025265"/>
            <a:ext cx="636561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algn="ctr">
              <a:defRPr sz="5400" b="1">
                <a:gradFill>
                  <a:gsLst>
                    <a:gs pos="0">
                      <a:srgbClr val="2B84FE"/>
                    </a:gs>
                    <a:gs pos="100000">
                      <a:srgbClr val="20B1F4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51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选题的背景和意义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C51A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Shape 285"/>
          <p:cNvSpPr txBox="1"/>
          <p:nvPr/>
        </p:nvSpPr>
        <p:spPr>
          <a:xfrm>
            <a:off x="2520589" y="5952180"/>
            <a:ext cx="7190439" cy="490933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The user print the presentation and make it into a it into a film to be used in a wider field And I've waited longer for you than I've waited for any woman.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3" name="文本框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4" name="直接连接符 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FFC51A"/>
                  </a:solidFill>
                  <a:latin typeface="微软雅黑" panose="020B0503020204020204" charset="-122"/>
                  <a:ea typeface="微软雅黑" panose="020B0503020204020204" charset="-122"/>
                </a:rPr>
                <a:t>选题的背景</a:t>
              </a:r>
              <a:endParaRPr lang="zh-CN" altLang="en-US" sz="2800" b="1" dirty="0">
                <a:solidFill>
                  <a:srgbClr val="FFC51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1" name="图片 20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05" y="1730807"/>
            <a:ext cx="2844872" cy="4267308"/>
          </a:xfrm>
          <a:prstGeom prst="rect">
            <a:avLst/>
          </a:prstGeom>
        </p:spPr>
      </p:pic>
      <p:pic>
        <p:nvPicPr>
          <p:cNvPr id="22" name="图片 21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36" y="1730807"/>
            <a:ext cx="3179240" cy="2119493"/>
          </a:xfrm>
          <a:prstGeom prst="rect">
            <a:avLst/>
          </a:prstGeom>
        </p:spPr>
      </p:pic>
      <p:pic>
        <p:nvPicPr>
          <p:cNvPr id="23" name="图片 22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36" y="3878623"/>
            <a:ext cx="3179240" cy="2119493"/>
          </a:xfrm>
          <a:prstGeom prst="rect">
            <a:avLst/>
          </a:prstGeom>
        </p:spPr>
      </p:pic>
      <p:sp>
        <p:nvSpPr>
          <p:cNvPr id="24" name="矩形 23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 bwMode="auto">
          <a:xfrm>
            <a:off x="803687" y="238224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选题的背景</a:t>
            </a:r>
            <a:endParaRPr lang="zh-CN" altLang="en-US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803687" y="3038519"/>
            <a:ext cx="396904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6" name="直接连接符 25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CxnSpPr/>
          <p:nvPr/>
        </p:nvCxnSpPr>
        <p:spPr>
          <a:xfrm>
            <a:off x="938384" y="2956601"/>
            <a:ext cx="561813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  <p:sp>
        <p:nvSpPr>
          <p:cNvPr id="27" name="矩形 26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803687" y="3704314"/>
            <a:ext cx="396904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803687" y="4370109"/>
            <a:ext cx="396904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803687" y="5035904"/>
            <a:ext cx="396904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044779" y="2120724"/>
            <a:ext cx="2229219" cy="1098725"/>
            <a:chOff x="3210165" y="1821887"/>
            <a:chExt cx="2229617" cy="1098725"/>
          </a:xfrm>
          <a:solidFill>
            <a:srgbClr val="EE3978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3210165" y="1821887"/>
              <a:ext cx="2229617" cy="1098725"/>
              <a:chOff x="3210165" y="1821887"/>
              <a:chExt cx="2229617" cy="1098725"/>
            </a:xfrm>
            <a:grpFill/>
          </p:grpSpPr>
          <p:sp>
            <p:nvSpPr>
              <p:cNvPr id="13" name="任意多边形 5"/>
              <p:cNvSpPr/>
              <p:nvPr/>
            </p:nvSpPr>
            <p:spPr>
              <a:xfrm>
                <a:off x="3210165" y="1821887"/>
                <a:ext cx="2229617" cy="1098725"/>
              </a:xfrm>
              <a:custGeom>
                <a:avLst/>
                <a:gdLst>
                  <a:gd name="connsiteX0" fmla="*/ 1102282 w 2185862"/>
                  <a:gd name="connsiteY0" fmla="*/ 0 h 1075799"/>
                  <a:gd name="connsiteX1" fmla="*/ 1424014 w 2185862"/>
                  <a:gd name="connsiteY1" fmla="*/ 314408 h 1075799"/>
                  <a:gd name="connsiteX2" fmla="*/ 1080299 w 2185862"/>
                  <a:gd name="connsiteY2" fmla="*/ 632592 h 1075799"/>
                  <a:gd name="connsiteX3" fmla="*/ 1754062 w 2185862"/>
                  <a:gd name="connsiteY3" fmla="*/ 634226 h 1075799"/>
                  <a:gd name="connsiteX4" fmla="*/ 2185862 w 2185862"/>
                  <a:gd name="connsiteY4" fmla="*/ 1075799 h 1075799"/>
                  <a:gd name="connsiteX5" fmla="*/ 305667 w 2185862"/>
                  <a:gd name="connsiteY5" fmla="*/ 1066274 h 1075799"/>
                  <a:gd name="connsiteX6" fmla="*/ 305768 w 2185862"/>
                  <a:gd name="connsiteY6" fmla="*/ 1065959 h 1075799"/>
                  <a:gd name="connsiteX7" fmla="*/ 0 w 2185862"/>
                  <a:gd name="connsiteY7" fmla="*/ 1067499 h 1075799"/>
                  <a:gd name="connsiteX8" fmla="*/ 442976 w 2185862"/>
                  <a:gd name="connsiteY8" fmla="*/ 638502 h 1075799"/>
                  <a:gd name="connsiteX9" fmla="*/ 445367 w 2185862"/>
                  <a:gd name="connsiteY9" fmla="*/ 631051 h 1075799"/>
                  <a:gd name="connsiteX10" fmla="*/ 450656 w 2185862"/>
                  <a:gd name="connsiteY10" fmla="*/ 631064 h 10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5862" h="1075799">
                    <a:moveTo>
                      <a:pt x="1102282" y="0"/>
                    </a:moveTo>
                    <a:lnTo>
                      <a:pt x="1424014" y="314408"/>
                    </a:lnTo>
                    <a:lnTo>
                      <a:pt x="1080299" y="632592"/>
                    </a:lnTo>
                    <a:lnTo>
                      <a:pt x="1754062" y="634226"/>
                    </a:lnTo>
                    <a:lnTo>
                      <a:pt x="2185862" y="1075799"/>
                    </a:lnTo>
                    <a:lnTo>
                      <a:pt x="305667" y="1066274"/>
                    </a:lnTo>
                    <a:lnTo>
                      <a:pt x="305768" y="1065959"/>
                    </a:lnTo>
                    <a:lnTo>
                      <a:pt x="0" y="1067499"/>
                    </a:lnTo>
                    <a:lnTo>
                      <a:pt x="442976" y="638502"/>
                    </a:lnTo>
                    <a:lnTo>
                      <a:pt x="445367" y="631051"/>
                    </a:lnTo>
                    <a:lnTo>
                      <a:pt x="450656" y="6310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2" tIns="45706" rIns="91412" bIns="45706" anchor="ctr"/>
              <a:lstStyle/>
              <a:p>
                <a:pPr algn="ctr" defTabSz="609600">
                  <a:defRPr/>
                </a:pPr>
                <a:endParaRPr lang="zh-CN" altLang="en-US" sz="1200" dirty="0">
                  <a:solidFill>
                    <a:prstClr val="white"/>
                  </a:solidFill>
                  <a:latin typeface="+mn-ea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3687153" y="2536849"/>
                <a:ext cx="293487" cy="317202"/>
                <a:chOff x="6127750" y="1165225"/>
                <a:chExt cx="314325" cy="339725"/>
              </a:xfrm>
              <a:grpFill/>
            </p:grpSpPr>
            <p:sp>
              <p:nvSpPr>
                <p:cNvPr id="15" name="Freeform 178"/>
                <p:cNvSpPr>
                  <a:spLocks noEditPoints="1"/>
                </p:cNvSpPr>
                <p:nvPr/>
              </p:nvSpPr>
              <p:spPr bwMode="auto">
                <a:xfrm>
                  <a:off x="6127750" y="1165225"/>
                  <a:ext cx="314325" cy="339725"/>
                </a:xfrm>
                <a:custGeom>
                  <a:avLst/>
                  <a:gdLst>
                    <a:gd name="T0" fmla="*/ 303 w 312"/>
                    <a:gd name="T1" fmla="*/ 78 h 337"/>
                    <a:gd name="T2" fmla="*/ 285 w 312"/>
                    <a:gd name="T3" fmla="*/ 16 h 337"/>
                    <a:gd name="T4" fmla="*/ 273 w 312"/>
                    <a:gd name="T5" fmla="*/ 7 h 337"/>
                    <a:gd name="T6" fmla="*/ 273 w 312"/>
                    <a:gd name="T7" fmla="*/ 7 h 337"/>
                    <a:gd name="T8" fmla="*/ 261 w 312"/>
                    <a:gd name="T9" fmla="*/ 16 h 337"/>
                    <a:gd name="T10" fmla="*/ 218 w 312"/>
                    <a:gd name="T11" fmla="*/ 39 h 337"/>
                    <a:gd name="T12" fmla="*/ 167 w 312"/>
                    <a:gd name="T13" fmla="*/ 8 h 337"/>
                    <a:gd name="T14" fmla="*/ 156 w 312"/>
                    <a:gd name="T15" fmla="*/ 0 h 337"/>
                    <a:gd name="T16" fmla="*/ 156 w 312"/>
                    <a:gd name="T17" fmla="*/ 0 h 337"/>
                    <a:gd name="T18" fmla="*/ 144 w 312"/>
                    <a:gd name="T19" fmla="*/ 8 h 337"/>
                    <a:gd name="T20" fmla="*/ 93 w 312"/>
                    <a:gd name="T21" fmla="*/ 39 h 337"/>
                    <a:gd name="T22" fmla="*/ 50 w 312"/>
                    <a:gd name="T23" fmla="*/ 16 h 337"/>
                    <a:gd name="T24" fmla="*/ 38 w 312"/>
                    <a:gd name="T25" fmla="*/ 7 h 337"/>
                    <a:gd name="T26" fmla="*/ 26 w 312"/>
                    <a:gd name="T27" fmla="*/ 16 h 337"/>
                    <a:gd name="T28" fmla="*/ 8 w 312"/>
                    <a:gd name="T29" fmla="*/ 78 h 337"/>
                    <a:gd name="T30" fmla="*/ 18 w 312"/>
                    <a:gd name="T31" fmla="*/ 212 h 337"/>
                    <a:gd name="T32" fmla="*/ 151 w 312"/>
                    <a:gd name="T33" fmla="*/ 336 h 337"/>
                    <a:gd name="T34" fmla="*/ 156 w 312"/>
                    <a:gd name="T35" fmla="*/ 337 h 337"/>
                    <a:gd name="T36" fmla="*/ 160 w 312"/>
                    <a:gd name="T37" fmla="*/ 336 h 337"/>
                    <a:gd name="T38" fmla="*/ 294 w 312"/>
                    <a:gd name="T39" fmla="*/ 212 h 337"/>
                    <a:gd name="T40" fmla="*/ 303 w 312"/>
                    <a:gd name="T41" fmla="*/ 78 h 337"/>
                    <a:gd name="T42" fmla="*/ 269 w 312"/>
                    <a:gd name="T43" fmla="*/ 201 h 337"/>
                    <a:gd name="T44" fmla="*/ 156 w 312"/>
                    <a:gd name="T45" fmla="*/ 307 h 337"/>
                    <a:gd name="T46" fmla="*/ 42 w 312"/>
                    <a:gd name="T47" fmla="*/ 201 h 337"/>
                    <a:gd name="T48" fmla="*/ 34 w 312"/>
                    <a:gd name="T49" fmla="*/ 85 h 337"/>
                    <a:gd name="T50" fmla="*/ 43 w 312"/>
                    <a:gd name="T51" fmla="*/ 50 h 337"/>
                    <a:gd name="T52" fmla="*/ 93 w 312"/>
                    <a:gd name="T53" fmla="*/ 69 h 337"/>
                    <a:gd name="T54" fmla="*/ 156 w 312"/>
                    <a:gd name="T55" fmla="*/ 39 h 337"/>
                    <a:gd name="T56" fmla="*/ 218 w 312"/>
                    <a:gd name="T57" fmla="*/ 69 h 337"/>
                    <a:gd name="T58" fmla="*/ 269 w 312"/>
                    <a:gd name="T59" fmla="*/ 50 h 337"/>
                    <a:gd name="T60" fmla="*/ 269 w 312"/>
                    <a:gd name="T61" fmla="*/ 201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12" h="337">
                      <a:moveTo>
                        <a:pt x="303" y="78"/>
                      </a:moveTo>
                      <a:cubicBezTo>
                        <a:pt x="297" y="42"/>
                        <a:pt x="286" y="17"/>
                        <a:pt x="285" y="16"/>
                      </a:cubicBezTo>
                      <a:cubicBezTo>
                        <a:pt x="283" y="11"/>
                        <a:pt x="279" y="7"/>
                        <a:pt x="273" y="7"/>
                      </a:cubicBezTo>
                      <a:cubicBezTo>
                        <a:pt x="273" y="7"/>
                        <a:pt x="273" y="7"/>
                        <a:pt x="273" y="7"/>
                      </a:cubicBezTo>
                      <a:cubicBezTo>
                        <a:pt x="268" y="7"/>
                        <a:pt x="264" y="10"/>
                        <a:pt x="261" y="16"/>
                      </a:cubicBezTo>
                      <a:cubicBezTo>
                        <a:pt x="260" y="17"/>
                        <a:pt x="249" y="39"/>
                        <a:pt x="218" y="39"/>
                      </a:cubicBezTo>
                      <a:cubicBezTo>
                        <a:pt x="186" y="39"/>
                        <a:pt x="168" y="10"/>
                        <a:pt x="167" y="8"/>
                      </a:cubicBezTo>
                      <a:cubicBezTo>
                        <a:pt x="165" y="3"/>
                        <a:pt x="161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1" y="0"/>
                        <a:pt x="147" y="3"/>
                        <a:pt x="144" y="8"/>
                      </a:cubicBezTo>
                      <a:cubicBezTo>
                        <a:pt x="143" y="9"/>
                        <a:pt x="126" y="39"/>
                        <a:pt x="93" y="39"/>
                      </a:cubicBezTo>
                      <a:cubicBezTo>
                        <a:pt x="62" y="39"/>
                        <a:pt x="51" y="17"/>
                        <a:pt x="50" y="16"/>
                      </a:cubicBezTo>
                      <a:cubicBezTo>
                        <a:pt x="48" y="10"/>
                        <a:pt x="43" y="7"/>
                        <a:pt x="38" y="7"/>
                      </a:cubicBezTo>
                      <a:cubicBezTo>
                        <a:pt x="33" y="7"/>
                        <a:pt x="28" y="10"/>
                        <a:pt x="26" y="16"/>
                      </a:cubicBezTo>
                      <a:cubicBezTo>
                        <a:pt x="26" y="17"/>
                        <a:pt x="15" y="42"/>
                        <a:pt x="8" y="78"/>
                      </a:cubicBezTo>
                      <a:cubicBezTo>
                        <a:pt x="0" y="127"/>
                        <a:pt x="3" y="173"/>
                        <a:pt x="18" y="212"/>
                      </a:cubicBezTo>
                      <a:cubicBezTo>
                        <a:pt x="39" y="269"/>
                        <a:pt x="84" y="311"/>
                        <a:pt x="151" y="336"/>
                      </a:cubicBezTo>
                      <a:cubicBezTo>
                        <a:pt x="153" y="337"/>
                        <a:pt x="154" y="337"/>
                        <a:pt x="156" y="337"/>
                      </a:cubicBezTo>
                      <a:cubicBezTo>
                        <a:pt x="157" y="337"/>
                        <a:pt x="159" y="337"/>
                        <a:pt x="160" y="336"/>
                      </a:cubicBezTo>
                      <a:cubicBezTo>
                        <a:pt x="228" y="311"/>
                        <a:pt x="273" y="269"/>
                        <a:pt x="294" y="212"/>
                      </a:cubicBezTo>
                      <a:cubicBezTo>
                        <a:pt x="309" y="173"/>
                        <a:pt x="312" y="127"/>
                        <a:pt x="303" y="78"/>
                      </a:cubicBezTo>
                      <a:close/>
                      <a:moveTo>
                        <a:pt x="269" y="201"/>
                      </a:moveTo>
                      <a:cubicBezTo>
                        <a:pt x="251" y="248"/>
                        <a:pt x="213" y="284"/>
                        <a:pt x="156" y="307"/>
                      </a:cubicBezTo>
                      <a:cubicBezTo>
                        <a:pt x="98" y="284"/>
                        <a:pt x="60" y="248"/>
                        <a:pt x="42" y="201"/>
                      </a:cubicBezTo>
                      <a:cubicBezTo>
                        <a:pt x="26" y="159"/>
                        <a:pt x="29" y="115"/>
                        <a:pt x="34" y="85"/>
                      </a:cubicBezTo>
                      <a:cubicBezTo>
                        <a:pt x="37" y="71"/>
                        <a:pt x="40" y="60"/>
                        <a:pt x="43" y="50"/>
                      </a:cubicBezTo>
                      <a:cubicBezTo>
                        <a:pt x="53" y="60"/>
                        <a:pt x="70" y="69"/>
                        <a:pt x="93" y="69"/>
                      </a:cubicBezTo>
                      <a:cubicBezTo>
                        <a:pt x="123" y="69"/>
                        <a:pt x="144" y="52"/>
                        <a:pt x="156" y="39"/>
                      </a:cubicBezTo>
                      <a:cubicBezTo>
                        <a:pt x="168" y="52"/>
                        <a:pt x="188" y="69"/>
                        <a:pt x="218" y="69"/>
                      </a:cubicBezTo>
                      <a:cubicBezTo>
                        <a:pt x="242" y="69"/>
                        <a:pt x="258" y="60"/>
                        <a:pt x="269" y="50"/>
                      </a:cubicBezTo>
                      <a:cubicBezTo>
                        <a:pt x="278" y="82"/>
                        <a:pt x="291" y="144"/>
                        <a:pt x="269" y="20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lIns="91412" tIns="45706" rIns="91412" bIns="45706"/>
                <a:lstStyle/>
                <a:p>
                  <a:pPr defTabSz="609600">
                    <a:defRPr/>
                  </a:pPr>
                  <a:endParaRPr lang="zh-CN" altLang="en-US" sz="1200" dirty="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6" name="Freeform 179"/>
                <p:cNvSpPr/>
                <p:nvPr/>
              </p:nvSpPr>
              <p:spPr bwMode="auto">
                <a:xfrm>
                  <a:off x="6259513" y="1247775"/>
                  <a:ext cx="50800" cy="122238"/>
                </a:xfrm>
                <a:custGeom>
                  <a:avLst/>
                  <a:gdLst>
                    <a:gd name="T0" fmla="*/ 42 w 50"/>
                    <a:gd name="T1" fmla="*/ 122 h 122"/>
                    <a:gd name="T2" fmla="*/ 50 w 50"/>
                    <a:gd name="T3" fmla="*/ 0 h 122"/>
                    <a:gd name="T4" fmla="*/ 0 w 50"/>
                    <a:gd name="T5" fmla="*/ 0 h 122"/>
                    <a:gd name="T6" fmla="*/ 8 w 50"/>
                    <a:gd name="T7" fmla="*/ 122 h 122"/>
                    <a:gd name="T8" fmla="*/ 42 w 50"/>
                    <a:gd name="T9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22">
                      <a:moveTo>
                        <a:pt x="42" y="122"/>
                      </a:moveTo>
                      <a:cubicBezTo>
                        <a:pt x="45" y="82"/>
                        <a:pt x="47" y="41"/>
                        <a:pt x="50" y="0"/>
                      </a:cubicBezTo>
                      <a:cubicBezTo>
                        <a:pt x="33" y="0"/>
                        <a:pt x="17" y="0"/>
                        <a:pt x="0" y="0"/>
                      </a:cubicBezTo>
                      <a:cubicBezTo>
                        <a:pt x="3" y="41"/>
                        <a:pt x="5" y="82"/>
                        <a:pt x="8" y="122"/>
                      </a:cubicBezTo>
                      <a:cubicBezTo>
                        <a:pt x="19" y="122"/>
                        <a:pt x="31" y="122"/>
                        <a:pt x="42" y="1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lIns="91412" tIns="45706" rIns="91412" bIns="45706"/>
                <a:lstStyle/>
                <a:p>
                  <a:pPr defTabSz="609600">
                    <a:defRPr/>
                  </a:pPr>
                  <a:endParaRPr lang="zh-CN" altLang="en-US" sz="1200" dirty="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7" name="Oval 180"/>
                <p:cNvSpPr>
                  <a:spLocks noChangeArrowheads="1"/>
                </p:cNvSpPr>
                <p:nvPr/>
              </p:nvSpPr>
              <p:spPr bwMode="auto">
                <a:xfrm>
                  <a:off x="6259513" y="1382713"/>
                  <a:ext cx="50800" cy="50800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lIns="91412" tIns="45706" rIns="91412" bIns="45706"/>
                <a:lstStyle/>
                <a:p>
                  <a:pPr defTabSz="609600">
                    <a:defRPr/>
                  </a:pPr>
                  <a:endParaRPr lang="zh-CN" altLang="en-US" sz="1200" dirty="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4164498" y="2554836"/>
              <a:ext cx="1005506" cy="33839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91402" tIns="45702" rIns="91402" bIns="45702">
              <a:spAutoFit/>
            </a:bodyPr>
            <a:lstStyle/>
            <a:p>
              <a:pPr algn="ctr" defTabSz="609600"/>
              <a:r>
                <a:rPr lang="zh-CN" altLang="en-US" sz="1600" dirty="0">
                  <a:solidFill>
                    <a:prstClr val="white"/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58142" y="3844145"/>
            <a:ext cx="2540665" cy="1107190"/>
            <a:chOff x="4623780" y="3545311"/>
            <a:chExt cx="2541119" cy="1107190"/>
          </a:xfrm>
          <a:solidFill>
            <a:srgbClr val="39337A"/>
          </a:solidFill>
        </p:grpSpPr>
        <p:grpSp>
          <p:nvGrpSpPr>
            <p:cNvPr id="19" name="组合 18"/>
            <p:cNvGrpSpPr/>
            <p:nvPr/>
          </p:nvGrpSpPr>
          <p:grpSpPr>
            <a:xfrm>
              <a:off x="4623780" y="3545311"/>
              <a:ext cx="2541119" cy="1107190"/>
              <a:chOff x="4623780" y="3545311"/>
              <a:chExt cx="2541119" cy="1107190"/>
            </a:xfrm>
            <a:grpFill/>
          </p:grpSpPr>
          <p:sp>
            <p:nvSpPr>
              <p:cNvPr id="21" name="任意多边形 13"/>
              <p:cNvSpPr/>
              <p:nvPr/>
            </p:nvSpPr>
            <p:spPr>
              <a:xfrm>
                <a:off x="4623780" y="3545311"/>
                <a:ext cx="2541119" cy="1107190"/>
              </a:xfrm>
              <a:custGeom>
                <a:avLst/>
                <a:gdLst>
                  <a:gd name="connsiteX0" fmla="*/ 1426945 w 4106013"/>
                  <a:gd name="connsiteY0" fmla="*/ 0 h 1084709"/>
                  <a:gd name="connsiteX1" fmla="*/ 1728455 w 4106013"/>
                  <a:gd name="connsiteY1" fmla="*/ 302403 h 1084709"/>
                  <a:gd name="connsiteX2" fmla="*/ 1288915 w 4106013"/>
                  <a:gd name="connsiteY2" fmla="*/ 645236 h 1084709"/>
                  <a:gd name="connsiteX3" fmla="*/ 4106013 w 4106013"/>
                  <a:gd name="connsiteY3" fmla="*/ 645236 h 1084709"/>
                  <a:gd name="connsiteX4" fmla="*/ 4106013 w 4106013"/>
                  <a:gd name="connsiteY4" fmla="*/ 1077284 h 1084709"/>
                  <a:gd name="connsiteX5" fmla="*/ 486636 w 4106013"/>
                  <a:gd name="connsiteY5" fmla="*/ 1083634 h 1084709"/>
                  <a:gd name="connsiteX6" fmla="*/ 486757 w 4106013"/>
                  <a:gd name="connsiteY6" fmla="*/ 1083106 h 1084709"/>
                  <a:gd name="connsiteX7" fmla="*/ 0 w 4106013"/>
                  <a:gd name="connsiteY7" fmla="*/ 1084709 h 1084709"/>
                  <a:gd name="connsiteX0-1" fmla="*/ 1426945 w 4106013"/>
                  <a:gd name="connsiteY0-2" fmla="*/ 0 h 1084709"/>
                  <a:gd name="connsiteX1-3" fmla="*/ 1728455 w 4106013"/>
                  <a:gd name="connsiteY1-4" fmla="*/ 302403 h 1084709"/>
                  <a:gd name="connsiteX2-5" fmla="*/ 1288915 w 4106013"/>
                  <a:gd name="connsiteY2-6" fmla="*/ 645236 h 1084709"/>
                  <a:gd name="connsiteX3-7" fmla="*/ 2038171 w 4106013"/>
                  <a:gd name="connsiteY3-8" fmla="*/ 645289 h 1084709"/>
                  <a:gd name="connsiteX4-9" fmla="*/ 4106013 w 4106013"/>
                  <a:gd name="connsiteY4-10" fmla="*/ 645236 h 1084709"/>
                  <a:gd name="connsiteX5-11" fmla="*/ 4106013 w 4106013"/>
                  <a:gd name="connsiteY5-12" fmla="*/ 1077284 h 1084709"/>
                  <a:gd name="connsiteX6-13" fmla="*/ 486636 w 4106013"/>
                  <a:gd name="connsiteY6-14" fmla="*/ 1083634 h 1084709"/>
                  <a:gd name="connsiteX7-15" fmla="*/ 486757 w 4106013"/>
                  <a:gd name="connsiteY7-16" fmla="*/ 1083106 h 1084709"/>
                  <a:gd name="connsiteX8" fmla="*/ 0 w 4106013"/>
                  <a:gd name="connsiteY8" fmla="*/ 1084709 h 1084709"/>
                  <a:gd name="connsiteX9" fmla="*/ 1426945 w 4106013"/>
                  <a:gd name="connsiteY9" fmla="*/ 0 h 1084709"/>
                  <a:gd name="connsiteX0-17" fmla="*/ 1426945 w 4106013"/>
                  <a:gd name="connsiteY0-18" fmla="*/ 0 h 1084709"/>
                  <a:gd name="connsiteX1-19" fmla="*/ 1728455 w 4106013"/>
                  <a:gd name="connsiteY1-20" fmla="*/ 302403 h 1084709"/>
                  <a:gd name="connsiteX2-21" fmla="*/ 1288915 w 4106013"/>
                  <a:gd name="connsiteY2-22" fmla="*/ 645236 h 1084709"/>
                  <a:gd name="connsiteX3-23" fmla="*/ 2038171 w 4106013"/>
                  <a:gd name="connsiteY3-24" fmla="*/ 645289 h 1084709"/>
                  <a:gd name="connsiteX4-25" fmla="*/ 4106013 w 4106013"/>
                  <a:gd name="connsiteY4-26" fmla="*/ 645236 h 1084709"/>
                  <a:gd name="connsiteX5-27" fmla="*/ 4106013 w 4106013"/>
                  <a:gd name="connsiteY5-28" fmla="*/ 1077284 h 1084709"/>
                  <a:gd name="connsiteX6-29" fmla="*/ 486636 w 4106013"/>
                  <a:gd name="connsiteY6-30" fmla="*/ 1083634 h 1084709"/>
                  <a:gd name="connsiteX7-31" fmla="*/ 486757 w 4106013"/>
                  <a:gd name="connsiteY7-32" fmla="*/ 1083106 h 1084709"/>
                  <a:gd name="connsiteX8-33" fmla="*/ 0 w 4106013"/>
                  <a:gd name="connsiteY8-34" fmla="*/ 1084709 h 1084709"/>
                  <a:gd name="connsiteX9-35" fmla="*/ 1426945 w 4106013"/>
                  <a:gd name="connsiteY9-36" fmla="*/ 0 h 1084709"/>
                  <a:gd name="connsiteX0-37" fmla="*/ 1426945 w 4106013"/>
                  <a:gd name="connsiteY0-38" fmla="*/ 0 h 1084709"/>
                  <a:gd name="connsiteX1-39" fmla="*/ 1728455 w 4106013"/>
                  <a:gd name="connsiteY1-40" fmla="*/ 302403 h 1084709"/>
                  <a:gd name="connsiteX2-41" fmla="*/ 1288915 w 4106013"/>
                  <a:gd name="connsiteY2-42" fmla="*/ 645236 h 1084709"/>
                  <a:gd name="connsiteX3-43" fmla="*/ 2038171 w 4106013"/>
                  <a:gd name="connsiteY3-44" fmla="*/ 645289 h 1084709"/>
                  <a:gd name="connsiteX4-45" fmla="*/ 4106013 w 4106013"/>
                  <a:gd name="connsiteY4-46" fmla="*/ 645236 h 1084709"/>
                  <a:gd name="connsiteX5-47" fmla="*/ 4106013 w 4106013"/>
                  <a:gd name="connsiteY5-48" fmla="*/ 1077284 h 1084709"/>
                  <a:gd name="connsiteX6-49" fmla="*/ 2490608 w 4106013"/>
                  <a:gd name="connsiteY6-50" fmla="*/ 1078676 h 1084709"/>
                  <a:gd name="connsiteX7-51" fmla="*/ 486636 w 4106013"/>
                  <a:gd name="connsiteY7-52" fmla="*/ 1083634 h 1084709"/>
                  <a:gd name="connsiteX8-53" fmla="*/ 486757 w 4106013"/>
                  <a:gd name="connsiteY8-54" fmla="*/ 1083106 h 1084709"/>
                  <a:gd name="connsiteX9-55" fmla="*/ 0 w 4106013"/>
                  <a:gd name="connsiteY9-56" fmla="*/ 1084709 h 1084709"/>
                  <a:gd name="connsiteX10" fmla="*/ 1426945 w 4106013"/>
                  <a:gd name="connsiteY10" fmla="*/ 0 h 1084709"/>
                  <a:gd name="connsiteX0-57" fmla="*/ 1426945 w 4106013"/>
                  <a:gd name="connsiteY0-58" fmla="*/ 0 h 1084709"/>
                  <a:gd name="connsiteX1-59" fmla="*/ 1728455 w 4106013"/>
                  <a:gd name="connsiteY1-60" fmla="*/ 302403 h 1084709"/>
                  <a:gd name="connsiteX2-61" fmla="*/ 1288915 w 4106013"/>
                  <a:gd name="connsiteY2-62" fmla="*/ 645236 h 1084709"/>
                  <a:gd name="connsiteX3-63" fmla="*/ 2038171 w 4106013"/>
                  <a:gd name="connsiteY3-64" fmla="*/ 645289 h 1084709"/>
                  <a:gd name="connsiteX4-65" fmla="*/ 4106013 w 4106013"/>
                  <a:gd name="connsiteY4-66" fmla="*/ 645236 h 1084709"/>
                  <a:gd name="connsiteX5-67" fmla="*/ 4106013 w 4106013"/>
                  <a:gd name="connsiteY5-68" fmla="*/ 1077284 h 1084709"/>
                  <a:gd name="connsiteX6-69" fmla="*/ 3066871 w 4106013"/>
                  <a:gd name="connsiteY6-70" fmla="*/ 1073914 h 1084709"/>
                  <a:gd name="connsiteX7-71" fmla="*/ 2490608 w 4106013"/>
                  <a:gd name="connsiteY7-72" fmla="*/ 1078676 h 1084709"/>
                  <a:gd name="connsiteX8-73" fmla="*/ 486636 w 4106013"/>
                  <a:gd name="connsiteY8-74" fmla="*/ 1083634 h 1084709"/>
                  <a:gd name="connsiteX9-75" fmla="*/ 486757 w 4106013"/>
                  <a:gd name="connsiteY9-76" fmla="*/ 1083106 h 1084709"/>
                  <a:gd name="connsiteX10-77" fmla="*/ 0 w 4106013"/>
                  <a:gd name="connsiteY10-78" fmla="*/ 1084709 h 1084709"/>
                  <a:gd name="connsiteX11" fmla="*/ 1426945 w 4106013"/>
                  <a:gd name="connsiteY11" fmla="*/ 0 h 1084709"/>
                  <a:gd name="connsiteX0-79" fmla="*/ 1426945 w 4106013"/>
                  <a:gd name="connsiteY0-80" fmla="*/ 0 h 1084709"/>
                  <a:gd name="connsiteX1-81" fmla="*/ 1728455 w 4106013"/>
                  <a:gd name="connsiteY1-82" fmla="*/ 302403 h 1084709"/>
                  <a:gd name="connsiteX2-83" fmla="*/ 1288915 w 4106013"/>
                  <a:gd name="connsiteY2-84" fmla="*/ 645236 h 1084709"/>
                  <a:gd name="connsiteX3-85" fmla="*/ 2038171 w 4106013"/>
                  <a:gd name="connsiteY3-86" fmla="*/ 645289 h 1084709"/>
                  <a:gd name="connsiteX4-87" fmla="*/ 4106013 w 4106013"/>
                  <a:gd name="connsiteY4-88" fmla="*/ 1077284 h 1084709"/>
                  <a:gd name="connsiteX5-89" fmla="*/ 3066871 w 4106013"/>
                  <a:gd name="connsiteY5-90" fmla="*/ 1073914 h 1084709"/>
                  <a:gd name="connsiteX6-91" fmla="*/ 2490608 w 4106013"/>
                  <a:gd name="connsiteY6-92" fmla="*/ 1078676 h 1084709"/>
                  <a:gd name="connsiteX7-93" fmla="*/ 486636 w 4106013"/>
                  <a:gd name="connsiteY7-94" fmla="*/ 1083634 h 1084709"/>
                  <a:gd name="connsiteX8-95" fmla="*/ 486757 w 4106013"/>
                  <a:gd name="connsiteY8-96" fmla="*/ 1083106 h 1084709"/>
                  <a:gd name="connsiteX9-97" fmla="*/ 0 w 4106013"/>
                  <a:gd name="connsiteY9-98" fmla="*/ 1084709 h 1084709"/>
                  <a:gd name="connsiteX10-99" fmla="*/ 1426945 w 4106013"/>
                  <a:gd name="connsiteY10-100" fmla="*/ 0 h 1084709"/>
                  <a:gd name="connsiteX0-101" fmla="*/ 1426945 w 3066871"/>
                  <a:gd name="connsiteY0-102" fmla="*/ 0 h 1084709"/>
                  <a:gd name="connsiteX1-103" fmla="*/ 1728455 w 3066871"/>
                  <a:gd name="connsiteY1-104" fmla="*/ 302403 h 1084709"/>
                  <a:gd name="connsiteX2-105" fmla="*/ 1288915 w 3066871"/>
                  <a:gd name="connsiteY2-106" fmla="*/ 645236 h 1084709"/>
                  <a:gd name="connsiteX3-107" fmla="*/ 2038171 w 3066871"/>
                  <a:gd name="connsiteY3-108" fmla="*/ 645289 h 1084709"/>
                  <a:gd name="connsiteX4-109" fmla="*/ 3066871 w 3066871"/>
                  <a:gd name="connsiteY4-110" fmla="*/ 1073914 h 1084709"/>
                  <a:gd name="connsiteX5-111" fmla="*/ 2490608 w 3066871"/>
                  <a:gd name="connsiteY5-112" fmla="*/ 1078676 h 1084709"/>
                  <a:gd name="connsiteX6-113" fmla="*/ 486636 w 3066871"/>
                  <a:gd name="connsiteY6-114" fmla="*/ 1083634 h 1084709"/>
                  <a:gd name="connsiteX7-115" fmla="*/ 486757 w 3066871"/>
                  <a:gd name="connsiteY7-116" fmla="*/ 1083106 h 1084709"/>
                  <a:gd name="connsiteX8-117" fmla="*/ 0 w 3066871"/>
                  <a:gd name="connsiteY8-118" fmla="*/ 1084709 h 1084709"/>
                  <a:gd name="connsiteX9-119" fmla="*/ 1426945 w 3066871"/>
                  <a:gd name="connsiteY9-120" fmla="*/ 0 h 1084709"/>
                  <a:gd name="connsiteX0-121" fmla="*/ 1426945 w 2490608"/>
                  <a:gd name="connsiteY0-122" fmla="*/ 0 h 1084709"/>
                  <a:gd name="connsiteX1-123" fmla="*/ 1728455 w 2490608"/>
                  <a:gd name="connsiteY1-124" fmla="*/ 302403 h 1084709"/>
                  <a:gd name="connsiteX2-125" fmla="*/ 1288915 w 2490608"/>
                  <a:gd name="connsiteY2-126" fmla="*/ 645236 h 1084709"/>
                  <a:gd name="connsiteX3-127" fmla="*/ 2038171 w 2490608"/>
                  <a:gd name="connsiteY3-128" fmla="*/ 645289 h 1084709"/>
                  <a:gd name="connsiteX4-129" fmla="*/ 2490608 w 2490608"/>
                  <a:gd name="connsiteY4-130" fmla="*/ 1078676 h 1084709"/>
                  <a:gd name="connsiteX5-131" fmla="*/ 486636 w 2490608"/>
                  <a:gd name="connsiteY5-132" fmla="*/ 1083634 h 1084709"/>
                  <a:gd name="connsiteX6-133" fmla="*/ 486757 w 2490608"/>
                  <a:gd name="connsiteY6-134" fmla="*/ 1083106 h 1084709"/>
                  <a:gd name="connsiteX7-135" fmla="*/ 0 w 2490608"/>
                  <a:gd name="connsiteY7-136" fmla="*/ 1084709 h 1084709"/>
                  <a:gd name="connsiteX8-137" fmla="*/ 1426945 w 2490608"/>
                  <a:gd name="connsiteY8-138" fmla="*/ 0 h 1084709"/>
                  <a:gd name="connsiteX0-139" fmla="*/ 1426945 w 2490608"/>
                  <a:gd name="connsiteY0-140" fmla="*/ 0 h 1084709"/>
                  <a:gd name="connsiteX1-141" fmla="*/ 1728455 w 2490608"/>
                  <a:gd name="connsiteY1-142" fmla="*/ 302403 h 1084709"/>
                  <a:gd name="connsiteX2-143" fmla="*/ 1288915 w 2490608"/>
                  <a:gd name="connsiteY2-144" fmla="*/ 645236 h 1084709"/>
                  <a:gd name="connsiteX3-145" fmla="*/ 2063571 w 2490608"/>
                  <a:gd name="connsiteY3-146" fmla="*/ 642114 h 1084709"/>
                  <a:gd name="connsiteX4-147" fmla="*/ 2490608 w 2490608"/>
                  <a:gd name="connsiteY4-148" fmla="*/ 1078676 h 1084709"/>
                  <a:gd name="connsiteX5-149" fmla="*/ 486636 w 2490608"/>
                  <a:gd name="connsiteY5-150" fmla="*/ 1083634 h 1084709"/>
                  <a:gd name="connsiteX6-151" fmla="*/ 486757 w 2490608"/>
                  <a:gd name="connsiteY6-152" fmla="*/ 1083106 h 1084709"/>
                  <a:gd name="connsiteX7-153" fmla="*/ 0 w 2490608"/>
                  <a:gd name="connsiteY7-154" fmla="*/ 1084709 h 1084709"/>
                  <a:gd name="connsiteX8-155" fmla="*/ 1426945 w 2490608"/>
                  <a:gd name="connsiteY8-156" fmla="*/ 0 h 10847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2490608" h="1084709">
                    <a:moveTo>
                      <a:pt x="1426945" y="0"/>
                    </a:moveTo>
                    <a:lnTo>
                      <a:pt x="1728455" y="302403"/>
                    </a:lnTo>
                    <a:lnTo>
                      <a:pt x="1288915" y="645236"/>
                    </a:lnTo>
                    <a:lnTo>
                      <a:pt x="2063571" y="642114"/>
                    </a:lnTo>
                    <a:lnTo>
                      <a:pt x="2490608" y="1078676"/>
                    </a:lnTo>
                    <a:lnTo>
                      <a:pt x="486636" y="1083634"/>
                    </a:lnTo>
                    <a:cubicBezTo>
                      <a:pt x="486676" y="1083458"/>
                      <a:pt x="486717" y="1083282"/>
                      <a:pt x="486757" y="1083106"/>
                    </a:cubicBezTo>
                    <a:lnTo>
                      <a:pt x="0" y="1084709"/>
                    </a:lnTo>
                    <a:lnTo>
                      <a:pt x="1426945" y="0"/>
                    </a:lnTo>
                    <a:close/>
                  </a:path>
                </a:pathLst>
              </a:custGeom>
              <a:solidFill>
                <a:srgbClr val="9119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2" tIns="45706" rIns="91412" bIns="45706" anchor="ctr"/>
              <a:lstStyle/>
              <a:p>
                <a:pPr algn="ctr" defTabSz="609600">
                  <a:defRPr/>
                </a:pPr>
                <a:endParaRPr lang="zh-CN" altLang="en-US" sz="1200" dirty="0">
                  <a:solidFill>
                    <a:prstClr val="white"/>
                  </a:solidFill>
                  <a:latin typeface="+mn-ea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5303118" y="4207675"/>
                <a:ext cx="303806" cy="432828"/>
                <a:chOff x="7896225" y="2422639"/>
                <a:chExt cx="360015" cy="512910"/>
              </a:xfrm>
              <a:grpFill/>
            </p:grpSpPr>
            <p:sp>
              <p:nvSpPr>
                <p:cNvPr id="23" name="Freeform 775"/>
                <p:cNvSpPr>
                  <a:spLocks noEditPoints="1"/>
                </p:cNvSpPr>
                <p:nvPr/>
              </p:nvSpPr>
              <p:spPr bwMode="auto">
                <a:xfrm>
                  <a:off x="8075788" y="2935549"/>
                  <a:ext cx="14223" cy="0"/>
                </a:xfrm>
                <a:custGeom>
                  <a:avLst/>
                  <a:gdLst>
                    <a:gd name="T0" fmla="*/ 1 w 15"/>
                    <a:gd name="T1" fmla="*/ 0 w 15"/>
                    <a:gd name="T2" fmla="*/ 0 w 15"/>
                    <a:gd name="T3" fmla="*/ 1 w 15"/>
                    <a:gd name="T4" fmla="*/ 2 w 15"/>
                    <a:gd name="T5" fmla="*/ 2 w 15"/>
                    <a:gd name="T6" fmla="*/ 2 w 15"/>
                    <a:gd name="T7" fmla="*/ 3 w 15"/>
                    <a:gd name="T8" fmla="*/ 3 w 15"/>
                    <a:gd name="T9" fmla="*/ 3 w 15"/>
                    <a:gd name="T10" fmla="*/ 4 w 15"/>
                    <a:gd name="T11" fmla="*/ 4 w 15"/>
                    <a:gd name="T12" fmla="*/ 4 w 15"/>
                    <a:gd name="T13" fmla="*/ 5 w 15"/>
                    <a:gd name="T14" fmla="*/ 5 w 15"/>
                    <a:gd name="T15" fmla="*/ 5 w 15"/>
                    <a:gd name="T16" fmla="*/ 6 w 15"/>
                    <a:gd name="T17" fmla="*/ 6 w 15"/>
                    <a:gd name="T18" fmla="*/ 6 w 15"/>
                    <a:gd name="T19" fmla="*/ 7 w 15"/>
                    <a:gd name="T20" fmla="*/ 7 w 15"/>
                    <a:gd name="T21" fmla="*/ 7 w 15"/>
                    <a:gd name="T22" fmla="*/ 8 w 15"/>
                    <a:gd name="T23" fmla="*/ 8 w 15"/>
                    <a:gd name="T24" fmla="*/ 8 w 15"/>
                    <a:gd name="T25" fmla="*/ 9 w 15"/>
                    <a:gd name="T26" fmla="*/ 9 w 15"/>
                    <a:gd name="T27" fmla="*/ 9 w 15"/>
                    <a:gd name="T28" fmla="*/ 10 w 15"/>
                    <a:gd name="T29" fmla="*/ 10 w 15"/>
                    <a:gd name="T30" fmla="*/ 10 w 15"/>
                    <a:gd name="T31" fmla="*/ 12 w 15"/>
                    <a:gd name="T32" fmla="*/ 12 w 15"/>
                    <a:gd name="T33" fmla="*/ 13 w 15"/>
                    <a:gd name="T34" fmla="*/ 13 w 15"/>
                    <a:gd name="T35" fmla="*/ 13 w 15"/>
                    <a:gd name="T36" fmla="*/ 13 w 15"/>
                    <a:gd name="T37" fmla="*/ 14 w 15"/>
                    <a:gd name="T38" fmla="*/ 14 w 15"/>
                    <a:gd name="T39" fmla="*/ 14 w 15"/>
                    <a:gd name="T40" fmla="*/ 15 w 15"/>
                    <a:gd name="T41" fmla="*/ 15 w 15"/>
                    <a:gd name="T4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  <a:cxn ang="0">
                      <a:pos x="T30" y="0"/>
                    </a:cxn>
                    <a:cxn ang="0">
                      <a:pos x="T31" y="0"/>
                    </a:cxn>
                    <a:cxn ang="0">
                      <a:pos x="T32" y="0"/>
                    </a:cxn>
                    <a:cxn ang="0">
                      <a:pos x="T33" y="0"/>
                    </a:cxn>
                    <a:cxn ang="0">
                      <a:pos x="T34" y="0"/>
                    </a:cxn>
                    <a:cxn ang="0">
                      <a:pos x="T35" y="0"/>
                    </a:cxn>
                    <a:cxn ang="0">
                      <a:pos x="T36" y="0"/>
                    </a:cxn>
                    <a:cxn ang="0">
                      <a:pos x="T37" y="0"/>
                    </a:cxn>
                    <a:cxn ang="0">
                      <a:pos x="T38" y="0"/>
                    </a:cxn>
                    <a:cxn ang="0">
                      <a:pos x="T39" y="0"/>
                    </a:cxn>
                    <a:cxn ang="0">
                      <a:pos x="T40" y="0"/>
                    </a:cxn>
                    <a:cxn ang="0">
                      <a:pos x="T41" y="0"/>
                    </a:cxn>
                    <a:cxn ang="0">
                      <a:pos x="T42" y="0"/>
                    </a:cxn>
                  </a:cxnLst>
                  <a:rect l="0" t="0" r="r" b="b"/>
                  <a:pathLst>
                    <a:path w="1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8" y="0"/>
                      </a:move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9" y="0"/>
                      </a:move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5" y="0"/>
                      </a:move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lIns="91412" tIns="45706" rIns="91412" bIns="45706"/>
                <a:lstStyle/>
                <a:p>
                  <a:pPr defTabSz="609600">
                    <a:defRPr/>
                  </a:pPr>
                  <a:endParaRPr lang="zh-CN" altLang="en-US" sz="1200" dirty="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4" name="Freeform 777"/>
                <p:cNvSpPr>
                  <a:spLocks noEditPoints="1"/>
                </p:cNvSpPr>
                <p:nvPr/>
              </p:nvSpPr>
              <p:spPr bwMode="auto">
                <a:xfrm>
                  <a:off x="7924671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lIns="91412" tIns="45706" rIns="91412" bIns="45706"/>
                <a:lstStyle/>
                <a:p>
                  <a:pPr defTabSz="609600">
                    <a:defRPr/>
                  </a:pPr>
                  <a:endParaRPr lang="zh-CN" altLang="en-US" sz="1200" dirty="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5" name="Freeform 778"/>
                <p:cNvSpPr>
                  <a:spLocks noEditPoints="1"/>
                </p:cNvSpPr>
                <p:nvPr/>
              </p:nvSpPr>
              <p:spPr bwMode="auto">
                <a:xfrm>
                  <a:off x="8029564" y="2574645"/>
                  <a:ext cx="92448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lIns="91412" tIns="45706" rIns="91412" bIns="45706"/>
                <a:lstStyle/>
                <a:p>
                  <a:pPr defTabSz="609600">
                    <a:defRPr/>
                  </a:pPr>
                  <a:endParaRPr lang="zh-CN" altLang="en-US" sz="1200" dirty="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6" name="Freeform 779"/>
                <p:cNvSpPr>
                  <a:spLocks noEditPoints="1"/>
                </p:cNvSpPr>
                <p:nvPr/>
              </p:nvSpPr>
              <p:spPr bwMode="auto">
                <a:xfrm>
                  <a:off x="8133568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lIns="91412" tIns="45706" rIns="91412" bIns="45706"/>
                <a:lstStyle/>
                <a:p>
                  <a:pPr defTabSz="609600">
                    <a:defRPr/>
                  </a:pPr>
                  <a:endParaRPr lang="zh-CN" altLang="en-US" sz="1200" dirty="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7" name="Freeform 780"/>
                <p:cNvSpPr/>
                <p:nvPr/>
              </p:nvSpPr>
              <p:spPr bwMode="auto">
                <a:xfrm>
                  <a:off x="7912226" y="2763986"/>
                  <a:ext cx="327125" cy="38224"/>
                </a:xfrm>
                <a:custGeom>
                  <a:avLst/>
                  <a:gdLst>
                    <a:gd name="T0" fmla="*/ 335 w 341"/>
                    <a:gd name="T1" fmla="*/ 0 h 40"/>
                    <a:gd name="T2" fmla="*/ 6 w 341"/>
                    <a:gd name="T3" fmla="*/ 0 h 40"/>
                    <a:gd name="T4" fmla="*/ 0 w 341"/>
                    <a:gd name="T5" fmla="*/ 7 h 40"/>
                    <a:gd name="T6" fmla="*/ 0 w 341"/>
                    <a:gd name="T7" fmla="*/ 34 h 40"/>
                    <a:gd name="T8" fmla="*/ 6 w 341"/>
                    <a:gd name="T9" fmla="*/ 40 h 40"/>
                    <a:gd name="T10" fmla="*/ 335 w 341"/>
                    <a:gd name="T11" fmla="*/ 40 h 40"/>
                    <a:gd name="T12" fmla="*/ 341 w 341"/>
                    <a:gd name="T13" fmla="*/ 34 h 40"/>
                    <a:gd name="T14" fmla="*/ 341 w 341"/>
                    <a:gd name="T15" fmla="*/ 7 h 40"/>
                    <a:gd name="T16" fmla="*/ 335 w 341"/>
                    <a:gd name="T1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1" h="40">
                      <a:moveTo>
                        <a:pt x="33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7"/>
                        <a:pt x="3" y="40"/>
                        <a:pt x="6" y="40"/>
                      </a:cubicBezTo>
                      <a:cubicBezTo>
                        <a:pt x="335" y="40"/>
                        <a:pt x="335" y="40"/>
                        <a:pt x="335" y="40"/>
                      </a:cubicBezTo>
                      <a:cubicBezTo>
                        <a:pt x="338" y="40"/>
                        <a:pt x="341" y="37"/>
                        <a:pt x="341" y="34"/>
                      </a:cubicBezTo>
                      <a:cubicBezTo>
                        <a:pt x="341" y="7"/>
                        <a:pt x="341" y="7"/>
                        <a:pt x="341" y="7"/>
                      </a:cubicBezTo>
                      <a:cubicBezTo>
                        <a:pt x="341" y="3"/>
                        <a:pt x="338" y="0"/>
                        <a:pt x="33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lIns="91412" tIns="45706" rIns="91412" bIns="45706"/>
                <a:lstStyle/>
                <a:p>
                  <a:pPr defTabSz="609600">
                    <a:defRPr/>
                  </a:pPr>
                  <a:endParaRPr lang="zh-CN" altLang="en-US" sz="1200" dirty="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8" name="Freeform 781"/>
                <p:cNvSpPr/>
                <p:nvPr/>
              </p:nvSpPr>
              <p:spPr bwMode="auto">
                <a:xfrm>
                  <a:off x="7896225" y="2422639"/>
                  <a:ext cx="360015" cy="140450"/>
                </a:xfrm>
                <a:custGeom>
                  <a:avLst/>
                  <a:gdLst>
                    <a:gd name="T0" fmla="*/ 369 w 375"/>
                    <a:gd name="T1" fmla="*/ 133 h 146"/>
                    <a:gd name="T2" fmla="*/ 193 w 375"/>
                    <a:gd name="T3" fmla="*/ 2 h 146"/>
                    <a:gd name="T4" fmla="*/ 182 w 375"/>
                    <a:gd name="T5" fmla="*/ 2 h 146"/>
                    <a:gd name="T6" fmla="*/ 6 w 375"/>
                    <a:gd name="T7" fmla="*/ 133 h 146"/>
                    <a:gd name="T8" fmla="*/ 12 w 375"/>
                    <a:gd name="T9" fmla="*/ 146 h 146"/>
                    <a:gd name="T10" fmla="*/ 363 w 375"/>
                    <a:gd name="T11" fmla="*/ 146 h 146"/>
                    <a:gd name="T12" fmla="*/ 369 w 375"/>
                    <a:gd name="T13" fmla="*/ 13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5" h="146">
                      <a:moveTo>
                        <a:pt x="369" y="133"/>
                      </a:moveTo>
                      <a:cubicBezTo>
                        <a:pt x="193" y="2"/>
                        <a:pt x="193" y="2"/>
                        <a:pt x="193" y="2"/>
                      </a:cubicBezTo>
                      <a:cubicBezTo>
                        <a:pt x="190" y="0"/>
                        <a:pt x="185" y="0"/>
                        <a:pt x="182" y="2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0" y="137"/>
                        <a:pt x="4" y="146"/>
                        <a:pt x="12" y="146"/>
                      </a:cubicBezTo>
                      <a:cubicBezTo>
                        <a:pt x="363" y="146"/>
                        <a:pt x="363" y="146"/>
                        <a:pt x="363" y="146"/>
                      </a:cubicBezTo>
                      <a:cubicBezTo>
                        <a:pt x="371" y="146"/>
                        <a:pt x="375" y="137"/>
                        <a:pt x="369" y="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lIns="91412" tIns="45706" rIns="91412" bIns="45706"/>
                <a:lstStyle/>
                <a:p>
                  <a:pPr defTabSz="609600">
                    <a:defRPr/>
                  </a:pPr>
                  <a:endParaRPr lang="zh-CN" altLang="en-US" sz="1200" dirty="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5737710" y="4283028"/>
              <a:ext cx="1005507" cy="338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1402" tIns="45702" rIns="91402" bIns="45702">
              <a:spAutoFit/>
            </a:bodyPr>
            <a:lstStyle/>
            <a:p>
              <a:pPr algn="ctr" defTabSz="609600"/>
              <a:r>
                <a:rPr lang="zh-CN" altLang="en-US" sz="1600" dirty="0">
                  <a:solidFill>
                    <a:prstClr val="white"/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1948" y="4502701"/>
            <a:ext cx="2359175" cy="443552"/>
            <a:chOff x="6717960" y="4203868"/>
            <a:chExt cx="2359595" cy="443553"/>
          </a:xfrm>
          <a:solidFill>
            <a:srgbClr val="00A1D2"/>
          </a:solidFill>
        </p:grpSpPr>
        <p:grpSp>
          <p:nvGrpSpPr>
            <p:cNvPr id="30" name="组合 29"/>
            <p:cNvGrpSpPr/>
            <p:nvPr/>
          </p:nvGrpSpPr>
          <p:grpSpPr>
            <a:xfrm>
              <a:off x="6717960" y="4203868"/>
              <a:ext cx="2359595" cy="443553"/>
              <a:chOff x="6717960" y="4203868"/>
              <a:chExt cx="2359595" cy="443553"/>
            </a:xfrm>
            <a:grpFill/>
          </p:grpSpPr>
          <p:sp>
            <p:nvSpPr>
              <p:cNvPr id="32" name="任意多边形 24"/>
              <p:cNvSpPr/>
              <p:nvPr/>
            </p:nvSpPr>
            <p:spPr>
              <a:xfrm>
                <a:off x="6717960" y="4203868"/>
                <a:ext cx="2359595" cy="443553"/>
              </a:xfrm>
              <a:custGeom>
                <a:avLst/>
                <a:gdLst>
                  <a:gd name="connsiteX0" fmla="*/ 0 w 2035175"/>
                  <a:gd name="connsiteY0" fmla="*/ 0 h 425450"/>
                  <a:gd name="connsiteX1" fmla="*/ 2035175 w 2035175"/>
                  <a:gd name="connsiteY1" fmla="*/ 0 h 425450"/>
                  <a:gd name="connsiteX2" fmla="*/ 2035175 w 2035175"/>
                  <a:gd name="connsiteY2" fmla="*/ 425450 h 425450"/>
                  <a:gd name="connsiteX3" fmla="*/ 438150 w 2035175"/>
                  <a:gd name="connsiteY3" fmla="*/ 425450 h 425450"/>
                  <a:gd name="connsiteX4" fmla="*/ 12700 w 2035175"/>
                  <a:gd name="connsiteY4" fmla="*/ 0 h 425450"/>
                  <a:gd name="connsiteX0-1" fmla="*/ 0 w 2035175"/>
                  <a:gd name="connsiteY0-2" fmla="*/ 0 h 425450"/>
                  <a:gd name="connsiteX1-3" fmla="*/ 2035175 w 2035175"/>
                  <a:gd name="connsiteY1-4" fmla="*/ 0 h 425450"/>
                  <a:gd name="connsiteX2-5" fmla="*/ 2035175 w 2035175"/>
                  <a:gd name="connsiteY2-6" fmla="*/ 425450 h 425450"/>
                  <a:gd name="connsiteX3-7" fmla="*/ 407194 w 2035175"/>
                  <a:gd name="connsiteY3-8" fmla="*/ 425450 h 425450"/>
                  <a:gd name="connsiteX4-9" fmla="*/ 12700 w 2035175"/>
                  <a:gd name="connsiteY4-10" fmla="*/ 0 h 425450"/>
                  <a:gd name="connsiteX0-11" fmla="*/ 25400 w 2060575"/>
                  <a:gd name="connsiteY0-12" fmla="*/ 19050 h 444500"/>
                  <a:gd name="connsiteX1-13" fmla="*/ 2060575 w 2060575"/>
                  <a:gd name="connsiteY1-14" fmla="*/ 19050 h 444500"/>
                  <a:gd name="connsiteX2-15" fmla="*/ 2060575 w 2060575"/>
                  <a:gd name="connsiteY2-16" fmla="*/ 444500 h 444500"/>
                  <a:gd name="connsiteX3-17" fmla="*/ 432594 w 2060575"/>
                  <a:gd name="connsiteY3-18" fmla="*/ 444500 h 444500"/>
                  <a:gd name="connsiteX4-19" fmla="*/ 0 w 2060575"/>
                  <a:gd name="connsiteY4-20" fmla="*/ 0 h 444500"/>
                  <a:gd name="connsiteX0-21" fmla="*/ 0 w 2035175"/>
                  <a:gd name="connsiteY0-22" fmla="*/ 0 h 425450"/>
                  <a:gd name="connsiteX1-23" fmla="*/ 2035175 w 2035175"/>
                  <a:gd name="connsiteY1-24" fmla="*/ 0 h 425450"/>
                  <a:gd name="connsiteX2-25" fmla="*/ 2035175 w 2035175"/>
                  <a:gd name="connsiteY2-26" fmla="*/ 425450 h 425450"/>
                  <a:gd name="connsiteX3-27" fmla="*/ 407194 w 2035175"/>
                  <a:gd name="connsiteY3-28" fmla="*/ 425450 h 425450"/>
                  <a:gd name="connsiteX0-29" fmla="*/ 0 w 2070894"/>
                  <a:gd name="connsiteY0-30" fmla="*/ 0 h 434975"/>
                  <a:gd name="connsiteX1-31" fmla="*/ 2070894 w 2070894"/>
                  <a:gd name="connsiteY1-32" fmla="*/ 9525 h 434975"/>
                  <a:gd name="connsiteX2-33" fmla="*/ 2070894 w 2070894"/>
                  <a:gd name="connsiteY2-34" fmla="*/ 434975 h 434975"/>
                  <a:gd name="connsiteX3-35" fmla="*/ 442913 w 2070894"/>
                  <a:gd name="connsiteY3-36" fmla="*/ 434975 h 434975"/>
                  <a:gd name="connsiteX0-37" fmla="*/ 0 w 2070894"/>
                  <a:gd name="connsiteY0-38" fmla="*/ 0 h 434975"/>
                  <a:gd name="connsiteX1-39" fmla="*/ 2063750 w 2070894"/>
                  <a:gd name="connsiteY1-40" fmla="*/ 2382 h 434975"/>
                  <a:gd name="connsiteX2-41" fmla="*/ 2070894 w 2070894"/>
                  <a:gd name="connsiteY2-42" fmla="*/ 434975 h 434975"/>
                  <a:gd name="connsiteX3-43" fmla="*/ 442913 w 2070894"/>
                  <a:gd name="connsiteY3-44" fmla="*/ 434975 h 434975"/>
                  <a:gd name="connsiteX0-45" fmla="*/ 0 w 2063750"/>
                  <a:gd name="connsiteY0-46" fmla="*/ 0 h 434975"/>
                  <a:gd name="connsiteX1-47" fmla="*/ 2063750 w 2063750"/>
                  <a:gd name="connsiteY1-48" fmla="*/ 2382 h 434975"/>
                  <a:gd name="connsiteX2-49" fmla="*/ 1778794 w 2063750"/>
                  <a:gd name="connsiteY2-50" fmla="*/ 434975 h 434975"/>
                  <a:gd name="connsiteX3-51" fmla="*/ 442913 w 2063750"/>
                  <a:gd name="connsiteY3-52" fmla="*/ 434975 h 434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63750" h="434975">
                    <a:moveTo>
                      <a:pt x="0" y="0"/>
                    </a:moveTo>
                    <a:lnTo>
                      <a:pt x="2063750" y="2382"/>
                    </a:lnTo>
                    <a:lnTo>
                      <a:pt x="1778794" y="434975"/>
                    </a:lnTo>
                    <a:lnTo>
                      <a:pt x="442913" y="434975"/>
                    </a:lnTo>
                  </a:path>
                </a:pathLst>
              </a:custGeom>
              <a:solidFill>
                <a:srgbClr val="FFC5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2" tIns="45706" rIns="91412" bIns="45706" anchor="ctr"/>
              <a:lstStyle/>
              <a:p>
                <a:pPr algn="ctr" defTabSz="609600">
                  <a:defRPr/>
                </a:pPr>
                <a:endParaRPr lang="zh-CN" altLang="en-US" sz="1200" dirty="0">
                  <a:solidFill>
                    <a:prstClr val="white"/>
                  </a:solidFill>
                  <a:latin typeface="+mn-ea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7285871" y="4259974"/>
                <a:ext cx="310305" cy="300710"/>
                <a:chOff x="6025301" y="4979492"/>
                <a:chExt cx="333385" cy="323074"/>
              </a:xfrm>
              <a:grpFill/>
            </p:grpSpPr>
            <p:sp>
              <p:nvSpPr>
                <p:cNvPr id="34" name="Freeform 482"/>
                <p:cNvSpPr>
                  <a:spLocks noEditPoints="1"/>
                </p:cNvSpPr>
                <p:nvPr/>
              </p:nvSpPr>
              <p:spPr bwMode="auto">
                <a:xfrm>
                  <a:off x="6267607" y="5146184"/>
                  <a:ext cx="91079" cy="156382"/>
                </a:xfrm>
                <a:custGeom>
                  <a:avLst/>
                  <a:gdLst>
                    <a:gd name="T0" fmla="*/ 0 w 53"/>
                    <a:gd name="T1" fmla="*/ 0 h 91"/>
                    <a:gd name="T2" fmla="*/ 0 w 53"/>
                    <a:gd name="T3" fmla="*/ 91 h 91"/>
                    <a:gd name="T4" fmla="*/ 53 w 53"/>
                    <a:gd name="T5" fmla="*/ 91 h 91"/>
                    <a:gd name="T6" fmla="*/ 53 w 53"/>
                    <a:gd name="T7" fmla="*/ 0 h 91"/>
                    <a:gd name="T8" fmla="*/ 0 w 53"/>
                    <a:gd name="T9" fmla="*/ 0 h 91"/>
                    <a:gd name="T10" fmla="*/ 9 w 53"/>
                    <a:gd name="T11" fmla="*/ 16 h 91"/>
                    <a:gd name="T12" fmla="*/ 17 w 53"/>
                    <a:gd name="T13" fmla="*/ 16 h 91"/>
                    <a:gd name="T14" fmla="*/ 17 w 53"/>
                    <a:gd name="T15" fmla="*/ 26 h 91"/>
                    <a:gd name="T16" fmla="*/ 9 w 53"/>
                    <a:gd name="T17" fmla="*/ 26 h 91"/>
                    <a:gd name="T18" fmla="*/ 9 w 53"/>
                    <a:gd name="T19" fmla="*/ 16 h 91"/>
                    <a:gd name="T20" fmla="*/ 17 w 53"/>
                    <a:gd name="T21" fmla="*/ 44 h 91"/>
                    <a:gd name="T22" fmla="*/ 9 w 53"/>
                    <a:gd name="T23" fmla="*/ 44 h 91"/>
                    <a:gd name="T24" fmla="*/ 9 w 53"/>
                    <a:gd name="T25" fmla="*/ 33 h 91"/>
                    <a:gd name="T26" fmla="*/ 17 w 53"/>
                    <a:gd name="T27" fmla="*/ 33 h 91"/>
                    <a:gd name="T28" fmla="*/ 17 w 53"/>
                    <a:gd name="T29" fmla="*/ 44 h 91"/>
                    <a:gd name="T30" fmla="*/ 22 w 53"/>
                    <a:gd name="T31" fmla="*/ 16 h 91"/>
                    <a:gd name="T32" fmla="*/ 30 w 53"/>
                    <a:gd name="T33" fmla="*/ 16 h 91"/>
                    <a:gd name="T34" fmla="*/ 30 w 53"/>
                    <a:gd name="T35" fmla="*/ 26 h 91"/>
                    <a:gd name="T36" fmla="*/ 22 w 53"/>
                    <a:gd name="T37" fmla="*/ 26 h 91"/>
                    <a:gd name="T38" fmla="*/ 22 w 53"/>
                    <a:gd name="T39" fmla="*/ 16 h 91"/>
                    <a:gd name="T40" fmla="*/ 31 w 53"/>
                    <a:gd name="T41" fmla="*/ 44 h 91"/>
                    <a:gd name="T42" fmla="*/ 22 w 53"/>
                    <a:gd name="T43" fmla="*/ 44 h 91"/>
                    <a:gd name="T44" fmla="*/ 22 w 53"/>
                    <a:gd name="T45" fmla="*/ 33 h 91"/>
                    <a:gd name="T46" fmla="*/ 31 w 53"/>
                    <a:gd name="T47" fmla="*/ 33 h 91"/>
                    <a:gd name="T48" fmla="*/ 31 w 53"/>
                    <a:gd name="T49" fmla="*/ 44 h 91"/>
                    <a:gd name="T50" fmla="*/ 35 w 53"/>
                    <a:gd name="T51" fmla="*/ 16 h 91"/>
                    <a:gd name="T52" fmla="*/ 44 w 53"/>
                    <a:gd name="T53" fmla="*/ 16 h 91"/>
                    <a:gd name="T54" fmla="*/ 44 w 53"/>
                    <a:gd name="T55" fmla="*/ 26 h 91"/>
                    <a:gd name="T56" fmla="*/ 35 w 53"/>
                    <a:gd name="T57" fmla="*/ 26 h 91"/>
                    <a:gd name="T58" fmla="*/ 35 w 53"/>
                    <a:gd name="T59" fmla="*/ 16 h 91"/>
                    <a:gd name="T60" fmla="*/ 44 w 53"/>
                    <a:gd name="T61" fmla="*/ 44 h 91"/>
                    <a:gd name="T62" fmla="*/ 36 w 53"/>
                    <a:gd name="T63" fmla="*/ 44 h 91"/>
                    <a:gd name="T64" fmla="*/ 36 w 53"/>
                    <a:gd name="T65" fmla="*/ 33 h 91"/>
                    <a:gd name="T66" fmla="*/ 44 w 53"/>
                    <a:gd name="T67" fmla="*/ 33 h 91"/>
                    <a:gd name="T68" fmla="*/ 44 w 53"/>
                    <a:gd name="T69" fmla="*/ 4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3" h="91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53" y="91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  <a:moveTo>
                        <a:pt x="9" y="16"/>
                      </a:moveTo>
                      <a:lnTo>
                        <a:pt x="17" y="16"/>
                      </a:lnTo>
                      <a:lnTo>
                        <a:pt x="17" y="26"/>
                      </a:lnTo>
                      <a:lnTo>
                        <a:pt x="9" y="26"/>
                      </a:lnTo>
                      <a:lnTo>
                        <a:pt x="9" y="16"/>
                      </a:lnTo>
                      <a:close/>
                      <a:moveTo>
                        <a:pt x="17" y="44"/>
                      </a:moveTo>
                      <a:lnTo>
                        <a:pt x="9" y="44"/>
                      </a:lnTo>
                      <a:lnTo>
                        <a:pt x="9" y="33"/>
                      </a:lnTo>
                      <a:lnTo>
                        <a:pt x="17" y="33"/>
                      </a:lnTo>
                      <a:lnTo>
                        <a:pt x="17" y="44"/>
                      </a:lnTo>
                      <a:close/>
                      <a:moveTo>
                        <a:pt x="22" y="16"/>
                      </a:moveTo>
                      <a:lnTo>
                        <a:pt x="30" y="16"/>
                      </a:lnTo>
                      <a:lnTo>
                        <a:pt x="30" y="26"/>
                      </a:lnTo>
                      <a:lnTo>
                        <a:pt x="22" y="26"/>
                      </a:lnTo>
                      <a:lnTo>
                        <a:pt x="22" y="16"/>
                      </a:lnTo>
                      <a:close/>
                      <a:moveTo>
                        <a:pt x="31" y="44"/>
                      </a:moveTo>
                      <a:lnTo>
                        <a:pt x="22" y="44"/>
                      </a:lnTo>
                      <a:lnTo>
                        <a:pt x="22" y="33"/>
                      </a:lnTo>
                      <a:lnTo>
                        <a:pt x="31" y="33"/>
                      </a:lnTo>
                      <a:lnTo>
                        <a:pt x="31" y="44"/>
                      </a:lnTo>
                      <a:close/>
                      <a:moveTo>
                        <a:pt x="35" y="16"/>
                      </a:moveTo>
                      <a:lnTo>
                        <a:pt x="44" y="16"/>
                      </a:lnTo>
                      <a:lnTo>
                        <a:pt x="44" y="26"/>
                      </a:lnTo>
                      <a:lnTo>
                        <a:pt x="35" y="26"/>
                      </a:lnTo>
                      <a:lnTo>
                        <a:pt x="35" y="16"/>
                      </a:lnTo>
                      <a:close/>
                      <a:moveTo>
                        <a:pt x="44" y="44"/>
                      </a:moveTo>
                      <a:lnTo>
                        <a:pt x="36" y="44"/>
                      </a:lnTo>
                      <a:lnTo>
                        <a:pt x="36" y="33"/>
                      </a:lnTo>
                      <a:lnTo>
                        <a:pt x="44" y="33"/>
                      </a:lnTo>
                      <a:lnTo>
                        <a:pt x="44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lIns="91412" tIns="45706" rIns="91412" bIns="45706"/>
                <a:lstStyle/>
                <a:p>
                  <a:pPr defTabSz="609600">
                    <a:defRPr/>
                  </a:pPr>
                  <a:endParaRPr lang="zh-CN" altLang="en-US" sz="1200" dirty="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35" name="Freeform 483"/>
                <p:cNvSpPr>
                  <a:spLocks noEditPoints="1"/>
                </p:cNvSpPr>
                <p:nvPr/>
              </p:nvSpPr>
              <p:spPr bwMode="auto">
                <a:xfrm>
                  <a:off x="6128410" y="4979492"/>
                  <a:ext cx="128886" cy="323074"/>
                </a:xfrm>
                <a:custGeom>
                  <a:avLst/>
                  <a:gdLst>
                    <a:gd name="T0" fmla="*/ 0 w 75"/>
                    <a:gd name="T1" fmla="*/ 31 h 188"/>
                    <a:gd name="T2" fmla="*/ 28 w 75"/>
                    <a:gd name="T3" fmla="*/ 31 h 188"/>
                    <a:gd name="T4" fmla="*/ 28 w 75"/>
                    <a:gd name="T5" fmla="*/ 188 h 188"/>
                    <a:gd name="T6" fmla="*/ 75 w 75"/>
                    <a:gd name="T7" fmla="*/ 188 h 188"/>
                    <a:gd name="T8" fmla="*/ 75 w 75"/>
                    <a:gd name="T9" fmla="*/ 0 h 188"/>
                    <a:gd name="T10" fmla="*/ 0 w 75"/>
                    <a:gd name="T11" fmla="*/ 0 h 188"/>
                    <a:gd name="T12" fmla="*/ 0 w 75"/>
                    <a:gd name="T13" fmla="*/ 31 h 188"/>
                    <a:gd name="T14" fmla="*/ 66 w 75"/>
                    <a:gd name="T15" fmla="*/ 164 h 188"/>
                    <a:gd name="T16" fmla="*/ 38 w 75"/>
                    <a:gd name="T17" fmla="*/ 164 h 188"/>
                    <a:gd name="T18" fmla="*/ 38 w 75"/>
                    <a:gd name="T19" fmla="*/ 155 h 188"/>
                    <a:gd name="T20" fmla="*/ 66 w 75"/>
                    <a:gd name="T21" fmla="*/ 155 h 188"/>
                    <a:gd name="T22" fmla="*/ 66 w 75"/>
                    <a:gd name="T23" fmla="*/ 164 h 188"/>
                    <a:gd name="T24" fmla="*/ 66 w 75"/>
                    <a:gd name="T25" fmla="*/ 96 h 188"/>
                    <a:gd name="T26" fmla="*/ 38 w 75"/>
                    <a:gd name="T27" fmla="*/ 96 h 188"/>
                    <a:gd name="T28" fmla="*/ 38 w 75"/>
                    <a:gd name="T29" fmla="*/ 88 h 188"/>
                    <a:gd name="T30" fmla="*/ 66 w 75"/>
                    <a:gd name="T31" fmla="*/ 88 h 188"/>
                    <a:gd name="T32" fmla="*/ 66 w 75"/>
                    <a:gd name="T33" fmla="*/ 96 h 188"/>
                    <a:gd name="T34" fmla="*/ 66 w 75"/>
                    <a:gd name="T35" fmla="*/ 72 h 188"/>
                    <a:gd name="T36" fmla="*/ 38 w 75"/>
                    <a:gd name="T37" fmla="*/ 72 h 188"/>
                    <a:gd name="T38" fmla="*/ 38 w 75"/>
                    <a:gd name="T39" fmla="*/ 64 h 188"/>
                    <a:gd name="T40" fmla="*/ 66 w 75"/>
                    <a:gd name="T41" fmla="*/ 64 h 188"/>
                    <a:gd name="T42" fmla="*/ 66 w 75"/>
                    <a:gd name="T43" fmla="*/ 72 h 188"/>
                    <a:gd name="T44" fmla="*/ 38 w 75"/>
                    <a:gd name="T45" fmla="*/ 19 h 188"/>
                    <a:gd name="T46" fmla="*/ 66 w 75"/>
                    <a:gd name="T47" fmla="*/ 19 h 188"/>
                    <a:gd name="T48" fmla="*/ 66 w 75"/>
                    <a:gd name="T49" fmla="*/ 27 h 188"/>
                    <a:gd name="T50" fmla="*/ 38 w 75"/>
                    <a:gd name="T51" fmla="*/ 27 h 188"/>
                    <a:gd name="T52" fmla="*/ 38 w 75"/>
                    <a:gd name="T53" fmla="*/ 19 h 188"/>
                    <a:gd name="T54" fmla="*/ 38 w 75"/>
                    <a:gd name="T55" fmla="*/ 42 h 188"/>
                    <a:gd name="T56" fmla="*/ 66 w 75"/>
                    <a:gd name="T57" fmla="*/ 42 h 188"/>
                    <a:gd name="T58" fmla="*/ 66 w 75"/>
                    <a:gd name="T59" fmla="*/ 50 h 188"/>
                    <a:gd name="T60" fmla="*/ 38 w 75"/>
                    <a:gd name="T61" fmla="*/ 50 h 188"/>
                    <a:gd name="T62" fmla="*/ 38 w 75"/>
                    <a:gd name="T63" fmla="*/ 42 h 188"/>
                    <a:gd name="T64" fmla="*/ 38 w 75"/>
                    <a:gd name="T65" fmla="*/ 110 h 188"/>
                    <a:gd name="T66" fmla="*/ 65 w 75"/>
                    <a:gd name="T67" fmla="*/ 110 h 188"/>
                    <a:gd name="T68" fmla="*/ 65 w 75"/>
                    <a:gd name="T69" fmla="*/ 118 h 188"/>
                    <a:gd name="T70" fmla="*/ 38 w 75"/>
                    <a:gd name="T71" fmla="*/ 118 h 188"/>
                    <a:gd name="T72" fmla="*/ 38 w 75"/>
                    <a:gd name="T73" fmla="*/ 110 h 188"/>
                    <a:gd name="T74" fmla="*/ 38 w 75"/>
                    <a:gd name="T75" fmla="*/ 133 h 188"/>
                    <a:gd name="T76" fmla="*/ 65 w 75"/>
                    <a:gd name="T77" fmla="*/ 133 h 188"/>
                    <a:gd name="T78" fmla="*/ 65 w 75"/>
                    <a:gd name="T79" fmla="*/ 142 h 188"/>
                    <a:gd name="T80" fmla="*/ 38 w 75"/>
                    <a:gd name="T81" fmla="*/ 142 h 188"/>
                    <a:gd name="T82" fmla="*/ 38 w 75"/>
                    <a:gd name="T83" fmla="*/ 13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5" h="188">
                      <a:moveTo>
                        <a:pt x="0" y="31"/>
                      </a:moveTo>
                      <a:lnTo>
                        <a:pt x="28" y="31"/>
                      </a:lnTo>
                      <a:lnTo>
                        <a:pt x="28" y="188"/>
                      </a:lnTo>
                      <a:lnTo>
                        <a:pt x="75" y="188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  <a:moveTo>
                        <a:pt x="66" y="164"/>
                      </a:moveTo>
                      <a:lnTo>
                        <a:pt x="38" y="164"/>
                      </a:lnTo>
                      <a:lnTo>
                        <a:pt x="38" y="155"/>
                      </a:lnTo>
                      <a:lnTo>
                        <a:pt x="66" y="155"/>
                      </a:lnTo>
                      <a:lnTo>
                        <a:pt x="66" y="164"/>
                      </a:lnTo>
                      <a:close/>
                      <a:moveTo>
                        <a:pt x="66" y="96"/>
                      </a:moveTo>
                      <a:lnTo>
                        <a:pt x="38" y="96"/>
                      </a:lnTo>
                      <a:lnTo>
                        <a:pt x="38" y="88"/>
                      </a:lnTo>
                      <a:lnTo>
                        <a:pt x="66" y="88"/>
                      </a:lnTo>
                      <a:lnTo>
                        <a:pt x="66" y="96"/>
                      </a:lnTo>
                      <a:close/>
                      <a:moveTo>
                        <a:pt x="66" y="72"/>
                      </a:moveTo>
                      <a:lnTo>
                        <a:pt x="38" y="72"/>
                      </a:lnTo>
                      <a:lnTo>
                        <a:pt x="38" y="64"/>
                      </a:lnTo>
                      <a:lnTo>
                        <a:pt x="66" y="64"/>
                      </a:lnTo>
                      <a:lnTo>
                        <a:pt x="66" y="72"/>
                      </a:lnTo>
                      <a:close/>
                      <a:moveTo>
                        <a:pt x="38" y="19"/>
                      </a:moveTo>
                      <a:lnTo>
                        <a:pt x="66" y="19"/>
                      </a:lnTo>
                      <a:lnTo>
                        <a:pt x="66" y="27"/>
                      </a:lnTo>
                      <a:lnTo>
                        <a:pt x="38" y="27"/>
                      </a:lnTo>
                      <a:lnTo>
                        <a:pt x="38" y="19"/>
                      </a:lnTo>
                      <a:close/>
                      <a:moveTo>
                        <a:pt x="38" y="42"/>
                      </a:moveTo>
                      <a:lnTo>
                        <a:pt x="66" y="42"/>
                      </a:lnTo>
                      <a:lnTo>
                        <a:pt x="66" y="50"/>
                      </a:lnTo>
                      <a:lnTo>
                        <a:pt x="38" y="50"/>
                      </a:lnTo>
                      <a:lnTo>
                        <a:pt x="38" y="42"/>
                      </a:lnTo>
                      <a:close/>
                      <a:moveTo>
                        <a:pt x="38" y="110"/>
                      </a:moveTo>
                      <a:lnTo>
                        <a:pt x="65" y="110"/>
                      </a:lnTo>
                      <a:lnTo>
                        <a:pt x="65" y="118"/>
                      </a:lnTo>
                      <a:lnTo>
                        <a:pt x="38" y="118"/>
                      </a:lnTo>
                      <a:lnTo>
                        <a:pt x="38" y="110"/>
                      </a:lnTo>
                      <a:close/>
                      <a:moveTo>
                        <a:pt x="38" y="133"/>
                      </a:moveTo>
                      <a:lnTo>
                        <a:pt x="65" y="133"/>
                      </a:lnTo>
                      <a:lnTo>
                        <a:pt x="65" y="142"/>
                      </a:lnTo>
                      <a:lnTo>
                        <a:pt x="38" y="142"/>
                      </a:lnTo>
                      <a:lnTo>
                        <a:pt x="38" y="1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lIns="91412" tIns="45706" rIns="91412" bIns="45706"/>
                <a:lstStyle/>
                <a:p>
                  <a:pPr defTabSz="609600">
                    <a:defRPr/>
                  </a:pPr>
                  <a:endParaRPr lang="zh-CN" altLang="en-US" sz="1200" dirty="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36" name="Freeform 484"/>
                <p:cNvSpPr>
                  <a:spLocks noEditPoints="1"/>
                </p:cNvSpPr>
                <p:nvPr/>
              </p:nvSpPr>
              <p:spPr bwMode="auto">
                <a:xfrm>
                  <a:off x="6025301" y="5048231"/>
                  <a:ext cx="135760" cy="254335"/>
                </a:xfrm>
                <a:custGeom>
                  <a:avLst/>
                  <a:gdLst>
                    <a:gd name="T0" fmla="*/ 79 w 79"/>
                    <a:gd name="T1" fmla="*/ 148 h 148"/>
                    <a:gd name="T2" fmla="*/ 0 w 79"/>
                    <a:gd name="T3" fmla="*/ 0 h 148"/>
                    <a:gd name="T4" fmla="*/ 70 w 79"/>
                    <a:gd name="T5" fmla="*/ 127 h 148"/>
                    <a:gd name="T6" fmla="*/ 55 w 79"/>
                    <a:gd name="T7" fmla="*/ 108 h 148"/>
                    <a:gd name="T8" fmla="*/ 70 w 79"/>
                    <a:gd name="T9" fmla="*/ 127 h 148"/>
                    <a:gd name="T10" fmla="*/ 55 w 79"/>
                    <a:gd name="T11" fmla="*/ 79 h 148"/>
                    <a:gd name="T12" fmla="*/ 70 w 79"/>
                    <a:gd name="T13" fmla="*/ 97 h 148"/>
                    <a:gd name="T14" fmla="*/ 70 w 79"/>
                    <a:gd name="T15" fmla="*/ 70 h 148"/>
                    <a:gd name="T16" fmla="*/ 55 w 79"/>
                    <a:gd name="T17" fmla="*/ 51 h 148"/>
                    <a:gd name="T18" fmla="*/ 70 w 79"/>
                    <a:gd name="T19" fmla="*/ 70 h 148"/>
                    <a:gd name="T20" fmla="*/ 70 w 79"/>
                    <a:gd name="T21" fmla="*/ 21 h 148"/>
                    <a:gd name="T22" fmla="*/ 55 w 79"/>
                    <a:gd name="T23" fmla="*/ 41 h 148"/>
                    <a:gd name="T24" fmla="*/ 47 w 79"/>
                    <a:gd name="T25" fmla="*/ 127 h 148"/>
                    <a:gd name="T26" fmla="*/ 32 w 79"/>
                    <a:gd name="T27" fmla="*/ 108 h 148"/>
                    <a:gd name="T28" fmla="*/ 47 w 79"/>
                    <a:gd name="T29" fmla="*/ 127 h 148"/>
                    <a:gd name="T30" fmla="*/ 32 w 79"/>
                    <a:gd name="T31" fmla="*/ 79 h 148"/>
                    <a:gd name="T32" fmla="*/ 47 w 79"/>
                    <a:gd name="T33" fmla="*/ 97 h 148"/>
                    <a:gd name="T34" fmla="*/ 47 w 79"/>
                    <a:gd name="T35" fmla="*/ 70 h 148"/>
                    <a:gd name="T36" fmla="*/ 32 w 79"/>
                    <a:gd name="T37" fmla="*/ 51 h 148"/>
                    <a:gd name="T38" fmla="*/ 47 w 79"/>
                    <a:gd name="T39" fmla="*/ 70 h 148"/>
                    <a:gd name="T40" fmla="*/ 47 w 79"/>
                    <a:gd name="T41" fmla="*/ 21 h 148"/>
                    <a:gd name="T42" fmla="*/ 32 w 79"/>
                    <a:gd name="T43" fmla="*/ 41 h 148"/>
                    <a:gd name="T44" fmla="*/ 25 w 79"/>
                    <a:gd name="T45" fmla="*/ 127 h 148"/>
                    <a:gd name="T46" fmla="*/ 10 w 79"/>
                    <a:gd name="T47" fmla="*/ 108 h 148"/>
                    <a:gd name="T48" fmla="*/ 25 w 79"/>
                    <a:gd name="T49" fmla="*/ 127 h 148"/>
                    <a:gd name="T50" fmla="*/ 10 w 79"/>
                    <a:gd name="T51" fmla="*/ 79 h 148"/>
                    <a:gd name="T52" fmla="*/ 25 w 79"/>
                    <a:gd name="T53" fmla="*/ 97 h 148"/>
                    <a:gd name="T54" fmla="*/ 25 w 79"/>
                    <a:gd name="T55" fmla="*/ 70 h 148"/>
                    <a:gd name="T56" fmla="*/ 10 w 79"/>
                    <a:gd name="T57" fmla="*/ 51 h 148"/>
                    <a:gd name="T58" fmla="*/ 25 w 79"/>
                    <a:gd name="T59" fmla="*/ 70 h 148"/>
                    <a:gd name="T60" fmla="*/ 25 w 79"/>
                    <a:gd name="T61" fmla="*/ 21 h 148"/>
                    <a:gd name="T62" fmla="*/ 10 w 79"/>
                    <a:gd name="T63" fmla="*/ 41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9" h="148">
                      <a:moveTo>
                        <a:pt x="0" y="148"/>
                      </a:moveTo>
                      <a:lnTo>
                        <a:pt x="79" y="148"/>
                      </a:lnTo>
                      <a:lnTo>
                        <a:pt x="79" y="0"/>
                      </a:lnTo>
                      <a:lnTo>
                        <a:pt x="0" y="0"/>
                      </a:lnTo>
                      <a:lnTo>
                        <a:pt x="0" y="148"/>
                      </a:lnTo>
                      <a:close/>
                      <a:moveTo>
                        <a:pt x="70" y="127"/>
                      </a:moveTo>
                      <a:lnTo>
                        <a:pt x="55" y="127"/>
                      </a:lnTo>
                      <a:lnTo>
                        <a:pt x="55" y="108"/>
                      </a:lnTo>
                      <a:lnTo>
                        <a:pt x="70" y="108"/>
                      </a:lnTo>
                      <a:lnTo>
                        <a:pt x="70" y="127"/>
                      </a:lnTo>
                      <a:close/>
                      <a:moveTo>
                        <a:pt x="55" y="97"/>
                      </a:moveTo>
                      <a:lnTo>
                        <a:pt x="55" y="79"/>
                      </a:lnTo>
                      <a:lnTo>
                        <a:pt x="70" y="79"/>
                      </a:lnTo>
                      <a:lnTo>
                        <a:pt x="70" y="97"/>
                      </a:lnTo>
                      <a:lnTo>
                        <a:pt x="55" y="97"/>
                      </a:lnTo>
                      <a:close/>
                      <a:moveTo>
                        <a:pt x="70" y="70"/>
                      </a:moveTo>
                      <a:lnTo>
                        <a:pt x="55" y="70"/>
                      </a:lnTo>
                      <a:lnTo>
                        <a:pt x="55" y="51"/>
                      </a:lnTo>
                      <a:lnTo>
                        <a:pt x="70" y="51"/>
                      </a:lnTo>
                      <a:lnTo>
                        <a:pt x="70" y="70"/>
                      </a:lnTo>
                      <a:close/>
                      <a:moveTo>
                        <a:pt x="55" y="21"/>
                      </a:moveTo>
                      <a:lnTo>
                        <a:pt x="70" y="21"/>
                      </a:lnTo>
                      <a:lnTo>
                        <a:pt x="70" y="41"/>
                      </a:lnTo>
                      <a:lnTo>
                        <a:pt x="55" y="41"/>
                      </a:lnTo>
                      <a:lnTo>
                        <a:pt x="55" y="21"/>
                      </a:lnTo>
                      <a:close/>
                      <a:moveTo>
                        <a:pt x="47" y="127"/>
                      </a:moveTo>
                      <a:lnTo>
                        <a:pt x="32" y="127"/>
                      </a:lnTo>
                      <a:lnTo>
                        <a:pt x="32" y="108"/>
                      </a:lnTo>
                      <a:lnTo>
                        <a:pt x="47" y="108"/>
                      </a:lnTo>
                      <a:lnTo>
                        <a:pt x="47" y="127"/>
                      </a:lnTo>
                      <a:close/>
                      <a:moveTo>
                        <a:pt x="32" y="97"/>
                      </a:moveTo>
                      <a:lnTo>
                        <a:pt x="32" y="79"/>
                      </a:lnTo>
                      <a:lnTo>
                        <a:pt x="47" y="79"/>
                      </a:lnTo>
                      <a:lnTo>
                        <a:pt x="47" y="97"/>
                      </a:lnTo>
                      <a:lnTo>
                        <a:pt x="32" y="97"/>
                      </a:lnTo>
                      <a:close/>
                      <a:moveTo>
                        <a:pt x="47" y="70"/>
                      </a:moveTo>
                      <a:lnTo>
                        <a:pt x="32" y="70"/>
                      </a:lnTo>
                      <a:lnTo>
                        <a:pt x="32" y="51"/>
                      </a:lnTo>
                      <a:lnTo>
                        <a:pt x="47" y="51"/>
                      </a:lnTo>
                      <a:lnTo>
                        <a:pt x="47" y="70"/>
                      </a:lnTo>
                      <a:close/>
                      <a:moveTo>
                        <a:pt x="32" y="21"/>
                      </a:moveTo>
                      <a:lnTo>
                        <a:pt x="47" y="21"/>
                      </a:lnTo>
                      <a:lnTo>
                        <a:pt x="47" y="41"/>
                      </a:lnTo>
                      <a:lnTo>
                        <a:pt x="32" y="41"/>
                      </a:lnTo>
                      <a:lnTo>
                        <a:pt x="32" y="21"/>
                      </a:lnTo>
                      <a:close/>
                      <a:moveTo>
                        <a:pt x="25" y="127"/>
                      </a:moveTo>
                      <a:lnTo>
                        <a:pt x="10" y="127"/>
                      </a:lnTo>
                      <a:lnTo>
                        <a:pt x="10" y="108"/>
                      </a:lnTo>
                      <a:lnTo>
                        <a:pt x="25" y="108"/>
                      </a:lnTo>
                      <a:lnTo>
                        <a:pt x="25" y="127"/>
                      </a:lnTo>
                      <a:close/>
                      <a:moveTo>
                        <a:pt x="10" y="97"/>
                      </a:moveTo>
                      <a:lnTo>
                        <a:pt x="10" y="79"/>
                      </a:lnTo>
                      <a:lnTo>
                        <a:pt x="25" y="79"/>
                      </a:lnTo>
                      <a:lnTo>
                        <a:pt x="25" y="97"/>
                      </a:lnTo>
                      <a:lnTo>
                        <a:pt x="10" y="97"/>
                      </a:lnTo>
                      <a:close/>
                      <a:moveTo>
                        <a:pt x="25" y="70"/>
                      </a:moveTo>
                      <a:lnTo>
                        <a:pt x="10" y="70"/>
                      </a:lnTo>
                      <a:lnTo>
                        <a:pt x="10" y="51"/>
                      </a:lnTo>
                      <a:lnTo>
                        <a:pt x="25" y="51"/>
                      </a:lnTo>
                      <a:lnTo>
                        <a:pt x="25" y="70"/>
                      </a:lnTo>
                      <a:close/>
                      <a:moveTo>
                        <a:pt x="10" y="21"/>
                      </a:moveTo>
                      <a:lnTo>
                        <a:pt x="25" y="21"/>
                      </a:lnTo>
                      <a:lnTo>
                        <a:pt x="25" y="41"/>
                      </a:lnTo>
                      <a:lnTo>
                        <a:pt x="10" y="4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lIns="91412" tIns="45706" rIns="91412" bIns="45706"/>
                <a:lstStyle/>
                <a:p>
                  <a:pPr defTabSz="609600">
                    <a:defRPr/>
                  </a:pPr>
                  <a:endParaRPr lang="zh-CN" altLang="en-US" sz="1200" dirty="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31" name="矩形 30"/>
            <p:cNvSpPr/>
            <p:nvPr/>
          </p:nvSpPr>
          <p:spPr>
            <a:xfrm>
              <a:off x="7576037" y="4283028"/>
              <a:ext cx="1005506" cy="3383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2" tIns="45702" rIns="91402" bIns="45702">
              <a:spAutoFit/>
            </a:bodyPr>
            <a:lstStyle/>
            <a:p>
              <a:pPr algn="ctr" defTabSz="609600">
                <a:defRPr/>
              </a:pPr>
              <a:r>
                <a:rPr lang="zh-CN" altLang="en-US" sz="1600" dirty="0">
                  <a:solidFill>
                    <a:prstClr val="white"/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1573019" y="3508049"/>
            <a:ext cx="2770934" cy="769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3" rIns="91424" bIns="45713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 bwMode="auto">
          <a:xfrm>
            <a:off x="8368647" y="2743729"/>
            <a:ext cx="458707" cy="475718"/>
            <a:chOff x="9190233" y="2823010"/>
            <a:chExt cx="306551" cy="318335"/>
          </a:xfrm>
          <a:solidFill>
            <a:srgbClr val="7E397A"/>
          </a:solidFill>
        </p:grpSpPr>
        <p:sp>
          <p:nvSpPr>
            <p:cNvPr id="40" name="圆角矩形 32"/>
            <p:cNvSpPr/>
            <p:nvPr/>
          </p:nvSpPr>
          <p:spPr>
            <a:xfrm>
              <a:off x="9190233" y="2834338"/>
              <a:ext cx="306551" cy="307007"/>
            </a:xfrm>
            <a:prstGeom prst="roundRect">
              <a:avLst/>
            </a:prstGeom>
            <a:solidFill>
              <a:srgbClr val="E1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defTabSz="609600">
                <a:defRPr/>
              </a:pPr>
              <a:endParaRPr lang="zh-CN" altLang="en-US" sz="1065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1" name="文本框 72"/>
            <p:cNvSpPr txBox="1"/>
            <p:nvPr/>
          </p:nvSpPr>
          <p:spPr>
            <a:xfrm>
              <a:off x="9217043" y="2823010"/>
              <a:ext cx="238038" cy="308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09600"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+mn-ea"/>
                </a:rPr>
                <a:t>B</a:t>
              </a:r>
              <a:endParaRPr lang="zh-CN" altLang="en-US" sz="2400" dirty="0">
                <a:solidFill>
                  <a:prstClr val="white"/>
                </a:solidFill>
                <a:latin typeface="+mn-ea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3841812" y="1783618"/>
            <a:ext cx="3545815" cy="354644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 bwMode="auto">
          <a:xfrm>
            <a:off x="9069756" y="4483300"/>
            <a:ext cx="458708" cy="471416"/>
            <a:chOff x="9179593" y="2825889"/>
            <a:chExt cx="306816" cy="315456"/>
          </a:xfrm>
          <a:solidFill>
            <a:srgbClr val="00A1D2"/>
          </a:solidFill>
        </p:grpSpPr>
        <p:sp>
          <p:nvSpPr>
            <p:cNvPr id="44" name="圆角矩形 36"/>
            <p:cNvSpPr/>
            <p:nvPr/>
          </p:nvSpPr>
          <p:spPr>
            <a:xfrm>
              <a:off x="9179593" y="2834338"/>
              <a:ext cx="306816" cy="307007"/>
            </a:xfrm>
            <a:prstGeom prst="roundRect">
              <a:avLst/>
            </a:prstGeom>
            <a:solidFill>
              <a:srgbClr val="FFC5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defTabSz="609600">
                <a:defRPr/>
              </a:pPr>
              <a:endParaRPr lang="zh-CN" altLang="en-US" sz="1065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5" name="文本框 87"/>
            <p:cNvSpPr txBox="1"/>
            <p:nvPr/>
          </p:nvSpPr>
          <p:spPr>
            <a:xfrm>
              <a:off x="9196750" y="2825889"/>
              <a:ext cx="265048" cy="3088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09600"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+mn-ea"/>
                </a:rPr>
                <a:t>D</a:t>
              </a:r>
              <a:endParaRPr lang="zh-CN" altLang="en-US" sz="24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2416810" y="2720032"/>
            <a:ext cx="457015" cy="499386"/>
            <a:chOff x="9195547" y="2807101"/>
            <a:chExt cx="306551" cy="334174"/>
          </a:xfrm>
          <a:solidFill>
            <a:srgbClr val="EE3978"/>
          </a:solidFill>
        </p:grpSpPr>
        <p:sp>
          <p:nvSpPr>
            <p:cNvPr id="47" name="圆角矩形 39"/>
            <p:cNvSpPr/>
            <p:nvPr/>
          </p:nvSpPr>
          <p:spPr>
            <a:xfrm>
              <a:off x="9195547" y="2834269"/>
              <a:ext cx="306551" cy="3070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defTabSz="609600">
                <a:defRPr/>
              </a:pPr>
              <a:endParaRPr lang="zh-CN" altLang="en-US" sz="1065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8" name="文本框 90"/>
            <p:cNvSpPr txBox="1">
              <a:spLocks noChangeArrowheads="1"/>
            </p:cNvSpPr>
            <p:nvPr/>
          </p:nvSpPr>
          <p:spPr bwMode="auto">
            <a:xfrm>
              <a:off x="9208393" y="2807101"/>
              <a:ext cx="255047" cy="3088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609600"/>
              <a:r>
                <a:rPr lang="en-US" altLang="zh-CN" sz="2400" dirty="0">
                  <a:solidFill>
                    <a:prstClr val="white"/>
                  </a:solidFill>
                  <a:latin typeface="+mn-ea"/>
                </a:rPr>
                <a:t>A</a:t>
              </a:r>
              <a:endParaRPr lang="zh-CN" altLang="en-US" sz="24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3896151" y="4470536"/>
            <a:ext cx="458707" cy="477411"/>
            <a:chOff x="9195547" y="2821807"/>
            <a:chExt cx="306551" cy="319468"/>
          </a:xfrm>
          <a:solidFill>
            <a:srgbClr val="39337A"/>
          </a:solidFill>
        </p:grpSpPr>
        <p:sp>
          <p:nvSpPr>
            <p:cNvPr id="50" name="圆角矩形 42"/>
            <p:cNvSpPr/>
            <p:nvPr/>
          </p:nvSpPr>
          <p:spPr>
            <a:xfrm>
              <a:off x="9195547" y="2834268"/>
              <a:ext cx="306551" cy="307007"/>
            </a:xfrm>
            <a:prstGeom prst="roundRect">
              <a:avLst/>
            </a:prstGeom>
            <a:solidFill>
              <a:srgbClr val="911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 defTabSz="609600">
                <a:defRPr/>
              </a:pPr>
              <a:endParaRPr lang="zh-CN" altLang="en-US" sz="1065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1" name="文本框 93"/>
            <p:cNvSpPr txBox="1">
              <a:spLocks noChangeArrowheads="1"/>
            </p:cNvSpPr>
            <p:nvPr/>
          </p:nvSpPr>
          <p:spPr bwMode="auto">
            <a:xfrm>
              <a:off x="9208393" y="2821807"/>
              <a:ext cx="260534" cy="3088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609600"/>
              <a:r>
                <a:rPr lang="en-US" altLang="zh-CN" sz="2400" dirty="0">
                  <a:solidFill>
                    <a:prstClr val="white"/>
                  </a:solidFill>
                  <a:latin typeface="+mn-ea"/>
                </a:rPr>
                <a:t>C</a:t>
              </a:r>
              <a:endParaRPr lang="zh-CN" altLang="en-US" sz="24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167361" y="1776921"/>
            <a:ext cx="2532204" cy="1948587"/>
            <a:chOff x="5333126" y="1478086"/>
            <a:chExt cx="2532655" cy="1948586"/>
          </a:xfrm>
          <a:solidFill>
            <a:srgbClr val="7E397A"/>
          </a:solidFill>
        </p:grpSpPr>
        <p:grpSp>
          <p:nvGrpSpPr>
            <p:cNvPr id="56" name="组合 55"/>
            <p:cNvGrpSpPr/>
            <p:nvPr/>
          </p:nvGrpSpPr>
          <p:grpSpPr>
            <a:xfrm>
              <a:off x="5333126" y="1478086"/>
              <a:ext cx="2532655" cy="1948586"/>
              <a:chOff x="5333126" y="1478086"/>
              <a:chExt cx="2532655" cy="1948586"/>
            </a:xfrm>
            <a:grpFill/>
          </p:grpSpPr>
          <p:sp>
            <p:nvSpPr>
              <p:cNvPr id="58" name="任意多边形 50"/>
              <p:cNvSpPr/>
              <p:nvPr/>
            </p:nvSpPr>
            <p:spPr>
              <a:xfrm rot="19351598">
                <a:off x="5333126" y="1478086"/>
                <a:ext cx="2532655" cy="1948586"/>
              </a:xfrm>
              <a:custGeom>
                <a:avLst/>
                <a:gdLst>
                  <a:gd name="connsiteX0" fmla="*/ 0 w 2502498"/>
                  <a:gd name="connsiteY0" fmla="*/ 0 h 1927076"/>
                  <a:gd name="connsiteX1" fmla="*/ 1945080 w 2502498"/>
                  <a:gd name="connsiteY1" fmla="*/ 1496572 h 1927076"/>
                  <a:gd name="connsiteX2" fmla="*/ 2502498 w 2502498"/>
                  <a:gd name="connsiteY2" fmla="*/ 1923871 h 1927076"/>
                  <a:gd name="connsiteX3" fmla="*/ 1799499 w 2502498"/>
                  <a:gd name="connsiteY3" fmla="*/ 1920422 h 1927076"/>
                  <a:gd name="connsiteX4" fmla="*/ 1791943 w 2502498"/>
                  <a:gd name="connsiteY4" fmla="*/ 1927076 h 1927076"/>
                  <a:gd name="connsiteX5" fmla="*/ 1783159 w 2502498"/>
                  <a:gd name="connsiteY5" fmla="*/ 1920342 h 1927076"/>
                  <a:gd name="connsiteX6" fmla="*/ 270669 w 2502498"/>
                  <a:gd name="connsiteY6" fmla="*/ 1912921 h 1927076"/>
                  <a:gd name="connsiteX7" fmla="*/ 221995 w 2502498"/>
                  <a:gd name="connsiteY7" fmla="*/ 1489568 h 1927076"/>
                  <a:gd name="connsiteX8" fmla="*/ 1224971 w 2502498"/>
                  <a:gd name="connsiteY8" fmla="*/ 1492441 h 1927076"/>
                  <a:gd name="connsiteX9" fmla="*/ 97539 w 2502498"/>
                  <a:gd name="connsiteY9" fmla="*/ 628165 h 1927076"/>
                  <a:gd name="connsiteX0-1" fmla="*/ 0 w 2482718"/>
                  <a:gd name="connsiteY0-2" fmla="*/ 0 h 1905911"/>
                  <a:gd name="connsiteX1-3" fmla="*/ 1925300 w 2482718"/>
                  <a:gd name="connsiteY1-4" fmla="*/ 1475407 h 1905911"/>
                  <a:gd name="connsiteX2-5" fmla="*/ 2482718 w 2482718"/>
                  <a:gd name="connsiteY2-6" fmla="*/ 1902706 h 1905911"/>
                  <a:gd name="connsiteX3-7" fmla="*/ 1779719 w 2482718"/>
                  <a:gd name="connsiteY3-8" fmla="*/ 1899257 h 1905911"/>
                  <a:gd name="connsiteX4-9" fmla="*/ 1772163 w 2482718"/>
                  <a:gd name="connsiteY4-10" fmla="*/ 1905911 h 1905911"/>
                  <a:gd name="connsiteX5-11" fmla="*/ 1763379 w 2482718"/>
                  <a:gd name="connsiteY5-12" fmla="*/ 1899177 h 1905911"/>
                  <a:gd name="connsiteX6-13" fmla="*/ 250889 w 2482718"/>
                  <a:gd name="connsiteY6-14" fmla="*/ 1891756 h 1905911"/>
                  <a:gd name="connsiteX7-15" fmla="*/ 202215 w 2482718"/>
                  <a:gd name="connsiteY7-16" fmla="*/ 1468403 h 1905911"/>
                  <a:gd name="connsiteX8-17" fmla="*/ 1205191 w 2482718"/>
                  <a:gd name="connsiteY8-18" fmla="*/ 1471276 h 1905911"/>
                  <a:gd name="connsiteX9-19" fmla="*/ 77759 w 2482718"/>
                  <a:gd name="connsiteY9-20" fmla="*/ 607000 h 1905911"/>
                  <a:gd name="connsiteX10" fmla="*/ 0 w 2482718"/>
                  <a:gd name="connsiteY10" fmla="*/ 0 h 1905911"/>
                  <a:gd name="connsiteX0-21" fmla="*/ 0 w 2481710"/>
                  <a:gd name="connsiteY0-22" fmla="*/ 0 h 1911139"/>
                  <a:gd name="connsiteX1-23" fmla="*/ 1924292 w 2481710"/>
                  <a:gd name="connsiteY1-24" fmla="*/ 1480635 h 1911139"/>
                  <a:gd name="connsiteX2-25" fmla="*/ 2481710 w 2481710"/>
                  <a:gd name="connsiteY2-26" fmla="*/ 1907934 h 1911139"/>
                  <a:gd name="connsiteX3-27" fmla="*/ 1778711 w 2481710"/>
                  <a:gd name="connsiteY3-28" fmla="*/ 1904485 h 1911139"/>
                  <a:gd name="connsiteX4-29" fmla="*/ 1771155 w 2481710"/>
                  <a:gd name="connsiteY4-30" fmla="*/ 1911139 h 1911139"/>
                  <a:gd name="connsiteX5-31" fmla="*/ 1762371 w 2481710"/>
                  <a:gd name="connsiteY5-32" fmla="*/ 1904405 h 1911139"/>
                  <a:gd name="connsiteX6-33" fmla="*/ 249881 w 2481710"/>
                  <a:gd name="connsiteY6-34" fmla="*/ 1896984 h 1911139"/>
                  <a:gd name="connsiteX7-35" fmla="*/ 201207 w 2481710"/>
                  <a:gd name="connsiteY7-36" fmla="*/ 1473631 h 1911139"/>
                  <a:gd name="connsiteX8-37" fmla="*/ 1204183 w 2481710"/>
                  <a:gd name="connsiteY8-38" fmla="*/ 1476504 h 1911139"/>
                  <a:gd name="connsiteX9-39" fmla="*/ 76751 w 2481710"/>
                  <a:gd name="connsiteY9-40" fmla="*/ 612228 h 1911139"/>
                  <a:gd name="connsiteX10-41" fmla="*/ 0 w 2481710"/>
                  <a:gd name="connsiteY10-42" fmla="*/ 0 h 1911139"/>
                  <a:gd name="connsiteX0-43" fmla="*/ 0 w 2481710"/>
                  <a:gd name="connsiteY0-44" fmla="*/ 0 h 1911139"/>
                  <a:gd name="connsiteX1-45" fmla="*/ 1924292 w 2481710"/>
                  <a:gd name="connsiteY1-46" fmla="*/ 1480635 h 1911139"/>
                  <a:gd name="connsiteX2-47" fmla="*/ 2481710 w 2481710"/>
                  <a:gd name="connsiteY2-48" fmla="*/ 1907934 h 1911139"/>
                  <a:gd name="connsiteX3-49" fmla="*/ 1778711 w 2481710"/>
                  <a:gd name="connsiteY3-50" fmla="*/ 1904485 h 1911139"/>
                  <a:gd name="connsiteX4-51" fmla="*/ 1771155 w 2481710"/>
                  <a:gd name="connsiteY4-52" fmla="*/ 1911139 h 1911139"/>
                  <a:gd name="connsiteX5-53" fmla="*/ 1762371 w 2481710"/>
                  <a:gd name="connsiteY5-54" fmla="*/ 1904405 h 1911139"/>
                  <a:gd name="connsiteX6-55" fmla="*/ 249881 w 2481710"/>
                  <a:gd name="connsiteY6-56" fmla="*/ 1896984 h 1911139"/>
                  <a:gd name="connsiteX7-57" fmla="*/ 196860 w 2481710"/>
                  <a:gd name="connsiteY7-58" fmla="*/ 1479301 h 1911139"/>
                  <a:gd name="connsiteX8-59" fmla="*/ 1204183 w 2481710"/>
                  <a:gd name="connsiteY8-60" fmla="*/ 1476504 h 1911139"/>
                  <a:gd name="connsiteX9-61" fmla="*/ 76751 w 2481710"/>
                  <a:gd name="connsiteY9-62" fmla="*/ 612228 h 1911139"/>
                  <a:gd name="connsiteX10-63" fmla="*/ 0 w 2481710"/>
                  <a:gd name="connsiteY10-64" fmla="*/ 0 h 19111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41" y="connsiteY10-42"/>
                  </a:cxn>
                </a:cxnLst>
                <a:rect l="l" t="t" r="r" b="b"/>
                <a:pathLst>
                  <a:path w="2481710" h="1911139">
                    <a:moveTo>
                      <a:pt x="0" y="0"/>
                    </a:moveTo>
                    <a:lnTo>
                      <a:pt x="1924292" y="1480635"/>
                    </a:lnTo>
                    <a:lnTo>
                      <a:pt x="2481710" y="1907934"/>
                    </a:lnTo>
                    <a:lnTo>
                      <a:pt x="1778711" y="1904485"/>
                    </a:lnTo>
                    <a:lnTo>
                      <a:pt x="1771155" y="1911139"/>
                    </a:lnTo>
                    <a:lnTo>
                      <a:pt x="1762371" y="1904405"/>
                    </a:lnTo>
                    <a:lnTo>
                      <a:pt x="249881" y="1896984"/>
                    </a:lnTo>
                    <a:lnTo>
                      <a:pt x="196860" y="1479301"/>
                    </a:lnTo>
                    <a:lnTo>
                      <a:pt x="1204183" y="1476504"/>
                    </a:lnTo>
                    <a:lnTo>
                      <a:pt x="76751" y="612228"/>
                    </a:lnTo>
                    <a:cubicBezTo>
                      <a:pt x="44238" y="402840"/>
                      <a:pt x="32513" y="209388"/>
                      <a:pt x="0" y="0"/>
                    </a:cubicBezTo>
                    <a:close/>
                  </a:path>
                </a:pathLst>
              </a:custGeom>
              <a:solidFill>
                <a:srgbClr val="E16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2" tIns="45706" rIns="91412" bIns="45706" anchor="ctr"/>
              <a:lstStyle/>
              <a:p>
                <a:pPr algn="ctr" defTabSz="609600">
                  <a:defRPr/>
                </a:pPr>
                <a:endParaRPr lang="zh-CN" altLang="en-US" sz="1200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9" name="Freeform 572"/>
              <p:cNvSpPr>
                <a:spLocks noEditPoints="1"/>
              </p:cNvSpPr>
              <p:nvPr/>
            </p:nvSpPr>
            <p:spPr bwMode="auto">
              <a:xfrm>
                <a:off x="5658172" y="2519383"/>
                <a:ext cx="319968" cy="311503"/>
              </a:xfrm>
              <a:custGeom>
                <a:avLst/>
                <a:gdLst>
                  <a:gd name="T0" fmla="*/ 278 w 326"/>
                  <a:gd name="T1" fmla="*/ 48 h 326"/>
                  <a:gd name="T2" fmla="*/ 163 w 326"/>
                  <a:gd name="T3" fmla="*/ 0 h 326"/>
                  <a:gd name="T4" fmla="*/ 47 w 326"/>
                  <a:gd name="T5" fmla="*/ 48 h 326"/>
                  <a:gd name="T6" fmla="*/ 0 w 326"/>
                  <a:gd name="T7" fmla="*/ 163 h 326"/>
                  <a:gd name="T8" fmla="*/ 47 w 326"/>
                  <a:gd name="T9" fmla="*/ 278 h 326"/>
                  <a:gd name="T10" fmla="*/ 163 w 326"/>
                  <a:gd name="T11" fmla="*/ 326 h 326"/>
                  <a:gd name="T12" fmla="*/ 278 w 326"/>
                  <a:gd name="T13" fmla="*/ 278 h 326"/>
                  <a:gd name="T14" fmla="*/ 326 w 326"/>
                  <a:gd name="T15" fmla="*/ 163 h 326"/>
                  <a:gd name="T16" fmla="*/ 250 w 326"/>
                  <a:gd name="T17" fmla="*/ 175 h 326"/>
                  <a:gd name="T18" fmla="*/ 293 w 326"/>
                  <a:gd name="T19" fmla="*/ 219 h 326"/>
                  <a:gd name="T20" fmla="*/ 243 w 326"/>
                  <a:gd name="T21" fmla="*/ 230 h 326"/>
                  <a:gd name="T22" fmla="*/ 250 w 326"/>
                  <a:gd name="T23" fmla="*/ 153 h 326"/>
                  <a:gd name="T24" fmla="*/ 279 w 326"/>
                  <a:gd name="T25" fmla="*/ 82 h 326"/>
                  <a:gd name="T26" fmla="*/ 304 w 326"/>
                  <a:gd name="T27" fmla="*/ 153 h 326"/>
                  <a:gd name="T28" fmla="*/ 223 w 326"/>
                  <a:gd name="T29" fmla="*/ 221 h 326"/>
                  <a:gd name="T30" fmla="*/ 175 w 326"/>
                  <a:gd name="T31" fmla="*/ 219 h 326"/>
                  <a:gd name="T32" fmla="*/ 229 w 326"/>
                  <a:gd name="T33" fmla="*/ 175 h 326"/>
                  <a:gd name="T34" fmla="*/ 229 w 326"/>
                  <a:gd name="T35" fmla="*/ 153 h 326"/>
                  <a:gd name="T36" fmla="*/ 175 w 326"/>
                  <a:gd name="T37" fmla="*/ 108 h 326"/>
                  <a:gd name="T38" fmla="*/ 223 w 326"/>
                  <a:gd name="T39" fmla="*/ 106 h 326"/>
                  <a:gd name="T40" fmla="*/ 175 w 326"/>
                  <a:gd name="T41" fmla="*/ 86 h 326"/>
                  <a:gd name="T42" fmla="*/ 185 w 326"/>
                  <a:gd name="T43" fmla="*/ 31 h 326"/>
                  <a:gd name="T44" fmla="*/ 216 w 326"/>
                  <a:gd name="T45" fmla="*/ 81 h 326"/>
                  <a:gd name="T46" fmla="*/ 215 w 326"/>
                  <a:gd name="T47" fmla="*/ 32 h 326"/>
                  <a:gd name="T48" fmla="*/ 263 w 326"/>
                  <a:gd name="T49" fmla="*/ 63 h 326"/>
                  <a:gd name="T50" fmla="*/ 237 w 326"/>
                  <a:gd name="T51" fmla="*/ 76 h 326"/>
                  <a:gd name="T52" fmla="*/ 215 w 326"/>
                  <a:gd name="T53" fmla="*/ 32 h 326"/>
                  <a:gd name="T54" fmla="*/ 207 w 326"/>
                  <a:gd name="T55" fmla="*/ 266 h 326"/>
                  <a:gd name="T56" fmla="*/ 175 w 326"/>
                  <a:gd name="T57" fmla="*/ 302 h 326"/>
                  <a:gd name="T58" fmla="*/ 216 w 326"/>
                  <a:gd name="T59" fmla="*/ 245 h 326"/>
                  <a:gd name="T60" fmla="*/ 227 w 326"/>
                  <a:gd name="T61" fmla="*/ 276 h 326"/>
                  <a:gd name="T62" fmla="*/ 265 w 326"/>
                  <a:gd name="T63" fmla="*/ 261 h 326"/>
                  <a:gd name="T64" fmla="*/ 218 w 326"/>
                  <a:gd name="T65" fmla="*/ 294 h 326"/>
                  <a:gd name="T66" fmla="*/ 102 w 326"/>
                  <a:gd name="T67" fmla="*/ 106 h 326"/>
                  <a:gd name="T68" fmla="*/ 153 w 326"/>
                  <a:gd name="T69" fmla="*/ 108 h 326"/>
                  <a:gd name="T70" fmla="*/ 97 w 326"/>
                  <a:gd name="T71" fmla="*/ 153 h 326"/>
                  <a:gd name="T72" fmla="*/ 99 w 326"/>
                  <a:gd name="T73" fmla="*/ 51 h 326"/>
                  <a:gd name="T74" fmla="*/ 64 w 326"/>
                  <a:gd name="T75" fmla="*/ 62 h 326"/>
                  <a:gd name="T76" fmla="*/ 110 w 326"/>
                  <a:gd name="T77" fmla="*/ 32 h 326"/>
                  <a:gd name="T78" fmla="*/ 97 w 326"/>
                  <a:gd name="T79" fmla="*/ 175 h 326"/>
                  <a:gd name="T80" fmla="*/ 153 w 326"/>
                  <a:gd name="T81" fmla="*/ 219 h 326"/>
                  <a:gd name="T82" fmla="*/ 102 w 326"/>
                  <a:gd name="T83" fmla="*/ 221 h 326"/>
                  <a:gd name="T84" fmla="*/ 153 w 326"/>
                  <a:gd name="T85" fmla="*/ 240 h 326"/>
                  <a:gd name="T86" fmla="*/ 140 w 326"/>
                  <a:gd name="T87" fmla="*/ 295 h 326"/>
                  <a:gd name="T88" fmla="*/ 110 w 326"/>
                  <a:gd name="T89" fmla="*/ 246 h 326"/>
                  <a:gd name="T90" fmla="*/ 89 w 326"/>
                  <a:gd name="T91" fmla="*/ 253 h 326"/>
                  <a:gd name="T92" fmla="*/ 110 w 326"/>
                  <a:gd name="T93" fmla="*/ 295 h 326"/>
                  <a:gd name="T94" fmla="*/ 64 w 326"/>
                  <a:gd name="T95" fmla="*/ 264 h 326"/>
                  <a:gd name="T96" fmla="*/ 110 w 326"/>
                  <a:gd name="T97" fmla="*/ 80 h 326"/>
                  <a:gd name="T98" fmla="*/ 140 w 326"/>
                  <a:gd name="T99" fmla="*/ 31 h 326"/>
                  <a:gd name="T100" fmla="*/ 153 w 326"/>
                  <a:gd name="T101" fmla="*/ 86 h 326"/>
                  <a:gd name="T102" fmla="*/ 32 w 326"/>
                  <a:gd name="T103" fmla="*/ 108 h 326"/>
                  <a:gd name="T104" fmla="*/ 83 w 326"/>
                  <a:gd name="T105" fmla="*/ 95 h 326"/>
                  <a:gd name="T106" fmla="*/ 22 w 326"/>
                  <a:gd name="T107" fmla="*/ 153 h 326"/>
                  <a:gd name="T108" fmla="*/ 22 w 326"/>
                  <a:gd name="T109" fmla="*/ 175 h 326"/>
                  <a:gd name="T110" fmla="*/ 83 w 326"/>
                  <a:gd name="T111" fmla="*/ 232 h 326"/>
                  <a:gd name="T112" fmla="*/ 32 w 326"/>
                  <a:gd name="T113" fmla="*/ 21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6" h="326">
                    <a:moveTo>
                      <a:pt x="313" y="100"/>
                    </a:moveTo>
                    <a:cubicBezTo>
                      <a:pt x="305" y="80"/>
                      <a:pt x="293" y="63"/>
                      <a:pt x="278" y="48"/>
                    </a:cubicBezTo>
                    <a:cubicBezTo>
                      <a:pt x="263" y="33"/>
                      <a:pt x="246" y="21"/>
                      <a:pt x="226" y="13"/>
                    </a:cubicBezTo>
                    <a:cubicBezTo>
                      <a:pt x="206" y="4"/>
                      <a:pt x="185" y="0"/>
                      <a:pt x="163" y="0"/>
                    </a:cubicBezTo>
                    <a:cubicBezTo>
                      <a:pt x="141" y="0"/>
                      <a:pt x="119" y="4"/>
                      <a:pt x="99" y="13"/>
                    </a:cubicBezTo>
                    <a:cubicBezTo>
                      <a:pt x="80" y="21"/>
                      <a:pt x="62" y="33"/>
                      <a:pt x="47" y="48"/>
                    </a:cubicBezTo>
                    <a:cubicBezTo>
                      <a:pt x="32" y="63"/>
                      <a:pt x="21" y="80"/>
                      <a:pt x="13" y="100"/>
                    </a:cubicBezTo>
                    <a:cubicBezTo>
                      <a:pt x="4" y="120"/>
                      <a:pt x="0" y="141"/>
                      <a:pt x="0" y="163"/>
                    </a:cubicBezTo>
                    <a:cubicBezTo>
                      <a:pt x="0" y="185"/>
                      <a:pt x="4" y="206"/>
                      <a:pt x="13" y="227"/>
                    </a:cubicBezTo>
                    <a:cubicBezTo>
                      <a:pt x="21" y="246"/>
                      <a:pt x="32" y="263"/>
                      <a:pt x="47" y="278"/>
                    </a:cubicBezTo>
                    <a:cubicBezTo>
                      <a:pt x="62" y="293"/>
                      <a:pt x="80" y="305"/>
                      <a:pt x="99" y="313"/>
                    </a:cubicBezTo>
                    <a:cubicBezTo>
                      <a:pt x="119" y="322"/>
                      <a:pt x="141" y="326"/>
                      <a:pt x="163" y="326"/>
                    </a:cubicBezTo>
                    <a:cubicBezTo>
                      <a:pt x="185" y="326"/>
                      <a:pt x="206" y="322"/>
                      <a:pt x="226" y="313"/>
                    </a:cubicBezTo>
                    <a:cubicBezTo>
                      <a:pt x="246" y="305"/>
                      <a:pt x="263" y="293"/>
                      <a:pt x="278" y="278"/>
                    </a:cubicBezTo>
                    <a:cubicBezTo>
                      <a:pt x="293" y="263"/>
                      <a:pt x="305" y="246"/>
                      <a:pt x="313" y="227"/>
                    </a:cubicBezTo>
                    <a:cubicBezTo>
                      <a:pt x="322" y="206"/>
                      <a:pt x="326" y="185"/>
                      <a:pt x="326" y="163"/>
                    </a:cubicBezTo>
                    <a:cubicBezTo>
                      <a:pt x="326" y="141"/>
                      <a:pt x="322" y="120"/>
                      <a:pt x="313" y="100"/>
                    </a:cubicBezTo>
                    <a:close/>
                    <a:moveTo>
                      <a:pt x="250" y="175"/>
                    </a:moveTo>
                    <a:cubicBezTo>
                      <a:pt x="304" y="175"/>
                      <a:pt x="304" y="175"/>
                      <a:pt x="304" y="175"/>
                    </a:cubicBezTo>
                    <a:cubicBezTo>
                      <a:pt x="303" y="190"/>
                      <a:pt x="299" y="205"/>
                      <a:pt x="293" y="219"/>
                    </a:cubicBezTo>
                    <a:cubicBezTo>
                      <a:pt x="289" y="228"/>
                      <a:pt x="285" y="236"/>
                      <a:pt x="279" y="245"/>
                    </a:cubicBezTo>
                    <a:cubicBezTo>
                      <a:pt x="268" y="239"/>
                      <a:pt x="256" y="234"/>
                      <a:pt x="243" y="230"/>
                    </a:cubicBezTo>
                    <a:cubicBezTo>
                      <a:pt x="247" y="213"/>
                      <a:pt x="250" y="194"/>
                      <a:pt x="250" y="175"/>
                    </a:cubicBezTo>
                    <a:close/>
                    <a:moveTo>
                      <a:pt x="250" y="153"/>
                    </a:moveTo>
                    <a:cubicBezTo>
                      <a:pt x="250" y="134"/>
                      <a:pt x="247" y="115"/>
                      <a:pt x="243" y="97"/>
                    </a:cubicBezTo>
                    <a:cubicBezTo>
                      <a:pt x="256" y="93"/>
                      <a:pt x="268" y="88"/>
                      <a:pt x="279" y="82"/>
                    </a:cubicBezTo>
                    <a:cubicBezTo>
                      <a:pt x="284" y="90"/>
                      <a:pt x="289" y="99"/>
                      <a:pt x="293" y="108"/>
                    </a:cubicBezTo>
                    <a:cubicBezTo>
                      <a:pt x="299" y="122"/>
                      <a:pt x="303" y="137"/>
                      <a:pt x="304" y="153"/>
                    </a:cubicBezTo>
                    <a:lnTo>
                      <a:pt x="250" y="153"/>
                    </a:lnTo>
                    <a:close/>
                    <a:moveTo>
                      <a:pt x="223" y="221"/>
                    </a:moveTo>
                    <a:cubicBezTo>
                      <a:pt x="223" y="222"/>
                      <a:pt x="222" y="223"/>
                      <a:pt x="222" y="224"/>
                    </a:cubicBezTo>
                    <a:cubicBezTo>
                      <a:pt x="207" y="221"/>
                      <a:pt x="191" y="219"/>
                      <a:pt x="175" y="219"/>
                    </a:cubicBezTo>
                    <a:cubicBezTo>
                      <a:pt x="175" y="175"/>
                      <a:pt x="175" y="175"/>
                      <a:pt x="175" y="175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28" y="190"/>
                      <a:pt x="226" y="206"/>
                      <a:pt x="223" y="221"/>
                    </a:cubicBezTo>
                    <a:close/>
                    <a:moveTo>
                      <a:pt x="229" y="153"/>
                    </a:moveTo>
                    <a:cubicBezTo>
                      <a:pt x="175" y="153"/>
                      <a:pt x="175" y="153"/>
                      <a:pt x="175" y="153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91" y="107"/>
                      <a:pt x="207" y="105"/>
                      <a:pt x="222" y="102"/>
                    </a:cubicBezTo>
                    <a:cubicBezTo>
                      <a:pt x="222" y="103"/>
                      <a:pt x="223" y="105"/>
                      <a:pt x="223" y="106"/>
                    </a:cubicBezTo>
                    <a:cubicBezTo>
                      <a:pt x="226" y="121"/>
                      <a:pt x="228" y="137"/>
                      <a:pt x="229" y="153"/>
                    </a:cubicBezTo>
                    <a:close/>
                    <a:moveTo>
                      <a:pt x="175" y="86"/>
                    </a:moveTo>
                    <a:cubicBezTo>
                      <a:pt x="175" y="24"/>
                      <a:pt x="175" y="24"/>
                      <a:pt x="175" y="24"/>
                    </a:cubicBezTo>
                    <a:cubicBezTo>
                      <a:pt x="178" y="26"/>
                      <a:pt x="182" y="28"/>
                      <a:pt x="185" y="31"/>
                    </a:cubicBezTo>
                    <a:cubicBezTo>
                      <a:pt x="194" y="38"/>
                      <a:pt x="201" y="48"/>
                      <a:pt x="207" y="60"/>
                    </a:cubicBezTo>
                    <a:cubicBezTo>
                      <a:pt x="211" y="67"/>
                      <a:pt x="213" y="73"/>
                      <a:pt x="216" y="81"/>
                    </a:cubicBezTo>
                    <a:cubicBezTo>
                      <a:pt x="203" y="84"/>
                      <a:pt x="189" y="86"/>
                      <a:pt x="175" y="86"/>
                    </a:cubicBezTo>
                    <a:close/>
                    <a:moveTo>
                      <a:pt x="215" y="32"/>
                    </a:moveTo>
                    <a:cubicBezTo>
                      <a:pt x="216" y="32"/>
                      <a:pt x="217" y="32"/>
                      <a:pt x="218" y="33"/>
                    </a:cubicBezTo>
                    <a:cubicBezTo>
                      <a:pt x="235" y="40"/>
                      <a:pt x="250" y="50"/>
                      <a:pt x="263" y="63"/>
                    </a:cubicBezTo>
                    <a:cubicBezTo>
                      <a:pt x="264" y="64"/>
                      <a:pt x="264" y="64"/>
                      <a:pt x="265" y="65"/>
                    </a:cubicBezTo>
                    <a:cubicBezTo>
                      <a:pt x="256" y="69"/>
                      <a:pt x="247" y="73"/>
                      <a:pt x="237" y="76"/>
                    </a:cubicBezTo>
                    <a:cubicBezTo>
                      <a:pt x="234" y="67"/>
                      <a:pt x="231" y="58"/>
                      <a:pt x="227" y="51"/>
                    </a:cubicBezTo>
                    <a:cubicBezTo>
                      <a:pt x="223" y="44"/>
                      <a:pt x="220" y="37"/>
                      <a:pt x="215" y="32"/>
                    </a:cubicBezTo>
                    <a:close/>
                    <a:moveTo>
                      <a:pt x="216" y="245"/>
                    </a:moveTo>
                    <a:cubicBezTo>
                      <a:pt x="213" y="252"/>
                      <a:pt x="211" y="260"/>
                      <a:pt x="207" y="266"/>
                    </a:cubicBezTo>
                    <a:cubicBezTo>
                      <a:pt x="201" y="279"/>
                      <a:pt x="193" y="289"/>
                      <a:pt x="185" y="295"/>
                    </a:cubicBezTo>
                    <a:cubicBezTo>
                      <a:pt x="182" y="298"/>
                      <a:pt x="178" y="300"/>
                      <a:pt x="175" y="302"/>
                    </a:cubicBezTo>
                    <a:cubicBezTo>
                      <a:pt x="175" y="240"/>
                      <a:pt x="175" y="240"/>
                      <a:pt x="175" y="240"/>
                    </a:cubicBezTo>
                    <a:cubicBezTo>
                      <a:pt x="189" y="241"/>
                      <a:pt x="203" y="242"/>
                      <a:pt x="216" y="245"/>
                    </a:cubicBezTo>
                    <a:close/>
                    <a:moveTo>
                      <a:pt x="215" y="295"/>
                    </a:moveTo>
                    <a:cubicBezTo>
                      <a:pt x="220" y="289"/>
                      <a:pt x="223" y="283"/>
                      <a:pt x="227" y="276"/>
                    </a:cubicBezTo>
                    <a:cubicBezTo>
                      <a:pt x="231" y="268"/>
                      <a:pt x="234" y="259"/>
                      <a:pt x="237" y="250"/>
                    </a:cubicBezTo>
                    <a:cubicBezTo>
                      <a:pt x="247" y="253"/>
                      <a:pt x="256" y="257"/>
                      <a:pt x="265" y="261"/>
                    </a:cubicBezTo>
                    <a:cubicBezTo>
                      <a:pt x="264" y="262"/>
                      <a:pt x="264" y="263"/>
                      <a:pt x="263" y="263"/>
                    </a:cubicBezTo>
                    <a:cubicBezTo>
                      <a:pt x="250" y="276"/>
                      <a:pt x="235" y="286"/>
                      <a:pt x="218" y="294"/>
                    </a:cubicBezTo>
                    <a:cubicBezTo>
                      <a:pt x="217" y="294"/>
                      <a:pt x="216" y="294"/>
                      <a:pt x="215" y="295"/>
                    </a:cubicBezTo>
                    <a:close/>
                    <a:moveTo>
                      <a:pt x="102" y="106"/>
                    </a:moveTo>
                    <a:cubicBezTo>
                      <a:pt x="103" y="104"/>
                      <a:pt x="103" y="102"/>
                      <a:pt x="104" y="101"/>
                    </a:cubicBezTo>
                    <a:cubicBezTo>
                      <a:pt x="119" y="104"/>
                      <a:pt x="136" y="107"/>
                      <a:pt x="153" y="108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97" y="137"/>
                      <a:pt x="99" y="121"/>
                      <a:pt x="102" y="106"/>
                    </a:cubicBezTo>
                    <a:close/>
                    <a:moveTo>
                      <a:pt x="99" y="51"/>
                    </a:moveTo>
                    <a:cubicBezTo>
                      <a:pt x="95" y="58"/>
                      <a:pt x="92" y="65"/>
                      <a:pt x="89" y="74"/>
                    </a:cubicBezTo>
                    <a:cubicBezTo>
                      <a:pt x="80" y="70"/>
                      <a:pt x="71" y="66"/>
                      <a:pt x="64" y="62"/>
                    </a:cubicBezTo>
                    <a:cubicBezTo>
                      <a:pt x="76" y="49"/>
                      <a:pt x="91" y="40"/>
                      <a:pt x="108" y="33"/>
                    </a:cubicBezTo>
                    <a:cubicBezTo>
                      <a:pt x="109" y="32"/>
                      <a:pt x="109" y="32"/>
                      <a:pt x="110" y="32"/>
                    </a:cubicBezTo>
                    <a:cubicBezTo>
                      <a:pt x="106" y="37"/>
                      <a:pt x="102" y="44"/>
                      <a:pt x="99" y="51"/>
                    </a:cubicBezTo>
                    <a:close/>
                    <a:moveTo>
                      <a:pt x="97" y="175"/>
                    </a:move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3" y="219"/>
                      <a:pt x="153" y="219"/>
                      <a:pt x="153" y="219"/>
                    </a:cubicBezTo>
                    <a:cubicBezTo>
                      <a:pt x="136" y="219"/>
                      <a:pt x="119" y="222"/>
                      <a:pt x="104" y="226"/>
                    </a:cubicBezTo>
                    <a:cubicBezTo>
                      <a:pt x="103" y="224"/>
                      <a:pt x="103" y="222"/>
                      <a:pt x="102" y="221"/>
                    </a:cubicBezTo>
                    <a:cubicBezTo>
                      <a:pt x="99" y="206"/>
                      <a:pt x="97" y="191"/>
                      <a:pt x="97" y="175"/>
                    </a:cubicBezTo>
                    <a:close/>
                    <a:moveTo>
                      <a:pt x="153" y="240"/>
                    </a:moveTo>
                    <a:cubicBezTo>
                      <a:pt x="153" y="303"/>
                      <a:pt x="153" y="303"/>
                      <a:pt x="153" y="303"/>
                    </a:cubicBezTo>
                    <a:cubicBezTo>
                      <a:pt x="149" y="302"/>
                      <a:pt x="144" y="299"/>
                      <a:pt x="140" y="295"/>
                    </a:cubicBezTo>
                    <a:cubicBezTo>
                      <a:pt x="131" y="288"/>
                      <a:pt x="124" y="279"/>
                      <a:pt x="118" y="266"/>
                    </a:cubicBezTo>
                    <a:cubicBezTo>
                      <a:pt x="115" y="260"/>
                      <a:pt x="112" y="254"/>
                      <a:pt x="110" y="246"/>
                    </a:cubicBezTo>
                    <a:cubicBezTo>
                      <a:pt x="124" y="243"/>
                      <a:pt x="138" y="241"/>
                      <a:pt x="153" y="240"/>
                    </a:cubicBezTo>
                    <a:close/>
                    <a:moveTo>
                      <a:pt x="89" y="253"/>
                    </a:moveTo>
                    <a:cubicBezTo>
                      <a:pt x="92" y="261"/>
                      <a:pt x="95" y="269"/>
                      <a:pt x="99" y="276"/>
                    </a:cubicBezTo>
                    <a:cubicBezTo>
                      <a:pt x="102" y="283"/>
                      <a:pt x="106" y="289"/>
                      <a:pt x="110" y="295"/>
                    </a:cubicBezTo>
                    <a:cubicBezTo>
                      <a:pt x="109" y="294"/>
                      <a:pt x="109" y="294"/>
                      <a:pt x="108" y="294"/>
                    </a:cubicBezTo>
                    <a:cubicBezTo>
                      <a:pt x="91" y="287"/>
                      <a:pt x="76" y="277"/>
                      <a:pt x="64" y="264"/>
                    </a:cubicBezTo>
                    <a:cubicBezTo>
                      <a:pt x="71" y="260"/>
                      <a:pt x="80" y="256"/>
                      <a:pt x="89" y="253"/>
                    </a:cubicBezTo>
                    <a:close/>
                    <a:moveTo>
                      <a:pt x="110" y="80"/>
                    </a:moveTo>
                    <a:cubicBezTo>
                      <a:pt x="112" y="73"/>
                      <a:pt x="115" y="66"/>
                      <a:pt x="118" y="60"/>
                    </a:cubicBezTo>
                    <a:cubicBezTo>
                      <a:pt x="124" y="48"/>
                      <a:pt x="132" y="38"/>
                      <a:pt x="140" y="31"/>
                    </a:cubicBezTo>
                    <a:cubicBezTo>
                      <a:pt x="144" y="27"/>
                      <a:pt x="149" y="24"/>
                      <a:pt x="153" y="23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38" y="85"/>
                      <a:pt x="124" y="83"/>
                      <a:pt x="110" y="80"/>
                    </a:cubicBezTo>
                    <a:close/>
                    <a:moveTo>
                      <a:pt x="32" y="108"/>
                    </a:moveTo>
                    <a:cubicBezTo>
                      <a:pt x="37" y="98"/>
                      <a:pt x="42" y="88"/>
                      <a:pt x="49" y="79"/>
                    </a:cubicBezTo>
                    <a:cubicBezTo>
                      <a:pt x="59" y="85"/>
                      <a:pt x="71" y="90"/>
                      <a:pt x="83" y="95"/>
                    </a:cubicBezTo>
                    <a:cubicBezTo>
                      <a:pt x="79" y="113"/>
                      <a:pt x="76" y="132"/>
                      <a:pt x="75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3" y="137"/>
                      <a:pt x="26" y="122"/>
                      <a:pt x="32" y="108"/>
                    </a:cubicBezTo>
                    <a:close/>
                    <a:moveTo>
                      <a:pt x="22" y="175"/>
                    </a:moveTo>
                    <a:cubicBezTo>
                      <a:pt x="75" y="175"/>
                      <a:pt x="75" y="175"/>
                      <a:pt x="75" y="175"/>
                    </a:cubicBezTo>
                    <a:cubicBezTo>
                      <a:pt x="76" y="195"/>
                      <a:pt x="79" y="214"/>
                      <a:pt x="83" y="232"/>
                    </a:cubicBezTo>
                    <a:cubicBezTo>
                      <a:pt x="71" y="237"/>
                      <a:pt x="59" y="242"/>
                      <a:pt x="49" y="248"/>
                    </a:cubicBezTo>
                    <a:cubicBezTo>
                      <a:pt x="42" y="239"/>
                      <a:pt x="37" y="229"/>
                      <a:pt x="32" y="219"/>
                    </a:cubicBezTo>
                    <a:cubicBezTo>
                      <a:pt x="26" y="205"/>
                      <a:pt x="23" y="190"/>
                      <a:pt x="22" y="1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91412" tIns="45706" rIns="91412" bIns="45706"/>
              <a:lstStyle/>
              <a:p>
                <a:pPr defTabSz="609600">
                  <a:defRPr/>
                </a:pPr>
                <a:endParaRPr lang="zh-CN" altLang="en-US" sz="12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6131933" y="2521994"/>
              <a:ext cx="1005506" cy="3383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2" tIns="45702" rIns="91402" bIns="45702">
              <a:spAutoFit/>
            </a:bodyPr>
            <a:lstStyle/>
            <a:p>
              <a:pPr algn="ctr" defTabSz="609600">
                <a:defRPr/>
              </a:pP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en-US" altLang="zh-CN" sz="1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0" name="TextBox 52"/>
          <p:cNvSpPr txBox="1">
            <a:spLocks noChangeArrowheads="1"/>
          </p:cNvSpPr>
          <p:nvPr/>
        </p:nvSpPr>
        <p:spPr bwMode="auto">
          <a:xfrm>
            <a:off x="1731433" y="5178779"/>
            <a:ext cx="2770934" cy="769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3" rIns="91424" bIns="45713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200"/>
            </a:lvl1pPr>
          </a:lstStyle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TextBox 53"/>
          <p:cNvSpPr txBox="1">
            <a:spLocks noChangeArrowheads="1"/>
          </p:cNvSpPr>
          <p:nvPr/>
        </p:nvSpPr>
        <p:spPr bwMode="auto">
          <a:xfrm>
            <a:off x="7534716" y="3428647"/>
            <a:ext cx="2770934" cy="769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3" rIns="91424" bIns="45713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200"/>
            </a:lvl1pPr>
          </a:lstStyle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TextBox 54"/>
          <p:cNvSpPr txBox="1">
            <a:spLocks noChangeArrowheads="1"/>
          </p:cNvSpPr>
          <p:nvPr/>
        </p:nvSpPr>
        <p:spPr bwMode="auto">
          <a:xfrm>
            <a:off x="7594343" y="5178778"/>
            <a:ext cx="2770934" cy="769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3" rIns="91424" bIns="45713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200"/>
            </a:lvl1pPr>
          </a:lstStyle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73" name="文本框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74" name="直接连接符 7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矩形 76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FFC51A"/>
                  </a:solidFill>
                  <a:latin typeface="微软雅黑" panose="020B0503020204020204" charset="-122"/>
                  <a:ea typeface="微软雅黑" panose="020B0503020204020204" charset="-122"/>
                </a:rPr>
                <a:t>选题的意义</a:t>
              </a:r>
              <a:endParaRPr lang="zh-CN" altLang="en-US" sz="2800" b="1" dirty="0">
                <a:solidFill>
                  <a:srgbClr val="FFC51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73" name="文本框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74" name="直接连接符 7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矩形 76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FFC51A"/>
                  </a:solidFill>
                  <a:latin typeface="微软雅黑" panose="020B0503020204020204" charset="-122"/>
                  <a:ea typeface="微软雅黑" panose="020B0503020204020204" charset="-122"/>
                </a:rPr>
                <a:t>选题的意义</a:t>
              </a:r>
              <a:endParaRPr lang="zh-CN" altLang="en-US" sz="2800" b="1" dirty="0">
                <a:solidFill>
                  <a:srgbClr val="FFC51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3" name="Freeform 15"/>
          <p:cNvSpPr/>
          <p:nvPr/>
        </p:nvSpPr>
        <p:spPr bwMode="auto">
          <a:xfrm>
            <a:off x="5445441" y="4607951"/>
            <a:ext cx="1303004" cy="563544"/>
          </a:xfrm>
          <a:custGeom>
            <a:avLst/>
            <a:gdLst>
              <a:gd name="T0" fmla="*/ 63 w 537"/>
              <a:gd name="T1" fmla="*/ 120 h 233"/>
              <a:gd name="T2" fmla="*/ 448 w 537"/>
              <a:gd name="T3" fmla="*/ 17 h 233"/>
              <a:gd name="T4" fmla="*/ 473 w 537"/>
              <a:gd name="T5" fmla="*/ 113 h 233"/>
              <a:gd name="T6" fmla="*/ 89 w 537"/>
              <a:gd name="T7" fmla="*/ 216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448" y="17"/>
                  <a:pt x="448" y="17"/>
                  <a:pt x="448" y="17"/>
                </a:cubicBezTo>
                <a:cubicBezTo>
                  <a:pt x="511" y="0"/>
                  <a:pt x="537" y="96"/>
                  <a:pt x="473" y="113"/>
                </a:cubicBezTo>
                <a:cubicBezTo>
                  <a:pt x="89" y="216"/>
                  <a:pt x="89" y="216"/>
                  <a:pt x="89" y="216"/>
                </a:cubicBezTo>
                <a:cubicBezTo>
                  <a:pt x="25" y="233"/>
                  <a:pt x="0" y="137"/>
                  <a:pt x="63" y="120"/>
                </a:cubicBezTo>
                <a:close/>
              </a:path>
            </a:pathLst>
          </a:custGeom>
          <a:solidFill>
            <a:srgbClr val="91199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64" name="Freeform 16"/>
          <p:cNvSpPr/>
          <p:nvPr/>
        </p:nvSpPr>
        <p:spPr bwMode="auto">
          <a:xfrm>
            <a:off x="5445441" y="4915803"/>
            <a:ext cx="1303004" cy="563544"/>
          </a:xfrm>
          <a:custGeom>
            <a:avLst/>
            <a:gdLst>
              <a:gd name="T0" fmla="*/ 63 w 537"/>
              <a:gd name="T1" fmla="*/ 120 h 233"/>
              <a:gd name="T2" fmla="*/ 89 w 537"/>
              <a:gd name="T3" fmla="*/ 216 h 233"/>
              <a:gd name="T4" fmla="*/ 473 w 537"/>
              <a:gd name="T5" fmla="*/ 113 h 233"/>
              <a:gd name="T6" fmla="*/ 448 w 537"/>
              <a:gd name="T7" fmla="*/ 17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solidFill>
            <a:srgbClr val="E165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65" name="Freeform 17"/>
          <p:cNvSpPr/>
          <p:nvPr/>
        </p:nvSpPr>
        <p:spPr bwMode="auto">
          <a:xfrm>
            <a:off x="5445441" y="4305212"/>
            <a:ext cx="1303004" cy="564567"/>
          </a:xfrm>
          <a:custGeom>
            <a:avLst/>
            <a:gdLst>
              <a:gd name="T0" fmla="*/ 63 w 537"/>
              <a:gd name="T1" fmla="*/ 120 h 233"/>
              <a:gd name="T2" fmla="*/ 89 w 537"/>
              <a:gd name="T3" fmla="*/ 216 h 233"/>
              <a:gd name="T4" fmla="*/ 473 w 537"/>
              <a:gd name="T5" fmla="*/ 113 h 233"/>
              <a:gd name="T6" fmla="*/ 448 w 537"/>
              <a:gd name="T7" fmla="*/ 17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solidFill>
            <a:srgbClr val="E200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66" name="Freeform 18"/>
          <p:cNvSpPr/>
          <p:nvPr/>
        </p:nvSpPr>
        <p:spPr bwMode="auto">
          <a:xfrm>
            <a:off x="5455669" y="3947244"/>
            <a:ext cx="909239" cy="496042"/>
          </a:xfrm>
          <a:custGeom>
            <a:avLst/>
            <a:gdLst>
              <a:gd name="T0" fmla="*/ 166 w 375"/>
              <a:gd name="T1" fmla="*/ 36 h 205"/>
              <a:gd name="T2" fmla="*/ 375 w 375"/>
              <a:gd name="T3" fmla="*/ 160 h 205"/>
              <a:gd name="T4" fmla="*/ 202 w 375"/>
              <a:gd name="T5" fmla="*/ 205 h 205"/>
              <a:gd name="T6" fmla="*/ 0 w 375"/>
              <a:gd name="T7" fmla="*/ 81 h 205"/>
              <a:gd name="T8" fmla="*/ 166 w 375"/>
              <a:gd name="T9" fmla="*/ 3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205">
                <a:moveTo>
                  <a:pt x="166" y="36"/>
                </a:moveTo>
                <a:cubicBezTo>
                  <a:pt x="287" y="0"/>
                  <a:pt x="334" y="75"/>
                  <a:pt x="375" y="160"/>
                </a:cubicBezTo>
                <a:cubicBezTo>
                  <a:pt x="318" y="175"/>
                  <a:pt x="260" y="190"/>
                  <a:pt x="202" y="205"/>
                </a:cubicBezTo>
                <a:cubicBezTo>
                  <a:pt x="156" y="56"/>
                  <a:pt x="61" y="73"/>
                  <a:pt x="0" y="81"/>
                </a:cubicBezTo>
                <a:cubicBezTo>
                  <a:pt x="56" y="66"/>
                  <a:pt x="111" y="51"/>
                  <a:pt x="166" y="36"/>
                </a:cubicBezTo>
                <a:close/>
              </a:path>
            </a:pathLst>
          </a:custGeom>
          <a:solidFill>
            <a:srgbClr val="FFC51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grpSp>
        <p:nvGrpSpPr>
          <p:cNvPr id="67" name="Group 2"/>
          <p:cNvGrpSpPr/>
          <p:nvPr/>
        </p:nvGrpSpPr>
        <p:grpSpPr>
          <a:xfrm>
            <a:off x="5708291" y="5259453"/>
            <a:ext cx="831509" cy="740482"/>
            <a:chOff x="5708371" y="5136354"/>
            <a:chExt cx="831509" cy="740482"/>
          </a:xfrm>
          <a:solidFill>
            <a:srgbClr val="E16500"/>
          </a:solidFill>
        </p:grpSpPr>
        <p:sp>
          <p:nvSpPr>
            <p:cNvPr id="68" name="Freeform 19"/>
            <p:cNvSpPr/>
            <p:nvPr/>
          </p:nvSpPr>
          <p:spPr bwMode="auto">
            <a:xfrm>
              <a:off x="5708371" y="5136354"/>
              <a:ext cx="831509" cy="563544"/>
            </a:xfrm>
            <a:custGeom>
              <a:avLst/>
              <a:gdLst>
                <a:gd name="T0" fmla="*/ 813 w 813"/>
                <a:gd name="T1" fmla="*/ 0 h 551"/>
                <a:gd name="T2" fmla="*/ 524 w 813"/>
                <a:gd name="T3" fmla="*/ 551 h 551"/>
                <a:gd name="T4" fmla="*/ 256 w 813"/>
                <a:gd name="T5" fmla="*/ 551 h 551"/>
                <a:gd name="T6" fmla="*/ 0 w 813"/>
                <a:gd name="T7" fmla="*/ 215 h 551"/>
                <a:gd name="T8" fmla="*/ 0 w 813"/>
                <a:gd name="T9" fmla="*/ 215 h 551"/>
                <a:gd name="T10" fmla="*/ 813 w 813"/>
                <a:gd name="T1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551">
                  <a:moveTo>
                    <a:pt x="813" y="0"/>
                  </a:moveTo>
                  <a:lnTo>
                    <a:pt x="524" y="551"/>
                  </a:lnTo>
                  <a:lnTo>
                    <a:pt x="256" y="551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8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endParaRPr>
            </a:p>
          </p:txBody>
        </p:sp>
        <p:grpSp>
          <p:nvGrpSpPr>
            <p:cNvPr id="69" name="Group 1"/>
            <p:cNvGrpSpPr/>
            <p:nvPr/>
          </p:nvGrpSpPr>
          <p:grpSpPr>
            <a:xfrm>
              <a:off x="5708371" y="5136354"/>
              <a:ext cx="831509" cy="740482"/>
              <a:chOff x="5708371" y="5136354"/>
              <a:chExt cx="831509" cy="740482"/>
            </a:xfrm>
            <a:grpFill/>
          </p:grpSpPr>
          <p:sp>
            <p:nvSpPr>
              <p:cNvPr id="70" name="Freeform 20"/>
              <p:cNvSpPr/>
              <p:nvPr/>
            </p:nvSpPr>
            <p:spPr bwMode="auto">
              <a:xfrm>
                <a:off x="5708371" y="5136354"/>
                <a:ext cx="831509" cy="563544"/>
              </a:xfrm>
              <a:custGeom>
                <a:avLst/>
                <a:gdLst>
                  <a:gd name="T0" fmla="*/ 813 w 813"/>
                  <a:gd name="T1" fmla="*/ 0 h 551"/>
                  <a:gd name="T2" fmla="*/ 524 w 813"/>
                  <a:gd name="T3" fmla="*/ 551 h 551"/>
                  <a:gd name="T4" fmla="*/ 256 w 813"/>
                  <a:gd name="T5" fmla="*/ 551 h 551"/>
                  <a:gd name="T6" fmla="*/ 0 w 813"/>
                  <a:gd name="T7" fmla="*/ 215 h 551"/>
                  <a:gd name="T8" fmla="*/ 0 w 813"/>
                  <a:gd name="T9" fmla="*/ 215 h 551"/>
                  <a:gd name="T10" fmla="*/ 813 w 813"/>
                  <a:gd name="T11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551">
                    <a:moveTo>
                      <a:pt x="813" y="0"/>
                    </a:moveTo>
                    <a:lnTo>
                      <a:pt x="524" y="551"/>
                    </a:lnTo>
                    <a:lnTo>
                      <a:pt x="256" y="55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8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1" name="Freeform 21"/>
              <p:cNvSpPr/>
              <p:nvPr/>
            </p:nvSpPr>
            <p:spPr bwMode="auto">
              <a:xfrm>
                <a:off x="5967131" y="5733649"/>
                <a:ext cx="279215" cy="143187"/>
              </a:xfrm>
              <a:custGeom>
                <a:avLst/>
                <a:gdLst>
                  <a:gd name="T0" fmla="*/ 115 w 115"/>
                  <a:gd name="T1" fmla="*/ 0 h 59"/>
                  <a:gd name="T2" fmla="*/ 115 w 115"/>
                  <a:gd name="T3" fmla="*/ 2 h 59"/>
                  <a:gd name="T4" fmla="*/ 57 w 115"/>
                  <a:gd name="T5" fmla="*/ 59 h 59"/>
                  <a:gd name="T6" fmla="*/ 0 w 115"/>
                  <a:gd name="T7" fmla="*/ 2 h 59"/>
                  <a:gd name="T8" fmla="*/ 0 w 115"/>
                  <a:gd name="T9" fmla="*/ 0 h 59"/>
                  <a:gd name="T10" fmla="*/ 1 w 115"/>
                  <a:gd name="T11" fmla="*/ 2 h 59"/>
                  <a:gd name="T12" fmla="*/ 114 w 115"/>
                  <a:gd name="T13" fmla="*/ 2 h 59"/>
                  <a:gd name="T14" fmla="*/ 115 w 115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59">
                    <a:moveTo>
                      <a:pt x="115" y="0"/>
                    </a:moveTo>
                    <a:cubicBezTo>
                      <a:pt x="115" y="0"/>
                      <a:pt x="115" y="1"/>
                      <a:pt x="115" y="2"/>
                    </a:cubicBezTo>
                    <a:cubicBezTo>
                      <a:pt x="115" y="33"/>
                      <a:pt x="89" y="59"/>
                      <a:pt x="57" y="59"/>
                    </a:cubicBezTo>
                    <a:cubicBezTo>
                      <a:pt x="26" y="59"/>
                      <a:pt x="0" y="3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5" y="0"/>
                      <a:pt x="115" y="0"/>
                      <a:pt x="1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cs typeface="+mn-cs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78" name="Freeform 22"/>
          <p:cNvSpPr/>
          <p:nvPr/>
        </p:nvSpPr>
        <p:spPr bwMode="auto">
          <a:xfrm>
            <a:off x="5241910" y="2103197"/>
            <a:ext cx="1048335" cy="411152"/>
          </a:xfrm>
          <a:custGeom>
            <a:avLst/>
            <a:gdLst>
              <a:gd name="T0" fmla="*/ 85 w 432"/>
              <a:gd name="T1" fmla="*/ 0 h 170"/>
              <a:gd name="T2" fmla="*/ 106 w 432"/>
              <a:gd name="T3" fmla="*/ 3 h 170"/>
              <a:gd name="T4" fmla="*/ 106 w 432"/>
              <a:gd name="T5" fmla="*/ 3 h 170"/>
              <a:gd name="T6" fmla="*/ 432 w 432"/>
              <a:gd name="T7" fmla="*/ 86 h 170"/>
              <a:gd name="T8" fmla="*/ 112 w 432"/>
              <a:gd name="T9" fmla="*/ 166 h 170"/>
              <a:gd name="T10" fmla="*/ 112 w 432"/>
              <a:gd name="T11" fmla="*/ 166 h 170"/>
              <a:gd name="T12" fmla="*/ 85 w 432"/>
              <a:gd name="T13" fmla="*/ 170 h 170"/>
              <a:gd name="T14" fmla="*/ 0 w 432"/>
              <a:gd name="T15" fmla="*/ 85 h 170"/>
              <a:gd name="T16" fmla="*/ 85 w 432"/>
              <a:gd name="T1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2" h="170">
                <a:moveTo>
                  <a:pt x="85" y="0"/>
                </a:moveTo>
                <a:cubicBezTo>
                  <a:pt x="92" y="0"/>
                  <a:pt x="99" y="1"/>
                  <a:pt x="106" y="3"/>
                </a:cubicBezTo>
                <a:cubicBezTo>
                  <a:pt x="106" y="3"/>
                  <a:pt x="106" y="3"/>
                  <a:pt x="106" y="3"/>
                </a:cubicBezTo>
                <a:cubicBezTo>
                  <a:pt x="432" y="86"/>
                  <a:pt x="432" y="86"/>
                  <a:pt x="432" y="8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03" y="169"/>
                  <a:pt x="94" y="170"/>
                  <a:pt x="85" y="170"/>
                </a:cubicBezTo>
                <a:cubicBezTo>
                  <a:pt x="38" y="170"/>
                  <a:pt x="0" y="132"/>
                  <a:pt x="0" y="85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solidFill>
            <a:srgbClr val="FFC51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79" name="Freeform 29"/>
          <p:cNvSpPr/>
          <p:nvPr/>
        </p:nvSpPr>
        <p:spPr bwMode="auto">
          <a:xfrm>
            <a:off x="5084666" y="2230608"/>
            <a:ext cx="2022667" cy="846697"/>
          </a:xfrm>
          <a:custGeom>
            <a:avLst/>
            <a:gdLst>
              <a:gd name="connsiteX0" fmla="*/ 982060 w 2022667"/>
              <a:gd name="connsiteY0" fmla="*/ 271936 h 846697"/>
              <a:gd name="connsiteX1" fmla="*/ 123436 w 2022667"/>
              <a:gd name="connsiteY1" fmla="*/ 504080 h 846697"/>
              <a:gd name="connsiteX2" fmla="*/ 140415 w 2022667"/>
              <a:gd name="connsiteY2" fmla="*/ 564534 h 846697"/>
              <a:gd name="connsiteX3" fmla="*/ 999038 w 2022667"/>
              <a:gd name="connsiteY3" fmla="*/ 332390 h 846697"/>
              <a:gd name="connsiteX4" fmla="*/ 982060 w 2022667"/>
              <a:gd name="connsiteY4" fmla="*/ 271936 h 846697"/>
              <a:gd name="connsiteX5" fmla="*/ 1810824 w 2022667"/>
              <a:gd name="connsiteY5" fmla="*/ 386 h 846697"/>
              <a:gd name="connsiteX6" fmla="*/ 1869874 w 2022667"/>
              <a:gd name="connsiteY6" fmla="*/ 407616 h 846697"/>
              <a:gd name="connsiteX7" fmla="*/ 261781 w 2022667"/>
              <a:gd name="connsiteY7" fmla="*/ 838458 h 846697"/>
              <a:gd name="connsiteX8" fmla="*/ 152634 w 2022667"/>
              <a:gd name="connsiteY8" fmla="*/ 439082 h 846697"/>
              <a:gd name="connsiteX9" fmla="*/ 1763153 w 2022667"/>
              <a:gd name="connsiteY9" fmla="*/ 8239 h 846697"/>
              <a:gd name="connsiteX10" fmla="*/ 1810824 w 2022667"/>
              <a:gd name="connsiteY10" fmla="*/ 386 h 84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6697">
                <a:moveTo>
                  <a:pt x="982060" y="271936"/>
                </a:moveTo>
                <a:cubicBezTo>
                  <a:pt x="123436" y="504080"/>
                  <a:pt x="123436" y="504080"/>
                  <a:pt x="123436" y="504080"/>
                </a:cubicBezTo>
                <a:cubicBezTo>
                  <a:pt x="84628" y="513753"/>
                  <a:pt x="101607" y="574207"/>
                  <a:pt x="140415" y="564534"/>
                </a:cubicBezTo>
                <a:cubicBezTo>
                  <a:pt x="999038" y="332390"/>
                  <a:pt x="999038" y="332390"/>
                  <a:pt x="999038" y="332390"/>
                </a:cubicBezTo>
                <a:cubicBezTo>
                  <a:pt x="1037846" y="320299"/>
                  <a:pt x="1020868" y="262263"/>
                  <a:pt x="982060" y="271936"/>
                </a:cubicBezTo>
                <a:close/>
                <a:moveTo>
                  <a:pt x="1810824" y="386"/>
                </a:moveTo>
                <a:cubicBezTo>
                  <a:pt x="2039421" y="-13318"/>
                  <a:pt x="2117728" y="341809"/>
                  <a:pt x="1869874" y="407616"/>
                </a:cubicBezTo>
                <a:cubicBezTo>
                  <a:pt x="1869874" y="407616"/>
                  <a:pt x="1869874" y="407616"/>
                  <a:pt x="261781" y="838458"/>
                </a:cubicBezTo>
                <a:cubicBezTo>
                  <a:pt x="-5022" y="908651"/>
                  <a:pt x="-111743" y="509275"/>
                  <a:pt x="152634" y="439082"/>
                </a:cubicBezTo>
                <a:cubicBezTo>
                  <a:pt x="152634" y="439082"/>
                  <a:pt x="152634" y="439082"/>
                  <a:pt x="1763153" y="8239"/>
                </a:cubicBezTo>
                <a:cubicBezTo>
                  <a:pt x="1779676" y="3852"/>
                  <a:pt x="1795584" y="1299"/>
                  <a:pt x="1810824" y="386"/>
                </a:cubicBezTo>
                <a:close/>
              </a:path>
            </a:pathLst>
          </a:custGeom>
          <a:solidFill>
            <a:srgbClr val="9119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80" name="Freeform 30"/>
          <p:cNvSpPr/>
          <p:nvPr/>
        </p:nvSpPr>
        <p:spPr bwMode="auto">
          <a:xfrm>
            <a:off x="5084666" y="2753262"/>
            <a:ext cx="2022667" cy="848703"/>
          </a:xfrm>
          <a:custGeom>
            <a:avLst/>
            <a:gdLst>
              <a:gd name="connsiteX0" fmla="*/ 982060 w 2022667"/>
              <a:gd name="connsiteY0" fmla="*/ 266822 h 848703"/>
              <a:gd name="connsiteX1" fmla="*/ 123436 w 2022667"/>
              <a:gd name="connsiteY1" fmla="*/ 499446 h 848703"/>
              <a:gd name="connsiteX2" fmla="*/ 140415 w 2022667"/>
              <a:gd name="connsiteY2" fmla="*/ 560025 h 848703"/>
              <a:gd name="connsiteX3" fmla="*/ 999038 w 2022667"/>
              <a:gd name="connsiteY3" fmla="*/ 327401 h 848703"/>
              <a:gd name="connsiteX4" fmla="*/ 982060 w 2022667"/>
              <a:gd name="connsiteY4" fmla="*/ 266822 h 848703"/>
              <a:gd name="connsiteX5" fmla="*/ 1810824 w 2022667"/>
              <a:gd name="connsiteY5" fmla="*/ 369 h 848703"/>
              <a:gd name="connsiteX6" fmla="*/ 1869874 w 2022667"/>
              <a:gd name="connsiteY6" fmla="*/ 409834 h 848703"/>
              <a:gd name="connsiteX7" fmla="*/ 261781 w 2022667"/>
              <a:gd name="connsiteY7" fmla="*/ 840511 h 848703"/>
              <a:gd name="connsiteX8" fmla="*/ 152634 w 2022667"/>
              <a:gd name="connsiteY8" fmla="*/ 438869 h 848703"/>
              <a:gd name="connsiteX9" fmla="*/ 1763153 w 2022667"/>
              <a:gd name="connsiteY9" fmla="*/ 8192 h 848703"/>
              <a:gd name="connsiteX10" fmla="*/ 1810824 w 2022667"/>
              <a:gd name="connsiteY10" fmla="*/ 369 h 84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8703">
                <a:moveTo>
                  <a:pt x="982060" y="266822"/>
                </a:moveTo>
                <a:cubicBezTo>
                  <a:pt x="123436" y="499446"/>
                  <a:pt x="123436" y="499446"/>
                  <a:pt x="123436" y="499446"/>
                </a:cubicBezTo>
                <a:cubicBezTo>
                  <a:pt x="84628" y="511562"/>
                  <a:pt x="101607" y="572141"/>
                  <a:pt x="140415" y="560025"/>
                </a:cubicBezTo>
                <a:cubicBezTo>
                  <a:pt x="999038" y="327401"/>
                  <a:pt x="999038" y="327401"/>
                  <a:pt x="999038" y="327401"/>
                </a:cubicBezTo>
                <a:cubicBezTo>
                  <a:pt x="1037846" y="317708"/>
                  <a:pt x="1020868" y="257129"/>
                  <a:pt x="982060" y="266822"/>
                </a:cubicBezTo>
                <a:close/>
                <a:moveTo>
                  <a:pt x="1810824" y="369"/>
                </a:moveTo>
                <a:cubicBezTo>
                  <a:pt x="2039421" y="-13064"/>
                  <a:pt x="2117728" y="344054"/>
                  <a:pt x="1869874" y="409834"/>
                </a:cubicBezTo>
                <a:cubicBezTo>
                  <a:pt x="261781" y="840511"/>
                  <a:pt x="261781" y="840511"/>
                  <a:pt x="261781" y="840511"/>
                </a:cubicBezTo>
                <a:cubicBezTo>
                  <a:pt x="-5022" y="910677"/>
                  <a:pt x="-111743" y="509035"/>
                  <a:pt x="152634" y="438869"/>
                </a:cubicBezTo>
                <a:cubicBezTo>
                  <a:pt x="1763153" y="8192"/>
                  <a:pt x="1763153" y="8192"/>
                  <a:pt x="1763153" y="8192"/>
                </a:cubicBezTo>
                <a:cubicBezTo>
                  <a:pt x="1779676" y="3807"/>
                  <a:pt x="1795584" y="1264"/>
                  <a:pt x="1810824" y="369"/>
                </a:cubicBezTo>
                <a:close/>
              </a:path>
            </a:pathLst>
          </a:custGeom>
          <a:solidFill>
            <a:srgbClr val="E165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81" name="Freeform 31"/>
          <p:cNvSpPr/>
          <p:nvPr/>
        </p:nvSpPr>
        <p:spPr bwMode="auto">
          <a:xfrm>
            <a:off x="5084666" y="3283011"/>
            <a:ext cx="2022667" cy="846868"/>
          </a:xfrm>
          <a:custGeom>
            <a:avLst/>
            <a:gdLst>
              <a:gd name="connsiteX0" fmla="*/ 982060 w 2022667"/>
              <a:gd name="connsiteY0" fmla="*/ 272356 h 846868"/>
              <a:gd name="connsiteX1" fmla="*/ 123436 w 2022667"/>
              <a:gd name="connsiteY1" fmla="*/ 504980 h 846868"/>
              <a:gd name="connsiteX2" fmla="*/ 140415 w 2022667"/>
              <a:gd name="connsiteY2" fmla="*/ 565559 h 846868"/>
              <a:gd name="connsiteX3" fmla="*/ 999038 w 2022667"/>
              <a:gd name="connsiteY3" fmla="*/ 332935 h 846868"/>
              <a:gd name="connsiteX4" fmla="*/ 982060 w 2022667"/>
              <a:gd name="connsiteY4" fmla="*/ 272356 h 846868"/>
              <a:gd name="connsiteX5" fmla="*/ 1810824 w 2022667"/>
              <a:gd name="connsiteY5" fmla="*/ 385 h 846868"/>
              <a:gd name="connsiteX6" fmla="*/ 1869874 w 2022667"/>
              <a:gd name="connsiteY6" fmla="*/ 409877 h 846868"/>
              <a:gd name="connsiteX7" fmla="*/ 261781 w 2022667"/>
              <a:gd name="connsiteY7" fmla="*/ 838134 h 846868"/>
              <a:gd name="connsiteX8" fmla="*/ 152634 w 2022667"/>
              <a:gd name="connsiteY8" fmla="*/ 438912 h 846868"/>
              <a:gd name="connsiteX9" fmla="*/ 1763153 w 2022667"/>
              <a:gd name="connsiteY9" fmla="*/ 8235 h 846868"/>
              <a:gd name="connsiteX10" fmla="*/ 1810824 w 2022667"/>
              <a:gd name="connsiteY10" fmla="*/ 385 h 84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6868">
                <a:moveTo>
                  <a:pt x="982060" y="272356"/>
                </a:moveTo>
                <a:lnTo>
                  <a:pt x="123436" y="504980"/>
                </a:lnTo>
                <a:cubicBezTo>
                  <a:pt x="84628" y="514673"/>
                  <a:pt x="101607" y="575252"/>
                  <a:pt x="140415" y="565559"/>
                </a:cubicBezTo>
                <a:cubicBezTo>
                  <a:pt x="999038" y="332935"/>
                  <a:pt x="999038" y="332935"/>
                  <a:pt x="999038" y="332935"/>
                </a:cubicBezTo>
                <a:cubicBezTo>
                  <a:pt x="1037846" y="320819"/>
                  <a:pt x="1020868" y="260240"/>
                  <a:pt x="982060" y="272356"/>
                </a:cubicBezTo>
                <a:close/>
                <a:moveTo>
                  <a:pt x="1810824" y="385"/>
                </a:moveTo>
                <a:cubicBezTo>
                  <a:pt x="2039421" y="-13304"/>
                  <a:pt x="2117728" y="341828"/>
                  <a:pt x="1869874" y="409877"/>
                </a:cubicBezTo>
                <a:cubicBezTo>
                  <a:pt x="1869874" y="409877"/>
                  <a:pt x="1869874" y="409877"/>
                  <a:pt x="261781" y="838134"/>
                </a:cubicBezTo>
                <a:cubicBezTo>
                  <a:pt x="-5022" y="910720"/>
                  <a:pt x="-111743" y="509078"/>
                  <a:pt x="152634" y="438912"/>
                </a:cubicBezTo>
                <a:cubicBezTo>
                  <a:pt x="152634" y="438912"/>
                  <a:pt x="152634" y="438912"/>
                  <a:pt x="1763153" y="8235"/>
                </a:cubicBezTo>
                <a:cubicBezTo>
                  <a:pt x="1779676" y="3850"/>
                  <a:pt x="1795584" y="1298"/>
                  <a:pt x="1810824" y="385"/>
                </a:cubicBezTo>
                <a:close/>
              </a:path>
            </a:pathLst>
          </a:custGeom>
          <a:solidFill>
            <a:srgbClr val="E200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3698091" y="2359143"/>
            <a:ext cx="556538" cy="556683"/>
            <a:chOff x="3065478" y="1529552"/>
            <a:chExt cx="556538" cy="556683"/>
          </a:xfrm>
        </p:grpSpPr>
        <p:sp>
          <p:nvSpPr>
            <p:cNvPr id="83" name="Oval 60"/>
            <p:cNvSpPr/>
            <p:nvPr/>
          </p:nvSpPr>
          <p:spPr bwMode="auto">
            <a:xfrm>
              <a:off x="3065478" y="1529552"/>
              <a:ext cx="556538" cy="556683"/>
            </a:xfrm>
            <a:prstGeom prst="ellipse">
              <a:avLst/>
            </a:prstGeom>
            <a:solidFill>
              <a:srgbClr val="EE3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84" name="AutoShape 115"/>
            <p:cNvSpPr>
              <a:spLocks noChangeAspect="1"/>
            </p:cNvSpPr>
            <p:nvPr/>
          </p:nvSpPr>
          <p:spPr bwMode="auto">
            <a:xfrm>
              <a:off x="3201607" y="1670708"/>
              <a:ext cx="284539" cy="2839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Gill Sans" charset="0"/>
                <a:sym typeface="FZHei-B01S" panose="02010601030101010101" pitchFamily="2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733238" y="4112368"/>
            <a:ext cx="556538" cy="556683"/>
            <a:chOff x="2276630" y="3134523"/>
            <a:chExt cx="556538" cy="556683"/>
          </a:xfrm>
        </p:grpSpPr>
        <p:sp>
          <p:nvSpPr>
            <p:cNvPr id="86" name="Oval 64"/>
            <p:cNvSpPr/>
            <p:nvPr/>
          </p:nvSpPr>
          <p:spPr bwMode="auto">
            <a:xfrm>
              <a:off x="2276630" y="3134523"/>
              <a:ext cx="556538" cy="556683"/>
            </a:xfrm>
            <a:prstGeom prst="ellipse">
              <a:avLst/>
            </a:prstGeom>
            <a:solidFill>
              <a:srgbClr val="911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87" name="Freeform 102"/>
            <p:cNvSpPr>
              <a:spLocks noChangeAspect="1" noChangeArrowheads="1"/>
            </p:cNvSpPr>
            <p:nvPr/>
          </p:nvSpPr>
          <p:spPr bwMode="auto">
            <a:xfrm>
              <a:off x="2377992" y="3259802"/>
              <a:ext cx="342497" cy="306124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796727" y="2332657"/>
            <a:ext cx="556538" cy="556683"/>
            <a:chOff x="8778756" y="1535947"/>
            <a:chExt cx="556538" cy="556683"/>
          </a:xfrm>
        </p:grpSpPr>
        <p:sp>
          <p:nvSpPr>
            <p:cNvPr id="89" name="Oval 62"/>
            <p:cNvSpPr/>
            <p:nvPr/>
          </p:nvSpPr>
          <p:spPr bwMode="auto">
            <a:xfrm>
              <a:off x="8778756" y="1535947"/>
              <a:ext cx="556538" cy="556683"/>
            </a:xfrm>
            <a:prstGeom prst="ellipse">
              <a:avLst/>
            </a:prstGeom>
            <a:solidFill>
              <a:srgbClr val="FFC5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endParaRPr>
            </a:p>
          </p:txBody>
        </p:sp>
        <p:grpSp>
          <p:nvGrpSpPr>
            <p:cNvPr id="90" name="Group 75"/>
            <p:cNvGrpSpPr/>
            <p:nvPr/>
          </p:nvGrpSpPr>
          <p:grpSpPr>
            <a:xfrm>
              <a:off x="8897908" y="1634811"/>
              <a:ext cx="318234" cy="318234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91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92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93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94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cs typeface="+mn-cs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7891072" y="3891263"/>
            <a:ext cx="556538" cy="556683"/>
            <a:chOff x="9316040" y="3140914"/>
            <a:chExt cx="556538" cy="556683"/>
          </a:xfrm>
        </p:grpSpPr>
        <p:sp>
          <p:nvSpPr>
            <p:cNvPr id="96" name="Oval 65"/>
            <p:cNvSpPr/>
            <p:nvPr/>
          </p:nvSpPr>
          <p:spPr bwMode="auto">
            <a:xfrm>
              <a:off x="9316040" y="3140914"/>
              <a:ext cx="556538" cy="556683"/>
            </a:xfrm>
            <a:prstGeom prst="ellipse">
              <a:avLst/>
            </a:prstGeom>
            <a:solidFill>
              <a:srgbClr val="E1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97" name="Freeform 21"/>
            <p:cNvSpPr>
              <a:spLocks noEditPoints="1"/>
            </p:cNvSpPr>
            <p:nvPr/>
          </p:nvSpPr>
          <p:spPr bwMode="auto">
            <a:xfrm>
              <a:off x="9445819" y="3247556"/>
              <a:ext cx="296544" cy="338714"/>
            </a:xfrm>
            <a:custGeom>
              <a:avLst/>
              <a:gdLst>
                <a:gd name="T0" fmla="*/ 432 w 504"/>
                <a:gd name="T1" fmla="*/ 541 h 577"/>
                <a:gd name="T2" fmla="*/ 407 w 504"/>
                <a:gd name="T3" fmla="*/ 541 h 577"/>
                <a:gd name="T4" fmla="*/ 504 w 504"/>
                <a:gd name="T5" fmla="*/ 361 h 577"/>
                <a:gd name="T6" fmla="*/ 341 w 504"/>
                <a:gd name="T7" fmla="*/ 152 h 577"/>
                <a:gd name="T8" fmla="*/ 382 w 504"/>
                <a:gd name="T9" fmla="*/ 75 h 577"/>
                <a:gd name="T10" fmla="*/ 374 w 504"/>
                <a:gd name="T11" fmla="*/ 50 h 577"/>
                <a:gd name="T12" fmla="*/ 277 w 504"/>
                <a:gd name="T13" fmla="*/ 3 h 577"/>
                <a:gd name="T14" fmla="*/ 263 w 504"/>
                <a:gd name="T15" fmla="*/ 2 h 577"/>
                <a:gd name="T16" fmla="*/ 252 w 504"/>
                <a:gd name="T17" fmla="*/ 12 h 577"/>
                <a:gd name="T18" fmla="*/ 137 w 504"/>
                <a:gd name="T19" fmla="*/ 230 h 577"/>
                <a:gd name="T20" fmla="*/ 153 w 504"/>
                <a:gd name="T21" fmla="*/ 280 h 577"/>
                <a:gd name="T22" fmla="*/ 137 w 504"/>
                <a:gd name="T23" fmla="*/ 313 h 577"/>
                <a:gd name="T24" fmla="*/ 202 w 504"/>
                <a:gd name="T25" fmla="*/ 344 h 577"/>
                <a:gd name="T26" fmla="*/ 217 w 504"/>
                <a:gd name="T27" fmla="*/ 312 h 577"/>
                <a:gd name="T28" fmla="*/ 217 w 504"/>
                <a:gd name="T29" fmla="*/ 312 h 577"/>
                <a:gd name="T30" fmla="*/ 267 w 504"/>
                <a:gd name="T31" fmla="*/ 293 h 577"/>
                <a:gd name="T32" fmla="*/ 306 w 504"/>
                <a:gd name="T33" fmla="*/ 219 h 577"/>
                <a:gd name="T34" fmla="*/ 432 w 504"/>
                <a:gd name="T35" fmla="*/ 361 h 577"/>
                <a:gd name="T36" fmla="*/ 288 w 504"/>
                <a:gd name="T37" fmla="*/ 505 h 577"/>
                <a:gd name="T38" fmla="*/ 180 w 504"/>
                <a:gd name="T39" fmla="*/ 469 h 577"/>
                <a:gd name="T40" fmla="*/ 180 w 504"/>
                <a:gd name="T41" fmla="*/ 451 h 577"/>
                <a:gd name="T42" fmla="*/ 198 w 504"/>
                <a:gd name="T43" fmla="*/ 433 h 577"/>
                <a:gd name="T44" fmla="*/ 288 w 504"/>
                <a:gd name="T45" fmla="*/ 433 h 577"/>
                <a:gd name="T46" fmla="*/ 288 w 504"/>
                <a:gd name="T47" fmla="*/ 397 h 577"/>
                <a:gd name="T48" fmla="*/ 149 w 504"/>
                <a:gd name="T49" fmla="*/ 397 h 577"/>
                <a:gd name="T50" fmla="*/ 75 w 504"/>
                <a:gd name="T51" fmla="*/ 397 h 577"/>
                <a:gd name="T52" fmla="*/ 0 w 504"/>
                <a:gd name="T53" fmla="*/ 397 h 577"/>
                <a:gd name="T54" fmla="*/ 0 w 504"/>
                <a:gd name="T55" fmla="*/ 433 h 577"/>
                <a:gd name="T56" fmla="*/ 85 w 504"/>
                <a:gd name="T57" fmla="*/ 433 h 577"/>
                <a:gd name="T58" fmla="*/ 90 w 504"/>
                <a:gd name="T59" fmla="*/ 433 h 577"/>
                <a:gd name="T60" fmla="*/ 108 w 504"/>
                <a:gd name="T61" fmla="*/ 451 h 577"/>
                <a:gd name="T62" fmla="*/ 108 w 504"/>
                <a:gd name="T63" fmla="*/ 469 h 577"/>
                <a:gd name="T64" fmla="*/ 108 w 504"/>
                <a:gd name="T65" fmla="*/ 541 h 577"/>
                <a:gd name="T66" fmla="*/ 36 w 504"/>
                <a:gd name="T67" fmla="*/ 577 h 577"/>
                <a:gd name="T68" fmla="*/ 504 w 504"/>
                <a:gd name="T69" fmla="*/ 577 h 577"/>
                <a:gd name="T70" fmla="*/ 432 w 504"/>
                <a:gd name="T71" fmla="*/ 541 h 577"/>
                <a:gd name="T72" fmla="*/ 306 w 504"/>
                <a:gd name="T73" fmla="*/ 49 h 577"/>
                <a:gd name="T74" fmla="*/ 294 w 504"/>
                <a:gd name="T75" fmla="*/ 61 h 577"/>
                <a:gd name="T76" fmla="*/ 212 w 504"/>
                <a:gd name="T77" fmla="*/ 217 h 577"/>
                <a:gd name="T78" fmla="*/ 180 w 504"/>
                <a:gd name="T79" fmla="*/ 202 h 577"/>
                <a:gd name="T80" fmla="*/ 182 w 504"/>
                <a:gd name="T81" fmla="*/ 195 h 577"/>
                <a:gd name="T82" fmla="*/ 261 w 504"/>
                <a:gd name="T83" fmla="*/ 48 h 577"/>
                <a:gd name="T84" fmla="*/ 272 w 504"/>
                <a:gd name="T85" fmla="*/ 38 h 577"/>
                <a:gd name="T86" fmla="*/ 286 w 504"/>
                <a:gd name="T87" fmla="*/ 39 h 577"/>
                <a:gd name="T88" fmla="*/ 306 w 504"/>
                <a:gd name="T89" fmla="*/ 49 h 577"/>
                <a:gd name="T90" fmla="*/ 306 w 504"/>
                <a:gd name="T91" fmla="*/ 4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4" h="577">
                  <a:moveTo>
                    <a:pt x="432" y="541"/>
                  </a:moveTo>
                  <a:cubicBezTo>
                    <a:pt x="407" y="541"/>
                    <a:pt x="407" y="541"/>
                    <a:pt x="407" y="541"/>
                  </a:cubicBezTo>
                  <a:cubicBezTo>
                    <a:pt x="466" y="502"/>
                    <a:pt x="504" y="436"/>
                    <a:pt x="504" y="361"/>
                  </a:cubicBezTo>
                  <a:cubicBezTo>
                    <a:pt x="504" y="260"/>
                    <a:pt x="435" y="175"/>
                    <a:pt x="341" y="152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6" y="65"/>
                    <a:pt x="383" y="54"/>
                    <a:pt x="374" y="50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2" y="1"/>
                    <a:pt x="267" y="0"/>
                    <a:pt x="263" y="2"/>
                  </a:cubicBezTo>
                  <a:cubicBezTo>
                    <a:pt x="258" y="4"/>
                    <a:pt x="254" y="7"/>
                    <a:pt x="252" y="12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28" y="249"/>
                    <a:pt x="135" y="272"/>
                    <a:pt x="153" y="280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35" y="320"/>
                    <a:pt x="257" y="312"/>
                    <a:pt x="267" y="293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77" y="228"/>
                    <a:pt x="432" y="288"/>
                    <a:pt x="432" y="361"/>
                  </a:cubicBezTo>
                  <a:cubicBezTo>
                    <a:pt x="432" y="440"/>
                    <a:pt x="367" y="505"/>
                    <a:pt x="288" y="505"/>
                  </a:cubicBezTo>
                  <a:cubicBezTo>
                    <a:pt x="252" y="505"/>
                    <a:pt x="205" y="491"/>
                    <a:pt x="180" y="469"/>
                  </a:cubicBezTo>
                  <a:cubicBezTo>
                    <a:pt x="180" y="451"/>
                    <a:pt x="180" y="451"/>
                    <a:pt x="180" y="451"/>
                  </a:cubicBezTo>
                  <a:cubicBezTo>
                    <a:pt x="180" y="441"/>
                    <a:pt x="188" y="433"/>
                    <a:pt x="198" y="433"/>
                  </a:cubicBezTo>
                  <a:cubicBezTo>
                    <a:pt x="288" y="433"/>
                    <a:pt x="288" y="433"/>
                    <a:pt x="288" y="433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149" y="397"/>
                    <a:pt x="149" y="397"/>
                    <a:pt x="149" y="397"/>
                  </a:cubicBezTo>
                  <a:cubicBezTo>
                    <a:pt x="75" y="397"/>
                    <a:pt x="75" y="397"/>
                    <a:pt x="75" y="397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85" y="433"/>
                    <a:pt x="85" y="433"/>
                    <a:pt x="85" y="433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3"/>
                    <a:pt x="108" y="441"/>
                    <a:pt x="108" y="451"/>
                  </a:cubicBezTo>
                  <a:cubicBezTo>
                    <a:pt x="108" y="469"/>
                    <a:pt x="108" y="469"/>
                    <a:pt x="108" y="469"/>
                  </a:cubicBezTo>
                  <a:cubicBezTo>
                    <a:pt x="108" y="541"/>
                    <a:pt x="108" y="541"/>
                    <a:pt x="108" y="541"/>
                  </a:cubicBezTo>
                  <a:cubicBezTo>
                    <a:pt x="68" y="541"/>
                    <a:pt x="36" y="537"/>
                    <a:pt x="36" y="577"/>
                  </a:cubicBezTo>
                  <a:cubicBezTo>
                    <a:pt x="504" y="577"/>
                    <a:pt x="504" y="577"/>
                    <a:pt x="504" y="577"/>
                  </a:cubicBezTo>
                  <a:cubicBezTo>
                    <a:pt x="504" y="537"/>
                    <a:pt x="472" y="541"/>
                    <a:pt x="432" y="541"/>
                  </a:cubicBezTo>
                  <a:close/>
                  <a:moveTo>
                    <a:pt x="306" y="49"/>
                  </a:moveTo>
                  <a:cubicBezTo>
                    <a:pt x="301" y="51"/>
                    <a:pt x="297" y="55"/>
                    <a:pt x="294" y="61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1" y="199"/>
                    <a:pt x="181" y="197"/>
                    <a:pt x="182" y="195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3" y="43"/>
                    <a:pt x="267" y="40"/>
                    <a:pt x="272" y="38"/>
                  </a:cubicBezTo>
                  <a:cubicBezTo>
                    <a:pt x="276" y="36"/>
                    <a:pt x="281" y="37"/>
                    <a:pt x="286" y="3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6" y="49"/>
                    <a:pt x="306" y="49"/>
                    <a:pt x="30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2518210" y="2463285"/>
            <a:ext cx="1934520" cy="37719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rPr>
              <a:t>添加标题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99" name="TextBox 32"/>
          <p:cNvSpPr txBox="1">
            <a:spLocks noChangeArrowheads="1"/>
          </p:cNvSpPr>
          <p:nvPr/>
        </p:nvSpPr>
        <p:spPr bwMode="auto">
          <a:xfrm>
            <a:off x="1698595" y="3297615"/>
            <a:ext cx="2722638" cy="7203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9606" tIns="24804" rIns="49606" bIns="24804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  <a:sym typeface="FZHei-B01S" panose="0201060103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574592" y="4211067"/>
            <a:ext cx="1934520" cy="37719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rPr>
              <a:t>添加标题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101" name="TextBox 32"/>
          <p:cNvSpPr txBox="1">
            <a:spLocks noChangeArrowheads="1"/>
          </p:cNvSpPr>
          <p:nvPr/>
        </p:nvSpPr>
        <p:spPr bwMode="auto">
          <a:xfrm>
            <a:off x="1711567" y="5029917"/>
            <a:ext cx="2722638" cy="7203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9606" tIns="24804" rIns="49606" bIns="24804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  <a:sym typeface="FZHei-B01S" panose="02010601030101010101" pitchFamily="2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8447610" y="2395913"/>
            <a:ext cx="1934520" cy="37719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rPr>
              <a:t>添加标题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103" name="TextBox 32"/>
          <p:cNvSpPr txBox="1">
            <a:spLocks noChangeArrowheads="1"/>
          </p:cNvSpPr>
          <p:nvPr/>
        </p:nvSpPr>
        <p:spPr bwMode="auto">
          <a:xfrm>
            <a:off x="7811096" y="3020986"/>
            <a:ext cx="2722638" cy="7203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9606" tIns="24804" rIns="49606" bIns="24804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  <a:sym typeface="FZHei-B01S" panose="0201060103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8531878" y="3937877"/>
            <a:ext cx="1934520" cy="37719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rPr>
              <a:t>添加标题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105" name="TextBox 32"/>
          <p:cNvSpPr txBox="1">
            <a:spLocks noChangeArrowheads="1"/>
          </p:cNvSpPr>
          <p:nvPr/>
        </p:nvSpPr>
        <p:spPr bwMode="auto">
          <a:xfrm>
            <a:off x="7844335" y="4574880"/>
            <a:ext cx="2722638" cy="7203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9606" tIns="24804" rIns="49606" bIns="24804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64" grpId="0" bldLvl="0" animBg="1"/>
      <p:bldP spid="65" grpId="0" bldLvl="0" animBg="1"/>
      <p:bldP spid="66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1" y="483801"/>
            <a:ext cx="10776837" cy="4260752"/>
          </a:xfrm>
          <a:prstGeom prst="rect">
            <a:avLst/>
          </a:prstGeom>
        </p:spPr>
      </p:pic>
      <p:sp>
        <p:nvSpPr>
          <p:cNvPr id="10" name="椭圆 9" descr="e7d195523061f1c0d6ea1dd7b36377c92c11ddca0a6448a16FA487BA5F61AF2253005085FBFF04C7A998087942C8938002675E51E54E0B85A142DCFA69BB348EA976E7F8A8B79E671A63D2CFEB204EEFA444FD40FCBFA80E5E66CAAD7DBED1B8E36128D729F59B75E7B1E9BC60029020EE24F99E9842A66A788B29D256AA26F2B397277DE6F53D422AA5AA54FF2C2907"/>
          <p:cNvSpPr/>
          <p:nvPr/>
        </p:nvSpPr>
        <p:spPr>
          <a:xfrm>
            <a:off x="5169666" y="1687843"/>
            <a:ext cx="1852668" cy="185266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dirty="0">
                <a:solidFill>
                  <a:srgbClr val="E20071"/>
                </a:solidFill>
              </a:rPr>
              <a:t>2</a:t>
            </a:r>
            <a:endParaRPr lang="zh-CN" altLang="en-US" sz="9600" b="1" dirty="0">
              <a:solidFill>
                <a:srgbClr val="E2007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2998" y="5025265"/>
            <a:ext cx="636561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algn="ctr">
              <a:defRPr sz="5400" b="1">
                <a:gradFill>
                  <a:gsLst>
                    <a:gs pos="0">
                      <a:srgbClr val="2B84FE"/>
                    </a:gs>
                    <a:gs pos="100000">
                      <a:srgbClr val="20B1F4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rgbClr val="E20071"/>
                </a:solidFill>
              </a:rPr>
              <a:t>研究方法及过程</a:t>
            </a:r>
            <a:endParaRPr lang="zh-CN" altLang="en-US" dirty="0">
              <a:solidFill>
                <a:srgbClr val="E20071"/>
              </a:solidFill>
            </a:endParaRPr>
          </a:p>
        </p:txBody>
      </p:sp>
      <p:sp>
        <p:nvSpPr>
          <p:cNvPr id="17" name="Shape 285"/>
          <p:cNvSpPr txBox="1"/>
          <p:nvPr/>
        </p:nvSpPr>
        <p:spPr>
          <a:xfrm>
            <a:off x="2520589" y="5952180"/>
            <a:ext cx="7190439" cy="490933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The user print the presentation and make it into a it into a film to be used in a wider field And I've waited longer for you than I've waited for any woman.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00e6aa4c-33c1-4c4c-8d0d-59f2d3a7bcb8"/>
          <p:cNvGrpSpPr>
            <a:grpSpLocks noChangeAspect="1"/>
          </p:cNvGrpSpPr>
          <p:nvPr/>
        </p:nvGrpSpPr>
        <p:grpSpPr>
          <a:xfrm>
            <a:off x="3649343" y="1960067"/>
            <a:ext cx="6240502" cy="3522925"/>
            <a:chOff x="3655322" y="1916832"/>
            <a:chExt cx="5875398" cy="3316815"/>
          </a:xfrm>
        </p:grpSpPr>
        <p:cxnSp>
          <p:nvCxnSpPr>
            <p:cNvPr id="11" name="íṡľíḍè-Straight Connector 6"/>
            <p:cNvCxnSpPr/>
            <p:nvPr/>
          </p:nvCxnSpPr>
          <p:spPr>
            <a:xfrm rot="18900000">
              <a:off x="3778822" y="4448489"/>
              <a:ext cx="1296144" cy="0"/>
            </a:xfrm>
            <a:prstGeom prst="line">
              <a:avLst/>
            </a:prstGeom>
            <a:ln w="1905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íṡľíḍè-Straight Connector 7"/>
            <p:cNvCxnSpPr/>
            <p:nvPr/>
          </p:nvCxnSpPr>
          <p:spPr>
            <a:xfrm>
              <a:off x="4890458" y="3982484"/>
              <a:ext cx="1296144" cy="0"/>
            </a:xfrm>
            <a:prstGeom prst="line">
              <a:avLst/>
            </a:prstGeom>
            <a:ln w="1905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íṡľíḍè-Straight Connector 8"/>
            <p:cNvCxnSpPr/>
            <p:nvPr/>
          </p:nvCxnSpPr>
          <p:spPr>
            <a:xfrm>
              <a:off x="7096370" y="3061260"/>
              <a:ext cx="1296144" cy="0"/>
            </a:xfrm>
            <a:prstGeom prst="line">
              <a:avLst/>
            </a:prstGeom>
            <a:ln w="1905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íṡľíḍè-Straight Connector 9"/>
            <p:cNvCxnSpPr/>
            <p:nvPr/>
          </p:nvCxnSpPr>
          <p:spPr>
            <a:xfrm rot="18900000">
              <a:off x="5990042" y="3524227"/>
              <a:ext cx="1296144" cy="0"/>
            </a:xfrm>
            <a:prstGeom prst="line">
              <a:avLst/>
            </a:prstGeom>
            <a:ln w="1905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íṡľíḍè-Straight Connector 10"/>
            <p:cNvCxnSpPr/>
            <p:nvPr/>
          </p:nvCxnSpPr>
          <p:spPr>
            <a:xfrm flipV="1">
              <a:off x="8400256" y="1916832"/>
              <a:ext cx="1130464" cy="1130464"/>
            </a:xfrm>
            <a:prstGeom prst="line">
              <a:avLst/>
            </a:prstGeom>
            <a:ln w="190500" cap="rnd">
              <a:solidFill>
                <a:schemeClr val="bg1">
                  <a:lumMod val="75000"/>
                </a:schemeClr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33016" y="3655582"/>
              <a:ext cx="653802" cy="653803"/>
              <a:chOff x="5675954" y="2249137"/>
              <a:chExt cx="648072" cy="648072"/>
            </a:xfrm>
          </p:grpSpPr>
          <p:sp>
            <p:nvSpPr>
              <p:cNvPr id="29" name="íṡľíḍè-Oval 39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rgbClr val="E165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30" name="íṡľíḍè-任意多边形: 形状 15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719417" y="2739332"/>
              <a:ext cx="653802" cy="653803"/>
              <a:chOff x="7442747" y="2249137"/>
              <a:chExt cx="648072" cy="648072"/>
            </a:xfrm>
          </p:grpSpPr>
          <p:sp>
            <p:nvSpPr>
              <p:cNvPr id="27" name="íṡľíḍè-Oval 37"/>
              <p:cNvSpPr/>
              <p:nvPr/>
            </p:nvSpPr>
            <p:spPr>
              <a:xfrm>
                <a:off x="7442747" y="2249137"/>
                <a:ext cx="648072" cy="648072"/>
              </a:xfrm>
              <a:prstGeom prst="ellipse">
                <a:avLst/>
              </a:prstGeom>
              <a:solidFill>
                <a:srgbClr val="E2007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28" name="íṡľíḍè-任意多边形: 形状 18"/>
              <p:cNvSpPr/>
              <p:nvPr/>
            </p:nvSpPr>
            <p:spPr bwMode="auto">
              <a:xfrm>
                <a:off x="7576637" y="2390028"/>
                <a:ext cx="380293" cy="366291"/>
              </a:xfrm>
              <a:custGeom>
                <a:avLst/>
                <a:gdLst>
                  <a:gd name="connsiteX0" fmla="*/ 304701 w 609473"/>
                  <a:gd name="connsiteY0" fmla="*/ 381618 h 587034"/>
                  <a:gd name="connsiteX1" fmla="*/ 325879 w 609473"/>
                  <a:gd name="connsiteY1" fmla="*/ 394101 h 587034"/>
                  <a:gd name="connsiteX2" fmla="*/ 309542 w 609473"/>
                  <a:gd name="connsiteY2" fmla="*/ 410914 h 587034"/>
                  <a:gd name="connsiteX3" fmla="*/ 331022 w 609473"/>
                  <a:gd name="connsiteY3" fmla="*/ 433867 h 587034"/>
                  <a:gd name="connsiteX4" fmla="*/ 312466 w 609473"/>
                  <a:gd name="connsiteY4" fmla="*/ 468800 h 587034"/>
                  <a:gd name="connsiteX5" fmla="*/ 294112 w 609473"/>
                  <a:gd name="connsiteY5" fmla="*/ 468096 h 587034"/>
                  <a:gd name="connsiteX6" fmla="*/ 278380 w 609473"/>
                  <a:gd name="connsiteY6" fmla="*/ 432055 h 587034"/>
                  <a:gd name="connsiteX7" fmla="*/ 299861 w 609473"/>
                  <a:gd name="connsiteY7" fmla="*/ 410612 h 587034"/>
                  <a:gd name="connsiteX8" fmla="*/ 284028 w 609473"/>
                  <a:gd name="connsiteY8" fmla="*/ 393397 h 587034"/>
                  <a:gd name="connsiteX9" fmla="*/ 224835 w 609473"/>
                  <a:gd name="connsiteY9" fmla="*/ 380559 h 587034"/>
                  <a:gd name="connsiteX10" fmla="*/ 283211 w 609473"/>
                  <a:gd name="connsiteY10" fmla="*/ 483344 h 587034"/>
                  <a:gd name="connsiteX11" fmla="*/ 305190 w 609473"/>
                  <a:gd name="connsiteY11" fmla="*/ 499753 h 587034"/>
                  <a:gd name="connsiteX12" fmla="*/ 327069 w 609473"/>
                  <a:gd name="connsiteY12" fmla="*/ 483646 h 587034"/>
                  <a:gd name="connsiteX13" fmla="*/ 387865 w 609473"/>
                  <a:gd name="connsiteY13" fmla="*/ 380861 h 587034"/>
                  <a:gd name="connsiteX14" fmla="*/ 498972 w 609473"/>
                  <a:gd name="connsiteY14" fmla="*/ 386700 h 587034"/>
                  <a:gd name="connsiteX15" fmla="*/ 581344 w 609473"/>
                  <a:gd name="connsiteY15" fmla="*/ 414485 h 587034"/>
                  <a:gd name="connsiteX16" fmla="*/ 609473 w 609473"/>
                  <a:gd name="connsiteY16" fmla="*/ 494820 h 587034"/>
                  <a:gd name="connsiteX17" fmla="*/ 609473 w 609473"/>
                  <a:gd name="connsiteY17" fmla="*/ 529048 h 587034"/>
                  <a:gd name="connsiteX18" fmla="*/ 551399 w 609473"/>
                  <a:gd name="connsiteY18" fmla="*/ 587034 h 587034"/>
                  <a:gd name="connsiteX19" fmla="*/ 58074 w 609473"/>
                  <a:gd name="connsiteY19" fmla="*/ 587034 h 587034"/>
                  <a:gd name="connsiteX20" fmla="*/ 0 w 609473"/>
                  <a:gd name="connsiteY20" fmla="*/ 529048 h 587034"/>
                  <a:gd name="connsiteX21" fmla="*/ 0 w 609473"/>
                  <a:gd name="connsiteY21" fmla="*/ 494820 h 587034"/>
                  <a:gd name="connsiteX22" fmla="*/ 28129 w 609473"/>
                  <a:gd name="connsiteY22" fmla="*/ 414485 h 587034"/>
                  <a:gd name="connsiteX23" fmla="*/ 110501 w 609473"/>
                  <a:gd name="connsiteY23" fmla="*/ 386700 h 587034"/>
                  <a:gd name="connsiteX24" fmla="*/ 316407 w 609473"/>
                  <a:gd name="connsiteY24" fmla="*/ 206077 h 587034"/>
                  <a:gd name="connsiteX25" fmla="*/ 316407 w 609473"/>
                  <a:gd name="connsiteY25" fmla="*/ 272924 h 587034"/>
                  <a:gd name="connsiteX26" fmla="*/ 335965 w 609473"/>
                  <a:gd name="connsiteY26" fmla="*/ 266783 h 587034"/>
                  <a:gd name="connsiteX27" fmla="*/ 346551 w 609473"/>
                  <a:gd name="connsiteY27" fmla="*/ 239602 h 587034"/>
                  <a:gd name="connsiteX28" fmla="*/ 336570 w 609473"/>
                  <a:gd name="connsiteY28" fmla="*/ 216346 h 587034"/>
                  <a:gd name="connsiteX29" fmla="*/ 316407 w 609473"/>
                  <a:gd name="connsiteY29" fmla="*/ 206077 h 587034"/>
                  <a:gd name="connsiteX30" fmla="*/ 299872 w 609473"/>
                  <a:gd name="connsiteY30" fmla="*/ 94230 h 587034"/>
                  <a:gd name="connsiteX31" fmla="*/ 277793 w 609473"/>
                  <a:gd name="connsiteY31" fmla="*/ 102183 h 587034"/>
                  <a:gd name="connsiteX32" fmla="*/ 270534 w 609473"/>
                  <a:gd name="connsiteY32" fmla="*/ 122922 h 587034"/>
                  <a:gd name="connsiteX33" fmla="*/ 281322 w 609473"/>
                  <a:gd name="connsiteY33" fmla="*/ 145674 h 587034"/>
                  <a:gd name="connsiteX34" fmla="*/ 299872 w 609473"/>
                  <a:gd name="connsiteY34" fmla="*/ 154231 h 587034"/>
                  <a:gd name="connsiteX35" fmla="*/ 316407 w 609473"/>
                  <a:gd name="connsiteY35" fmla="*/ 42585 h 587034"/>
                  <a:gd name="connsiteX36" fmla="*/ 316407 w 609473"/>
                  <a:gd name="connsiteY36" fmla="*/ 56478 h 587034"/>
                  <a:gd name="connsiteX37" fmla="*/ 360061 w 609473"/>
                  <a:gd name="connsiteY37" fmla="*/ 70169 h 587034"/>
                  <a:gd name="connsiteX38" fmla="*/ 389904 w 609473"/>
                  <a:gd name="connsiteY38" fmla="*/ 129465 h 587034"/>
                  <a:gd name="connsiteX39" fmla="*/ 344837 w 609473"/>
                  <a:gd name="connsiteY39" fmla="*/ 129465 h 587034"/>
                  <a:gd name="connsiteX40" fmla="*/ 339797 w 609473"/>
                  <a:gd name="connsiteY40" fmla="*/ 107217 h 587034"/>
                  <a:gd name="connsiteX41" fmla="*/ 316407 w 609473"/>
                  <a:gd name="connsiteY41" fmla="*/ 93928 h 587034"/>
                  <a:gd name="connsiteX42" fmla="*/ 316407 w 609473"/>
                  <a:gd name="connsiteY42" fmla="*/ 159063 h 587034"/>
                  <a:gd name="connsiteX43" fmla="*/ 371050 w 609473"/>
                  <a:gd name="connsiteY43" fmla="*/ 183829 h 587034"/>
                  <a:gd name="connsiteX44" fmla="*/ 394037 w 609473"/>
                  <a:gd name="connsiteY44" fmla="*/ 234467 h 587034"/>
                  <a:gd name="connsiteX45" fmla="*/ 362380 w 609473"/>
                  <a:gd name="connsiteY45" fmla="*/ 297086 h 587034"/>
                  <a:gd name="connsiteX46" fmla="*/ 316407 w 609473"/>
                  <a:gd name="connsiteY46" fmla="*/ 311079 h 587034"/>
                  <a:gd name="connsiteX47" fmla="*/ 316407 w 609473"/>
                  <a:gd name="connsiteY47" fmla="*/ 318328 h 587034"/>
                  <a:gd name="connsiteX48" fmla="*/ 445959 w 609473"/>
                  <a:gd name="connsiteY48" fmla="*/ 180507 h 587034"/>
                  <a:gd name="connsiteX49" fmla="*/ 316407 w 609473"/>
                  <a:gd name="connsiteY49" fmla="*/ 42585 h 587034"/>
                  <a:gd name="connsiteX50" fmla="*/ 299872 w 609473"/>
                  <a:gd name="connsiteY50" fmla="*/ 42484 h 587034"/>
                  <a:gd name="connsiteX51" fmla="*/ 168808 w 609473"/>
                  <a:gd name="connsiteY51" fmla="*/ 180507 h 587034"/>
                  <a:gd name="connsiteX52" fmla="*/ 299872 w 609473"/>
                  <a:gd name="connsiteY52" fmla="*/ 318428 h 587034"/>
                  <a:gd name="connsiteX53" fmla="*/ 299872 w 609473"/>
                  <a:gd name="connsiteY53" fmla="*/ 311381 h 587034"/>
                  <a:gd name="connsiteX54" fmla="*/ 249564 w 609473"/>
                  <a:gd name="connsiteY54" fmla="*/ 296683 h 587034"/>
                  <a:gd name="connsiteX55" fmla="*/ 220729 w 609473"/>
                  <a:gd name="connsiteY55" fmla="*/ 229635 h 587034"/>
                  <a:gd name="connsiteX56" fmla="*/ 266904 w 609473"/>
                  <a:gd name="connsiteY56" fmla="*/ 229635 h 587034"/>
                  <a:gd name="connsiteX57" fmla="*/ 273659 w 609473"/>
                  <a:gd name="connsiteY57" fmla="*/ 258528 h 587034"/>
                  <a:gd name="connsiteX58" fmla="*/ 299872 w 609473"/>
                  <a:gd name="connsiteY58" fmla="*/ 273428 h 587034"/>
                  <a:gd name="connsiteX59" fmla="*/ 299872 w 609473"/>
                  <a:gd name="connsiteY59" fmla="*/ 200440 h 587034"/>
                  <a:gd name="connsiteX60" fmla="*/ 285959 w 609473"/>
                  <a:gd name="connsiteY60" fmla="*/ 196312 h 587034"/>
                  <a:gd name="connsiteX61" fmla="*/ 239784 w 609473"/>
                  <a:gd name="connsiteY61" fmla="*/ 169634 h 587034"/>
                  <a:gd name="connsiteX62" fmla="*/ 226375 w 609473"/>
                  <a:gd name="connsiteY62" fmla="*/ 128459 h 587034"/>
                  <a:gd name="connsiteX63" fmla="*/ 231618 w 609473"/>
                  <a:gd name="connsiteY63" fmla="*/ 99566 h 587034"/>
                  <a:gd name="connsiteX64" fmla="*/ 246237 w 609473"/>
                  <a:gd name="connsiteY64" fmla="*/ 77115 h 587034"/>
                  <a:gd name="connsiteX65" fmla="*/ 273256 w 609473"/>
                  <a:gd name="connsiteY65" fmla="*/ 60404 h 587034"/>
                  <a:gd name="connsiteX66" fmla="*/ 299872 w 609473"/>
                  <a:gd name="connsiteY66" fmla="*/ 56075 h 587034"/>
                  <a:gd name="connsiteX67" fmla="*/ 307333 w 609473"/>
                  <a:gd name="connsiteY67" fmla="*/ 0 h 587034"/>
                  <a:gd name="connsiteX68" fmla="*/ 488101 w 609473"/>
                  <a:gd name="connsiteY68" fmla="*/ 180507 h 587034"/>
                  <a:gd name="connsiteX69" fmla="*/ 307333 w 609473"/>
                  <a:gd name="connsiteY69" fmla="*/ 361013 h 587034"/>
                  <a:gd name="connsiteX70" fmla="*/ 126665 w 609473"/>
                  <a:gd name="connsiteY70" fmla="*/ 180507 h 587034"/>
                  <a:gd name="connsiteX71" fmla="*/ 307333 w 609473"/>
                  <a:gd name="connsiteY71" fmla="*/ 0 h 5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9473" h="587034">
                    <a:moveTo>
                      <a:pt x="304701" y="381618"/>
                    </a:moveTo>
                    <a:lnTo>
                      <a:pt x="325879" y="394101"/>
                    </a:lnTo>
                    <a:lnTo>
                      <a:pt x="309542" y="410914"/>
                    </a:lnTo>
                    <a:lnTo>
                      <a:pt x="331022" y="433867"/>
                    </a:lnTo>
                    <a:lnTo>
                      <a:pt x="312466" y="468800"/>
                    </a:lnTo>
                    <a:cubicBezTo>
                      <a:pt x="307021" y="479069"/>
                      <a:pt x="298751" y="478767"/>
                      <a:pt x="294112" y="468096"/>
                    </a:cubicBezTo>
                    <a:lnTo>
                      <a:pt x="278380" y="432055"/>
                    </a:lnTo>
                    <a:lnTo>
                      <a:pt x="299861" y="410612"/>
                    </a:lnTo>
                    <a:lnTo>
                      <a:pt x="284028" y="393397"/>
                    </a:lnTo>
                    <a:close/>
                    <a:moveTo>
                      <a:pt x="224835" y="380559"/>
                    </a:moveTo>
                    <a:lnTo>
                      <a:pt x="283211" y="483344"/>
                    </a:lnTo>
                    <a:cubicBezTo>
                      <a:pt x="289260" y="493914"/>
                      <a:pt x="297024" y="499753"/>
                      <a:pt x="305190" y="499753"/>
                    </a:cubicBezTo>
                    <a:cubicBezTo>
                      <a:pt x="313155" y="499753"/>
                      <a:pt x="320919" y="494015"/>
                      <a:pt x="327069" y="483646"/>
                    </a:cubicBezTo>
                    <a:lnTo>
                      <a:pt x="387865" y="380861"/>
                    </a:lnTo>
                    <a:lnTo>
                      <a:pt x="498972" y="386700"/>
                    </a:lnTo>
                    <a:cubicBezTo>
                      <a:pt x="529521" y="388311"/>
                      <a:pt x="565716" y="400492"/>
                      <a:pt x="581344" y="414485"/>
                    </a:cubicBezTo>
                    <a:cubicBezTo>
                      <a:pt x="597072" y="428679"/>
                      <a:pt x="609473" y="464015"/>
                      <a:pt x="609473" y="494820"/>
                    </a:cubicBezTo>
                    <a:lnTo>
                      <a:pt x="609473" y="529048"/>
                    </a:lnTo>
                    <a:cubicBezTo>
                      <a:pt x="609473" y="561061"/>
                      <a:pt x="583360" y="587034"/>
                      <a:pt x="551399" y="587034"/>
                    </a:cubicBezTo>
                    <a:lnTo>
                      <a:pt x="58074" y="587034"/>
                    </a:lnTo>
                    <a:cubicBezTo>
                      <a:pt x="26012" y="587034"/>
                      <a:pt x="0" y="561061"/>
                      <a:pt x="0" y="529048"/>
                    </a:cubicBezTo>
                    <a:lnTo>
                      <a:pt x="0" y="494820"/>
                    </a:lnTo>
                    <a:cubicBezTo>
                      <a:pt x="0" y="464015"/>
                      <a:pt x="12401" y="428679"/>
                      <a:pt x="28129" y="414485"/>
                    </a:cubicBezTo>
                    <a:cubicBezTo>
                      <a:pt x="43757" y="400492"/>
                      <a:pt x="79851" y="388311"/>
                      <a:pt x="110501" y="386700"/>
                    </a:cubicBezTo>
                    <a:close/>
                    <a:moveTo>
                      <a:pt x="316407" y="206077"/>
                    </a:moveTo>
                    <a:lnTo>
                      <a:pt x="316407" y="272924"/>
                    </a:lnTo>
                    <a:cubicBezTo>
                      <a:pt x="325379" y="271817"/>
                      <a:pt x="331832" y="269703"/>
                      <a:pt x="335965" y="266783"/>
                    </a:cubicBezTo>
                    <a:cubicBezTo>
                      <a:pt x="343023" y="261548"/>
                      <a:pt x="346551" y="252488"/>
                      <a:pt x="346551" y="239602"/>
                    </a:cubicBezTo>
                    <a:cubicBezTo>
                      <a:pt x="346551" y="229736"/>
                      <a:pt x="343224" y="222084"/>
                      <a:pt x="336570" y="216346"/>
                    </a:cubicBezTo>
                    <a:cubicBezTo>
                      <a:pt x="332638" y="213024"/>
                      <a:pt x="325884" y="209601"/>
                      <a:pt x="316407" y="206077"/>
                    </a:cubicBezTo>
                    <a:close/>
                    <a:moveTo>
                      <a:pt x="299872" y="94230"/>
                    </a:moveTo>
                    <a:cubicBezTo>
                      <a:pt x="289891" y="94431"/>
                      <a:pt x="282531" y="97149"/>
                      <a:pt x="277793" y="102183"/>
                    </a:cubicBezTo>
                    <a:cubicBezTo>
                      <a:pt x="272954" y="107317"/>
                      <a:pt x="270534" y="114163"/>
                      <a:pt x="270534" y="122922"/>
                    </a:cubicBezTo>
                    <a:cubicBezTo>
                      <a:pt x="270534" y="132586"/>
                      <a:pt x="274163" y="140137"/>
                      <a:pt x="281322" y="145674"/>
                    </a:cubicBezTo>
                    <a:cubicBezTo>
                      <a:pt x="285354" y="148795"/>
                      <a:pt x="291504" y="151613"/>
                      <a:pt x="299872" y="154231"/>
                    </a:cubicBezTo>
                    <a:close/>
                    <a:moveTo>
                      <a:pt x="316407" y="42585"/>
                    </a:moveTo>
                    <a:lnTo>
                      <a:pt x="316407" y="56478"/>
                    </a:lnTo>
                    <a:cubicBezTo>
                      <a:pt x="334957" y="57887"/>
                      <a:pt x="349576" y="62518"/>
                      <a:pt x="360061" y="70169"/>
                    </a:cubicBezTo>
                    <a:cubicBezTo>
                      <a:pt x="379318" y="82350"/>
                      <a:pt x="389198" y="102082"/>
                      <a:pt x="389904" y="129465"/>
                    </a:cubicBezTo>
                    <a:lnTo>
                      <a:pt x="344837" y="129465"/>
                    </a:lnTo>
                    <a:cubicBezTo>
                      <a:pt x="344031" y="119297"/>
                      <a:pt x="342317" y="111948"/>
                      <a:pt x="339797" y="107217"/>
                    </a:cubicBezTo>
                    <a:cubicBezTo>
                      <a:pt x="335562" y="99163"/>
                      <a:pt x="327698" y="94733"/>
                      <a:pt x="316407" y="93928"/>
                    </a:cubicBezTo>
                    <a:lnTo>
                      <a:pt x="316407" y="159063"/>
                    </a:lnTo>
                    <a:cubicBezTo>
                      <a:pt x="343527" y="168426"/>
                      <a:pt x="361674" y="176681"/>
                      <a:pt x="371050" y="183829"/>
                    </a:cubicBezTo>
                    <a:cubicBezTo>
                      <a:pt x="386375" y="195809"/>
                      <a:pt x="394037" y="212722"/>
                      <a:pt x="394037" y="234467"/>
                    </a:cubicBezTo>
                    <a:cubicBezTo>
                      <a:pt x="394037" y="263159"/>
                      <a:pt x="383451" y="284099"/>
                      <a:pt x="362380" y="297086"/>
                    </a:cubicBezTo>
                    <a:cubicBezTo>
                      <a:pt x="349475" y="305039"/>
                      <a:pt x="334151" y="309670"/>
                      <a:pt x="316407" y="311079"/>
                    </a:cubicBezTo>
                    <a:lnTo>
                      <a:pt x="316407" y="318328"/>
                    </a:lnTo>
                    <a:cubicBezTo>
                      <a:pt x="388593" y="313697"/>
                      <a:pt x="445959" y="253696"/>
                      <a:pt x="445959" y="180507"/>
                    </a:cubicBezTo>
                    <a:cubicBezTo>
                      <a:pt x="445959" y="107217"/>
                      <a:pt x="388593" y="47316"/>
                      <a:pt x="316407" y="42585"/>
                    </a:cubicBezTo>
                    <a:close/>
                    <a:moveTo>
                      <a:pt x="299872" y="42484"/>
                    </a:moveTo>
                    <a:cubicBezTo>
                      <a:pt x="226980" y="46410"/>
                      <a:pt x="168808" y="106713"/>
                      <a:pt x="168808" y="180507"/>
                    </a:cubicBezTo>
                    <a:cubicBezTo>
                      <a:pt x="168808" y="254199"/>
                      <a:pt x="226980" y="314502"/>
                      <a:pt x="299872" y="318428"/>
                    </a:cubicBezTo>
                    <a:lnTo>
                      <a:pt x="299872" y="311381"/>
                    </a:lnTo>
                    <a:cubicBezTo>
                      <a:pt x="277390" y="308864"/>
                      <a:pt x="260553" y="303931"/>
                      <a:pt x="249564" y="296683"/>
                    </a:cubicBezTo>
                    <a:cubicBezTo>
                      <a:pt x="230005" y="283596"/>
                      <a:pt x="220427" y="261246"/>
                      <a:pt x="220729" y="229635"/>
                    </a:cubicBezTo>
                    <a:lnTo>
                      <a:pt x="266904" y="229635"/>
                    </a:lnTo>
                    <a:cubicBezTo>
                      <a:pt x="268518" y="244031"/>
                      <a:pt x="270736" y="253696"/>
                      <a:pt x="273659" y="258528"/>
                    </a:cubicBezTo>
                    <a:cubicBezTo>
                      <a:pt x="278095" y="266179"/>
                      <a:pt x="286867" y="271112"/>
                      <a:pt x="299872" y="273428"/>
                    </a:cubicBezTo>
                    <a:lnTo>
                      <a:pt x="299872" y="200440"/>
                    </a:lnTo>
                    <a:lnTo>
                      <a:pt x="285959" y="196312"/>
                    </a:lnTo>
                    <a:cubicBezTo>
                      <a:pt x="264182" y="189970"/>
                      <a:pt x="248757" y="181010"/>
                      <a:pt x="239784" y="169634"/>
                    </a:cubicBezTo>
                    <a:cubicBezTo>
                      <a:pt x="230811" y="158258"/>
                      <a:pt x="226375" y="144466"/>
                      <a:pt x="226375" y="128459"/>
                    </a:cubicBezTo>
                    <a:cubicBezTo>
                      <a:pt x="226375" y="117787"/>
                      <a:pt x="228089" y="108223"/>
                      <a:pt x="231618" y="99566"/>
                    </a:cubicBezTo>
                    <a:cubicBezTo>
                      <a:pt x="235046" y="90908"/>
                      <a:pt x="239986" y="83357"/>
                      <a:pt x="246237" y="77115"/>
                    </a:cubicBezTo>
                    <a:cubicBezTo>
                      <a:pt x="254302" y="69062"/>
                      <a:pt x="263376" y="63424"/>
                      <a:pt x="273256" y="60404"/>
                    </a:cubicBezTo>
                    <a:cubicBezTo>
                      <a:pt x="279406" y="58390"/>
                      <a:pt x="288177" y="56981"/>
                      <a:pt x="299872" y="56075"/>
                    </a:cubicBezTo>
                    <a:close/>
                    <a:moveTo>
                      <a:pt x="307333" y="0"/>
                    </a:moveTo>
                    <a:cubicBezTo>
                      <a:pt x="407043" y="0"/>
                      <a:pt x="488101" y="80941"/>
                      <a:pt x="488101" y="180507"/>
                    </a:cubicBezTo>
                    <a:cubicBezTo>
                      <a:pt x="488101" y="279971"/>
                      <a:pt x="407043" y="361013"/>
                      <a:pt x="307333" y="361013"/>
                    </a:cubicBezTo>
                    <a:cubicBezTo>
                      <a:pt x="207724" y="361013"/>
                      <a:pt x="126665" y="279971"/>
                      <a:pt x="126665" y="180507"/>
                    </a:cubicBezTo>
                    <a:cubicBezTo>
                      <a:pt x="126665" y="80941"/>
                      <a:pt x="207724" y="0"/>
                      <a:pt x="3073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109954" y="2739332"/>
              <a:ext cx="653802" cy="653803"/>
              <a:chOff x="4792557" y="2249137"/>
              <a:chExt cx="648072" cy="648072"/>
            </a:xfrm>
          </p:grpSpPr>
          <p:sp>
            <p:nvSpPr>
              <p:cNvPr id="25" name="íṡľíḍè-Oval 35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solidFill>
                <a:srgbClr val="91199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26" name="íṡľíḍè-任意多边形: 形状 21"/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655322" y="4579844"/>
              <a:ext cx="653802" cy="653803"/>
              <a:chOff x="3909160" y="2249137"/>
              <a:chExt cx="648072" cy="648072"/>
            </a:xfrm>
          </p:grpSpPr>
          <p:sp>
            <p:nvSpPr>
              <p:cNvPr id="23" name="íṡľíḍè-Oval 33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rgbClr val="91199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24" name="íṡľíḍè-任意多边形: 形状 24"/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859701" y="3655582"/>
              <a:ext cx="653802" cy="653803"/>
              <a:chOff x="5675954" y="2249137"/>
              <a:chExt cx="648072" cy="648072"/>
            </a:xfrm>
          </p:grpSpPr>
          <p:sp>
            <p:nvSpPr>
              <p:cNvPr id="21" name="íṡľíḍè-Oval 23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rgbClr val="FFC51A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22" name="íṡľíḍè-任意多边形: 形状 45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6312545" y="1977533"/>
            <a:ext cx="2114550" cy="503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30756" y="1743706"/>
            <a:ext cx="3042615" cy="237183"/>
          </a:xfrm>
          <a:prstGeom prst="rect">
            <a:avLst/>
          </a:prstGeom>
        </p:spPr>
        <p:txBody>
          <a:bodyPr wrap="none" lIns="0" tIns="0" rIns="0" bIns="0">
            <a:normAutofit fontScale="92500" lnSpcReduction="10000"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FZHei-B01S" panose="02010601030101010101" pitchFamily="2" charset="-122"/>
              </a:rPr>
              <a:t>添加标题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FZHei-B01S" panose="02010601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356988" y="2852257"/>
            <a:ext cx="2114550" cy="503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03870" y="2604367"/>
            <a:ext cx="3042615" cy="237183"/>
          </a:xfrm>
          <a:prstGeom prst="rect">
            <a:avLst/>
          </a:prstGeom>
        </p:spPr>
        <p:txBody>
          <a:bodyPr wrap="none" lIns="0" tIns="0" rIns="0" bIns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ZHei-B01S" panose="02010601030101010101" pitchFamily="2" charset="-122"/>
              </a:rPr>
              <a:t>添加标题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FZHei-B01S" panose="02010601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70838" y="4797162"/>
            <a:ext cx="2114550" cy="503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9049" y="4563335"/>
            <a:ext cx="3042615" cy="237183"/>
          </a:xfrm>
          <a:prstGeom prst="rect">
            <a:avLst/>
          </a:prstGeom>
        </p:spPr>
        <p:txBody>
          <a:bodyPr wrap="none" lIns="0" tIns="0" rIns="0" bIns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ZHei-B01S" panose="02010601030101010101" pitchFamily="2" charset="-122"/>
              </a:rPr>
              <a:t>添加标题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FZHei-B01S" panose="02010601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30675" y="4802121"/>
            <a:ext cx="2114550" cy="503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548886" y="4568294"/>
            <a:ext cx="3042615" cy="237183"/>
          </a:xfrm>
          <a:prstGeom prst="rect">
            <a:avLst/>
          </a:prstGeom>
        </p:spPr>
        <p:txBody>
          <a:bodyPr wrap="none" lIns="0" tIns="0" rIns="0" bIns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ZHei-B01S" panose="02010601030101010101" pitchFamily="2" charset="-122"/>
              </a:rPr>
              <a:t>添加标题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FZHei-B01S" panose="02010601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046253" y="3884272"/>
            <a:ext cx="2114550" cy="503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064464" y="3650445"/>
            <a:ext cx="3042615" cy="237183"/>
          </a:xfrm>
          <a:prstGeom prst="rect">
            <a:avLst/>
          </a:prstGeom>
        </p:spPr>
        <p:txBody>
          <a:bodyPr wrap="none" lIns="0" tIns="0" rIns="0" bIns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ZHei-B01S" panose="02010601030101010101" pitchFamily="2" charset="-122"/>
              </a:rPr>
              <a:t>添加标题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FZHei-B01S" panose="02010601030101010101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45" name="文本框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47" name="直接连接符 4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20071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研究方法及过程</a:t>
              </a:r>
              <a:endParaRPr lang="zh-CN" altLang="en-US" sz="2800" b="1" dirty="0">
                <a:solidFill>
                  <a:srgbClr val="E200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箭头3"/>
          <p:cNvSpPr>
            <a:spLocks noChangeArrowheads="1"/>
          </p:cNvSpPr>
          <p:nvPr/>
        </p:nvSpPr>
        <p:spPr bwMode="auto">
          <a:xfrm flipV="1">
            <a:off x="1992873" y="3879076"/>
            <a:ext cx="1092052" cy="1521884"/>
          </a:xfrm>
          <a:custGeom>
            <a:avLst/>
            <a:gdLst/>
            <a:ahLst/>
            <a:cxnLst>
              <a:cxn ang="0">
                <a:pos x="118" y="1044"/>
              </a:cxn>
              <a:cxn ang="0">
                <a:pos x="128" y="340"/>
              </a:cxn>
              <a:cxn ang="0">
                <a:pos x="264" y="210"/>
              </a:cxn>
              <a:cxn ang="0">
                <a:pos x="720" y="202"/>
              </a:cxn>
              <a:cxn ang="0">
                <a:pos x="720" y="320"/>
              </a:cxn>
              <a:cxn ang="0">
                <a:pos x="933" y="153"/>
              </a:cxn>
              <a:cxn ang="0">
                <a:pos x="712" y="0"/>
              </a:cxn>
              <a:cxn ang="0">
                <a:pos x="714" y="92"/>
              </a:cxn>
              <a:cxn ang="0">
                <a:pos x="234" y="94"/>
              </a:cxn>
              <a:cxn ang="0">
                <a:pos x="0" y="298"/>
              </a:cxn>
              <a:cxn ang="0">
                <a:pos x="0" y="1058"/>
              </a:cxn>
              <a:cxn ang="0">
                <a:pos x="118" y="1044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wrap="none" lIns="82815" tIns="41405" rIns="82815" bIns="41405" anchor="ctr"/>
          <a:lstStyle/>
          <a:p>
            <a:pPr defTabSz="1219200"/>
            <a:endParaRPr lang="zh-CN" altLang="en-US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箭头2"/>
          <p:cNvSpPr>
            <a:spLocks noChangeArrowheads="1"/>
          </p:cNvSpPr>
          <p:nvPr/>
        </p:nvSpPr>
        <p:spPr bwMode="auto">
          <a:xfrm rot="-5400000">
            <a:off x="2280680" y="3246280"/>
            <a:ext cx="325967" cy="1299457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wrap="none" lIns="82815" tIns="41405" rIns="82815" bIns="41405" anchor="ctr"/>
          <a:lstStyle/>
          <a:p>
            <a:pPr defTabSz="1219200"/>
            <a:endParaRPr lang="zh-CN" altLang="en-US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箭头1"/>
          <p:cNvSpPr>
            <a:spLocks noChangeArrowheads="1"/>
          </p:cNvSpPr>
          <p:nvPr/>
        </p:nvSpPr>
        <p:spPr bwMode="auto">
          <a:xfrm>
            <a:off x="1986524" y="2217492"/>
            <a:ext cx="1092052" cy="1763183"/>
          </a:xfrm>
          <a:custGeom>
            <a:avLst/>
            <a:gdLst/>
            <a:ahLst/>
            <a:cxnLst>
              <a:cxn ang="0">
                <a:pos x="118" y="1044"/>
              </a:cxn>
              <a:cxn ang="0">
                <a:pos x="128" y="340"/>
              </a:cxn>
              <a:cxn ang="0">
                <a:pos x="264" y="210"/>
              </a:cxn>
              <a:cxn ang="0">
                <a:pos x="720" y="202"/>
              </a:cxn>
              <a:cxn ang="0">
                <a:pos x="720" y="320"/>
              </a:cxn>
              <a:cxn ang="0">
                <a:pos x="933" y="153"/>
              </a:cxn>
              <a:cxn ang="0">
                <a:pos x="712" y="0"/>
              </a:cxn>
              <a:cxn ang="0">
                <a:pos x="714" y="92"/>
              </a:cxn>
              <a:cxn ang="0">
                <a:pos x="234" y="94"/>
              </a:cxn>
              <a:cxn ang="0">
                <a:pos x="0" y="298"/>
              </a:cxn>
              <a:cxn ang="0">
                <a:pos x="0" y="1058"/>
              </a:cxn>
              <a:cxn ang="0">
                <a:pos x="118" y="1044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wrap="none" lIns="82815" tIns="41405" rIns="82815" bIns="41405" anchor="ctr"/>
          <a:lstStyle/>
          <a:p>
            <a:pPr defTabSz="1219200"/>
            <a:endParaRPr lang="zh-CN" altLang="en-US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1"/>
          <p:cNvSpPr>
            <a:spLocks noChangeArrowheads="1"/>
          </p:cNvSpPr>
          <p:nvPr/>
        </p:nvSpPr>
        <p:spPr bwMode="auto">
          <a:xfrm>
            <a:off x="4454224" y="1830141"/>
            <a:ext cx="5911053" cy="1195917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bg1">
                <a:lumMod val="75000"/>
              </a:schemeClr>
            </a:solidFill>
            <a:round/>
          </a:ln>
        </p:spPr>
        <p:txBody>
          <a:bodyPr lIns="82815" tIns="41405" rIns="82815" bIns="41405" anchor="ctr"/>
          <a:lstStyle/>
          <a:p>
            <a:pPr>
              <a:lnSpc>
                <a:spcPts val="2000"/>
              </a:lnSpc>
            </a:pP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1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标题1"/>
          <p:cNvSpPr>
            <a:spLocks noChangeArrowheads="1"/>
          </p:cNvSpPr>
          <p:nvPr/>
        </p:nvSpPr>
        <p:spPr bwMode="auto">
          <a:xfrm>
            <a:off x="3211909" y="1823790"/>
            <a:ext cx="1242315" cy="1202267"/>
          </a:xfrm>
          <a:prstGeom prst="roundRect">
            <a:avLst>
              <a:gd name="adj" fmla="val 11921"/>
            </a:avLst>
          </a:prstGeom>
          <a:solidFill>
            <a:srgbClr val="FFC51A"/>
          </a:solidFill>
          <a:ln w="25400">
            <a:noFill/>
            <a:round/>
          </a:ln>
        </p:spPr>
        <p:txBody>
          <a:bodyPr lIns="82815" tIns="41405" rIns="82815" bIns="41405" anchor="ctr"/>
          <a:lstStyle/>
          <a:p>
            <a:pPr algn="ctr" defTabSz="1219200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2"/>
          <p:cNvSpPr>
            <a:spLocks noChangeArrowheads="1"/>
          </p:cNvSpPr>
          <p:nvPr/>
        </p:nvSpPr>
        <p:spPr bwMode="auto">
          <a:xfrm>
            <a:off x="4454224" y="3282173"/>
            <a:ext cx="5911053" cy="119380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bg1">
                <a:lumMod val="75000"/>
              </a:schemeClr>
            </a:solidFill>
            <a:round/>
          </a:ln>
        </p:spPr>
        <p:txBody>
          <a:bodyPr lIns="82815" tIns="41405" rIns="82815" bIns="41405" anchor="ctr"/>
          <a:lstStyle/>
          <a:p>
            <a:pPr>
              <a:lnSpc>
                <a:spcPts val="2000"/>
              </a:lnSpc>
            </a:pP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1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标题2"/>
          <p:cNvSpPr>
            <a:spLocks noChangeArrowheads="1"/>
          </p:cNvSpPr>
          <p:nvPr/>
        </p:nvSpPr>
        <p:spPr bwMode="auto">
          <a:xfrm>
            <a:off x="3211909" y="3282173"/>
            <a:ext cx="1242315" cy="1193800"/>
          </a:xfrm>
          <a:prstGeom prst="roundRect">
            <a:avLst>
              <a:gd name="adj" fmla="val 11921"/>
            </a:avLst>
          </a:prstGeom>
          <a:solidFill>
            <a:srgbClr val="E8880C"/>
          </a:solidFill>
          <a:ln w="25400">
            <a:noFill/>
            <a:round/>
          </a:ln>
        </p:spPr>
        <p:txBody>
          <a:bodyPr lIns="82815" tIns="41405" rIns="82815" bIns="41405" anchor="ctr"/>
          <a:lstStyle/>
          <a:p>
            <a:pPr algn="ctr" defTabSz="1219200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3"/>
          <p:cNvSpPr>
            <a:spLocks noChangeArrowheads="1"/>
          </p:cNvSpPr>
          <p:nvPr/>
        </p:nvSpPr>
        <p:spPr bwMode="auto">
          <a:xfrm>
            <a:off x="4454224" y="4723625"/>
            <a:ext cx="5911053" cy="118110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bg1">
                <a:lumMod val="75000"/>
              </a:schemeClr>
            </a:solidFill>
            <a:round/>
          </a:ln>
        </p:spPr>
        <p:txBody>
          <a:bodyPr lIns="82815" tIns="41405" rIns="82815" bIns="41405" anchor="ctr"/>
          <a:lstStyle/>
          <a:p>
            <a:pPr>
              <a:lnSpc>
                <a:spcPts val="2000"/>
              </a:lnSpc>
            </a:pP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1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标题3"/>
          <p:cNvSpPr>
            <a:spLocks noChangeArrowheads="1"/>
          </p:cNvSpPr>
          <p:nvPr/>
        </p:nvSpPr>
        <p:spPr bwMode="auto">
          <a:xfrm>
            <a:off x="3211909" y="4723625"/>
            <a:ext cx="1242315" cy="1181100"/>
          </a:xfrm>
          <a:prstGeom prst="roundRect">
            <a:avLst>
              <a:gd name="adj" fmla="val 11921"/>
            </a:avLst>
          </a:prstGeom>
          <a:solidFill>
            <a:srgbClr val="EE3978"/>
          </a:solidFill>
          <a:ln w="25400">
            <a:noFill/>
            <a:round/>
          </a:ln>
        </p:spPr>
        <p:txBody>
          <a:bodyPr lIns="82815" tIns="41405" rIns="82815" bIns="41405" anchor="ctr"/>
          <a:lstStyle/>
          <a:p>
            <a:pPr algn="ctr" defTabSz="1219200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432033" y="3282173"/>
            <a:ext cx="1191523" cy="1193800"/>
          </a:xfrm>
          <a:prstGeom prst="ellipse">
            <a:avLst/>
          </a:prstGeom>
          <a:solidFill>
            <a:srgbClr val="911991"/>
          </a:solidFill>
          <a:ln w="9525">
            <a:noFill/>
            <a:round/>
          </a:ln>
        </p:spPr>
        <p:txBody>
          <a:bodyPr lIns="82815" tIns="41405" rIns="82815" bIns="41405" anchor="ctr"/>
          <a:lstStyle/>
          <a:p>
            <a:pPr algn="ctr" defTabSz="1219200">
              <a:lnSpc>
                <a:spcPct val="120000"/>
              </a:lnSpc>
            </a:pPr>
            <a:r>
              <a:rPr lang="zh-CN" altLang="en-US" sz="253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53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186833" y="433276"/>
            <a:ext cx="5818334" cy="774416"/>
            <a:chOff x="3186833" y="266869"/>
            <a:chExt cx="5818334" cy="774416"/>
          </a:xfrm>
        </p:grpSpPr>
        <p:sp>
          <p:nvSpPr>
            <p:cNvPr id="21" name="文本框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 txBox="1">
              <a:spLocks noChangeArrowheads="1"/>
            </p:cNvSpPr>
            <p:nvPr/>
          </p:nvSpPr>
          <p:spPr bwMode="auto">
            <a:xfrm>
              <a:off x="3954226" y="725451"/>
              <a:ext cx="4283545" cy="25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defTabSz="457200">
                <a:lnSpc>
                  <a:spcPct val="120000"/>
                </a:lnSpc>
                <a:defRPr sz="1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Arial" panose="020B0604020202020204" pitchFamily="34" charset="0"/>
                </a:rPr>
                <a:t>print the presentation and make it into a film to be used in a wider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cxnSp>
          <p:nvCxnSpPr>
            <p:cNvPr id="22" name="直接连接符 2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186833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215110" y="546935"/>
              <a:ext cx="1790057" cy="0"/>
            </a:xfrm>
            <a:prstGeom prst="line">
              <a:avLst/>
            </a:prstGeom>
            <a:ln w="1270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CxnSpPr/>
            <p:nvPr/>
          </p:nvCxnSpPr>
          <p:spPr>
            <a:xfrm>
              <a:off x="5995988" y="1041285"/>
              <a:ext cx="200025" cy="0"/>
            </a:xfrm>
            <a:prstGeom prst="line">
              <a:avLst/>
            </a:prstGeom>
            <a:ln w="19050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SpPr/>
            <p:nvPr/>
          </p:nvSpPr>
          <p:spPr>
            <a:xfrm>
              <a:off x="4388210" y="266869"/>
              <a:ext cx="33757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20071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研究方法及过程</a:t>
              </a:r>
              <a:endParaRPr lang="zh-CN" altLang="en-US" sz="2800" b="1" dirty="0">
                <a:solidFill>
                  <a:srgbClr val="E200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MH" val="20170730164240"/>
  <p:tag name="MH_LIBRARY" val="CONTENTS"/>
  <p:tag name="MH_TYPE" val="OTHERS"/>
  <p:tag name="ID" val="553518"/>
  <p:tag name="PA" val="v3.2.0"/>
</p:tagLst>
</file>

<file path=ppt/tags/tag4.xml><?xml version="1.0" encoding="utf-8"?>
<p:tagLst xmlns:p="http://schemas.openxmlformats.org/presentationml/2006/main">
  <p:tag name="MH" val="20170730164240"/>
  <p:tag name="MH_LIBRARY" val="CONTENTS"/>
  <p:tag name="MH_TYPE" val="OTHERS"/>
  <p:tag name="ID" val="553518"/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ISPRING_PRESENTATION_TITLE" val="水彩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4694</Words>
  <Application>WPS 演示</Application>
  <PresentationFormat>宽屏</PresentationFormat>
  <Paragraphs>351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3" baseType="lpstr">
      <vt:lpstr>Arial</vt:lpstr>
      <vt:lpstr>宋体</vt:lpstr>
      <vt:lpstr>Wingdings</vt:lpstr>
      <vt:lpstr>FZHei-B01S</vt:lpstr>
      <vt:lpstr>微软雅黑</vt:lpstr>
      <vt:lpstr>Century Gothic</vt:lpstr>
      <vt:lpstr>Calibri</vt:lpstr>
      <vt:lpstr>等线</vt:lpstr>
      <vt:lpstr>Gill Sans</vt:lpstr>
      <vt:lpstr>萝莉体 第二版</vt:lpstr>
      <vt:lpstr>Arial Unicode MS</vt:lpstr>
      <vt:lpstr>等线 Light</vt:lpstr>
      <vt:lpstr>Open Sans</vt:lpstr>
      <vt:lpstr>Segoe Print</vt:lpstr>
      <vt:lpstr>Open Sans</vt:lpstr>
      <vt:lpstr>方正黑体简体</vt:lpstr>
      <vt:lpstr>Calibri</vt:lpstr>
      <vt:lpstr>Times New Roman</vt:lpstr>
      <vt:lpstr>Calibri Light</vt:lpstr>
      <vt:lpstr>方正宋刻本秀楷简体</vt:lpstr>
      <vt:lpstr>Microsoft YaHei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</dc:title>
  <dc:creator>Anzichen</dc:creator>
  <cp:lastModifiedBy>一颗苹果</cp:lastModifiedBy>
  <cp:revision>8</cp:revision>
  <dcterms:created xsi:type="dcterms:W3CDTF">2018-11-25T13:01:00Z</dcterms:created>
  <dcterms:modified xsi:type="dcterms:W3CDTF">2021-09-13T03:14:02Z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80EF6064338A47F58FFDBA907FF78FC3</vt:lpwstr>
  </property>
  <property fmtid="{D5CDD505-2E9C-101B-9397-08002B2CF9AE}" pid="3" name="KSOProductBuildVer">
    <vt:lpwstr>2052-11.1.0.10700</vt:lpwstr>
  </property>
</Properties>
</file>