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6" r:id="rId6"/>
    <p:sldId id="265" r:id="rId7"/>
    <p:sldId id="262" r:id="rId8"/>
    <p:sldId id="267" r:id="rId9"/>
    <p:sldId id="268" r:id="rId10"/>
    <p:sldId id="263" r:id="rId11"/>
    <p:sldId id="269" r:id="rId12"/>
    <p:sldId id="270" r:id="rId13"/>
    <p:sldId id="264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878"/>
    <a:srgbClr val="A57F73"/>
    <a:srgbClr val="B18F85"/>
    <a:srgbClr val="8C665A"/>
    <a:srgbClr val="E7D9D0"/>
    <a:srgbClr val="744B43"/>
    <a:srgbClr val="FDFDFD"/>
    <a:srgbClr val="F9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234"/>
      </p:cViewPr>
      <p:guideLst>
        <p:guide orient="horz" pos="27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2219459" y="3195193"/>
            <a:ext cx="7753081" cy="180304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2219458" y="2361235"/>
            <a:ext cx="775308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7200" kern="100" dirty="0">
                <a:solidFill>
                  <a:srgbClr val="8C665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MORANDI</a:t>
            </a:r>
            <a:endParaRPr lang="zh-CN" altLang="en-US" sz="6000" kern="100" dirty="0">
              <a:solidFill>
                <a:srgbClr val="8C665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9900" y="3527697"/>
            <a:ext cx="618911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BUSINESS WORK SCHEDULE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3559" y="3840851"/>
            <a:ext cx="6114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站酷小薇LOGO体" panose="02010600010101010101" pitchFamily="2" charset="-122"/>
                <a:cs typeface="Calibri" panose="020F0502020204030204" pitchFamily="34" charset="0"/>
              </a:rPr>
              <a:t>Distant Time by Rabindranath. I know not from what distant time .thou art ever coming nearer to meet me thou art ever coming nearer to meet me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站酷小薇LOGO体" panose="02010600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矩形: 圆角 27"/>
          <p:cNvSpPr/>
          <p:nvPr/>
        </p:nvSpPr>
        <p:spPr>
          <a:xfrm>
            <a:off x="5229717" y="4688260"/>
            <a:ext cx="1762415" cy="342692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771525" y="265510"/>
            <a:ext cx="466725" cy="2240160"/>
            <a:chOff x="-714375" y="2352675"/>
            <a:chExt cx="466725" cy="2240160"/>
          </a:xfrm>
        </p:grpSpPr>
        <p:sp>
          <p:nvSpPr>
            <p:cNvPr id="3" name="椭圆 2"/>
            <p:cNvSpPr/>
            <p:nvPr/>
          </p:nvSpPr>
          <p:spPr>
            <a:xfrm>
              <a:off x="-714375" y="2352675"/>
              <a:ext cx="466725" cy="466725"/>
            </a:xfrm>
            <a:prstGeom prst="ellipse">
              <a:avLst/>
            </a:prstGeom>
            <a:solidFill>
              <a:srgbClr val="E7D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714375" y="2943820"/>
              <a:ext cx="466725" cy="466725"/>
            </a:xfrm>
            <a:prstGeom prst="ellipse">
              <a:avLst/>
            </a:prstGeom>
            <a:solidFill>
              <a:srgbClr val="D7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714375" y="3534965"/>
              <a:ext cx="466725" cy="466725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714375" y="4126110"/>
              <a:ext cx="466725" cy="466725"/>
            </a:xfrm>
            <a:prstGeom prst="ellipse">
              <a:avLst/>
            </a:prstGeom>
            <a:solidFill>
              <a:srgbClr val="8C6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42570" y="310982"/>
            <a:ext cx="2906859" cy="891934"/>
            <a:chOff x="4642570" y="222491"/>
            <a:chExt cx="2906859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市场状况概况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42570" y="700767"/>
              <a:ext cx="290685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Overview of market conditions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椭圆 2"/>
          <p:cNvSpPr/>
          <p:nvPr/>
        </p:nvSpPr>
        <p:spPr>
          <a:xfrm>
            <a:off x="1596058" y="2272817"/>
            <a:ext cx="1279663" cy="1279663"/>
          </a:xfrm>
          <a:prstGeom prst="ellipse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771525" y="265510"/>
            <a:ext cx="466725" cy="2240160"/>
            <a:chOff x="-714375" y="2352675"/>
            <a:chExt cx="466725" cy="2240160"/>
          </a:xfrm>
        </p:grpSpPr>
        <p:sp>
          <p:nvSpPr>
            <p:cNvPr id="14" name="椭圆 13"/>
            <p:cNvSpPr/>
            <p:nvPr/>
          </p:nvSpPr>
          <p:spPr>
            <a:xfrm>
              <a:off x="-714375" y="2352675"/>
              <a:ext cx="466725" cy="466725"/>
            </a:xfrm>
            <a:prstGeom prst="ellipse">
              <a:avLst/>
            </a:prstGeom>
            <a:solidFill>
              <a:srgbClr val="E7D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-714375" y="2943820"/>
              <a:ext cx="466725" cy="466725"/>
            </a:xfrm>
            <a:prstGeom prst="ellipse">
              <a:avLst/>
            </a:prstGeom>
            <a:solidFill>
              <a:srgbClr val="D7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-714375" y="3534965"/>
              <a:ext cx="466725" cy="466725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-714375" y="4126110"/>
              <a:ext cx="466725" cy="466725"/>
            </a:xfrm>
            <a:prstGeom prst="ellipse">
              <a:avLst/>
            </a:prstGeom>
            <a:solidFill>
              <a:srgbClr val="8C6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/>
          <p:cNvSpPr/>
          <p:nvPr/>
        </p:nvSpPr>
        <p:spPr>
          <a:xfrm>
            <a:off x="1510765" y="2187524"/>
            <a:ext cx="1450248" cy="1450248"/>
          </a:xfrm>
          <a:prstGeom prst="ellipse">
            <a:avLst/>
          </a:prstGeom>
          <a:noFill/>
          <a:ln>
            <a:solidFill>
              <a:srgbClr val="E7D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半闭框 8"/>
          <p:cNvSpPr/>
          <p:nvPr/>
        </p:nvSpPr>
        <p:spPr>
          <a:xfrm rot="8100000">
            <a:off x="3063594" y="2664998"/>
            <a:ext cx="495300" cy="495300"/>
          </a:xfrm>
          <a:prstGeom prst="halfFrame">
            <a:avLst>
              <a:gd name="adj1" fmla="val 18750"/>
              <a:gd name="adj2" fmla="val 1666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161738" y="2272817"/>
            <a:ext cx="1279663" cy="1279663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076445" y="2187524"/>
            <a:ext cx="1450248" cy="1450248"/>
          </a:xfrm>
          <a:prstGeom prst="ellipse">
            <a:avLst/>
          </a:prstGeom>
          <a:noFill/>
          <a:ln>
            <a:solidFill>
              <a:srgbClr val="D79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半闭框 20"/>
          <p:cNvSpPr/>
          <p:nvPr/>
        </p:nvSpPr>
        <p:spPr>
          <a:xfrm rot="8100000">
            <a:off x="5629274" y="2664998"/>
            <a:ext cx="495300" cy="495300"/>
          </a:xfrm>
          <a:prstGeom prst="halfFrame">
            <a:avLst>
              <a:gd name="adj1" fmla="val 18750"/>
              <a:gd name="adj2" fmla="val 1666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727418" y="2272817"/>
            <a:ext cx="1279663" cy="1279663"/>
          </a:xfrm>
          <a:prstGeom prst="ellipse">
            <a:avLst/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642125" y="2187524"/>
            <a:ext cx="1450248" cy="1450248"/>
          </a:xfrm>
          <a:prstGeom prst="ellipse">
            <a:avLst/>
          </a:pr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半闭框 23"/>
          <p:cNvSpPr/>
          <p:nvPr/>
        </p:nvSpPr>
        <p:spPr>
          <a:xfrm rot="8100000">
            <a:off x="8194954" y="2664998"/>
            <a:ext cx="495300" cy="495300"/>
          </a:xfrm>
          <a:prstGeom prst="halfFrame">
            <a:avLst>
              <a:gd name="adj1" fmla="val 18750"/>
              <a:gd name="adj2" fmla="val 1666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293098" y="2272817"/>
            <a:ext cx="1279663" cy="1279663"/>
          </a:xfrm>
          <a:prstGeom prst="ellipse">
            <a:avLst/>
          </a:prstGeom>
          <a:solidFill>
            <a:srgbClr val="74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207805" y="2187524"/>
            <a:ext cx="1450248" cy="1450248"/>
          </a:xfrm>
          <a:prstGeom prst="ellipse">
            <a:avLst/>
          </a:prstGeom>
          <a:noFill/>
          <a:ln>
            <a:solidFill>
              <a:srgbClr val="744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277294" y="392430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市场状况概况</a:t>
            </a:r>
            <a:endParaRPr lang="zh-CN" altLang="en-US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55550" y="4293632"/>
            <a:ext cx="225569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034416" y="5765953"/>
            <a:ext cx="366619" cy="0"/>
          </a:xfrm>
          <a:prstGeom prst="line">
            <a:avLst/>
          </a:prstGeom>
          <a:ln w="19050">
            <a:solidFill>
              <a:srgbClr val="E7D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854643" y="392430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</a:lstStyle>
          <a:p>
            <a:r>
              <a:rPr lang="zh-CN" altLang="en-US" dirty="0"/>
              <a:t>市场状况概况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3632899" y="4293632"/>
            <a:ext cx="225569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4611765" y="5765953"/>
            <a:ext cx="366619" cy="0"/>
          </a:xfrm>
          <a:prstGeom prst="line">
            <a:avLst/>
          </a:prstGeom>
          <a:ln w="19050">
            <a:solidFill>
              <a:srgbClr val="D79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423199" y="392430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</a:lstStyle>
          <a:p>
            <a:r>
              <a:rPr lang="zh-CN" altLang="en-US" dirty="0"/>
              <a:t>市场状况概况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6201455" y="4293632"/>
            <a:ext cx="225569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180321" y="5765953"/>
            <a:ext cx="366619" cy="0"/>
          </a:xfrm>
          <a:prstGeom prst="line">
            <a:avLst/>
          </a:prstGeom>
          <a:ln w="19050">
            <a:solidFill>
              <a:srgbClr val="B18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991147" y="392430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</a:lstStyle>
          <a:p>
            <a:r>
              <a:rPr lang="zh-CN" altLang="en-US" dirty="0"/>
              <a:t>市场状况概况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8769403" y="4293632"/>
            <a:ext cx="225569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748269" y="5765953"/>
            <a:ext cx="366619" cy="0"/>
          </a:xfrm>
          <a:prstGeom prst="line">
            <a:avLst/>
          </a:prstGeom>
          <a:ln w="19050">
            <a:solidFill>
              <a:srgbClr val="744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4586691" y="2704265"/>
            <a:ext cx="416766" cy="416766"/>
            <a:chOff x="10938141" y="4952007"/>
            <a:chExt cx="276994" cy="276994"/>
          </a:xfrm>
        </p:grpSpPr>
        <p:sp>
          <p:nvSpPr>
            <p:cNvPr id="66" name="Freeform 5"/>
            <p:cNvSpPr/>
            <p:nvPr/>
          </p:nvSpPr>
          <p:spPr>
            <a:xfrm>
              <a:off x="10949111" y="4952007"/>
              <a:ext cx="255054" cy="9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9"/>
                  </a:moveTo>
                  <a:lnTo>
                    <a:pt x="10839" y="0"/>
                  </a:lnTo>
                  <a:lnTo>
                    <a:pt x="0" y="190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05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7" name="Rectangle 6"/>
            <p:cNvSpPr/>
            <p:nvPr/>
          </p:nvSpPr>
          <p:spPr>
            <a:xfrm>
              <a:off x="10938141" y="5198833"/>
              <a:ext cx="276994" cy="301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8" name="Rectangle 7"/>
            <p:cNvSpPr/>
            <p:nvPr/>
          </p:nvSpPr>
          <p:spPr>
            <a:xfrm>
              <a:off x="10958253" y="5153125"/>
              <a:ext cx="237685" cy="329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9" name="Rectangle 8"/>
            <p:cNvSpPr/>
            <p:nvPr/>
          </p:nvSpPr>
          <p:spPr>
            <a:xfrm>
              <a:off x="10979279" y="5058051"/>
              <a:ext cx="43881" cy="850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70" name="Rectangle 9"/>
            <p:cNvSpPr/>
            <p:nvPr/>
          </p:nvSpPr>
          <p:spPr>
            <a:xfrm>
              <a:off x="11131031" y="5058051"/>
              <a:ext cx="42967" cy="850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71" name="Rectangle 10"/>
            <p:cNvSpPr/>
            <p:nvPr/>
          </p:nvSpPr>
          <p:spPr>
            <a:xfrm>
              <a:off x="11055155" y="5058051"/>
              <a:ext cx="42967" cy="850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723195" y="2751031"/>
            <a:ext cx="416766" cy="305355"/>
            <a:chOff x="5403758" y="2773540"/>
            <a:chExt cx="276994" cy="202947"/>
          </a:xfrm>
        </p:grpSpPr>
        <p:sp>
          <p:nvSpPr>
            <p:cNvPr id="73" name="Freeform 144"/>
            <p:cNvSpPr/>
            <p:nvPr/>
          </p:nvSpPr>
          <p:spPr>
            <a:xfrm>
              <a:off x="5466835" y="2829305"/>
              <a:ext cx="213917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7" y="6035"/>
                  </a:moveTo>
                  <a:cubicBezTo>
                    <a:pt x="17673" y="2541"/>
                    <a:pt x="15273" y="0"/>
                    <a:pt x="12655" y="0"/>
                  </a:cubicBezTo>
                  <a:cubicBezTo>
                    <a:pt x="10691" y="0"/>
                    <a:pt x="8727" y="1271"/>
                    <a:pt x="7636" y="3812"/>
                  </a:cubicBezTo>
                  <a:cubicBezTo>
                    <a:pt x="7200" y="3176"/>
                    <a:pt x="6545" y="2541"/>
                    <a:pt x="5673" y="2541"/>
                  </a:cubicBezTo>
                  <a:cubicBezTo>
                    <a:pt x="3927" y="2541"/>
                    <a:pt x="2618" y="4765"/>
                    <a:pt x="2618" y="7306"/>
                  </a:cubicBezTo>
                  <a:cubicBezTo>
                    <a:pt x="2618" y="7624"/>
                    <a:pt x="2618" y="8259"/>
                    <a:pt x="2618" y="8576"/>
                  </a:cubicBezTo>
                  <a:cubicBezTo>
                    <a:pt x="1091" y="9529"/>
                    <a:pt x="0" y="12071"/>
                    <a:pt x="0" y="14612"/>
                  </a:cubicBezTo>
                  <a:cubicBezTo>
                    <a:pt x="0" y="18424"/>
                    <a:pt x="1964" y="21600"/>
                    <a:pt x="4582" y="21600"/>
                  </a:cubicBezTo>
                  <a:cubicBezTo>
                    <a:pt x="16145" y="21600"/>
                    <a:pt x="16145" y="21600"/>
                    <a:pt x="16145" y="21600"/>
                  </a:cubicBezTo>
                  <a:cubicBezTo>
                    <a:pt x="19200" y="21600"/>
                    <a:pt x="21600" y="18106"/>
                    <a:pt x="21600" y="13659"/>
                  </a:cubicBezTo>
                  <a:cubicBezTo>
                    <a:pt x="21600" y="10165"/>
                    <a:pt x="20291" y="7306"/>
                    <a:pt x="18327" y="60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74" name="Freeform 145"/>
            <p:cNvSpPr/>
            <p:nvPr/>
          </p:nvSpPr>
          <p:spPr>
            <a:xfrm>
              <a:off x="5403758" y="2773540"/>
              <a:ext cx="202946" cy="17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3" y="6059"/>
                  </a:moveTo>
                  <a:cubicBezTo>
                    <a:pt x="8272" y="6059"/>
                    <a:pt x="8502" y="6322"/>
                    <a:pt x="8732" y="6585"/>
                  </a:cubicBezTo>
                  <a:cubicBezTo>
                    <a:pt x="9651" y="7376"/>
                    <a:pt x="9651" y="7376"/>
                    <a:pt x="9651" y="7376"/>
                  </a:cubicBezTo>
                  <a:cubicBezTo>
                    <a:pt x="9881" y="7376"/>
                    <a:pt x="10340" y="7112"/>
                    <a:pt x="10570" y="6849"/>
                  </a:cubicBezTo>
                  <a:cubicBezTo>
                    <a:pt x="10570" y="6849"/>
                    <a:pt x="10800" y="6849"/>
                    <a:pt x="10800" y="6849"/>
                  </a:cubicBezTo>
                  <a:cubicBezTo>
                    <a:pt x="11260" y="6322"/>
                    <a:pt x="11260" y="6322"/>
                    <a:pt x="11260" y="6322"/>
                  </a:cubicBezTo>
                  <a:cubicBezTo>
                    <a:pt x="11949" y="4741"/>
                    <a:pt x="13557" y="3951"/>
                    <a:pt x="14936" y="3951"/>
                  </a:cubicBezTo>
                  <a:cubicBezTo>
                    <a:pt x="15855" y="3951"/>
                    <a:pt x="16545" y="4215"/>
                    <a:pt x="17234" y="4741"/>
                  </a:cubicBezTo>
                  <a:cubicBezTo>
                    <a:pt x="18153" y="4215"/>
                    <a:pt x="19072" y="4215"/>
                    <a:pt x="19991" y="4215"/>
                  </a:cubicBezTo>
                  <a:cubicBezTo>
                    <a:pt x="20451" y="4215"/>
                    <a:pt x="21140" y="4215"/>
                    <a:pt x="21600" y="4478"/>
                  </a:cubicBezTo>
                  <a:cubicBezTo>
                    <a:pt x="21140" y="3424"/>
                    <a:pt x="20451" y="2634"/>
                    <a:pt x="19762" y="1844"/>
                  </a:cubicBezTo>
                  <a:cubicBezTo>
                    <a:pt x="18383" y="790"/>
                    <a:pt x="16774" y="0"/>
                    <a:pt x="14936" y="0"/>
                  </a:cubicBezTo>
                  <a:cubicBezTo>
                    <a:pt x="12868" y="0"/>
                    <a:pt x="10800" y="1054"/>
                    <a:pt x="9421" y="2634"/>
                  </a:cubicBezTo>
                  <a:cubicBezTo>
                    <a:pt x="8962" y="2371"/>
                    <a:pt x="8272" y="2371"/>
                    <a:pt x="7813" y="2371"/>
                  </a:cubicBezTo>
                  <a:cubicBezTo>
                    <a:pt x="5055" y="2371"/>
                    <a:pt x="2757" y="5005"/>
                    <a:pt x="2757" y="8166"/>
                  </a:cubicBezTo>
                  <a:cubicBezTo>
                    <a:pt x="2757" y="8166"/>
                    <a:pt x="2757" y="8166"/>
                    <a:pt x="2757" y="8166"/>
                  </a:cubicBezTo>
                  <a:cubicBezTo>
                    <a:pt x="1149" y="9483"/>
                    <a:pt x="0" y="11854"/>
                    <a:pt x="0" y="14224"/>
                  </a:cubicBezTo>
                  <a:cubicBezTo>
                    <a:pt x="0" y="17649"/>
                    <a:pt x="2068" y="20810"/>
                    <a:pt x="4826" y="21600"/>
                  </a:cubicBezTo>
                  <a:cubicBezTo>
                    <a:pt x="4596" y="20810"/>
                    <a:pt x="4366" y="20020"/>
                    <a:pt x="4366" y="18966"/>
                  </a:cubicBezTo>
                  <a:cubicBezTo>
                    <a:pt x="4366" y="18439"/>
                    <a:pt x="4366" y="17912"/>
                    <a:pt x="4596" y="17385"/>
                  </a:cubicBezTo>
                  <a:cubicBezTo>
                    <a:pt x="3906" y="16595"/>
                    <a:pt x="3217" y="15541"/>
                    <a:pt x="3217" y="14224"/>
                  </a:cubicBezTo>
                  <a:cubicBezTo>
                    <a:pt x="3217" y="12907"/>
                    <a:pt x="4136" y="11590"/>
                    <a:pt x="5285" y="10800"/>
                  </a:cubicBezTo>
                  <a:cubicBezTo>
                    <a:pt x="6434" y="10273"/>
                    <a:pt x="6434" y="10273"/>
                    <a:pt x="6434" y="10273"/>
                  </a:cubicBezTo>
                  <a:cubicBezTo>
                    <a:pt x="6204" y="8693"/>
                    <a:pt x="6204" y="8693"/>
                    <a:pt x="6204" y="8693"/>
                  </a:cubicBezTo>
                  <a:cubicBezTo>
                    <a:pt x="5974" y="8429"/>
                    <a:pt x="5974" y="8429"/>
                    <a:pt x="5974" y="8166"/>
                  </a:cubicBezTo>
                  <a:cubicBezTo>
                    <a:pt x="5974" y="7112"/>
                    <a:pt x="6894" y="6059"/>
                    <a:pt x="7813" y="6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022594" y="2704265"/>
            <a:ext cx="416766" cy="416766"/>
            <a:chOff x="9278009" y="2182987"/>
            <a:chExt cx="276994" cy="276994"/>
          </a:xfrm>
        </p:grpSpPr>
        <p:sp>
          <p:nvSpPr>
            <p:cNvPr id="76" name="Freeform 153"/>
            <p:cNvSpPr/>
            <p:nvPr/>
          </p:nvSpPr>
          <p:spPr>
            <a:xfrm>
              <a:off x="9384053" y="2312799"/>
              <a:ext cx="170950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29"/>
                  </a:moveTo>
                  <a:cubicBezTo>
                    <a:pt x="21600" y="4129"/>
                    <a:pt x="16678" y="0"/>
                    <a:pt x="10937" y="0"/>
                  </a:cubicBezTo>
                  <a:cubicBezTo>
                    <a:pt x="4922" y="0"/>
                    <a:pt x="0" y="4129"/>
                    <a:pt x="0" y="9529"/>
                  </a:cubicBezTo>
                  <a:cubicBezTo>
                    <a:pt x="0" y="14929"/>
                    <a:pt x="4922" y="19059"/>
                    <a:pt x="10937" y="19059"/>
                  </a:cubicBezTo>
                  <a:cubicBezTo>
                    <a:pt x="11757" y="19059"/>
                    <a:pt x="12851" y="19059"/>
                    <a:pt x="13671" y="18741"/>
                  </a:cubicBezTo>
                  <a:cubicBezTo>
                    <a:pt x="19959" y="21600"/>
                    <a:pt x="19959" y="21600"/>
                    <a:pt x="19959" y="21600"/>
                  </a:cubicBezTo>
                  <a:cubicBezTo>
                    <a:pt x="19139" y="15565"/>
                    <a:pt x="19139" y="15565"/>
                    <a:pt x="19139" y="15565"/>
                  </a:cubicBezTo>
                  <a:cubicBezTo>
                    <a:pt x="20780" y="13976"/>
                    <a:pt x="21600" y="11753"/>
                    <a:pt x="21600" y="95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77" name="Freeform 154"/>
            <p:cNvSpPr/>
            <p:nvPr/>
          </p:nvSpPr>
          <p:spPr>
            <a:xfrm>
              <a:off x="9278009" y="2182987"/>
              <a:ext cx="276994" cy="23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5059"/>
                  </a:moveTo>
                  <a:cubicBezTo>
                    <a:pt x="5400" y="4281"/>
                    <a:pt x="6412" y="3892"/>
                    <a:pt x="7425" y="3503"/>
                  </a:cubicBezTo>
                  <a:cubicBezTo>
                    <a:pt x="8437" y="3114"/>
                    <a:pt x="9619" y="2919"/>
                    <a:pt x="10800" y="2919"/>
                  </a:cubicBezTo>
                  <a:cubicBezTo>
                    <a:pt x="11981" y="2919"/>
                    <a:pt x="13163" y="3114"/>
                    <a:pt x="14175" y="3503"/>
                  </a:cubicBezTo>
                  <a:cubicBezTo>
                    <a:pt x="15188" y="3892"/>
                    <a:pt x="16200" y="4281"/>
                    <a:pt x="16875" y="5059"/>
                  </a:cubicBezTo>
                  <a:cubicBezTo>
                    <a:pt x="18394" y="6227"/>
                    <a:pt x="19069" y="7978"/>
                    <a:pt x="19069" y="9535"/>
                  </a:cubicBezTo>
                  <a:cubicBezTo>
                    <a:pt x="19069" y="9924"/>
                    <a:pt x="19069" y="10314"/>
                    <a:pt x="19069" y="10703"/>
                  </a:cubicBezTo>
                  <a:cubicBezTo>
                    <a:pt x="19575" y="11092"/>
                    <a:pt x="20081" y="11481"/>
                    <a:pt x="20588" y="11870"/>
                  </a:cubicBezTo>
                  <a:cubicBezTo>
                    <a:pt x="20756" y="12065"/>
                    <a:pt x="20925" y="12065"/>
                    <a:pt x="21094" y="12259"/>
                  </a:cubicBezTo>
                  <a:cubicBezTo>
                    <a:pt x="21431" y="11481"/>
                    <a:pt x="21600" y="10508"/>
                    <a:pt x="21600" y="9535"/>
                  </a:cubicBezTo>
                  <a:cubicBezTo>
                    <a:pt x="21600" y="4281"/>
                    <a:pt x="16706" y="0"/>
                    <a:pt x="10800" y="0"/>
                  </a:cubicBezTo>
                  <a:cubicBezTo>
                    <a:pt x="4894" y="0"/>
                    <a:pt x="0" y="4281"/>
                    <a:pt x="0" y="9535"/>
                  </a:cubicBezTo>
                  <a:cubicBezTo>
                    <a:pt x="0" y="11870"/>
                    <a:pt x="844" y="13816"/>
                    <a:pt x="2362" y="15568"/>
                  </a:cubicBezTo>
                  <a:cubicBezTo>
                    <a:pt x="1519" y="21600"/>
                    <a:pt x="1519" y="21600"/>
                    <a:pt x="1519" y="21600"/>
                  </a:cubicBezTo>
                  <a:cubicBezTo>
                    <a:pt x="6750" y="19265"/>
                    <a:pt x="6750" y="19265"/>
                    <a:pt x="6750" y="19265"/>
                  </a:cubicBezTo>
                  <a:cubicBezTo>
                    <a:pt x="6750" y="18681"/>
                    <a:pt x="6581" y="18097"/>
                    <a:pt x="6581" y="17514"/>
                  </a:cubicBezTo>
                  <a:cubicBezTo>
                    <a:pt x="6581" y="17124"/>
                    <a:pt x="6581" y="16541"/>
                    <a:pt x="6750" y="16151"/>
                  </a:cubicBezTo>
                  <a:cubicBezTo>
                    <a:pt x="4556" y="17124"/>
                    <a:pt x="4556" y="17124"/>
                    <a:pt x="4556" y="17124"/>
                  </a:cubicBezTo>
                  <a:cubicBezTo>
                    <a:pt x="4894" y="14400"/>
                    <a:pt x="4894" y="14400"/>
                    <a:pt x="4894" y="14400"/>
                  </a:cubicBezTo>
                  <a:cubicBezTo>
                    <a:pt x="4050" y="13427"/>
                    <a:pt x="4050" y="13427"/>
                    <a:pt x="4050" y="13427"/>
                  </a:cubicBezTo>
                  <a:cubicBezTo>
                    <a:pt x="3375" y="12649"/>
                    <a:pt x="2531" y="11286"/>
                    <a:pt x="2531" y="9535"/>
                  </a:cubicBezTo>
                  <a:cubicBezTo>
                    <a:pt x="2531" y="7978"/>
                    <a:pt x="3206" y="6227"/>
                    <a:pt x="4725" y="5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170478" y="2756532"/>
            <a:ext cx="416764" cy="286097"/>
            <a:chOff x="10385069" y="1671966"/>
            <a:chExt cx="276993" cy="190148"/>
          </a:xfrm>
        </p:grpSpPr>
        <p:sp>
          <p:nvSpPr>
            <p:cNvPr id="79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80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42570" y="310982"/>
            <a:ext cx="2906859" cy="891934"/>
            <a:chOff x="4642570" y="222491"/>
            <a:chExt cx="2906859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市场状况概况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42570" y="700767"/>
              <a:ext cx="290685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Overview of market conditions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椭圆 8"/>
          <p:cNvSpPr/>
          <p:nvPr/>
        </p:nvSpPr>
        <p:spPr>
          <a:xfrm>
            <a:off x="5684849" y="2068114"/>
            <a:ext cx="567135" cy="567135"/>
          </a:xfrm>
          <a:prstGeom prst="ellipse">
            <a:avLst/>
          </a:prstGeom>
          <a:noFill/>
          <a:ln w="19050">
            <a:solidFill>
              <a:srgbClr val="E7D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684849" y="3112935"/>
            <a:ext cx="567135" cy="567135"/>
          </a:xfrm>
          <a:prstGeom prst="ellipse">
            <a:avLst/>
          </a:prstGeom>
          <a:noFill/>
          <a:ln w="19050">
            <a:solidFill>
              <a:srgbClr val="D79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684849" y="4157756"/>
            <a:ext cx="567135" cy="567135"/>
          </a:xfrm>
          <a:prstGeom prst="ellipse">
            <a:avLst/>
          </a:prstGeom>
          <a:noFill/>
          <a:ln w="19050"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84849" y="5202577"/>
            <a:ext cx="567135" cy="567135"/>
          </a:xfrm>
          <a:prstGeom prst="ellipse">
            <a:avLst/>
          </a:prstGeom>
          <a:noFill/>
          <a:ln w="19050">
            <a:solidFill>
              <a:srgbClr val="8C6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853778" y="4326685"/>
            <a:ext cx="229276" cy="229276"/>
            <a:chOff x="10938141" y="4952007"/>
            <a:chExt cx="276994" cy="276994"/>
          </a:xfrm>
          <a:solidFill>
            <a:srgbClr val="A57F73"/>
          </a:solidFill>
        </p:grpSpPr>
        <p:sp>
          <p:nvSpPr>
            <p:cNvPr id="25" name="Freeform 5"/>
            <p:cNvSpPr/>
            <p:nvPr/>
          </p:nvSpPr>
          <p:spPr>
            <a:xfrm>
              <a:off x="10949111" y="4952007"/>
              <a:ext cx="255054" cy="9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9"/>
                  </a:moveTo>
                  <a:lnTo>
                    <a:pt x="10839" y="0"/>
                  </a:lnTo>
                  <a:lnTo>
                    <a:pt x="0" y="190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05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6" name="Rectangle 6"/>
            <p:cNvSpPr/>
            <p:nvPr/>
          </p:nvSpPr>
          <p:spPr>
            <a:xfrm>
              <a:off x="10938141" y="5198833"/>
              <a:ext cx="276994" cy="3016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7" name="Rectangle 7"/>
            <p:cNvSpPr/>
            <p:nvPr/>
          </p:nvSpPr>
          <p:spPr>
            <a:xfrm>
              <a:off x="10958253" y="5153125"/>
              <a:ext cx="237685" cy="329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8" name="Rectangle 8"/>
            <p:cNvSpPr/>
            <p:nvPr/>
          </p:nvSpPr>
          <p:spPr>
            <a:xfrm>
              <a:off x="10979279" y="5058051"/>
              <a:ext cx="43881" cy="850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9" name="Rectangle 9"/>
            <p:cNvSpPr/>
            <p:nvPr/>
          </p:nvSpPr>
          <p:spPr>
            <a:xfrm>
              <a:off x="11131031" y="5058051"/>
              <a:ext cx="42967" cy="850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30" name="Rectangle 10"/>
            <p:cNvSpPr/>
            <p:nvPr/>
          </p:nvSpPr>
          <p:spPr>
            <a:xfrm>
              <a:off x="11055155" y="5058051"/>
              <a:ext cx="42967" cy="850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829919" y="5384670"/>
            <a:ext cx="276994" cy="202947"/>
            <a:chOff x="5403758" y="2773540"/>
            <a:chExt cx="276994" cy="202947"/>
          </a:xfrm>
          <a:solidFill>
            <a:srgbClr val="8C665A"/>
          </a:solidFill>
        </p:grpSpPr>
        <p:sp>
          <p:nvSpPr>
            <p:cNvPr id="32" name="Freeform 144"/>
            <p:cNvSpPr/>
            <p:nvPr/>
          </p:nvSpPr>
          <p:spPr>
            <a:xfrm>
              <a:off x="5466835" y="2829305"/>
              <a:ext cx="213917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7" y="6035"/>
                  </a:moveTo>
                  <a:cubicBezTo>
                    <a:pt x="17673" y="2541"/>
                    <a:pt x="15273" y="0"/>
                    <a:pt x="12655" y="0"/>
                  </a:cubicBezTo>
                  <a:cubicBezTo>
                    <a:pt x="10691" y="0"/>
                    <a:pt x="8727" y="1271"/>
                    <a:pt x="7636" y="3812"/>
                  </a:cubicBezTo>
                  <a:cubicBezTo>
                    <a:pt x="7200" y="3176"/>
                    <a:pt x="6545" y="2541"/>
                    <a:pt x="5673" y="2541"/>
                  </a:cubicBezTo>
                  <a:cubicBezTo>
                    <a:pt x="3927" y="2541"/>
                    <a:pt x="2618" y="4765"/>
                    <a:pt x="2618" y="7306"/>
                  </a:cubicBezTo>
                  <a:cubicBezTo>
                    <a:pt x="2618" y="7624"/>
                    <a:pt x="2618" y="8259"/>
                    <a:pt x="2618" y="8576"/>
                  </a:cubicBezTo>
                  <a:cubicBezTo>
                    <a:pt x="1091" y="9529"/>
                    <a:pt x="0" y="12071"/>
                    <a:pt x="0" y="14612"/>
                  </a:cubicBezTo>
                  <a:cubicBezTo>
                    <a:pt x="0" y="18424"/>
                    <a:pt x="1964" y="21600"/>
                    <a:pt x="4582" y="21600"/>
                  </a:cubicBezTo>
                  <a:cubicBezTo>
                    <a:pt x="16145" y="21600"/>
                    <a:pt x="16145" y="21600"/>
                    <a:pt x="16145" y="21600"/>
                  </a:cubicBezTo>
                  <a:cubicBezTo>
                    <a:pt x="19200" y="21600"/>
                    <a:pt x="21600" y="18106"/>
                    <a:pt x="21600" y="13659"/>
                  </a:cubicBezTo>
                  <a:cubicBezTo>
                    <a:pt x="21600" y="10165"/>
                    <a:pt x="20291" y="7306"/>
                    <a:pt x="18327" y="603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33" name="Freeform 145"/>
            <p:cNvSpPr/>
            <p:nvPr/>
          </p:nvSpPr>
          <p:spPr>
            <a:xfrm>
              <a:off x="5403758" y="2773540"/>
              <a:ext cx="202946" cy="17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3" y="6059"/>
                  </a:moveTo>
                  <a:cubicBezTo>
                    <a:pt x="8272" y="6059"/>
                    <a:pt x="8502" y="6322"/>
                    <a:pt x="8732" y="6585"/>
                  </a:cubicBezTo>
                  <a:cubicBezTo>
                    <a:pt x="9651" y="7376"/>
                    <a:pt x="9651" y="7376"/>
                    <a:pt x="9651" y="7376"/>
                  </a:cubicBezTo>
                  <a:cubicBezTo>
                    <a:pt x="9881" y="7376"/>
                    <a:pt x="10340" y="7112"/>
                    <a:pt x="10570" y="6849"/>
                  </a:cubicBezTo>
                  <a:cubicBezTo>
                    <a:pt x="10570" y="6849"/>
                    <a:pt x="10800" y="6849"/>
                    <a:pt x="10800" y="6849"/>
                  </a:cubicBezTo>
                  <a:cubicBezTo>
                    <a:pt x="11260" y="6322"/>
                    <a:pt x="11260" y="6322"/>
                    <a:pt x="11260" y="6322"/>
                  </a:cubicBezTo>
                  <a:cubicBezTo>
                    <a:pt x="11949" y="4741"/>
                    <a:pt x="13557" y="3951"/>
                    <a:pt x="14936" y="3951"/>
                  </a:cubicBezTo>
                  <a:cubicBezTo>
                    <a:pt x="15855" y="3951"/>
                    <a:pt x="16545" y="4215"/>
                    <a:pt x="17234" y="4741"/>
                  </a:cubicBezTo>
                  <a:cubicBezTo>
                    <a:pt x="18153" y="4215"/>
                    <a:pt x="19072" y="4215"/>
                    <a:pt x="19991" y="4215"/>
                  </a:cubicBezTo>
                  <a:cubicBezTo>
                    <a:pt x="20451" y="4215"/>
                    <a:pt x="21140" y="4215"/>
                    <a:pt x="21600" y="4478"/>
                  </a:cubicBezTo>
                  <a:cubicBezTo>
                    <a:pt x="21140" y="3424"/>
                    <a:pt x="20451" y="2634"/>
                    <a:pt x="19762" y="1844"/>
                  </a:cubicBezTo>
                  <a:cubicBezTo>
                    <a:pt x="18383" y="790"/>
                    <a:pt x="16774" y="0"/>
                    <a:pt x="14936" y="0"/>
                  </a:cubicBezTo>
                  <a:cubicBezTo>
                    <a:pt x="12868" y="0"/>
                    <a:pt x="10800" y="1054"/>
                    <a:pt x="9421" y="2634"/>
                  </a:cubicBezTo>
                  <a:cubicBezTo>
                    <a:pt x="8962" y="2371"/>
                    <a:pt x="8272" y="2371"/>
                    <a:pt x="7813" y="2371"/>
                  </a:cubicBezTo>
                  <a:cubicBezTo>
                    <a:pt x="5055" y="2371"/>
                    <a:pt x="2757" y="5005"/>
                    <a:pt x="2757" y="8166"/>
                  </a:cubicBezTo>
                  <a:cubicBezTo>
                    <a:pt x="2757" y="8166"/>
                    <a:pt x="2757" y="8166"/>
                    <a:pt x="2757" y="8166"/>
                  </a:cubicBezTo>
                  <a:cubicBezTo>
                    <a:pt x="1149" y="9483"/>
                    <a:pt x="0" y="11854"/>
                    <a:pt x="0" y="14224"/>
                  </a:cubicBezTo>
                  <a:cubicBezTo>
                    <a:pt x="0" y="17649"/>
                    <a:pt x="2068" y="20810"/>
                    <a:pt x="4826" y="21600"/>
                  </a:cubicBezTo>
                  <a:cubicBezTo>
                    <a:pt x="4596" y="20810"/>
                    <a:pt x="4366" y="20020"/>
                    <a:pt x="4366" y="18966"/>
                  </a:cubicBezTo>
                  <a:cubicBezTo>
                    <a:pt x="4366" y="18439"/>
                    <a:pt x="4366" y="17912"/>
                    <a:pt x="4596" y="17385"/>
                  </a:cubicBezTo>
                  <a:cubicBezTo>
                    <a:pt x="3906" y="16595"/>
                    <a:pt x="3217" y="15541"/>
                    <a:pt x="3217" y="14224"/>
                  </a:cubicBezTo>
                  <a:cubicBezTo>
                    <a:pt x="3217" y="12907"/>
                    <a:pt x="4136" y="11590"/>
                    <a:pt x="5285" y="10800"/>
                  </a:cubicBezTo>
                  <a:cubicBezTo>
                    <a:pt x="6434" y="10273"/>
                    <a:pt x="6434" y="10273"/>
                    <a:pt x="6434" y="10273"/>
                  </a:cubicBezTo>
                  <a:cubicBezTo>
                    <a:pt x="6204" y="8693"/>
                    <a:pt x="6204" y="8693"/>
                    <a:pt x="6204" y="8693"/>
                  </a:cubicBezTo>
                  <a:cubicBezTo>
                    <a:pt x="5974" y="8429"/>
                    <a:pt x="5974" y="8429"/>
                    <a:pt x="5974" y="8166"/>
                  </a:cubicBezTo>
                  <a:cubicBezTo>
                    <a:pt x="5974" y="7112"/>
                    <a:pt x="6894" y="6059"/>
                    <a:pt x="7813" y="605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29919" y="2228424"/>
            <a:ext cx="276994" cy="276994"/>
            <a:chOff x="9278009" y="2182987"/>
            <a:chExt cx="276994" cy="276994"/>
          </a:xfrm>
          <a:solidFill>
            <a:srgbClr val="E7D9D0"/>
          </a:solidFill>
        </p:grpSpPr>
        <p:sp>
          <p:nvSpPr>
            <p:cNvPr id="35" name="Freeform 153"/>
            <p:cNvSpPr/>
            <p:nvPr/>
          </p:nvSpPr>
          <p:spPr>
            <a:xfrm>
              <a:off x="9384053" y="2312799"/>
              <a:ext cx="170950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29"/>
                  </a:moveTo>
                  <a:cubicBezTo>
                    <a:pt x="21600" y="4129"/>
                    <a:pt x="16678" y="0"/>
                    <a:pt x="10937" y="0"/>
                  </a:cubicBezTo>
                  <a:cubicBezTo>
                    <a:pt x="4922" y="0"/>
                    <a:pt x="0" y="4129"/>
                    <a:pt x="0" y="9529"/>
                  </a:cubicBezTo>
                  <a:cubicBezTo>
                    <a:pt x="0" y="14929"/>
                    <a:pt x="4922" y="19059"/>
                    <a:pt x="10937" y="19059"/>
                  </a:cubicBezTo>
                  <a:cubicBezTo>
                    <a:pt x="11757" y="19059"/>
                    <a:pt x="12851" y="19059"/>
                    <a:pt x="13671" y="18741"/>
                  </a:cubicBezTo>
                  <a:cubicBezTo>
                    <a:pt x="19959" y="21600"/>
                    <a:pt x="19959" y="21600"/>
                    <a:pt x="19959" y="21600"/>
                  </a:cubicBezTo>
                  <a:cubicBezTo>
                    <a:pt x="19139" y="15565"/>
                    <a:pt x="19139" y="15565"/>
                    <a:pt x="19139" y="15565"/>
                  </a:cubicBezTo>
                  <a:cubicBezTo>
                    <a:pt x="20780" y="13976"/>
                    <a:pt x="21600" y="11753"/>
                    <a:pt x="21600" y="952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36" name="Freeform 154"/>
            <p:cNvSpPr/>
            <p:nvPr/>
          </p:nvSpPr>
          <p:spPr>
            <a:xfrm>
              <a:off x="9278009" y="2182987"/>
              <a:ext cx="276994" cy="23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5059"/>
                  </a:moveTo>
                  <a:cubicBezTo>
                    <a:pt x="5400" y="4281"/>
                    <a:pt x="6412" y="3892"/>
                    <a:pt x="7425" y="3503"/>
                  </a:cubicBezTo>
                  <a:cubicBezTo>
                    <a:pt x="8437" y="3114"/>
                    <a:pt x="9619" y="2919"/>
                    <a:pt x="10800" y="2919"/>
                  </a:cubicBezTo>
                  <a:cubicBezTo>
                    <a:pt x="11981" y="2919"/>
                    <a:pt x="13163" y="3114"/>
                    <a:pt x="14175" y="3503"/>
                  </a:cubicBezTo>
                  <a:cubicBezTo>
                    <a:pt x="15188" y="3892"/>
                    <a:pt x="16200" y="4281"/>
                    <a:pt x="16875" y="5059"/>
                  </a:cubicBezTo>
                  <a:cubicBezTo>
                    <a:pt x="18394" y="6227"/>
                    <a:pt x="19069" y="7978"/>
                    <a:pt x="19069" y="9535"/>
                  </a:cubicBezTo>
                  <a:cubicBezTo>
                    <a:pt x="19069" y="9924"/>
                    <a:pt x="19069" y="10314"/>
                    <a:pt x="19069" y="10703"/>
                  </a:cubicBezTo>
                  <a:cubicBezTo>
                    <a:pt x="19575" y="11092"/>
                    <a:pt x="20081" y="11481"/>
                    <a:pt x="20588" y="11870"/>
                  </a:cubicBezTo>
                  <a:cubicBezTo>
                    <a:pt x="20756" y="12065"/>
                    <a:pt x="20925" y="12065"/>
                    <a:pt x="21094" y="12259"/>
                  </a:cubicBezTo>
                  <a:cubicBezTo>
                    <a:pt x="21431" y="11481"/>
                    <a:pt x="21600" y="10508"/>
                    <a:pt x="21600" y="9535"/>
                  </a:cubicBezTo>
                  <a:cubicBezTo>
                    <a:pt x="21600" y="4281"/>
                    <a:pt x="16706" y="0"/>
                    <a:pt x="10800" y="0"/>
                  </a:cubicBezTo>
                  <a:cubicBezTo>
                    <a:pt x="4894" y="0"/>
                    <a:pt x="0" y="4281"/>
                    <a:pt x="0" y="9535"/>
                  </a:cubicBezTo>
                  <a:cubicBezTo>
                    <a:pt x="0" y="11870"/>
                    <a:pt x="844" y="13816"/>
                    <a:pt x="2362" y="15568"/>
                  </a:cubicBezTo>
                  <a:cubicBezTo>
                    <a:pt x="1519" y="21600"/>
                    <a:pt x="1519" y="21600"/>
                    <a:pt x="1519" y="21600"/>
                  </a:cubicBezTo>
                  <a:cubicBezTo>
                    <a:pt x="6750" y="19265"/>
                    <a:pt x="6750" y="19265"/>
                    <a:pt x="6750" y="19265"/>
                  </a:cubicBezTo>
                  <a:cubicBezTo>
                    <a:pt x="6750" y="18681"/>
                    <a:pt x="6581" y="18097"/>
                    <a:pt x="6581" y="17514"/>
                  </a:cubicBezTo>
                  <a:cubicBezTo>
                    <a:pt x="6581" y="17124"/>
                    <a:pt x="6581" y="16541"/>
                    <a:pt x="6750" y="16151"/>
                  </a:cubicBezTo>
                  <a:cubicBezTo>
                    <a:pt x="4556" y="17124"/>
                    <a:pt x="4556" y="17124"/>
                    <a:pt x="4556" y="17124"/>
                  </a:cubicBezTo>
                  <a:cubicBezTo>
                    <a:pt x="4894" y="14400"/>
                    <a:pt x="4894" y="14400"/>
                    <a:pt x="4894" y="14400"/>
                  </a:cubicBezTo>
                  <a:cubicBezTo>
                    <a:pt x="4050" y="13427"/>
                    <a:pt x="4050" y="13427"/>
                    <a:pt x="4050" y="13427"/>
                  </a:cubicBezTo>
                  <a:cubicBezTo>
                    <a:pt x="3375" y="12649"/>
                    <a:pt x="2531" y="11286"/>
                    <a:pt x="2531" y="9535"/>
                  </a:cubicBezTo>
                  <a:cubicBezTo>
                    <a:pt x="2531" y="7978"/>
                    <a:pt x="3206" y="6227"/>
                    <a:pt x="4725" y="505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44475" y="3292443"/>
            <a:ext cx="276993" cy="190148"/>
            <a:chOff x="10385069" y="1671966"/>
            <a:chExt cx="276993" cy="190148"/>
          </a:xfrm>
          <a:solidFill>
            <a:srgbClr val="D79878"/>
          </a:solidFill>
        </p:grpSpPr>
        <p:sp>
          <p:nvSpPr>
            <p:cNvPr id="38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39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34584" y="1918118"/>
            <a:ext cx="4584019" cy="910470"/>
            <a:chOff x="6534584" y="1918118"/>
            <a:chExt cx="4584019" cy="910470"/>
          </a:xfrm>
        </p:grpSpPr>
        <p:sp>
          <p:nvSpPr>
            <p:cNvPr id="20" name="矩形 19"/>
            <p:cNvSpPr/>
            <p:nvPr/>
          </p:nvSpPr>
          <p:spPr bwMode="auto">
            <a:xfrm>
              <a:off x="6534584" y="1958352"/>
              <a:ext cx="70319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01</a:t>
              </a:r>
              <a:endParaRPr lang="zh-CN" altLang="en-US" sz="40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606998" y="2635249"/>
              <a:ext cx="532966" cy="0"/>
            </a:xfrm>
            <a:prstGeom prst="line">
              <a:avLst/>
            </a:prstGeom>
            <a:ln w="19050">
              <a:solidFill>
                <a:srgbClr val="B18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338499" y="191811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B18F85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市场状况概况</a:t>
              </a:r>
              <a:endParaRPr lang="zh-CN" altLang="en-US" dirty="0">
                <a:solidFill>
                  <a:srgbClr val="B18F85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362744" y="2228424"/>
              <a:ext cx="3755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34584" y="2941267"/>
            <a:ext cx="4584019" cy="910470"/>
            <a:chOff x="6534584" y="1918118"/>
            <a:chExt cx="4584019" cy="910470"/>
          </a:xfrm>
        </p:grpSpPr>
        <p:sp>
          <p:nvSpPr>
            <p:cNvPr id="44" name="矩形 43"/>
            <p:cNvSpPr/>
            <p:nvPr/>
          </p:nvSpPr>
          <p:spPr bwMode="auto">
            <a:xfrm>
              <a:off x="6534584" y="1958352"/>
              <a:ext cx="70319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02</a:t>
              </a:r>
              <a:endParaRPr lang="zh-CN" altLang="en-US" sz="40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606998" y="2635249"/>
              <a:ext cx="532966" cy="0"/>
            </a:xfrm>
            <a:prstGeom prst="line">
              <a:avLst/>
            </a:prstGeom>
            <a:ln w="19050">
              <a:solidFill>
                <a:srgbClr val="B18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7338499" y="191811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B18F85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市场状况概况</a:t>
              </a:r>
              <a:endParaRPr lang="zh-CN" altLang="en-US" dirty="0">
                <a:solidFill>
                  <a:srgbClr val="B18F85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362744" y="2228424"/>
              <a:ext cx="3755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34584" y="3964416"/>
            <a:ext cx="4584019" cy="910470"/>
            <a:chOff x="6534584" y="1918118"/>
            <a:chExt cx="4584019" cy="910470"/>
          </a:xfrm>
        </p:grpSpPr>
        <p:sp>
          <p:nvSpPr>
            <p:cNvPr id="49" name="矩形 48"/>
            <p:cNvSpPr/>
            <p:nvPr/>
          </p:nvSpPr>
          <p:spPr bwMode="auto">
            <a:xfrm>
              <a:off x="6534584" y="1958352"/>
              <a:ext cx="70319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03</a:t>
              </a:r>
              <a:endParaRPr lang="zh-CN" altLang="en-US" sz="40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606998" y="2635249"/>
              <a:ext cx="532966" cy="0"/>
            </a:xfrm>
            <a:prstGeom prst="line">
              <a:avLst/>
            </a:prstGeom>
            <a:ln w="19050">
              <a:solidFill>
                <a:srgbClr val="B18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338499" y="191811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B18F85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市场状况概况</a:t>
              </a:r>
              <a:endParaRPr lang="zh-CN" altLang="en-US" dirty="0">
                <a:solidFill>
                  <a:srgbClr val="B18F85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362744" y="2228424"/>
              <a:ext cx="3755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534584" y="4987565"/>
            <a:ext cx="4584019" cy="910470"/>
            <a:chOff x="6534584" y="1918118"/>
            <a:chExt cx="4584019" cy="910470"/>
          </a:xfrm>
        </p:grpSpPr>
        <p:sp>
          <p:nvSpPr>
            <p:cNvPr id="54" name="矩形 53"/>
            <p:cNvSpPr/>
            <p:nvPr/>
          </p:nvSpPr>
          <p:spPr bwMode="auto">
            <a:xfrm>
              <a:off x="6534584" y="1958352"/>
              <a:ext cx="70319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04</a:t>
              </a:r>
              <a:endParaRPr lang="zh-CN" altLang="en-US" sz="40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6606998" y="2635249"/>
              <a:ext cx="532966" cy="0"/>
            </a:xfrm>
            <a:prstGeom prst="line">
              <a:avLst/>
            </a:prstGeom>
            <a:ln w="19050">
              <a:solidFill>
                <a:srgbClr val="B18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7338499" y="191811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B18F85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市场状况概况</a:t>
              </a:r>
              <a:endParaRPr lang="zh-CN" altLang="en-US" dirty="0">
                <a:solidFill>
                  <a:srgbClr val="B18F85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362744" y="2228424"/>
              <a:ext cx="3755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17424" r="10676" b="3184"/>
          <a:stretch>
            <a:fillRect/>
          </a:stretch>
        </p:blipFill>
        <p:spPr>
          <a:xfrm>
            <a:off x="-19050" y="2038945"/>
            <a:ext cx="5372100" cy="3809405"/>
          </a:xfrm>
          <a:custGeom>
            <a:avLst/>
            <a:gdLst>
              <a:gd name="connsiteX0" fmla="*/ 0 w 5372100"/>
              <a:gd name="connsiteY0" fmla="*/ 0 h 3809405"/>
              <a:gd name="connsiteX1" fmla="*/ 5372100 w 5372100"/>
              <a:gd name="connsiteY1" fmla="*/ 0 h 3809405"/>
              <a:gd name="connsiteX2" fmla="*/ 5372100 w 5372100"/>
              <a:gd name="connsiteY2" fmla="*/ 3809405 h 3809405"/>
              <a:gd name="connsiteX3" fmla="*/ 0 w 5372100"/>
              <a:gd name="connsiteY3" fmla="*/ 3809405 h 380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0" h="3809405">
                <a:moveTo>
                  <a:pt x="0" y="0"/>
                </a:moveTo>
                <a:lnTo>
                  <a:pt x="5372100" y="0"/>
                </a:lnTo>
                <a:lnTo>
                  <a:pt x="5372100" y="3809405"/>
                </a:lnTo>
                <a:lnTo>
                  <a:pt x="0" y="38094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组合 59"/>
          <p:cNvGrpSpPr/>
          <p:nvPr/>
        </p:nvGrpSpPr>
        <p:grpSpPr>
          <a:xfrm flipH="1">
            <a:off x="2186805" y="3591338"/>
            <a:ext cx="960390" cy="735347"/>
            <a:chOff x="9406059" y="3871250"/>
            <a:chExt cx="276292" cy="211550"/>
          </a:xfrm>
          <a:solidFill>
            <a:srgbClr val="A57F73"/>
          </a:solidFill>
        </p:grpSpPr>
        <p:sp>
          <p:nvSpPr>
            <p:cNvPr id="61" name="Rectangle 53"/>
            <p:cNvSpPr/>
            <p:nvPr/>
          </p:nvSpPr>
          <p:spPr>
            <a:xfrm>
              <a:off x="9427943" y="3998909"/>
              <a:ext cx="42858" cy="428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2" name="Rectangle 54"/>
            <p:cNvSpPr/>
            <p:nvPr/>
          </p:nvSpPr>
          <p:spPr>
            <a:xfrm>
              <a:off x="9489950" y="3955140"/>
              <a:ext cx="43770" cy="866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3" name="Rectangle 55"/>
            <p:cNvSpPr/>
            <p:nvPr/>
          </p:nvSpPr>
          <p:spPr>
            <a:xfrm>
              <a:off x="9554691" y="3914107"/>
              <a:ext cx="42857" cy="12766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4" name="Rectangle 56"/>
            <p:cNvSpPr/>
            <p:nvPr/>
          </p:nvSpPr>
          <p:spPr>
            <a:xfrm>
              <a:off x="9617609" y="3871250"/>
              <a:ext cx="42858" cy="17051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5" name="Rectangle 57"/>
            <p:cNvSpPr/>
            <p:nvPr/>
          </p:nvSpPr>
          <p:spPr>
            <a:xfrm>
              <a:off x="9406059" y="4060915"/>
              <a:ext cx="276292" cy="2188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132458" y="3487783"/>
            <a:ext cx="593774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 for future work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02565" y="3869951"/>
            <a:ext cx="620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站酷小薇LOGO体" panose="02010600010101010101" pitchFamily="2" charset="-122"/>
                <a:cs typeface="Calibri" panose="020F0502020204030204" pitchFamily="34" charset="0"/>
              </a:rPr>
              <a:t>Distant Time by Rabindranath. I know not from what distant time .thou art ever coming nearer to meet me thou art ever coming nearer to meet me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站酷小薇LOGO体" panose="02010600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矩形: 圆角 27"/>
          <p:cNvSpPr/>
          <p:nvPr/>
        </p:nvSpPr>
        <p:spPr>
          <a:xfrm>
            <a:off x="5215203" y="4673746"/>
            <a:ext cx="1762415" cy="342692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04</a:t>
            </a:r>
            <a:endParaRPr lang="en-US" altLang="zh-CN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08509" y="2501789"/>
            <a:ext cx="49694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54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未来工作计划</a:t>
            </a:r>
            <a:endParaRPr lang="zh-CN" altLang="en-US" sz="5400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42570" y="310982"/>
            <a:ext cx="2906859" cy="891934"/>
            <a:chOff x="4642570" y="222491"/>
            <a:chExt cx="2906859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未来工作计划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42570" y="700767"/>
              <a:ext cx="290685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Plans for future work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818846" y="2324099"/>
            <a:ext cx="2064054" cy="433754"/>
          </a:xfrm>
          <a:prstGeom prst="roundRect">
            <a:avLst/>
          </a:prstGeom>
          <a:solidFill>
            <a:srgbClr val="B1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5448300" y="1809750"/>
            <a:ext cx="0" cy="4800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五边形 10"/>
          <p:cNvSpPr/>
          <p:nvPr/>
        </p:nvSpPr>
        <p:spPr>
          <a:xfrm rot="5400000">
            <a:off x="5028896" y="2269331"/>
            <a:ext cx="838201" cy="1023938"/>
          </a:xfrm>
          <a:prstGeom prst="homePlate">
            <a:avLst>
              <a:gd name="adj" fmla="val 25918"/>
            </a:avLst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 rot="5400000">
            <a:off x="5028897" y="3700213"/>
            <a:ext cx="838200" cy="1023938"/>
          </a:xfrm>
          <a:prstGeom prst="homePlate">
            <a:avLst>
              <a:gd name="adj" fmla="val 25918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边形 14"/>
          <p:cNvSpPr/>
          <p:nvPr/>
        </p:nvSpPr>
        <p:spPr>
          <a:xfrm rot="5400000">
            <a:off x="5028897" y="5131095"/>
            <a:ext cx="838200" cy="1023938"/>
          </a:xfrm>
          <a:prstGeom prst="homePlate">
            <a:avLst>
              <a:gd name="adj" fmla="val 25918"/>
            </a:avLst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25500" y="2319634"/>
            <a:ext cx="191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未来工作计划</a:t>
            </a:r>
            <a:endParaRPr lang="zh-CN" altLang="en-US" sz="2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2000" y="2812454"/>
            <a:ext cx="3437939" cy="299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Distant Time by Rabindranath. I know not from what distant time thou art ever coming nearer to meet me. 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2384" y="5987669"/>
            <a:ext cx="608625" cy="72000"/>
            <a:chOff x="1060855" y="5597828"/>
            <a:chExt cx="608625" cy="72000"/>
          </a:xfrm>
        </p:grpSpPr>
        <p:sp>
          <p:nvSpPr>
            <p:cNvPr id="26" name="椭圆 25"/>
            <p:cNvSpPr/>
            <p:nvPr/>
          </p:nvSpPr>
          <p:spPr>
            <a:xfrm>
              <a:off x="106085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23973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41860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59748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68586" y="4042540"/>
            <a:ext cx="359733" cy="258819"/>
            <a:chOff x="10510314" y="1667298"/>
            <a:chExt cx="276292" cy="198785"/>
          </a:xfrm>
        </p:grpSpPr>
        <p:sp>
          <p:nvSpPr>
            <p:cNvPr id="44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5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6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67672" y="2600976"/>
            <a:ext cx="360647" cy="360647"/>
            <a:chOff x="9278009" y="2182987"/>
            <a:chExt cx="276994" cy="276994"/>
          </a:xfrm>
        </p:grpSpPr>
        <p:sp>
          <p:nvSpPr>
            <p:cNvPr id="48" name="Freeform 153"/>
            <p:cNvSpPr/>
            <p:nvPr/>
          </p:nvSpPr>
          <p:spPr>
            <a:xfrm>
              <a:off x="9384053" y="2312799"/>
              <a:ext cx="170950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29"/>
                  </a:moveTo>
                  <a:cubicBezTo>
                    <a:pt x="21600" y="4129"/>
                    <a:pt x="16678" y="0"/>
                    <a:pt x="10937" y="0"/>
                  </a:cubicBezTo>
                  <a:cubicBezTo>
                    <a:pt x="4922" y="0"/>
                    <a:pt x="0" y="4129"/>
                    <a:pt x="0" y="9529"/>
                  </a:cubicBezTo>
                  <a:cubicBezTo>
                    <a:pt x="0" y="14929"/>
                    <a:pt x="4922" y="19059"/>
                    <a:pt x="10937" y="19059"/>
                  </a:cubicBezTo>
                  <a:cubicBezTo>
                    <a:pt x="11757" y="19059"/>
                    <a:pt x="12851" y="19059"/>
                    <a:pt x="13671" y="18741"/>
                  </a:cubicBezTo>
                  <a:cubicBezTo>
                    <a:pt x="19959" y="21600"/>
                    <a:pt x="19959" y="21600"/>
                    <a:pt x="19959" y="21600"/>
                  </a:cubicBezTo>
                  <a:cubicBezTo>
                    <a:pt x="19139" y="15565"/>
                    <a:pt x="19139" y="15565"/>
                    <a:pt x="19139" y="15565"/>
                  </a:cubicBezTo>
                  <a:cubicBezTo>
                    <a:pt x="20780" y="13976"/>
                    <a:pt x="21600" y="11753"/>
                    <a:pt x="21600" y="95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9" name="Freeform 154"/>
            <p:cNvSpPr/>
            <p:nvPr/>
          </p:nvSpPr>
          <p:spPr>
            <a:xfrm>
              <a:off x="9278009" y="2182987"/>
              <a:ext cx="276994" cy="23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5059"/>
                  </a:moveTo>
                  <a:cubicBezTo>
                    <a:pt x="5400" y="4281"/>
                    <a:pt x="6412" y="3892"/>
                    <a:pt x="7425" y="3503"/>
                  </a:cubicBezTo>
                  <a:cubicBezTo>
                    <a:pt x="8437" y="3114"/>
                    <a:pt x="9619" y="2919"/>
                    <a:pt x="10800" y="2919"/>
                  </a:cubicBezTo>
                  <a:cubicBezTo>
                    <a:pt x="11981" y="2919"/>
                    <a:pt x="13163" y="3114"/>
                    <a:pt x="14175" y="3503"/>
                  </a:cubicBezTo>
                  <a:cubicBezTo>
                    <a:pt x="15188" y="3892"/>
                    <a:pt x="16200" y="4281"/>
                    <a:pt x="16875" y="5059"/>
                  </a:cubicBezTo>
                  <a:cubicBezTo>
                    <a:pt x="18394" y="6227"/>
                    <a:pt x="19069" y="7978"/>
                    <a:pt x="19069" y="9535"/>
                  </a:cubicBezTo>
                  <a:cubicBezTo>
                    <a:pt x="19069" y="9924"/>
                    <a:pt x="19069" y="10314"/>
                    <a:pt x="19069" y="10703"/>
                  </a:cubicBezTo>
                  <a:cubicBezTo>
                    <a:pt x="19575" y="11092"/>
                    <a:pt x="20081" y="11481"/>
                    <a:pt x="20588" y="11870"/>
                  </a:cubicBezTo>
                  <a:cubicBezTo>
                    <a:pt x="20756" y="12065"/>
                    <a:pt x="20925" y="12065"/>
                    <a:pt x="21094" y="12259"/>
                  </a:cubicBezTo>
                  <a:cubicBezTo>
                    <a:pt x="21431" y="11481"/>
                    <a:pt x="21600" y="10508"/>
                    <a:pt x="21600" y="9535"/>
                  </a:cubicBezTo>
                  <a:cubicBezTo>
                    <a:pt x="21600" y="4281"/>
                    <a:pt x="16706" y="0"/>
                    <a:pt x="10800" y="0"/>
                  </a:cubicBezTo>
                  <a:cubicBezTo>
                    <a:pt x="4894" y="0"/>
                    <a:pt x="0" y="4281"/>
                    <a:pt x="0" y="9535"/>
                  </a:cubicBezTo>
                  <a:cubicBezTo>
                    <a:pt x="0" y="11870"/>
                    <a:pt x="844" y="13816"/>
                    <a:pt x="2362" y="15568"/>
                  </a:cubicBezTo>
                  <a:cubicBezTo>
                    <a:pt x="1519" y="21600"/>
                    <a:pt x="1519" y="21600"/>
                    <a:pt x="1519" y="21600"/>
                  </a:cubicBezTo>
                  <a:cubicBezTo>
                    <a:pt x="6750" y="19265"/>
                    <a:pt x="6750" y="19265"/>
                    <a:pt x="6750" y="19265"/>
                  </a:cubicBezTo>
                  <a:cubicBezTo>
                    <a:pt x="6750" y="18681"/>
                    <a:pt x="6581" y="18097"/>
                    <a:pt x="6581" y="17514"/>
                  </a:cubicBezTo>
                  <a:cubicBezTo>
                    <a:pt x="6581" y="17124"/>
                    <a:pt x="6581" y="16541"/>
                    <a:pt x="6750" y="16151"/>
                  </a:cubicBezTo>
                  <a:cubicBezTo>
                    <a:pt x="4556" y="17124"/>
                    <a:pt x="4556" y="17124"/>
                    <a:pt x="4556" y="17124"/>
                  </a:cubicBezTo>
                  <a:cubicBezTo>
                    <a:pt x="4894" y="14400"/>
                    <a:pt x="4894" y="14400"/>
                    <a:pt x="4894" y="14400"/>
                  </a:cubicBezTo>
                  <a:cubicBezTo>
                    <a:pt x="4050" y="13427"/>
                    <a:pt x="4050" y="13427"/>
                    <a:pt x="4050" y="13427"/>
                  </a:cubicBezTo>
                  <a:cubicBezTo>
                    <a:pt x="3375" y="12649"/>
                    <a:pt x="2531" y="11286"/>
                    <a:pt x="2531" y="9535"/>
                  </a:cubicBezTo>
                  <a:cubicBezTo>
                    <a:pt x="2531" y="7978"/>
                    <a:pt x="3206" y="6227"/>
                    <a:pt x="4725" y="5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264358" y="5479521"/>
            <a:ext cx="360645" cy="247573"/>
            <a:chOff x="10385069" y="1671966"/>
            <a:chExt cx="276993" cy="190148"/>
          </a:xfrm>
        </p:grpSpPr>
        <p:sp>
          <p:nvSpPr>
            <p:cNvPr id="51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2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228821" y="222043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单机输入标题</a:t>
            </a:r>
            <a:endParaRPr lang="zh-CN" altLang="en-US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253066" y="2530736"/>
            <a:ext cx="46799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28821" y="3693415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单机输入标题</a:t>
            </a:r>
            <a:endParaRPr lang="zh-CN" altLang="en-US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53066" y="4003721"/>
            <a:ext cx="46799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228821" y="516640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单机输入标题</a:t>
            </a:r>
            <a:endParaRPr lang="zh-CN" altLang="en-US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53066" y="5476706"/>
            <a:ext cx="46799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42570" y="310982"/>
            <a:ext cx="2906859" cy="891934"/>
            <a:chOff x="4642570" y="222491"/>
            <a:chExt cx="2906859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未来工作计划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42570" y="700767"/>
              <a:ext cx="290685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Plans for future work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704135" y="2112733"/>
            <a:ext cx="10790451" cy="1415425"/>
            <a:chOff x="723185" y="2169883"/>
            <a:chExt cx="10790451" cy="1415425"/>
          </a:xfrm>
        </p:grpSpPr>
        <p:sp>
          <p:nvSpPr>
            <p:cNvPr id="17" name="PA_燕尾形 36"/>
            <p:cNvSpPr/>
            <p:nvPr>
              <p:custDataLst>
                <p:tags r:id="rId2"/>
              </p:custDataLst>
            </p:nvPr>
          </p:nvSpPr>
          <p:spPr>
            <a:xfrm>
              <a:off x="3129291" y="2778124"/>
              <a:ext cx="261257" cy="261257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PA_燕尾形 37"/>
            <p:cNvSpPr/>
            <p:nvPr>
              <p:custDataLst>
                <p:tags r:id="rId3"/>
              </p:custDataLst>
            </p:nvPr>
          </p:nvSpPr>
          <p:spPr>
            <a:xfrm>
              <a:off x="5840320" y="2770914"/>
              <a:ext cx="261257" cy="261257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PA_燕尾形 38"/>
            <p:cNvSpPr/>
            <p:nvPr>
              <p:custDataLst>
                <p:tags r:id="rId4"/>
              </p:custDataLst>
            </p:nvPr>
          </p:nvSpPr>
          <p:spPr>
            <a:xfrm>
              <a:off x="6116138" y="2770914"/>
              <a:ext cx="261257" cy="261257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PA_燕尾形 39"/>
            <p:cNvSpPr/>
            <p:nvPr>
              <p:custDataLst>
                <p:tags r:id="rId5"/>
              </p:custDataLst>
            </p:nvPr>
          </p:nvSpPr>
          <p:spPr>
            <a:xfrm>
              <a:off x="8717953" y="2754333"/>
              <a:ext cx="261257" cy="261257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PA_燕尾形 40"/>
            <p:cNvSpPr/>
            <p:nvPr>
              <p:custDataLst>
                <p:tags r:id="rId6"/>
              </p:custDataLst>
            </p:nvPr>
          </p:nvSpPr>
          <p:spPr>
            <a:xfrm>
              <a:off x="8993771" y="2754333"/>
              <a:ext cx="261257" cy="261257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PA_燕尾形 6"/>
            <p:cNvSpPr/>
            <p:nvPr>
              <p:custDataLst>
                <p:tags r:id="rId7"/>
              </p:custDataLst>
            </p:nvPr>
          </p:nvSpPr>
          <p:spPr>
            <a:xfrm>
              <a:off x="2853473" y="2778124"/>
              <a:ext cx="261257" cy="261257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虚尾 58"/>
            <p:cNvSpPr/>
            <p:nvPr/>
          </p:nvSpPr>
          <p:spPr>
            <a:xfrm>
              <a:off x="723185" y="2217775"/>
              <a:ext cx="1927589" cy="1367533"/>
            </a:xfrm>
            <a:prstGeom prst="stripedRightArrow">
              <a:avLst>
                <a:gd name="adj1" fmla="val 50000"/>
                <a:gd name="adj2" fmla="val 70895"/>
              </a:avLst>
            </a:prstGeom>
            <a:solidFill>
              <a:srgbClr val="E7D9D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75"/>
            <p:cNvSpPr>
              <a:spLocks noChangeArrowheads="1"/>
            </p:cNvSpPr>
            <p:nvPr/>
          </p:nvSpPr>
          <p:spPr bwMode="auto">
            <a:xfrm>
              <a:off x="1123356" y="2741268"/>
              <a:ext cx="413213" cy="349874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27" name="箭头: 虚尾 59"/>
            <p:cNvSpPr/>
            <p:nvPr/>
          </p:nvSpPr>
          <p:spPr>
            <a:xfrm>
              <a:off x="3669749" y="2201194"/>
              <a:ext cx="1927589" cy="1367533"/>
            </a:xfrm>
            <a:prstGeom prst="stripedRightArrow">
              <a:avLst>
                <a:gd name="adj1" fmla="val 50000"/>
                <a:gd name="adj2" fmla="val 70895"/>
              </a:avLst>
            </a:prstGeom>
            <a:solidFill>
              <a:srgbClr val="D798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84"/>
            <p:cNvSpPr>
              <a:spLocks noChangeArrowheads="1"/>
            </p:cNvSpPr>
            <p:nvPr/>
          </p:nvSpPr>
          <p:spPr bwMode="auto">
            <a:xfrm>
              <a:off x="4084784" y="2702145"/>
              <a:ext cx="413214" cy="413214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30" name="箭头: 虚尾 60"/>
            <p:cNvSpPr/>
            <p:nvPr/>
          </p:nvSpPr>
          <p:spPr>
            <a:xfrm>
              <a:off x="6627898" y="2201194"/>
              <a:ext cx="1927589" cy="1367533"/>
            </a:xfrm>
            <a:prstGeom prst="stripedRightArrow">
              <a:avLst>
                <a:gd name="adj1" fmla="val 50000"/>
                <a:gd name="adj2" fmla="val 70895"/>
              </a:avLst>
            </a:prstGeom>
            <a:solidFill>
              <a:srgbClr val="A57F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6984232" y="2694935"/>
              <a:ext cx="416229" cy="413211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33" name="箭头: 虚尾 61"/>
            <p:cNvSpPr/>
            <p:nvPr/>
          </p:nvSpPr>
          <p:spPr>
            <a:xfrm>
              <a:off x="9586047" y="2169883"/>
              <a:ext cx="1927589" cy="1367533"/>
            </a:xfrm>
            <a:prstGeom prst="stripedRightArrow">
              <a:avLst>
                <a:gd name="adj1" fmla="val 50000"/>
                <a:gd name="adj2" fmla="val 70895"/>
              </a:avLst>
            </a:prstGeom>
            <a:solidFill>
              <a:srgbClr val="8C665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9959845" y="2665139"/>
              <a:ext cx="325743" cy="377020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07365" y="3905190"/>
            <a:ext cx="202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未来工作计划</a:t>
            </a:r>
            <a:endParaRPr lang="zh-CN" altLang="en-US" sz="20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9672" y="4305300"/>
            <a:ext cx="2255694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56852" y="3905190"/>
            <a:ext cx="202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未来工作计划</a:t>
            </a:r>
            <a:endParaRPr lang="zh-CN" altLang="en-US" sz="20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39159" y="4305300"/>
            <a:ext cx="2255694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06339" y="3905190"/>
            <a:ext cx="202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未来工作计划</a:t>
            </a:r>
            <a:endParaRPr lang="zh-CN" altLang="en-US" sz="20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88646" y="4305300"/>
            <a:ext cx="2255694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75094" y="3905190"/>
            <a:ext cx="202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未来工作计划</a:t>
            </a:r>
            <a:endParaRPr lang="zh-CN" altLang="en-US" sz="20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357401" y="4305300"/>
            <a:ext cx="2255694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2756486" y="3325822"/>
            <a:ext cx="6660000" cy="180304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2664178" y="2633497"/>
            <a:ext cx="677133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6000" kern="100" dirty="0">
                <a:solidFill>
                  <a:srgbClr val="8C665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6000" kern="100" dirty="0">
              <a:solidFill>
                <a:srgbClr val="8C665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9900" y="3658326"/>
            <a:ext cx="618911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watching my work and correct me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3559" y="3971480"/>
            <a:ext cx="6114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站酷小薇LOGO体" panose="02010600010101010101" pitchFamily="2" charset="-122"/>
                <a:cs typeface="Calibri" panose="020F0502020204030204" pitchFamily="34" charset="0"/>
              </a:rPr>
              <a:t>Distant Time by Rabindranath. I know not from what distant time .thou art ever coming nearer to meet me thou art ever coming nearer to meet me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站酷小薇LOGO体" panose="02010600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矩形: 圆角 27"/>
          <p:cNvSpPr/>
          <p:nvPr/>
        </p:nvSpPr>
        <p:spPr>
          <a:xfrm>
            <a:off x="5229717" y="4818889"/>
            <a:ext cx="1762415" cy="342692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3185652" cy="2247140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b="15391"/>
          <a:stretch>
            <a:fillRect/>
          </a:stretch>
        </p:blipFill>
        <p:spPr>
          <a:xfrm>
            <a:off x="7815716" y="4506862"/>
            <a:ext cx="4376284" cy="2351138"/>
          </a:xfrm>
          <a:custGeom>
            <a:avLst/>
            <a:gdLst>
              <a:gd name="connsiteX0" fmla="*/ 0 w 4376284"/>
              <a:gd name="connsiteY0" fmla="*/ 0 h 2351138"/>
              <a:gd name="connsiteX1" fmla="*/ 4376284 w 4376284"/>
              <a:gd name="connsiteY1" fmla="*/ 0 h 2351138"/>
              <a:gd name="connsiteX2" fmla="*/ 4376284 w 4376284"/>
              <a:gd name="connsiteY2" fmla="*/ 2351138 h 2351138"/>
              <a:gd name="connsiteX3" fmla="*/ 0 w 4376284"/>
              <a:gd name="connsiteY3" fmla="*/ 2351138 h 23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284" h="2351138">
                <a:moveTo>
                  <a:pt x="0" y="0"/>
                </a:moveTo>
                <a:lnTo>
                  <a:pt x="4376284" y="0"/>
                </a:lnTo>
                <a:lnTo>
                  <a:pt x="4376284" y="2351138"/>
                </a:lnTo>
                <a:lnTo>
                  <a:pt x="0" y="2351138"/>
                </a:lnTo>
                <a:close/>
              </a:path>
            </a:pathLst>
          </a:custGeom>
        </p:spPr>
      </p:pic>
      <p:sp>
        <p:nvSpPr>
          <p:cNvPr id="7" name="任意多边形 6"/>
          <p:cNvSpPr/>
          <p:nvPr/>
        </p:nvSpPr>
        <p:spPr>
          <a:xfrm>
            <a:off x="9338180" y="-495300"/>
            <a:ext cx="3253870" cy="3637389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937263" y="1949873"/>
            <a:ext cx="8063975" cy="3255794"/>
            <a:chOff x="2352606" y="1103691"/>
            <a:chExt cx="8786630" cy="3441877"/>
          </a:xfrm>
          <a:solidFill>
            <a:srgbClr val="8295A9"/>
          </a:solidFill>
        </p:grpSpPr>
        <p:sp>
          <p:nvSpPr>
            <p:cNvPr id="38" name="Freeform 96"/>
            <p:cNvSpPr/>
            <p:nvPr/>
          </p:nvSpPr>
          <p:spPr>
            <a:xfrm>
              <a:off x="10756259" y="4161339"/>
              <a:ext cx="382977" cy="38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51" extrusionOk="0">
                  <a:moveTo>
                    <a:pt x="20977" y="21309"/>
                  </a:moveTo>
                  <a:cubicBezTo>
                    <a:pt x="20977" y="21309"/>
                    <a:pt x="21143" y="21309"/>
                    <a:pt x="21143" y="21143"/>
                  </a:cubicBezTo>
                  <a:cubicBezTo>
                    <a:pt x="21309" y="21143"/>
                    <a:pt x="21309" y="20977"/>
                    <a:pt x="21309" y="20977"/>
                  </a:cubicBezTo>
                  <a:cubicBezTo>
                    <a:pt x="21309" y="17487"/>
                    <a:pt x="21309" y="17487"/>
                    <a:pt x="21309" y="17487"/>
                  </a:cubicBezTo>
                  <a:cubicBezTo>
                    <a:pt x="21309" y="17487"/>
                    <a:pt x="21309" y="17487"/>
                    <a:pt x="21309" y="17487"/>
                  </a:cubicBezTo>
                  <a:cubicBezTo>
                    <a:pt x="21309" y="17321"/>
                    <a:pt x="21309" y="17321"/>
                    <a:pt x="21143" y="17155"/>
                  </a:cubicBezTo>
                  <a:cubicBezTo>
                    <a:pt x="14663" y="10675"/>
                    <a:pt x="14663" y="10675"/>
                    <a:pt x="14663" y="10675"/>
                  </a:cubicBezTo>
                  <a:cubicBezTo>
                    <a:pt x="20977" y="4361"/>
                    <a:pt x="20977" y="4361"/>
                    <a:pt x="20977" y="4361"/>
                  </a:cubicBezTo>
                  <a:cubicBezTo>
                    <a:pt x="21475" y="4029"/>
                    <a:pt x="21475" y="3364"/>
                    <a:pt x="20977" y="3032"/>
                  </a:cubicBezTo>
                  <a:cubicBezTo>
                    <a:pt x="18318" y="373"/>
                    <a:pt x="18318" y="373"/>
                    <a:pt x="18318" y="373"/>
                  </a:cubicBezTo>
                  <a:cubicBezTo>
                    <a:pt x="17986" y="-125"/>
                    <a:pt x="17321" y="-125"/>
                    <a:pt x="16989" y="373"/>
                  </a:cubicBezTo>
                  <a:cubicBezTo>
                    <a:pt x="10675" y="6687"/>
                    <a:pt x="10675" y="6687"/>
                    <a:pt x="10675" y="6687"/>
                  </a:cubicBezTo>
                  <a:cubicBezTo>
                    <a:pt x="4860" y="872"/>
                    <a:pt x="4860" y="872"/>
                    <a:pt x="4860" y="872"/>
                  </a:cubicBezTo>
                  <a:cubicBezTo>
                    <a:pt x="4361" y="373"/>
                    <a:pt x="3697" y="41"/>
                    <a:pt x="2866" y="41"/>
                  </a:cubicBezTo>
                  <a:cubicBezTo>
                    <a:pt x="2201" y="41"/>
                    <a:pt x="1370" y="373"/>
                    <a:pt x="872" y="872"/>
                  </a:cubicBezTo>
                  <a:cubicBezTo>
                    <a:pt x="373" y="1370"/>
                    <a:pt x="41" y="2201"/>
                    <a:pt x="41" y="2866"/>
                  </a:cubicBezTo>
                  <a:cubicBezTo>
                    <a:pt x="41" y="3697"/>
                    <a:pt x="373" y="4361"/>
                    <a:pt x="872" y="4860"/>
                  </a:cubicBezTo>
                  <a:cubicBezTo>
                    <a:pt x="6687" y="10675"/>
                    <a:pt x="6687" y="10675"/>
                    <a:pt x="6687" y="10675"/>
                  </a:cubicBezTo>
                  <a:cubicBezTo>
                    <a:pt x="373" y="16989"/>
                    <a:pt x="373" y="16989"/>
                    <a:pt x="373" y="16989"/>
                  </a:cubicBezTo>
                  <a:cubicBezTo>
                    <a:pt x="-125" y="17321"/>
                    <a:pt x="-125" y="17986"/>
                    <a:pt x="373" y="18318"/>
                  </a:cubicBezTo>
                  <a:cubicBezTo>
                    <a:pt x="3032" y="20977"/>
                    <a:pt x="3032" y="20977"/>
                    <a:pt x="3032" y="20977"/>
                  </a:cubicBezTo>
                  <a:cubicBezTo>
                    <a:pt x="3364" y="21475"/>
                    <a:pt x="4029" y="21475"/>
                    <a:pt x="4361" y="20977"/>
                  </a:cubicBezTo>
                  <a:cubicBezTo>
                    <a:pt x="10675" y="14663"/>
                    <a:pt x="10675" y="14663"/>
                    <a:pt x="10675" y="14663"/>
                  </a:cubicBezTo>
                  <a:cubicBezTo>
                    <a:pt x="17155" y="21143"/>
                    <a:pt x="17155" y="21143"/>
                    <a:pt x="17155" y="21143"/>
                  </a:cubicBezTo>
                  <a:cubicBezTo>
                    <a:pt x="17321" y="21309"/>
                    <a:pt x="17321" y="21309"/>
                    <a:pt x="17487" y="21309"/>
                  </a:cubicBezTo>
                  <a:cubicBezTo>
                    <a:pt x="20977" y="21309"/>
                    <a:pt x="20977" y="21309"/>
                    <a:pt x="20977" y="21309"/>
                  </a:cubicBezTo>
                  <a:close/>
                  <a:moveTo>
                    <a:pt x="12835" y="5524"/>
                  </a:moveTo>
                  <a:cubicBezTo>
                    <a:pt x="13998" y="6521"/>
                    <a:pt x="13998" y="6521"/>
                    <a:pt x="13998" y="6521"/>
                  </a:cubicBezTo>
                  <a:cubicBezTo>
                    <a:pt x="13998" y="6687"/>
                    <a:pt x="14330" y="6687"/>
                    <a:pt x="14497" y="6521"/>
                  </a:cubicBezTo>
                  <a:cubicBezTo>
                    <a:pt x="14663" y="6355"/>
                    <a:pt x="14663" y="6189"/>
                    <a:pt x="14497" y="6023"/>
                  </a:cubicBezTo>
                  <a:cubicBezTo>
                    <a:pt x="13500" y="5026"/>
                    <a:pt x="13500" y="5026"/>
                    <a:pt x="13500" y="5026"/>
                  </a:cubicBezTo>
                  <a:cubicBezTo>
                    <a:pt x="15493" y="2866"/>
                    <a:pt x="15493" y="2866"/>
                    <a:pt x="15493" y="2866"/>
                  </a:cubicBezTo>
                  <a:cubicBezTo>
                    <a:pt x="16490" y="3863"/>
                    <a:pt x="16490" y="3863"/>
                    <a:pt x="16490" y="3863"/>
                  </a:cubicBezTo>
                  <a:cubicBezTo>
                    <a:pt x="16657" y="4029"/>
                    <a:pt x="16989" y="4029"/>
                    <a:pt x="17155" y="3863"/>
                  </a:cubicBezTo>
                  <a:cubicBezTo>
                    <a:pt x="17155" y="3863"/>
                    <a:pt x="17155" y="3697"/>
                    <a:pt x="17155" y="3697"/>
                  </a:cubicBezTo>
                  <a:cubicBezTo>
                    <a:pt x="17155" y="3530"/>
                    <a:pt x="17155" y="3364"/>
                    <a:pt x="17155" y="3364"/>
                  </a:cubicBezTo>
                  <a:cubicBezTo>
                    <a:pt x="15992" y="2367"/>
                    <a:pt x="15992" y="2367"/>
                    <a:pt x="15992" y="2367"/>
                  </a:cubicBezTo>
                  <a:cubicBezTo>
                    <a:pt x="17653" y="706"/>
                    <a:pt x="17653" y="706"/>
                    <a:pt x="17653" y="706"/>
                  </a:cubicBezTo>
                  <a:cubicBezTo>
                    <a:pt x="20644" y="3697"/>
                    <a:pt x="20644" y="3697"/>
                    <a:pt x="20644" y="3697"/>
                  </a:cubicBezTo>
                  <a:cubicBezTo>
                    <a:pt x="14164" y="10177"/>
                    <a:pt x="14164" y="10177"/>
                    <a:pt x="14164" y="10177"/>
                  </a:cubicBezTo>
                  <a:cubicBezTo>
                    <a:pt x="11173" y="7186"/>
                    <a:pt x="11173" y="7186"/>
                    <a:pt x="11173" y="7186"/>
                  </a:cubicBezTo>
                  <a:lnTo>
                    <a:pt x="12835" y="5524"/>
                  </a:lnTo>
                  <a:close/>
                  <a:moveTo>
                    <a:pt x="1537" y="4527"/>
                  </a:moveTo>
                  <a:cubicBezTo>
                    <a:pt x="1537" y="4361"/>
                    <a:pt x="1370" y="4361"/>
                    <a:pt x="1370" y="4361"/>
                  </a:cubicBezTo>
                  <a:cubicBezTo>
                    <a:pt x="1038" y="4029"/>
                    <a:pt x="872" y="3364"/>
                    <a:pt x="872" y="2866"/>
                  </a:cubicBezTo>
                  <a:cubicBezTo>
                    <a:pt x="872" y="2367"/>
                    <a:pt x="1038" y="1869"/>
                    <a:pt x="1370" y="1370"/>
                  </a:cubicBezTo>
                  <a:cubicBezTo>
                    <a:pt x="2201" y="540"/>
                    <a:pt x="3530" y="540"/>
                    <a:pt x="4361" y="1370"/>
                  </a:cubicBezTo>
                  <a:cubicBezTo>
                    <a:pt x="5026" y="2035"/>
                    <a:pt x="5026" y="2035"/>
                    <a:pt x="5026" y="2035"/>
                  </a:cubicBezTo>
                  <a:cubicBezTo>
                    <a:pt x="2035" y="5026"/>
                    <a:pt x="2035" y="5026"/>
                    <a:pt x="2035" y="5026"/>
                  </a:cubicBezTo>
                  <a:lnTo>
                    <a:pt x="1537" y="4527"/>
                  </a:lnTo>
                  <a:close/>
                  <a:moveTo>
                    <a:pt x="2533" y="5524"/>
                  </a:moveTo>
                  <a:cubicBezTo>
                    <a:pt x="5524" y="2533"/>
                    <a:pt x="5524" y="2533"/>
                    <a:pt x="5524" y="2533"/>
                  </a:cubicBezTo>
                  <a:cubicBezTo>
                    <a:pt x="6687" y="3697"/>
                    <a:pt x="6687" y="3697"/>
                    <a:pt x="6687" y="3697"/>
                  </a:cubicBezTo>
                  <a:cubicBezTo>
                    <a:pt x="3697" y="6687"/>
                    <a:pt x="3697" y="6687"/>
                    <a:pt x="3697" y="6687"/>
                  </a:cubicBezTo>
                  <a:lnTo>
                    <a:pt x="2533" y="5524"/>
                  </a:lnTo>
                  <a:close/>
                  <a:moveTo>
                    <a:pt x="3697" y="20644"/>
                  </a:moveTo>
                  <a:cubicBezTo>
                    <a:pt x="706" y="17653"/>
                    <a:pt x="706" y="17653"/>
                    <a:pt x="706" y="17653"/>
                  </a:cubicBezTo>
                  <a:cubicBezTo>
                    <a:pt x="2367" y="15992"/>
                    <a:pt x="2367" y="15992"/>
                    <a:pt x="2367" y="15992"/>
                  </a:cubicBezTo>
                  <a:cubicBezTo>
                    <a:pt x="3364" y="17155"/>
                    <a:pt x="3364" y="17155"/>
                    <a:pt x="3364" y="17155"/>
                  </a:cubicBezTo>
                  <a:cubicBezTo>
                    <a:pt x="3530" y="17321"/>
                    <a:pt x="3697" y="17321"/>
                    <a:pt x="3863" y="17155"/>
                  </a:cubicBezTo>
                  <a:cubicBezTo>
                    <a:pt x="4029" y="16989"/>
                    <a:pt x="4029" y="16657"/>
                    <a:pt x="3863" y="16490"/>
                  </a:cubicBezTo>
                  <a:cubicBezTo>
                    <a:pt x="2866" y="15493"/>
                    <a:pt x="2866" y="15493"/>
                    <a:pt x="2866" y="15493"/>
                  </a:cubicBezTo>
                  <a:cubicBezTo>
                    <a:pt x="5026" y="13500"/>
                    <a:pt x="5026" y="13500"/>
                    <a:pt x="5026" y="13500"/>
                  </a:cubicBezTo>
                  <a:cubicBezTo>
                    <a:pt x="6023" y="14497"/>
                    <a:pt x="6023" y="14497"/>
                    <a:pt x="6023" y="14497"/>
                  </a:cubicBezTo>
                  <a:cubicBezTo>
                    <a:pt x="6189" y="14663"/>
                    <a:pt x="6355" y="14663"/>
                    <a:pt x="6521" y="14497"/>
                  </a:cubicBezTo>
                  <a:cubicBezTo>
                    <a:pt x="6687" y="14330"/>
                    <a:pt x="6687" y="13998"/>
                    <a:pt x="6521" y="13998"/>
                  </a:cubicBezTo>
                  <a:cubicBezTo>
                    <a:pt x="5524" y="12835"/>
                    <a:pt x="5524" y="12835"/>
                    <a:pt x="5524" y="12835"/>
                  </a:cubicBezTo>
                  <a:cubicBezTo>
                    <a:pt x="7186" y="11173"/>
                    <a:pt x="7186" y="11173"/>
                    <a:pt x="7186" y="11173"/>
                  </a:cubicBezTo>
                  <a:cubicBezTo>
                    <a:pt x="10177" y="14164"/>
                    <a:pt x="10177" y="14164"/>
                    <a:pt x="10177" y="14164"/>
                  </a:cubicBezTo>
                  <a:lnTo>
                    <a:pt x="3697" y="20644"/>
                  </a:lnTo>
                  <a:close/>
                  <a:moveTo>
                    <a:pt x="20478" y="20478"/>
                  </a:moveTo>
                  <a:cubicBezTo>
                    <a:pt x="17653" y="20478"/>
                    <a:pt x="17653" y="20478"/>
                    <a:pt x="17653" y="20478"/>
                  </a:cubicBezTo>
                  <a:cubicBezTo>
                    <a:pt x="4361" y="7186"/>
                    <a:pt x="4361" y="7186"/>
                    <a:pt x="4361" y="7186"/>
                  </a:cubicBezTo>
                  <a:cubicBezTo>
                    <a:pt x="7186" y="4361"/>
                    <a:pt x="7186" y="4361"/>
                    <a:pt x="7186" y="4361"/>
                  </a:cubicBezTo>
                  <a:cubicBezTo>
                    <a:pt x="7352" y="4527"/>
                    <a:pt x="7352" y="4527"/>
                    <a:pt x="7352" y="4527"/>
                  </a:cubicBezTo>
                  <a:cubicBezTo>
                    <a:pt x="20478" y="17653"/>
                    <a:pt x="20478" y="17653"/>
                    <a:pt x="20478" y="17653"/>
                  </a:cubicBezTo>
                  <a:lnTo>
                    <a:pt x="20478" y="20478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39" name="Freeform 97"/>
            <p:cNvSpPr/>
            <p:nvPr/>
          </p:nvSpPr>
          <p:spPr>
            <a:xfrm>
              <a:off x="9993012" y="4162882"/>
              <a:ext cx="382400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2" y="21600"/>
                  </a:moveTo>
                  <a:cubicBezTo>
                    <a:pt x="21262" y="21600"/>
                    <a:pt x="21262" y="21600"/>
                    <a:pt x="21262" y="21600"/>
                  </a:cubicBezTo>
                  <a:cubicBezTo>
                    <a:pt x="21262" y="21600"/>
                    <a:pt x="21431" y="21600"/>
                    <a:pt x="21431" y="21431"/>
                  </a:cubicBezTo>
                  <a:cubicBezTo>
                    <a:pt x="21600" y="21431"/>
                    <a:pt x="21600" y="21263"/>
                    <a:pt x="21600" y="21263"/>
                  </a:cubicBezTo>
                  <a:cubicBezTo>
                    <a:pt x="21600" y="17719"/>
                    <a:pt x="21600" y="17719"/>
                    <a:pt x="21600" y="17719"/>
                  </a:cubicBezTo>
                  <a:cubicBezTo>
                    <a:pt x="21600" y="17550"/>
                    <a:pt x="21600" y="17550"/>
                    <a:pt x="21431" y="17381"/>
                  </a:cubicBezTo>
                  <a:cubicBezTo>
                    <a:pt x="14344" y="10294"/>
                    <a:pt x="14344" y="10294"/>
                    <a:pt x="14344" y="10294"/>
                  </a:cubicBezTo>
                  <a:cubicBezTo>
                    <a:pt x="20925" y="4219"/>
                    <a:pt x="20925" y="4219"/>
                    <a:pt x="20925" y="4219"/>
                  </a:cubicBezTo>
                  <a:cubicBezTo>
                    <a:pt x="21262" y="3712"/>
                    <a:pt x="21600" y="3206"/>
                    <a:pt x="21600" y="2531"/>
                  </a:cubicBezTo>
                  <a:cubicBezTo>
                    <a:pt x="21600" y="2025"/>
                    <a:pt x="21431" y="1519"/>
                    <a:pt x="20925" y="1181"/>
                  </a:cubicBezTo>
                  <a:cubicBezTo>
                    <a:pt x="20250" y="337"/>
                    <a:pt x="18900" y="337"/>
                    <a:pt x="18056" y="1181"/>
                  </a:cubicBezTo>
                  <a:cubicBezTo>
                    <a:pt x="18056" y="1350"/>
                    <a:pt x="18056" y="1350"/>
                    <a:pt x="18056" y="1350"/>
                  </a:cubicBezTo>
                  <a:cubicBezTo>
                    <a:pt x="11981" y="7931"/>
                    <a:pt x="11981" y="7931"/>
                    <a:pt x="11981" y="7931"/>
                  </a:cubicBezTo>
                  <a:cubicBezTo>
                    <a:pt x="6919" y="2869"/>
                    <a:pt x="6919" y="2869"/>
                    <a:pt x="6919" y="2869"/>
                  </a:cubicBezTo>
                  <a:cubicBezTo>
                    <a:pt x="4894" y="844"/>
                    <a:pt x="4894" y="844"/>
                    <a:pt x="4894" y="844"/>
                  </a:cubicBezTo>
                  <a:cubicBezTo>
                    <a:pt x="4388" y="337"/>
                    <a:pt x="3713" y="0"/>
                    <a:pt x="2869" y="0"/>
                  </a:cubicBezTo>
                  <a:cubicBezTo>
                    <a:pt x="2194" y="0"/>
                    <a:pt x="1350" y="337"/>
                    <a:pt x="844" y="844"/>
                  </a:cubicBezTo>
                  <a:cubicBezTo>
                    <a:pt x="338" y="1350"/>
                    <a:pt x="0" y="2194"/>
                    <a:pt x="0" y="2869"/>
                  </a:cubicBezTo>
                  <a:cubicBezTo>
                    <a:pt x="0" y="3712"/>
                    <a:pt x="338" y="4387"/>
                    <a:pt x="844" y="4894"/>
                  </a:cubicBezTo>
                  <a:cubicBezTo>
                    <a:pt x="8100" y="12150"/>
                    <a:pt x="8100" y="12150"/>
                    <a:pt x="8100" y="12150"/>
                  </a:cubicBezTo>
                  <a:cubicBezTo>
                    <a:pt x="6581" y="13838"/>
                    <a:pt x="6581" y="13838"/>
                    <a:pt x="6581" y="13838"/>
                  </a:cubicBezTo>
                  <a:cubicBezTo>
                    <a:pt x="6244" y="13500"/>
                    <a:pt x="6244" y="13500"/>
                    <a:pt x="6244" y="13500"/>
                  </a:cubicBezTo>
                  <a:cubicBezTo>
                    <a:pt x="6075" y="13331"/>
                    <a:pt x="5906" y="13331"/>
                    <a:pt x="5737" y="13500"/>
                  </a:cubicBezTo>
                  <a:cubicBezTo>
                    <a:pt x="4725" y="14681"/>
                    <a:pt x="4725" y="14681"/>
                    <a:pt x="4725" y="14681"/>
                  </a:cubicBezTo>
                  <a:cubicBezTo>
                    <a:pt x="4388" y="14681"/>
                    <a:pt x="4388" y="14681"/>
                    <a:pt x="4388" y="14681"/>
                  </a:cubicBezTo>
                  <a:cubicBezTo>
                    <a:pt x="3881" y="14681"/>
                    <a:pt x="3206" y="14850"/>
                    <a:pt x="2700" y="15188"/>
                  </a:cubicBezTo>
                  <a:cubicBezTo>
                    <a:pt x="2194" y="15525"/>
                    <a:pt x="1856" y="16031"/>
                    <a:pt x="1519" y="16538"/>
                  </a:cubicBezTo>
                  <a:cubicBezTo>
                    <a:pt x="1350" y="16875"/>
                    <a:pt x="1350" y="17213"/>
                    <a:pt x="1181" y="17381"/>
                  </a:cubicBezTo>
                  <a:cubicBezTo>
                    <a:pt x="1013" y="18056"/>
                    <a:pt x="844" y="18563"/>
                    <a:pt x="338" y="19069"/>
                  </a:cubicBezTo>
                  <a:cubicBezTo>
                    <a:pt x="169" y="19406"/>
                    <a:pt x="0" y="19575"/>
                    <a:pt x="0" y="19913"/>
                  </a:cubicBezTo>
                  <a:cubicBezTo>
                    <a:pt x="0" y="20081"/>
                    <a:pt x="169" y="20419"/>
                    <a:pt x="338" y="20588"/>
                  </a:cubicBezTo>
                  <a:cubicBezTo>
                    <a:pt x="506" y="20756"/>
                    <a:pt x="675" y="20756"/>
                    <a:pt x="844" y="20925"/>
                  </a:cubicBezTo>
                  <a:cubicBezTo>
                    <a:pt x="2869" y="21094"/>
                    <a:pt x="4388" y="21094"/>
                    <a:pt x="5063" y="20756"/>
                  </a:cubicBezTo>
                  <a:cubicBezTo>
                    <a:pt x="5400" y="20756"/>
                    <a:pt x="5569" y="20588"/>
                    <a:pt x="5906" y="20588"/>
                  </a:cubicBezTo>
                  <a:cubicBezTo>
                    <a:pt x="6412" y="20250"/>
                    <a:pt x="6750" y="19913"/>
                    <a:pt x="7088" y="19406"/>
                  </a:cubicBezTo>
                  <a:cubicBezTo>
                    <a:pt x="7425" y="18900"/>
                    <a:pt x="7594" y="18394"/>
                    <a:pt x="7594" y="17719"/>
                  </a:cubicBezTo>
                  <a:cubicBezTo>
                    <a:pt x="7594" y="17550"/>
                    <a:pt x="7594" y="17550"/>
                    <a:pt x="7594" y="17550"/>
                  </a:cubicBezTo>
                  <a:cubicBezTo>
                    <a:pt x="8606" y="16538"/>
                    <a:pt x="8606" y="16538"/>
                    <a:pt x="8606" y="16538"/>
                  </a:cubicBezTo>
                  <a:cubicBezTo>
                    <a:pt x="8775" y="16369"/>
                    <a:pt x="8775" y="16031"/>
                    <a:pt x="8606" y="15863"/>
                  </a:cubicBezTo>
                  <a:cubicBezTo>
                    <a:pt x="8437" y="15694"/>
                    <a:pt x="8437" y="15694"/>
                    <a:pt x="8437" y="15694"/>
                  </a:cubicBezTo>
                  <a:cubicBezTo>
                    <a:pt x="9956" y="14175"/>
                    <a:pt x="9956" y="14175"/>
                    <a:pt x="9956" y="14175"/>
                  </a:cubicBezTo>
                  <a:cubicBezTo>
                    <a:pt x="17381" y="21431"/>
                    <a:pt x="17381" y="21431"/>
                    <a:pt x="17381" y="21431"/>
                  </a:cubicBezTo>
                  <a:cubicBezTo>
                    <a:pt x="17550" y="21600"/>
                    <a:pt x="17550" y="21600"/>
                    <a:pt x="17719" y="21600"/>
                  </a:cubicBezTo>
                  <a:cubicBezTo>
                    <a:pt x="17719" y="21600"/>
                    <a:pt x="17719" y="21600"/>
                    <a:pt x="17719" y="21600"/>
                  </a:cubicBezTo>
                  <a:lnTo>
                    <a:pt x="21262" y="21600"/>
                  </a:lnTo>
                  <a:close/>
                  <a:moveTo>
                    <a:pt x="18562" y="1856"/>
                  </a:moveTo>
                  <a:cubicBezTo>
                    <a:pt x="18562" y="1687"/>
                    <a:pt x="18562" y="1687"/>
                    <a:pt x="18562" y="1687"/>
                  </a:cubicBezTo>
                  <a:cubicBezTo>
                    <a:pt x="18731" y="1687"/>
                    <a:pt x="18731" y="1687"/>
                    <a:pt x="18731" y="1687"/>
                  </a:cubicBezTo>
                  <a:cubicBezTo>
                    <a:pt x="19237" y="1181"/>
                    <a:pt x="19912" y="1181"/>
                    <a:pt x="20419" y="1687"/>
                  </a:cubicBezTo>
                  <a:cubicBezTo>
                    <a:pt x="20756" y="1856"/>
                    <a:pt x="20925" y="2194"/>
                    <a:pt x="20925" y="2531"/>
                  </a:cubicBezTo>
                  <a:cubicBezTo>
                    <a:pt x="20925" y="3037"/>
                    <a:pt x="20756" y="3375"/>
                    <a:pt x="20419" y="3544"/>
                  </a:cubicBezTo>
                  <a:cubicBezTo>
                    <a:pt x="13837" y="9619"/>
                    <a:pt x="13837" y="9619"/>
                    <a:pt x="13837" y="9619"/>
                  </a:cubicBezTo>
                  <a:cubicBezTo>
                    <a:pt x="12487" y="8437"/>
                    <a:pt x="12487" y="8437"/>
                    <a:pt x="12487" y="8437"/>
                  </a:cubicBezTo>
                  <a:lnTo>
                    <a:pt x="18562" y="1856"/>
                  </a:lnTo>
                  <a:close/>
                  <a:moveTo>
                    <a:pt x="1519" y="4556"/>
                  </a:moveTo>
                  <a:cubicBezTo>
                    <a:pt x="1519" y="4387"/>
                    <a:pt x="1350" y="4387"/>
                    <a:pt x="1350" y="4387"/>
                  </a:cubicBezTo>
                  <a:cubicBezTo>
                    <a:pt x="1013" y="4050"/>
                    <a:pt x="844" y="3375"/>
                    <a:pt x="844" y="2869"/>
                  </a:cubicBezTo>
                  <a:cubicBezTo>
                    <a:pt x="844" y="2362"/>
                    <a:pt x="1013" y="1856"/>
                    <a:pt x="1350" y="1350"/>
                  </a:cubicBezTo>
                  <a:cubicBezTo>
                    <a:pt x="2194" y="506"/>
                    <a:pt x="3544" y="506"/>
                    <a:pt x="4388" y="1350"/>
                  </a:cubicBezTo>
                  <a:cubicBezTo>
                    <a:pt x="5063" y="2025"/>
                    <a:pt x="5063" y="2025"/>
                    <a:pt x="5063" y="2025"/>
                  </a:cubicBezTo>
                  <a:cubicBezTo>
                    <a:pt x="2025" y="5062"/>
                    <a:pt x="2025" y="5062"/>
                    <a:pt x="2025" y="5062"/>
                  </a:cubicBezTo>
                  <a:lnTo>
                    <a:pt x="1519" y="4556"/>
                  </a:lnTo>
                  <a:close/>
                  <a:moveTo>
                    <a:pt x="2531" y="5569"/>
                  </a:moveTo>
                  <a:cubicBezTo>
                    <a:pt x="5569" y="2531"/>
                    <a:pt x="5569" y="2531"/>
                    <a:pt x="5569" y="2531"/>
                  </a:cubicBezTo>
                  <a:cubicBezTo>
                    <a:pt x="6750" y="3712"/>
                    <a:pt x="6750" y="3712"/>
                    <a:pt x="6750" y="3712"/>
                  </a:cubicBezTo>
                  <a:cubicBezTo>
                    <a:pt x="3713" y="6750"/>
                    <a:pt x="3713" y="6750"/>
                    <a:pt x="3713" y="6750"/>
                  </a:cubicBezTo>
                  <a:lnTo>
                    <a:pt x="2531" y="5569"/>
                  </a:lnTo>
                  <a:close/>
                  <a:moveTo>
                    <a:pt x="6750" y="17213"/>
                  </a:moveTo>
                  <a:cubicBezTo>
                    <a:pt x="6750" y="17381"/>
                    <a:pt x="6750" y="17381"/>
                    <a:pt x="6750" y="17381"/>
                  </a:cubicBezTo>
                  <a:cubicBezTo>
                    <a:pt x="6750" y="17550"/>
                    <a:pt x="6750" y="17550"/>
                    <a:pt x="6750" y="17719"/>
                  </a:cubicBezTo>
                  <a:cubicBezTo>
                    <a:pt x="6750" y="18563"/>
                    <a:pt x="6244" y="19406"/>
                    <a:pt x="5569" y="19913"/>
                  </a:cubicBezTo>
                  <a:cubicBezTo>
                    <a:pt x="5231" y="19913"/>
                    <a:pt x="5063" y="20081"/>
                    <a:pt x="4894" y="20081"/>
                  </a:cubicBezTo>
                  <a:cubicBezTo>
                    <a:pt x="4556" y="20250"/>
                    <a:pt x="4050" y="20250"/>
                    <a:pt x="3375" y="20250"/>
                  </a:cubicBezTo>
                  <a:cubicBezTo>
                    <a:pt x="2700" y="20250"/>
                    <a:pt x="1856" y="20250"/>
                    <a:pt x="1013" y="20081"/>
                  </a:cubicBezTo>
                  <a:cubicBezTo>
                    <a:pt x="506" y="19913"/>
                    <a:pt x="506" y="19913"/>
                    <a:pt x="506" y="19913"/>
                  </a:cubicBezTo>
                  <a:cubicBezTo>
                    <a:pt x="844" y="19744"/>
                    <a:pt x="844" y="19744"/>
                    <a:pt x="844" y="19744"/>
                  </a:cubicBezTo>
                  <a:cubicBezTo>
                    <a:pt x="1519" y="19069"/>
                    <a:pt x="1688" y="18394"/>
                    <a:pt x="2025" y="17719"/>
                  </a:cubicBezTo>
                  <a:cubicBezTo>
                    <a:pt x="2025" y="17381"/>
                    <a:pt x="2194" y="17044"/>
                    <a:pt x="2194" y="16875"/>
                  </a:cubicBezTo>
                  <a:cubicBezTo>
                    <a:pt x="2363" y="16369"/>
                    <a:pt x="2700" y="16031"/>
                    <a:pt x="3038" y="15863"/>
                  </a:cubicBezTo>
                  <a:cubicBezTo>
                    <a:pt x="3544" y="15525"/>
                    <a:pt x="4050" y="15356"/>
                    <a:pt x="4388" y="15356"/>
                  </a:cubicBezTo>
                  <a:cubicBezTo>
                    <a:pt x="4556" y="15356"/>
                    <a:pt x="4894" y="15356"/>
                    <a:pt x="4894" y="15356"/>
                  </a:cubicBezTo>
                  <a:cubicBezTo>
                    <a:pt x="5906" y="14344"/>
                    <a:pt x="5906" y="14344"/>
                    <a:pt x="5906" y="14344"/>
                  </a:cubicBezTo>
                  <a:cubicBezTo>
                    <a:pt x="7762" y="16200"/>
                    <a:pt x="7762" y="16200"/>
                    <a:pt x="7762" y="16200"/>
                  </a:cubicBezTo>
                  <a:lnTo>
                    <a:pt x="6750" y="17213"/>
                  </a:lnTo>
                  <a:close/>
                  <a:moveTo>
                    <a:pt x="7762" y="15188"/>
                  </a:moveTo>
                  <a:cubicBezTo>
                    <a:pt x="7088" y="14344"/>
                    <a:pt x="7088" y="14344"/>
                    <a:pt x="7088" y="14344"/>
                  </a:cubicBezTo>
                  <a:cubicBezTo>
                    <a:pt x="8606" y="12656"/>
                    <a:pt x="8606" y="12656"/>
                    <a:pt x="8606" y="12656"/>
                  </a:cubicBezTo>
                  <a:cubicBezTo>
                    <a:pt x="9450" y="13669"/>
                    <a:pt x="9450" y="13669"/>
                    <a:pt x="9450" y="13669"/>
                  </a:cubicBezTo>
                  <a:lnTo>
                    <a:pt x="7762" y="15188"/>
                  </a:lnTo>
                  <a:close/>
                  <a:moveTo>
                    <a:pt x="4388" y="7256"/>
                  </a:moveTo>
                  <a:cubicBezTo>
                    <a:pt x="7256" y="4387"/>
                    <a:pt x="7256" y="4387"/>
                    <a:pt x="7256" y="4387"/>
                  </a:cubicBezTo>
                  <a:cubicBezTo>
                    <a:pt x="7425" y="4556"/>
                    <a:pt x="7425" y="4556"/>
                    <a:pt x="7425" y="4556"/>
                  </a:cubicBezTo>
                  <a:cubicBezTo>
                    <a:pt x="11812" y="8775"/>
                    <a:pt x="19406" y="16369"/>
                    <a:pt x="20756" y="17719"/>
                  </a:cubicBezTo>
                  <a:cubicBezTo>
                    <a:pt x="20756" y="17888"/>
                    <a:pt x="20756" y="17888"/>
                    <a:pt x="20756" y="17888"/>
                  </a:cubicBezTo>
                  <a:cubicBezTo>
                    <a:pt x="20756" y="20756"/>
                    <a:pt x="20756" y="20756"/>
                    <a:pt x="20756" y="20756"/>
                  </a:cubicBezTo>
                  <a:cubicBezTo>
                    <a:pt x="17887" y="20756"/>
                    <a:pt x="17887" y="20756"/>
                    <a:pt x="17887" y="20756"/>
                  </a:cubicBezTo>
                  <a:lnTo>
                    <a:pt x="4388" y="72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0" name="Freeform 98"/>
            <p:cNvSpPr/>
            <p:nvPr/>
          </p:nvSpPr>
          <p:spPr>
            <a:xfrm>
              <a:off x="9228382" y="4162882"/>
              <a:ext cx="382233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extrusionOk="0">
                  <a:moveTo>
                    <a:pt x="21143" y="17381"/>
                  </a:moveTo>
                  <a:cubicBezTo>
                    <a:pt x="14995" y="10969"/>
                    <a:pt x="14995" y="10969"/>
                    <a:pt x="14995" y="10969"/>
                  </a:cubicBezTo>
                  <a:cubicBezTo>
                    <a:pt x="19980" y="6412"/>
                    <a:pt x="19980" y="6412"/>
                    <a:pt x="19980" y="6412"/>
                  </a:cubicBezTo>
                  <a:cubicBezTo>
                    <a:pt x="20146" y="6244"/>
                    <a:pt x="20146" y="6244"/>
                    <a:pt x="20312" y="6075"/>
                  </a:cubicBezTo>
                  <a:cubicBezTo>
                    <a:pt x="20977" y="5400"/>
                    <a:pt x="21309" y="4556"/>
                    <a:pt x="21309" y="3544"/>
                  </a:cubicBezTo>
                  <a:cubicBezTo>
                    <a:pt x="21309" y="2700"/>
                    <a:pt x="20977" y="1687"/>
                    <a:pt x="20312" y="1012"/>
                  </a:cubicBezTo>
                  <a:cubicBezTo>
                    <a:pt x="19647" y="337"/>
                    <a:pt x="18651" y="0"/>
                    <a:pt x="17820" y="0"/>
                  </a:cubicBezTo>
                  <a:cubicBezTo>
                    <a:pt x="16823" y="0"/>
                    <a:pt x="15992" y="337"/>
                    <a:pt x="15327" y="1012"/>
                  </a:cubicBezTo>
                  <a:cubicBezTo>
                    <a:pt x="15161" y="1181"/>
                    <a:pt x="15161" y="1181"/>
                    <a:pt x="15161" y="1350"/>
                  </a:cubicBezTo>
                  <a:cubicBezTo>
                    <a:pt x="10509" y="6412"/>
                    <a:pt x="10509" y="6412"/>
                    <a:pt x="10509" y="6412"/>
                  </a:cubicBezTo>
                  <a:cubicBezTo>
                    <a:pt x="4860" y="844"/>
                    <a:pt x="4860" y="844"/>
                    <a:pt x="4860" y="844"/>
                  </a:cubicBezTo>
                  <a:cubicBezTo>
                    <a:pt x="4361" y="337"/>
                    <a:pt x="3697" y="0"/>
                    <a:pt x="2866" y="0"/>
                  </a:cubicBezTo>
                  <a:cubicBezTo>
                    <a:pt x="2201" y="0"/>
                    <a:pt x="1371" y="337"/>
                    <a:pt x="872" y="844"/>
                  </a:cubicBezTo>
                  <a:cubicBezTo>
                    <a:pt x="-291" y="2025"/>
                    <a:pt x="-291" y="3881"/>
                    <a:pt x="872" y="4894"/>
                  </a:cubicBezTo>
                  <a:cubicBezTo>
                    <a:pt x="6521" y="10800"/>
                    <a:pt x="6521" y="10800"/>
                    <a:pt x="6521" y="10800"/>
                  </a:cubicBezTo>
                  <a:cubicBezTo>
                    <a:pt x="4029" y="13669"/>
                    <a:pt x="4029" y="13669"/>
                    <a:pt x="4029" y="13669"/>
                  </a:cubicBezTo>
                  <a:cubicBezTo>
                    <a:pt x="3863" y="13838"/>
                    <a:pt x="3863" y="14006"/>
                    <a:pt x="4029" y="14175"/>
                  </a:cubicBezTo>
                  <a:cubicBezTo>
                    <a:pt x="4195" y="14344"/>
                    <a:pt x="4195" y="14344"/>
                    <a:pt x="4195" y="14344"/>
                  </a:cubicBezTo>
                  <a:cubicBezTo>
                    <a:pt x="374" y="16369"/>
                    <a:pt x="374" y="16369"/>
                    <a:pt x="374" y="16369"/>
                  </a:cubicBezTo>
                  <a:cubicBezTo>
                    <a:pt x="207" y="16369"/>
                    <a:pt x="207" y="16369"/>
                    <a:pt x="207" y="16369"/>
                  </a:cubicBezTo>
                  <a:cubicBezTo>
                    <a:pt x="41" y="16538"/>
                    <a:pt x="41" y="16538"/>
                    <a:pt x="41" y="16706"/>
                  </a:cubicBezTo>
                  <a:cubicBezTo>
                    <a:pt x="41" y="21263"/>
                    <a:pt x="41" y="21263"/>
                    <a:pt x="41" y="21263"/>
                  </a:cubicBezTo>
                  <a:cubicBezTo>
                    <a:pt x="41" y="21263"/>
                    <a:pt x="41" y="21431"/>
                    <a:pt x="207" y="21431"/>
                  </a:cubicBezTo>
                  <a:cubicBezTo>
                    <a:pt x="207" y="21600"/>
                    <a:pt x="374" y="21600"/>
                    <a:pt x="374" y="21600"/>
                  </a:cubicBezTo>
                  <a:cubicBezTo>
                    <a:pt x="4860" y="21600"/>
                    <a:pt x="4860" y="21600"/>
                    <a:pt x="4860" y="21600"/>
                  </a:cubicBezTo>
                  <a:cubicBezTo>
                    <a:pt x="4860" y="21600"/>
                    <a:pt x="4860" y="21600"/>
                    <a:pt x="4860" y="21600"/>
                  </a:cubicBezTo>
                  <a:cubicBezTo>
                    <a:pt x="5026" y="21600"/>
                    <a:pt x="5026" y="21600"/>
                    <a:pt x="5192" y="21431"/>
                  </a:cubicBezTo>
                  <a:cubicBezTo>
                    <a:pt x="5192" y="21431"/>
                    <a:pt x="5192" y="21431"/>
                    <a:pt x="5192" y="21431"/>
                  </a:cubicBezTo>
                  <a:cubicBezTo>
                    <a:pt x="7186" y="17381"/>
                    <a:pt x="7186" y="17381"/>
                    <a:pt x="7186" y="17381"/>
                  </a:cubicBezTo>
                  <a:cubicBezTo>
                    <a:pt x="7352" y="17550"/>
                    <a:pt x="7352" y="17550"/>
                    <a:pt x="7352" y="17550"/>
                  </a:cubicBezTo>
                  <a:cubicBezTo>
                    <a:pt x="7518" y="17719"/>
                    <a:pt x="7684" y="17719"/>
                    <a:pt x="7851" y="17550"/>
                  </a:cubicBezTo>
                  <a:cubicBezTo>
                    <a:pt x="10675" y="15019"/>
                    <a:pt x="10675" y="15019"/>
                    <a:pt x="10675" y="15019"/>
                  </a:cubicBezTo>
                  <a:cubicBezTo>
                    <a:pt x="17155" y="21431"/>
                    <a:pt x="17155" y="21431"/>
                    <a:pt x="17155" y="21431"/>
                  </a:cubicBezTo>
                  <a:cubicBezTo>
                    <a:pt x="17321" y="21600"/>
                    <a:pt x="17321" y="21600"/>
                    <a:pt x="17487" y="21600"/>
                  </a:cubicBezTo>
                  <a:cubicBezTo>
                    <a:pt x="17487" y="21600"/>
                    <a:pt x="17487" y="21600"/>
                    <a:pt x="17487" y="21600"/>
                  </a:cubicBezTo>
                  <a:cubicBezTo>
                    <a:pt x="20977" y="21600"/>
                    <a:pt x="20977" y="21600"/>
                    <a:pt x="20977" y="21600"/>
                  </a:cubicBezTo>
                  <a:cubicBezTo>
                    <a:pt x="20977" y="21600"/>
                    <a:pt x="21143" y="21600"/>
                    <a:pt x="21143" y="21431"/>
                  </a:cubicBezTo>
                  <a:cubicBezTo>
                    <a:pt x="21309" y="21431"/>
                    <a:pt x="21309" y="21263"/>
                    <a:pt x="21309" y="21263"/>
                  </a:cubicBezTo>
                  <a:cubicBezTo>
                    <a:pt x="21309" y="17719"/>
                    <a:pt x="21309" y="17719"/>
                    <a:pt x="21309" y="17719"/>
                  </a:cubicBezTo>
                  <a:cubicBezTo>
                    <a:pt x="21309" y="17719"/>
                    <a:pt x="21309" y="17719"/>
                    <a:pt x="21309" y="17719"/>
                  </a:cubicBezTo>
                  <a:cubicBezTo>
                    <a:pt x="21309" y="17550"/>
                    <a:pt x="21309" y="17550"/>
                    <a:pt x="21143" y="17381"/>
                  </a:cubicBezTo>
                  <a:close/>
                  <a:moveTo>
                    <a:pt x="15660" y="1856"/>
                  </a:moveTo>
                  <a:cubicBezTo>
                    <a:pt x="15660" y="1687"/>
                    <a:pt x="15826" y="1687"/>
                    <a:pt x="15826" y="1519"/>
                  </a:cubicBezTo>
                  <a:cubicBezTo>
                    <a:pt x="16324" y="1012"/>
                    <a:pt x="16989" y="844"/>
                    <a:pt x="17820" y="844"/>
                  </a:cubicBezTo>
                  <a:cubicBezTo>
                    <a:pt x="18484" y="844"/>
                    <a:pt x="19149" y="1012"/>
                    <a:pt x="19814" y="1519"/>
                  </a:cubicBezTo>
                  <a:cubicBezTo>
                    <a:pt x="20811" y="2700"/>
                    <a:pt x="20811" y="4387"/>
                    <a:pt x="19814" y="5569"/>
                  </a:cubicBezTo>
                  <a:cubicBezTo>
                    <a:pt x="19647" y="5569"/>
                    <a:pt x="19647" y="5737"/>
                    <a:pt x="19481" y="5737"/>
                  </a:cubicBezTo>
                  <a:cubicBezTo>
                    <a:pt x="14331" y="10462"/>
                    <a:pt x="14331" y="10462"/>
                    <a:pt x="14331" y="10462"/>
                  </a:cubicBezTo>
                  <a:cubicBezTo>
                    <a:pt x="11007" y="7087"/>
                    <a:pt x="11007" y="7087"/>
                    <a:pt x="11007" y="7087"/>
                  </a:cubicBezTo>
                  <a:lnTo>
                    <a:pt x="15660" y="1856"/>
                  </a:lnTo>
                  <a:close/>
                  <a:moveTo>
                    <a:pt x="1703" y="4725"/>
                  </a:moveTo>
                  <a:cubicBezTo>
                    <a:pt x="1537" y="4556"/>
                    <a:pt x="1371" y="4387"/>
                    <a:pt x="1371" y="4387"/>
                  </a:cubicBezTo>
                  <a:cubicBezTo>
                    <a:pt x="1038" y="4050"/>
                    <a:pt x="872" y="3375"/>
                    <a:pt x="872" y="2869"/>
                  </a:cubicBezTo>
                  <a:cubicBezTo>
                    <a:pt x="872" y="2362"/>
                    <a:pt x="1038" y="1856"/>
                    <a:pt x="1371" y="1350"/>
                  </a:cubicBezTo>
                  <a:cubicBezTo>
                    <a:pt x="2201" y="506"/>
                    <a:pt x="3531" y="506"/>
                    <a:pt x="4361" y="1350"/>
                  </a:cubicBezTo>
                  <a:cubicBezTo>
                    <a:pt x="5026" y="2025"/>
                    <a:pt x="5026" y="2025"/>
                    <a:pt x="5026" y="2025"/>
                  </a:cubicBezTo>
                  <a:cubicBezTo>
                    <a:pt x="2035" y="5062"/>
                    <a:pt x="2035" y="5062"/>
                    <a:pt x="2035" y="5062"/>
                  </a:cubicBezTo>
                  <a:lnTo>
                    <a:pt x="1703" y="4725"/>
                  </a:lnTo>
                  <a:close/>
                  <a:moveTo>
                    <a:pt x="2534" y="5569"/>
                  </a:moveTo>
                  <a:cubicBezTo>
                    <a:pt x="5524" y="2531"/>
                    <a:pt x="5524" y="2531"/>
                    <a:pt x="5524" y="2531"/>
                  </a:cubicBezTo>
                  <a:cubicBezTo>
                    <a:pt x="6687" y="3712"/>
                    <a:pt x="6687" y="3712"/>
                    <a:pt x="6687" y="3712"/>
                  </a:cubicBezTo>
                  <a:cubicBezTo>
                    <a:pt x="3697" y="6750"/>
                    <a:pt x="3697" y="6750"/>
                    <a:pt x="3697" y="6750"/>
                  </a:cubicBezTo>
                  <a:lnTo>
                    <a:pt x="2534" y="5569"/>
                  </a:lnTo>
                  <a:close/>
                  <a:moveTo>
                    <a:pt x="4694" y="20756"/>
                  </a:moveTo>
                  <a:cubicBezTo>
                    <a:pt x="872" y="20756"/>
                    <a:pt x="872" y="20756"/>
                    <a:pt x="872" y="20756"/>
                  </a:cubicBezTo>
                  <a:cubicBezTo>
                    <a:pt x="872" y="16875"/>
                    <a:pt x="872" y="16875"/>
                    <a:pt x="872" y="16875"/>
                  </a:cubicBezTo>
                  <a:cubicBezTo>
                    <a:pt x="4860" y="14850"/>
                    <a:pt x="4860" y="14850"/>
                    <a:pt x="4860" y="14850"/>
                  </a:cubicBezTo>
                  <a:cubicBezTo>
                    <a:pt x="5524" y="15525"/>
                    <a:pt x="5524" y="15525"/>
                    <a:pt x="5524" y="15525"/>
                  </a:cubicBezTo>
                  <a:cubicBezTo>
                    <a:pt x="3364" y="17719"/>
                    <a:pt x="3364" y="17719"/>
                    <a:pt x="3364" y="17719"/>
                  </a:cubicBezTo>
                  <a:cubicBezTo>
                    <a:pt x="3198" y="17888"/>
                    <a:pt x="3198" y="18225"/>
                    <a:pt x="3364" y="18225"/>
                  </a:cubicBezTo>
                  <a:cubicBezTo>
                    <a:pt x="3364" y="18394"/>
                    <a:pt x="3697" y="18394"/>
                    <a:pt x="3863" y="18225"/>
                  </a:cubicBezTo>
                  <a:cubicBezTo>
                    <a:pt x="6023" y="16031"/>
                    <a:pt x="6023" y="16031"/>
                    <a:pt x="6023" y="16031"/>
                  </a:cubicBezTo>
                  <a:cubicBezTo>
                    <a:pt x="6687" y="16706"/>
                    <a:pt x="6687" y="16706"/>
                    <a:pt x="6687" y="16706"/>
                  </a:cubicBezTo>
                  <a:lnTo>
                    <a:pt x="4694" y="20756"/>
                  </a:lnTo>
                  <a:close/>
                  <a:moveTo>
                    <a:pt x="7684" y="16706"/>
                  </a:moveTo>
                  <a:cubicBezTo>
                    <a:pt x="4860" y="13838"/>
                    <a:pt x="4860" y="13838"/>
                    <a:pt x="4860" y="13838"/>
                  </a:cubicBezTo>
                  <a:cubicBezTo>
                    <a:pt x="7186" y="11306"/>
                    <a:pt x="7186" y="11306"/>
                    <a:pt x="7186" y="11306"/>
                  </a:cubicBezTo>
                  <a:cubicBezTo>
                    <a:pt x="10177" y="14344"/>
                    <a:pt x="10177" y="14344"/>
                    <a:pt x="10177" y="14344"/>
                  </a:cubicBezTo>
                  <a:lnTo>
                    <a:pt x="7684" y="16706"/>
                  </a:lnTo>
                  <a:close/>
                  <a:moveTo>
                    <a:pt x="20478" y="20756"/>
                  </a:moveTo>
                  <a:cubicBezTo>
                    <a:pt x="17654" y="20756"/>
                    <a:pt x="17654" y="20756"/>
                    <a:pt x="17654" y="20756"/>
                  </a:cubicBezTo>
                  <a:cubicBezTo>
                    <a:pt x="4361" y="7256"/>
                    <a:pt x="4361" y="7256"/>
                    <a:pt x="4361" y="7256"/>
                  </a:cubicBezTo>
                  <a:cubicBezTo>
                    <a:pt x="7186" y="4387"/>
                    <a:pt x="7186" y="4387"/>
                    <a:pt x="7186" y="4387"/>
                  </a:cubicBezTo>
                  <a:cubicBezTo>
                    <a:pt x="7352" y="4556"/>
                    <a:pt x="7352" y="4556"/>
                    <a:pt x="7352" y="4556"/>
                  </a:cubicBezTo>
                  <a:cubicBezTo>
                    <a:pt x="11672" y="8944"/>
                    <a:pt x="19149" y="16538"/>
                    <a:pt x="20478" y="17719"/>
                  </a:cubicBezTo>
                  <a:cubicBezTo>
                    <a:pt x="20478" y="17888"/>
                    <a:pt x="20478" y="17888"/>
                    <a:pt x="20478" y="17888"/>
                  </a:cubicBezTo>
                  <a:lnTo>
                    <a:pt x="20478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1" name="Freeform 99"/>
            <p:cNvSpPr/>
            <p:nvPr/>
          </p:nvSpPr>
          <p:spPr>
            <a:xfrm>
              <a:off x="8464393" y="4162882"/>
              <a:ext cx="382686" cy="38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74" extrusionOk="0">
                  <a:moveTo>
                    <a:pt x="21474" y="3684"/>
                  </a:moveTo>
                  <a:cubicBezTo>
                    <a:pt x="21474" y="3349"/>
                    <a:pt x="21307" y="3181"/>
                    <a:pt x="21139" y="3014"/>
                  </a:cubicBezTo>
                  <a:cubicBezTo>
                    <a:pt x="18460" y="335"/>
                    <a:pt x="18460" y="335"/>
                    <a:pt x="18460" y="335"/>
                  </a:cubicBezTo>
                  <a:cubicBezTo>
                    <a:pt x="18293" y="167"/>
                    <a:pt x="18125" y="0"/>
                    <a:pt x="17790" y="0"/>
                  </a:cubicBezTo>
                  <a:cubicBezTo>
                    <a:pt x="17455" y="0"/>
                    <a:pt x="17288" y="167"/>
                    <a:pt x="17121" y="335"/>
                  </a:cubicBezTo>
                  <a:cubicBezTo>
                    <a:pt x="376" y="17079"/>
                    <a:pt x="376" y="17079"/>
                    <a:pt x="376" y="17079"/>
                  </a:cubicBezTo>
                  <a:cubicBezTo>
                    <a:pt x="-126" y="17414"/>
                    <a:pt x="-126" y="18084"/>
                    <a:pt x="376" y="18419"/>
                  </a:cubicBezTo>
                  <a:cubicBezTo>
                    <a:pt x="3055" y="21098"/>
                    <a:pt x="3055" y="21098"/>
                    <a:pt x="3055" y="21098"/>
                  </a:cubicBezTo>
                  <a:cubicBezTo>
                    <a:pt x="3390" y="21600"/>
                    <a:pt x="4060" y="21600"/>
                    <a:pt x="4395" y="21098"/>
                  </a:cubicBezTo>
                  <a:cubicBezTo>
                    <a:pt x="21139" y="4353"/>
                    <a:pt x="21139" y="4353"/>
                    <a:pt x="21139" y="4353"/>
                  </a:cubicBezTo>
                  <a:cubicBezTo>
                    <a:pt x="21307" y="4186"/>
                    <a:pt x="21474" y="4019"/>
                    <a:pt x="21474" y="3684"/>
                  </a:cubicBezTo>
                  <a:close/>
                  <a:moveTo>
                    <a:pt x="20637" y="3851"/>
                  </a:moveTo>
                  <a:cubicBezTo>
                    <a:pt x="3725" y="20763"/>
                    <a:pt x="3725" y="20763"/>
                    <a:pt x="3725" y="20763"/>
                  </a:cubicBezTo>
                  <a:cubicBezTo>
                    <a:pt x="711" y="17749"/>
                    <a:pt x="711" y="17749"/>
                    <a:pt x="711" y="17749"/>
                  </a:cubicBezTo>
                  <a:cubicBezTo>
                    <a:pt x="2386" y="16074"/>
                    <a:pt x="2386" y="16074"/>
                    <a:pt x="2386" y="16074"/>
                  </a:cubicBezTo>
                  <a:cubicBezTo>
                    <a:pt x="3390" y="17247"/>
                    <a:pt x="3390" y="17247"/>
                    <a:pt x="3390" y="17247"/>
                  </a:cubicBezTo>
                  <a:cubicBezTo>
                    <a:pt x="3558" y="17414"/>
                    <a:pt x="3725" y="17414"/>
                    <a:pt x="3893" y="17247"/>
                  </a:cubicBezTo>
                  <a:cubicBezTo>
                    <a:pt x="4060" y="17079"/>
                    <a:pt x="4060" y="17079"/>
                    <a:pt x="4060" y="16912"/>
                  </a:cubicBezTo>
                  <a:cubicBezTo>
                    <a:pt x="4060" y="16744"/>
                    <a:pt x="4060" y="16744"/>
                    <a:pt x="3893" y="16577"/>
                  </a:cubicBezTo>
                  <a:cubicBezTo>
                    <a:pt x="2888" y="15572"/>
                    <a:pt x="2888" y="15572"/>
                    <a:pt x="2888" y="15572"/>
                  </a:cubicBezTo>
                  <a:cubicBezTo>
                    <a:pt x="5065" y="13563"/>
                    <a:pt x="5065" y="13563"/>
                    <a:pt x="5065" y="13563"/>
                  </a:cubicBezTo>
                  <a:cubicBezTo>
                    <a:pt x="6069" y="14567"/>
                    <a:pt x="6069" y="14567"/>
                    <a:pt x="6069" y="14567"/>
                  </a:cubicBezTo>
                  <a:cubicBezTo>
                    <a:pt x="6237" y="14735"/>
                    <a:pt x="6404" y="14735"/>
                    <a:pt x="6572" y="14567"/>
                  </a:cubicBezTo>
                  <a:cubicBezTo>
                    <a:pt x="6739" y="14400"/>
                    <a:pt x="6739" y="14065"/>
                    <a:pt x="6572" y="14065"/>
                  </a:cubicBezTo>
                  <a:cubicBezTo>
                    <a:pt x="5567" y="12893"/>
                    <a:pt x="5567" y="12893"/>
                    <a:pt x="5567" y="12893"/>
                  </a:cubicBezTo>
                  <a:cubicBezTo>
                    <a:pt x="7576" y="10884"/>
                    <a:pt x="7576" y="10884"/>
                    <a:pt x="7576" y="10884"/>
                  </a:cubicBezTo>
                  <a:cubicBezTo>
                    <a:pt x="8748" y="11888"/>
                    <a:pt x="8748" y="11888"/>
                    <a:pt x="8748" y="11888"/>
                  </a:cubicBezTo>
                  <a:cubicBezTo>
                    <a:pt x="8916" y="12056"/>
                    <a:pt x="9083" y="12056"/>
                    <a:pt x="9251" y="11888"/>
                  </a:cubicBezTo>
                  <a:cubicBezTo>
                    <a:pt x="9251" y="11721"/>
                    <a:pt x="9418" y="11721"/>
                    <a:pt x="9418" y="11553"/>
                  </a:cubicBezTo>
                  <a:cubicBezTo>
                    <a:pt x="9418" y="11553"/>
                    <a:pt x="9251" y="11386"/>
                    <a:pt x="9251" y="11386"/>
                  </a:cubicBezTo>
                  <a:cubicBezTo>
                    <a:pt x="8246" y="10214"/>
                    <a:pt x="8246" y="10214"/>
                    <a:pt x="8246" y="10214"/>
                  </a:cubicBezTo>
                  <a:cubicBezTo>
                    <a:pt x="10255" y="8205"/>
                    <a:pt x="10255" y="8205"/>
                    <a:pt x="10255" y="8205"/>
                  </a:cubicBezTo>
                  <a:cubicBezTo>
                    <a:pt x="11427" y="9209"/>
                    <a:pt x="11427" y="9209"/>
                    <a:pt x="11427" y="9209"/>
                  </a:cubicBezTo>
                  <a:cubicBezTo>
                    <a:pt x="11595" y="9377"/>
                    <a:pt x="11762" y="9377"/>
                    <a:pt x="11930" y="9209"/>
                  </a:cubicBezTo>
                  <a:cubicBezTo>
                    <a:pt x="12097" y="9042"/>
                    <a:pt x="12097" y="8874"/>
                    <a:pt x="11930" y="8707"/>
                  </a:cubicBezTo>
                  <a:cubicBezTo>
                    <a:pt x="10925" y="7535"/>
                    <a:pt x="10925" y="7535"/>
                    <a:pt x="10925" y="7535"/>
                  </a:cubicBezTo>
                  <a:cubicBezTo>
                    <a:pt x="12934" y="5526"/>
                    <a:pt x="12934" y="5526"/>
                    <a:pt x="12934" y="5526"/>
                  </a:cubicBezTo>
                  <a:cubicBezTo>
                    <a:pt x="14107" y="6530"/>
                    <a:pt x="14107" y="6530"/>
                    <a:pt x="14107" y="6530"/>
                  </a:cubicBezTo>
                  <a:cubicBezTo>
                    <a:pt x="14107" y="6698"/>
                    <a:pt x="14441" y="6698"/>
                    <a:pt x="14609" y="6530"/>
                  </a:cubicBezTo>
                  <a:cubicBezTo>
                    <a:pt x="14776" y="6363"/>
                    <a:pt x="14776" y="6195"/>
                    <a:pt x="14609" y="6028"/>
                  </a:cubicBezTo>
                  <a:cubicBezTo>
                    <a:pt x="13604" y="5023"/>
                    <a:pt x="13604" y="5023"/>
                    <a:pt x="13604" y="5023"/>
                  </a:cubicBezTo>
                  <a:cubicBezTo>
                    <a:pt x="15614" y="2847"/>
                    <a:pt x="15614" y="2847"/>
                    <a:pt x="15614" y="2847"/>
                  </a:cubicBezTo>
                  <a:cubicBezTo>
                    <a:pt x="16618" y="3851"/>
                    <a:pt x="16618" y="3851"/>
                    <a:pt x="16618" y="3851"/>
                  </a:cubicBezTo>
                  <a:cubicBezTo>
                    <a:pt x="16786" y="4019"/>
                    <a:pt x="17121" y="4019"/>
                    <a:pt x="17288" y="3851"/>
                  </a:cubicBezTo>
                  <a:cubicBezTo>
                    <a:pt x="17455" y="3684"/>
                    <a:pt x="17455" y="3516"/>
                    <a:pt x="17288" y="3349"/>
                  </a:cubicBezTo>
                  <a:cubicBezTo>
                    <a:pt x="16116" y="2344"/>
                    <a:pt x="16116" y="2344"/>
                    <a:pt x="16116" y="2344"/>
                  </a:cubicBezTo>
                  <a:cubicBezTo>
                    <a:pt x="17790" y="670"/>
                    <a:pt x="17790" y="670"/>
                    <a:pt x="17790" y="670"/>
                  </a:cubicBezTo>
                  <a:cubicBezTo>
                    <a:pt x="20804" y="3684"/>
                    <a:pt x="20804" y="3684"/>
                    <a:pt x="20804" y="3684"/>
                  </a:cubicBezTo>
                  <a:lnTo>
                    <a:pt x="20637" y="3851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2" name="Freeform 100"/>
            <p:cNvSpPr/>
            <p:nvPr/>
          </p:nvSpPr>
          <p:spPr>
            <a:xfrm>
              <a:off x="7701144" y="4171662"/>
              <a:ext cx="381138" cy="362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extrusionOk="0">
                  <a:moveTo>
                    <a:pt x="21600" y="2063"/>
                  </a:moveTo>
                  <a:cubicBezTo>
                    <a:pt x="21600" y="1536"/>
                    <a:pt x="21431" y="1009"/>
                    <a:pt x="20925" y="658"/>
                  </a:cubicBezTo>
                  <a:cubicBezTo>
                    <a:pt x="20250" y="-220"/>
                    <a:pt x="18900" y="-220"/>
                    <a:pt x="18056" y="658"/>
                  </a:cubicBezTo>
                  <a:cubicBezTo>
                    <a:pt x="18056" y="834"/>
                    <a:pt x="18056" y="834"/>
                    <a:pt x="18056" y="834"/>
                  </a:cubicBezTo>
                  <a:cubicBezTo>
                    <a:pt x="6581" y="13829"/>
                    <a:pt x="6581" y="13829"/>
                    <a:pt x="6581" y="13829"/>
                  </a:cubicBezTo>
                  <a:cubicBezTo>
                    <a:pt x="6244" y="13478"/>
                    <a:pt x="6244" y="13478"/>
                    <a:pt x="6244" y="13478"/>
                  </a:cubicBezTo>
                  <a:cubicBezTo>
                    <a:pt x="6075" y="13302"/>
                    <a:pt x="5906" y="13302"/>
                    <a:pt x="5737" y="13478"/>
                  </a:cubicBezTo>
                  <a:cubicBezTo>
                    <a:pt x="4725" y="14707"/>
                    <a:pt x="4725" y="14707"/>
                    <a:pt x="4725" y="14707"/>
                  </a:cubicBezTo>
                  <a:cubicBezTo>
                    <a:pt x="4387" y="14707"/>
                    <a:pt x="4387" y="14707"/>
                    <a:pt x="4387" y="14707"/>
                  </a:cubicBezTo>
                  <a:cubicBezTo>
                    <a:pt x="3881" y="14707"/>
                    <a:pt x="3206" y="14882"/>
                    <a:pt x="2700" y="15234"/>
                  </a:cubicBezTo>
                  <a:cubicBezTo>
                    <a:pt x="2194" y="15585"/>
                    <a:pt x="1856" y="16112"/>
                    <a:pt x="1519" y="16639"/>
                  </a:cubicBezTo>
                  <a:cubicBezTo>
                    <a:pt x="1350" y="16990"/>
                    <a:pt x="1350" y="17341"/>
                    <a:pt x="1181" y="17517"/>
                  </a:cubicBezTo>
                  <a:cubicBezTo>
                    <a:pt x="1012" y="18219"/>
                    <a:pt x="844" y="18746"/>
                    <a:pt x="337" y="19273"/>
                  </a:cubicBezTo>
                  <a:cubicBezTo>
                    <a:pt x="169" y="19624"/>
                    <a:pt x="0" y="19800"/>
                    <a:pt x="0" y="20151"/>
                  </a:cubicBezTo>
                  <a:cubicBezTo>
                    <a:pt x="0" y="20326"/>
                    <a:pt x="169" y="20678"/>
                    <a:pt x="337" y="20853"/>
                  </a:cubicBezTo>
                  <a:cubicBezTo>
                    <a:pt x="506" y="21029"/>
                    <a:pt x="675" y="21029"/>
                    <a:pt x="844" y="21204"/>
                  </a:cubicBezTo>
                  <a:cubicBezTo>
                    <a:pt x="2869" y="21380"/>
                    <a:pt x="4387" y="21380"/>
                    <a:pt x="5062" y="21029"/>
                  </a:cubicBezTo>
                  <a:cubicBezTo>
                    <a:pt x="5400" y="21029"/>
                    <a:pt x="5569" y="20853"/>
                    <a:pt x="5906" y="20853"/>
                  </a:cubicBezTo>
                  <a:cubicBezTo>
                    <a:pt x="6412" y="20502"/>
                    <a:pt x="6750" y="20151"/>
                    <a:pt x="7087" y="19624"/>
                  </a:cubicBezTo>
                  <a:cubicBezTo>
                    <a:pt x="7425" y="19097"/>
                    <a:pt x="7594" y="18570"/>
                    <a:pt x="7594" y="17868"/>
                  </a:cubicBezTo>
                  <a:cubicBezTo>
                    <a:pt x="7594" y="17692"/>
                    <a:pt x="7594" y="17692"/>
                    <a:pt x="7594" y="17692"/>
                  </a:cubicBezTo>
                  <a:cubicBezTo>
                    <a:pt x="8606" y="16639"/>
                    <a:pt x="8606" y="16639"/>
                    <a:pt x="8606" y="16639"/>
                  </a:cubicBezTo>
                  <a:cubicBezTo>
                    <a:pt x="8775" y="16463"/>
                    <a:pt x="8775" y="16112"/>
                    <a:pt x="8606" y="15936"/>
                  </a:cubicBezTo>
                  <a:cubicBezTo>
                    <a:pt x="8437" y="15760"/>
                    <a:pt x="8437" y="15760"/>
                    <a:pt x="8437" y="15760"/>
                  </a:cubicBezTo>
                  <a:cubicBezTo>
                    <a:pt x="20925" y="3819"/>
                    <a:pt x="20925" y="3819"/>
                    <a:pt x="20925" y="3819"/>
                  </a:cubicBezTo>
                  <a:cubicBezTo>
                    <a:pt x="21263" y="3292"/>
                    <a:pt x="21600" y="2765"/>
                    <a:pt x="21600" y="2063"/>
                  </a:cubicBezTo>
                  <a:close/>
                  <a:moveTo>
                    <a:pt x="6750" y="17341"/>
                  </a:moveTo>
                  <a:cubicBezTo>
                    <a:pt x="6750" y="17517"/>
                    <a:pt x="6750" y="17517"/>
                    <a:pt x="6750" y="17517"/>
                  </a:cubicBezTo>
                  <a:cubicBezTo>
                    <a:pt x="6750" y="17692"/>
                    <a:pt x="6750" y="17692"/>
                    <a:pt x="6750" y="17868"/>
                  </a:cubicBezTo>
                  <a:cubicBezTo>
                    <a:pt x="6750" y="18746"/>
                    <a:pt x="6244" y="19624"/>
                    <a:pt x="5569" y="20151"/>
                  </a:cubicBezTo>
                  <a:cubicBezTo>
                    <a:pt x="5231" y="20151"/>
                    <a:pt x="5062" y="20326"/>
                    <a:pt x="4894" y="20326"/>
                  </a:cubicBezTo>
                  <a:cubicBezTo>
                    <a:pt x="4556" y="20502"/>
                    <a:pt x="4050" y="20502"/>
                    <a:pt x="3375" y="20502"/>
                  </a:cubicBezTo>
                  <a:cubicBezTo>
                    <a:pt x="2700" y="20502"/>
                    <a:pt x="1856" y="20502"/>
                    <a:pt x="1012" y="20326"/>
                  </a:cubicBezTo>
                  <a:cubicBezTo>
                    <a:pt x="506" y="20151"/>
                    <a:pt x="506" y="20151"/>
                    <a:pt x="506" y="20151"/>
                  </a:cubicBezTo>
                  <a:cubicBezTo>
                    <a:pt x="844" y="19975"/>
                    <a:pt x="844" y="19975"/>
                    <a:pt x="844" y="19975"/>
                  </a:cubicBezTo>
                  <a:cubicBezTo>
                    <a:pt x="1519" y="19273"/>
                    <a:pt x="1687" y="18570"/>
                    <a:pt x="2025" y="17868"/>
                  </a:cubicBezTo>
                  <a:cubicBezTo>
                    <a:pt x="2025" y="17517"/>
                    <a:pt x="2194" y="17165"/>
                    <a:pt x="2194" y="16990"/>
                  </a:cubicBezTo>
                  <a:cubicBezTo>
                    <a:pt x="2362" y="16463"/>
                    <a:pt x="2700" y="16112"/>
                    <a:pt x="3037" y="15936"/>
                  </a:cubicBezTo>
                  <a:cubicBezTo>
                    <a:pt x="3544" y="15585"/>
                    <a:pt x="4050" y="15409"/>
                    <a:pt x="4387" y="15409"/>
                  </a:cubicBezTo>
                  <a:cubicBezTo>
                    <a:pt x="4556" y="15409"/>
                    <a:pt x="4894" y="15409"/>
                    <a:pt x="4894" y="15409"/>
                  </a:cubicBezTo>
                  <a:cubicBezTo>
                    <a:pt x="5906" y="14356"/>
                    <a:pt x="5906" y="14356"/>
                    <a:pt x="5906" y="14356"/>
                  </a:cubicBezTo>
                  <a:cubicBezTo>
                    <a:pt x="7762" y="16287"/>
                    <a:pt x="7762" y="16287"/>
                    <a:pt x="7762" y="16287"/>
                  </a:cubicBezTo>
                  <a:lnTo>
                    <a:pt x="6750" y="17341"/>
                  </a:lnTo>
                  <a:close/>
                  <a:moveTo>
                    <a:pt x="20419" y="3117"/>
                  </a:moveTo>
                  <a:cubicBezTo>
                    <a:pt x="7762" y="15234"/>
                    <a:pt x="7762" y="15234"/>
                    <a:pt x="7762" y="15234"/>
                  </a:cubicBezTo>
                  <a:cubicBezTo>
                    <a:pt x="7087" y="14356"/>
                    <a:pt x="7087" y="14356"/>
                    <a:pt x="7087" y="14356"/>
                  </a:cubicBezTo>
                  <a:cubicBezTo>
                    <a:pt x="18563" y="1360"/>
                    <a:pt x="18563" y="1360"/>
                    <a:pt x="18563" y="1360"/>
                  </a:cubicBezTo>
                  <a:cubicBezTo>
                    <a:pt x="18563" y="1185"/>
                    <a:pt x="18563" y="1185"/>
                    <a:pt x="18563" y="1185"/>
                  </a:cubicBezTo>
                  <a:cubicBezTo>
                    <a:pt x="18731" y="1185"/>
                    <a:pt x="18731" y="1185"/>
                    <a:pt x="18731" y="1185"/>
                  </a:cubicBezTo>
                  <a:cubicBezTo>
                    <a:pt x="19238" y="658"/>
                    <a:pt x="19913" y="658"/>
                    <a:pt x="20419" y="1185"/>
                  </a:cubicBezTo>
                  <a:cubicBezTo>
                    <a:pt x="20756" y="1360"/>
                    <a:pt x="20925" y="1712"/>
                    <a:pt x="20925" y="2063"/>
                  </a:cubicBezTo>
                  <a:cubicBezTo>
                    <a:pt x="20925" y="2590"/>
                    <a:pt x="20756" y="2941"/>
                    <a:pt x="20419" y="311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3" name="Freeform 101"/>
            <p:cNvSpPr/>
            <p:nvPr/>
          </p:nvSpPr>
          <p:spPr>
            <a:xfrm>
              <a:off x="6936345" y="4162882"/>
              <a:ext cx="382400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6075"/>
                  </a:moveTo>
                  <a:cubicBezTo>
                    <a:pt x="21262" y="5400"/>
                    <a:pt x="21600" y="4556"/>
                    <a:pt x="21600" y="3544"/>
                  </a:cubicBezTo>
                  <a:cubicBezTo>
                    <a:pt x="21600" y="2700"/>
                    <a:pt x="21262" y="1687"/>
                    <a:pt x="20587" y="1012"/>
                  </a:cubicBezTo>
                  <a:cubicBezTo>
                    <a:pt x="19912" y="337"/>
                    <a:pt x="18900" y="0"/>
                    <a:pt x="18056" y="0"/>
                  </a:cubicBezTo>
                  <a:cubicBezTo>
                    <a:pt x="17044" y="0"/>
                    <a:pt x="16200" y="337"/>
                    <a:pt x="15525" y="1012"/>
                  </a:cubicBezTo>
                  <a:cubicBezTo>
                    <a:pt x="15356" y="1181"/>
                    <a:pt x="15356" y="1181"/>
                    <a:pt x="15356" y="1350"/>
                  </a:cubicBezTo>
                  <a:cubicBezTo>
                    <a:pt x="4050" y="13669"/>
                    <a:pt x="4050" y="13669"/>
                    <a:pt x="4050" y="13669"/>
                  </a:cubicBezTo>
                  <a:cubicBezTo>
                    <a:pt x="3881" y="13838"/>
                    <a:pt x="3881" y="14006"/>
                    <a:pt x="4050" y="14175"/>
                  </a:cubicBezTo>
                  <a:cubicBezTo>
                    <a:pt x="4219" y="14344"/>
                    <a:pt x="4219" y="14344"/>
                    <a:pt x="4219" y="14344"/>
                  </a:cubicBezTo>
                  <a:cubicBezTo>
                    <a:pt x="338" y="16369"/>
                    <a:pt x="338" y="16369"/>
                    <a:pt x="338" y="16369"/>
                  </a:cubicBezTo>
                  <a:cubicBezTo>
                    <a:pt x="169" y="16369"/>
                    <a:pt x="169" y="16369"/>
                    <a:pt x="169" y="16369"/>
                  </a:cubicBezTo>
                  <a:cubicBezTo>
                    <a:pt x="0" y="16538"/>
                    <a:pt x="0" y="16538"/>
                    <a:pt x="0" y="16706"/>
                  </a:cubicBezTo>
                  <a:cubicBezTo>
                    <a:pt x="0" y="21263"/>
                    <a:pt x="0" y="21263"/>
                    <a:pt x="0" y="21263"/>
                  </a:cubicBezTo>
                  <a:cubicBezTo>
                    <a:pt x="0" y="21263"/>
                    <a:pt x="0" y="21431"/>
                    <a:pt x="169" y="21431"/>
                  </a:cubicBezTo>
                  <a:cubicBezTo>
                    <a:pt x="169" y="21600"/>
                    <a:pt x="338" y="21600"/>
                    <a:pt x="338" y="21600"/>
                  </a:cubicBezTo>
                  <a:cubicBezTo>
                    <a:pt x="4894" y="21600"/>
                    <a:pt x="4894" y="21600"/>
                    <a:pt x="4894" y="21600"/>
                  </a:cubicBezTo>
                  <a:cubicBezTo>
                    <a:pt x="4894" y="21600"/>
                    <a:pt x="4894" y="21600"/>
                    <a:pt x="4894" y="21600"/>
                  </a:cubicBezTo>
                  <a:cubicBezTo>
                    <a:pt x="5063" y="21600"/>
                    <a:pt x="5063" y="21600"/>
                    <a:pt x="5231" y="21431"/>
                  </a:cubicBezTo>
                  <a:cubicBezTo>
                    <a:pt x="5231" y="21431"/>
                    <a:pt x="5231" y="21431"/>
                    <a:pt x="5231" y="21431"/>
                  </a:cubicBezTo>
                  <a:cubicBezTo>
                    <a:pt x="7256" y="17381"/>
                    <a:pt x="7256" y="17381"/>
                    <a:pt x="7256" y="17381"/>
                  </a:cubicBezTo>
                  <a:cubicBezTo>
                    <a:pt x="7425" y="17550"/>
                    <a:pt x="7425" y="17550"/>
                    <a:pt x="7425" y="17550"/>
                  </a:cubicBezTo>
                  <a:cubicBezTo>
                    <a:pt x="7594" y="17719"/>
                    <a:pt x="7762" y="17719"/>
                    <a:pt x="7931" y="17550"/>
                  </a:cubicBezTo>
                  <a:cubicBezTo>
                    <a:pt x="20250" y="6412"/>
                    <a:pt x="20250" y="6412"/>
                    <a:pt x="20250" y="6412"/>
                  </a:cubicBezTo>
                  <a:cubicBezTo>
                    <a:pt x="20419" y="6244"/>
                    <a:pt x="20419" y="6244"/>
                    <a:pt x="20587" y="6075"/>
                  </a:cubicBezTo>
                  <a:close/>
                  <a:moveTo>
                    <a:pt x="4725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16875"/>
                    <a:pt x="844" y="16875"/>
                    <a:pt x="844" y="16875"/>
                  </a:cubicBezTo>
                  <a:cubicBezTo>
                    <a:pt x="4894" y="14850"/>
                    <a:pt x="4894" y="14850"/>
                    <a:pt x="4894" y="14850"/>
                  </a:cubicBezTo>
                  <a:cubicBezTo>
                    <a:pt x="5569" y="15525"/>
                    <a:pt x="5569" y="15525"/>
                    <a:pt x="5569" y="15525"/>
                  </a:cubicBezTo>
                  <a:cubicBezTo>
                    <a:pt x="3375" y="17719"/>
                    <a:pt x="3375" y="17719"/>
                    <a:pt x="3375" y="17719"/>
                  </a:cubicBezTo>
                  <a:cubicBezTo>
                    <a:pt x="3206" y="17888"/>
                    <a:pt x="3206" y="18225"/>
                    <a:pt x="3375" y="18225"/>
                  </a:cubicBezTo>
                  <a:cubicBezTo>
                    <a:pt x="3375" y="18394"/>
                    <a:pt x="3713" y="18394"/>
                    <a:pt x="3881" y="18225"/>
                  </a:cubicBezTo>
                  <a:cubicBezTo>
                    <a:pt x="6075" y="16031"/>
                    <a:pt x="6075" y="16031"/>
                    <a:pt x="6075" y="16031"/>
                  </a:cubicBezTo>
                  <a:cubicBezTo>
                    <a:pt x="6750" y="16706"/>
                    <a:pt x="6750" y="16706"/>
                    <a:pt x="6750" y="16706"/>
                  </a:cubicBezTo>
                  <a:lnTo>
                    <a:pt x="4725" y="20756"/>
                  </a:lnTo>
                  <a:close/>
                  <a:moveTo>
                    <a:pt x="19744" y="5737"/>
                  </a:moveTo>
                  <a:cubicBezTo>
                    <a:pt x="7762" y="16706"/>
                    <a:pt x="7762" y="16706"/>
                    <a:pt x="7762" y="16706"/>
                  </a:cubicBezTo>
                  <a:cubicBezTo>
                    <a:pt x="4894" y="13838"/>
                    <a:pt x="4894" y="13838"/>
                    <a:pt x="4894" y="13838"/>
                  </a:cubicBezTo>
                  <a:cubicBezTo>
                    <a:pt x="15862" y="1856"/>
                    <a:pt x="15862" y="1856"/>
                    <a:pt x="15862" y="1856"/>
                  </a:cubicBezTo>
                  <a:cubicBezTo>
                    <a:pt x="15862" y="1687"/>
                    <a:pt x="16031" y="1687"/>
                    <a:pt x="16031" y="1519"/>
                  </a:cubicBezTo>
                  <a:cubicBezTo>
                    <a:pt x="16537" y="1012"/>
                    <a:pt x="17212" y="844"/>
                    <a:pt x="18056" y="844"/>
                  </a:cubicBezTo>
                  <a:cubicBezTo>
                    <a:pt x="18731" y="844"/>
                    <a:pt x="19406" y="1012"/>
                    <a:pt x="20081" y="1519"/>
                  </a:cubicBezTo>
                  <a:cubicBezTo>
                    <a:pt x="21094" y="2700"/>
                    <a:pt x="21094" y="4387"/>
                    <a:pt x="20081" y="5569"/>
                  </a:cubicBezTo>
                  <a:cubicBezTo>
                    <a:pt x="19912" y="5569"/>
                    <a:pt x="19912" y="5737"/>
                    <a:pt x="19744" y="573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4" name="Freeform 102"/>
            <p:cNvSpPr/>
            <p:nvPr/>
          </p:nvSpPr>
          <p:spPr>
            <a:xfrm>
              <a:off x="6172810" y="4162882"/>
              <a:ext cx="381138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6" y="4894"/>
                  </a:moveTo>
                  <a:cubicBezTo>
                    <a:pt x="21263" y="4387"/>
                    <a:pt x="21600" y="3712"/>
                    <a:pt x="21600" y="2869"/>
                  </a:cubicBezTo>
                  <a:cubicBezTo>
                    <a:pt x="21600" y="2194"/>
                    <a:pt x="21263" y="1350"/>
                    <a:pt x="20756" y="844"/>
                  </a:cubicBezTo>
                  <a:cubicBezTo>
                    <a:pt x="20250" y="337"/>
                    <a:pt x="19406" y="0"/>
                    <a:pt x="18731" y="0"/>
                  </a:cubicBezTo>
                  <a:cubicBezTo>
                    <a:pt x="17888" y="0"/>
                    <a:pt x="17213" y="337"/>
                    <a:pt x="16706" y="844"/>
                  </a:cubicBezTo>
                  <a:cubicBezTo>
                    <a:pt x="16538" y="1012"/>
                    <a:pt x="337" y="17213"/>
                    <a:pt x="169" y="17381"/>
                  </a:cubicBezTo>
                  <a:cubicBezTo>
                    <a:pt x="0" y="17550"/>
                    <a:pt x="0" y="17550"/>
                    <a:pt x="0" y="17719"/>
                  </a:cubicBezTo>
                  <a:cubicBezTo>
                    <a:pt x="0" y="17719"/>
                    <a:pt x="0" y="17719"/>
                    <a:pt x="0" y="17719"/>
                  </a:cubicBezTo>
                  <a:cubicBezTo>
                    <a:pt x="0" y="21263"/>
                    <a:pt x="0" y="21263"/>
                    <a:pt x="0" y="21263"/>
                  </a:cubicBezTo>
                  <a:cubicBezTo>
                    <a:pt x="0" y="21263"/>
                    <a:pt x="0" y="21431"/>
                    <a:pt x="169" y="21431"/>
                  </a:cubicBezTo>
                  <a:cubicBezTo>
                    <a:pt x="169" y="21600"/>
                    <a:pt x="337" y="21600"/>
                    <a:pt x="337" y="21600"/>
                  </a:cubicBezTo>
                  <a:cubicBezTo>
                    <a:pt x="3881" y="21600"/>
                    <a:pt x="3881" y="21600"/>
                    <a:pt x="3881" y="21600"/>
                  </a:cubicBezTo>
                  <a:cubicBezTo>
                    <a:pt x="3881" y="21600"/>
                    <a:pt x="3881" y="21600"/>
                    <a:pt x="3881" y="21600"/>
                  </a:cubicBezTo>
                  <a:cubicBezTo>
                    <a:pt x="4050" y="21600"/>
                    <a:pt x="4050" y="21600"/>
                    <a:pt x="4219" y="21431"/>
                  </a:cubicBezTo>
                  <a:cubicBezTo>
                    <a:pt x="4387" y="21263"/>
                    <a:pt x="20588" y="5062"/>
                    <a:pt x="20756" y="4894"/>
                  </a:cubicBezTo>
                  <a:close/>
                  <a:moveTo>
                    <a:pt x="17213" y="1350"/>
                  </a:moveTo>
                  <a:cubicBezTo>
                    <a:pt x="18056" y="506"/>
                    <a:pt x="19406" y="506"/>
                    <a:pt x="20250" y="1350"/>
                  </a:cubicBezTo>
                  <a:cubicBezTo>
                    <a:pt x="20588" y="1856"/>
                    <a:pt x="20756" y="2362"/>
                    <a:pt x="20756" y="2869"/>
                  </a:cubicBezTo>
                  <a:cubicBezTo>
                    <a:pt x="20756" y="3375"/>
                    <a:pt x="20588" y="4050"/>
                    <a:pt x="20250" y="4387"/>
                  </a:cubicBezTo>
                  <a:cubicBezTo>
                    <a:pt x="19575" y="5062"/>
                    <a:pt x="19575" y="5062"/>
                    <a:pt x="19575" y="5062"/>
                  </a:cubicBezTo>
                  <a:cubicBezTo>
                    <a:pt x="16538" y="2025"/>
                    <a:pt x="16538" y="2025"/>
                    <a:pt x="16538" y="2025"/>
                  </a:cubicBezTo>
                  <a:lnTo>
                    <a:pt x="17213" y="1350"/>
                  </a:lnTo>
                  <a:close/>
                  <a:moveTo>
                    <a:pt x="3712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17888"/>
                    <a:pt x="844" y="17888"/>
                    <a:pt x="844" y="17888"/>
                  </a:cubicBezTo>
                  <a:cubicBezTo>
                    <a:pt x="14344" y="4387"/>
                    <a:pt x="14344" y="4387"/>
                    <a:pt x="14344" y="4387"/>
                  </a:cubicBezTo>
                  <a:cubicBezTo>
                    <a:pt x="15525" y="5569"/>
                    <a:pt x="15525" y="5569"/>
                    <a:pt x="15525" y="5569"/>
                  </a:cubicBezTo>
                  <a:cubicBezTo>
                    <a:pt x="3375" y="17719"/>
                    <a:pt x="3375" y="17719"/>
                    <a:pt x="3375" y="17719"/>
                  </a:cubicBezTo>
                  <a:cubicBezTo>
                    <a:pt x="3206" y="17888"/>
                    <a:pt x="3206" y="17888"/>
                    <a:pt x="3206" y="18056"/>
                  </a:cubicBezTo>
                  <a:cubicBezTo>
                    <a:pt x="3206" y="18056"/>
                    <a:pt x="3206" y="18225"/>
                    <a:pt x="3375" y="18225"/>
                  </a:cubicBezTo>
                  <a:cubicBezTo>
                    <a:pt x="3375" y="18394"/>
                    <a:pt x="3712" y="18394"/>
                    <a:pt x="3881" y="18225"/>
                  </a:cubicBezTo>
                  <a:cubicBezTo>
                    <a:pt x="16031" y="6075"/>
                    <a:pt x="16031" y="6075"/>
                    <a:pt x="16031" y="6075"/>
                  </a:cubicBezTo>
                  <a:cubicBezTo>
                    <a:pt x="17213" y="7256"/>
                    <a:pt x="17213" y="7256"/>
                    <a:pt x="17213" y="7256"/>
                  </a:cubicBezTo>
                  <a:lnTo>
                    <a:pt x="3712" y="20756"/>
                  </a:lnTo>
                  <a:close/>
                  <a:moveTo>
                    <a:pt x="14850" y="3712"/>
                  </a:moveTo>
                  <a:cubicBezTo>
                    <a:pt x="16031" y="2531"/>
                    <a:pt x="16031" y="2531"/>
                    <a:pt x="16031" y="2531"/>
                  </a:cubicBezTo>
                  <a:cubicBezTo>
                    <a:pt x="19069" y="5569"/>
                    <a:pt x="19069" y="5569"/>
                    <a:pt x="19069" y="5569"/>
                  </a:cubicBezTo>
                  <a:cubicBezTo>
                    <a:pt x="17888" y="6750"/>
                    <a:pt x="17888" y="6750"/>
                    <a:pt x="17888" y="6750"/>
                  </a:cubicBezTo>
                  <a:lnTo>
                    <a:pt x="14850" y="3712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5" name="Freeform 103"/>
            <p:cNvSpPr/>
            <p:nvPr/>
          </p:nvSpPr>
          <p:spPr>
            <a:xfrm>
              <a:off x="5408012" y="4162882"/>
              <a:ext cx="382400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81" y="21600"/>
                  </a:moveTo>
                  <a:cubicBezTo>
                    <a:pt x="3881" y="21600"/>
                    <a:pt x="3881" y="21600"/>
                    <a:pt x="3881" y="21600"/>
                  </a:cubicBezTo>
                  <a:cubicBezTo>
                    <a:pt x="4050" y="21600"/>
                    <a:pt x="4050" y="21600"/>
                    <a:pt x="4219" y="21431"/>
                  </a:cubicBezTo>
                  <a:cubicBezTo>
                    <a:pt x="4388" y="21263"/>
                    <a:pt x="20587" y="5062"/>
                    <a:pt x="20756" y="4894"/>
                  </a:cubicBezTo>
                  <a:cubicBezTo>
                    <a:pt x="21262" y="4387"/>
                    <a:pt x="21600" y="3712"/>
                    <a:pt x="21600" y="2869"/>
                  </a:cubicBezTo>
                  <a:cubicBezTo>
                    <a:pt x="21600" y="2194"/>
                    <a:pt x="21262" y="1350"/>
                    <a:pt x="20756" y="844"/>
                  </a:cubicBezTo>
                  <a:cubicBezTo>
                    <a:pt x="20250" y="337"/>
                    <a:pt x="19406" y="0"/>
                    <a:pt x="18731" y="0"/>
                  </a:cubicBezTo>
                  <a:cubicBezTo>
                    <a:pt x="17887" y="0"/>
                    <a:pt x="17212" y="337"/>
                    <a:pt x="16706" y="844"/>
                  </a:cubicBezTo>
                  <a:cubicBezTo>
                    <a:pt x="169" y="17381"/>
                    <a:pt x="169" y="17381"/>
                    <a:pt x="169" y="17381"/>
                  </a:cubicBezTo>
                  <a:cubicBezTo>
                    <a:pt x="0" y="17550"/>
                    <a:pt x="0" y="17550"/>
                    <a:pt x="0" y="17719"/>
                  </a:cubicBezTo>
                  <a:cubicBezTo>
                    <a:pt x="0" y="17719"/>
                    <a:pt x="0" y="17719"/>
                    <a:pt x="0" y="17719"/>
                  </a:cubicBezTo>
                  <a:cubicBezTo>
                    <a:pt x="0" y="21263"/>
                    <a:pt x="0" y="21263"/>
                    <a:pt x="0" y="21263"/>
                  </a:cubicBezTo>
                  <a:cubicBezTo>
                    <a:pt x="0" y="21263"/>
                    <a:pt x="0" y="21431"/>
                    <a:pt x="169" y="21431"/>
                  </a:cubicBezTo>
                  <a:cubicBezTo>
                    <a:pt x="169" y="21600"/>
                    <a:pt x="338" y="21600"/>
                    <a:pt x="338" y="21600"/>
                  </a:cubicBezTo>
                  <a:lnTo>
                    <a:pt x="3881" y="21600"/>
                  </a:lnTo>
                  <a:close/>
                  <a:moveTo>
                    <a:pt x="16706" y="1856"/>
                  </a:moveTo>
                  <a:cubicBezTo>
                    <a:pt x="17044" y="1519"/>
                    <a:pt x="17212" y="1350"/>
                    <a:pt x="17212" y="1350"/>
                  </a:cubicBezTo>
                  <a:cubicBezTo>
                    <a:pt x="18056" y="506"/>
                    <a:pt x="19406" y="506"/>
                    <a:pt x="20250" y="1350"/>
                  </a:cubicBezTo>
                  <a:cubicBezTo>
                    <a:pt x="20587" y="1856"/>
                    <a:pt x="20756" y="2362"/>
                    <a:pt x="20756" y="2869"/>
                  </a:cubicBezTo>
                  <a:cubicBezTo>
                    <a:pt x="20756" y="3375"/>
                    <a:pt x="20587" y="4050"/>
                    <a:pt x="20250" y="4387"/>
                  </a:cubicBezTo>
                  <a:cubicBezTo>
                    <a:pt x="19575" y="5062"/>
                    <a:pt x="19575" y="5062"/>
                    <a:pt x="19575" y="5062"/>
                  </a:cubicBezTo>
                  <a:cubicBezTo>
                    <a:pt x="16537" y="2025"/>
                    <a:pt x="16537" y="2025"/>
                    <a:pt x="16537" y="2025"/>
                  </a:cubicBezTo>
                  <a:lnTo>
                    <a:pt x="16706" y="1856"/>
                  </a:lnTo>
                  <a:close/>
                  <a:moveTo>
                    <a:pt x="16031" y="2531"/>
                  </a:moveTo>
                  <a:cubicBezTo>
                    <a:pt x="19069" y="5569"/>
                    <a:pt x="19069" y="5569"/>
                    <a:pt x="19069" y="5569"/>
                  </a:cubicBezTo>
                  <a:cubicBezTo>
                    <a:pt x="17887" y="6750"/>
                    <a:pt x="17887" y="6750"/>
                    <a:pt x="17887" y="6750"/>
                  </a:cubicBezTo>
                  <a:cubicBezTo>
                    <a:pt x="14850" y="3712"/>
                    <a:pt x="14850" y="3712"/>
                    <a:pt x="14850" y="3712"/>
                  </a:cubicBezTo>
                  <a:lnTo>
                    <a:pt x="16031" y="2531"/>
                  </a:lnTo>
                  <a:close/>
                  <a:moveTo>
                    <a:pt x="844" y="17719"/>
                  </a:moveTo>
                  <a:cubicBezTo>
                    <a:pt x="2194" y="16538"/>
                    <a:pt x="9787" y="8944"/>
                    <a:pt x="14175" y="4556"/>
                  </a:cubicBezTo>
                  <a:cubicBezTo>
                    <a:pt x="14344" y="4387"/>
                    <a:pt x="14344" y="4387"/>
                    <a:pt x="14344" y="4387"/>
                  </a:cubicBezTo>
                  <a:cubicBezTo>
                    <a:pt x="17212" y="7256"/>
                    <a:pt x="17212" y="7256"/>
                    <a:pt x="17212" y="7256"/>
                  </a:cubicBezTo>
                  <a:cubicBezTo>
                    <a:pt x="3713" y="20756"/>
                    <a:pt x="3713" y="20756"/>
                    <a:pt x="3713" y="20756"/>
                  </a:cubicBezTo>
                  <a:cubicBezTo>
                    <a:pt x="844" y="20756"/>
                    <a:pt x="844" y="20756"/>
                    <a:pt x="844" y="20756"/>
                  </a:cubicBezTo>
                  <a:cubicBezTo>
                    <a:pt x="844" y="17888"/>
                    <a:pt x="844" y="17888"/>
                    <a:pt x="844" y="17888"/>
                  </a:cubicBezTo>
                  <a:lnTo>
                    <a:pt x="844" y="17719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6" name="Freeform 104"/>
            <p:cNvSpPr/>
            <p:nvPr/>
          </p:nvSpPr>
          <p:spPr>
            <a:xfrm>
              <a:off x="4683599" y="4162080"/>
              <a:ext cx="303700" cy="38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33" extrusionOk="0">
                  <a:moveTo>
                    <a:pt x="18245" y="16410"/>
                  </a:moveTo>
                  <a:cubicBezTo>
                    <a:pt x="18245" y="4856"/>
                    <a:pt x="18245" y="4856"/>
                    <a:pt x="18245" y="4856"/>
                  </a:cubicBezTo>
                  <a:cubicBezTo>
                    <a:pt x="20761" y="2847"/>
                    <a:pt x="20761" y="2847"/>
                    <a:pt x="20761" y="2847"/>
                  </a:cubicBezTo>
                  <a:cubicBezTo>
                    <a:pt x="21600" y="2177"/>
                    <a:pt x="21600" y="1173"/>
                    <a:pt x="20761" y="503"/>
                  </a:cubicBezTo>
                  <a:cubicBezTo>
                    <a:pt x="19922" y="-167"/>
                    <a:pt x="18664" y="-167"/>
                    <a:pt x="17825" y="503"/>
                  </a:cubicBezTo>
                  <a:cubicBezTo>
                    <a:pt x="15309" y="2512"/>
                    <a:pt x="15309" y="2512"/>
                    <a:pt x="15309" y="2512"/>
                  </a:cubicBezTo>
                  <a:cubicBezTo>
                    <a:pt x="1258" y="2512"/>
                    <a:pt x="1258" y="2512"/>
                    <a:pt x="1258" y="2512"/>
                  </a:cubicBezTo>
                  <a:cubicBezTo>
                    <a:pt x="629" y="2512"/>
                    <a:pt x="0" y="2847"/>
                    <a:pt x="0" y="3517"/>
                  </a:cubicBezTo>
                  <a:cubicBezTo>
                    <a:pt x="0" y="20428"/>
                    <a:pt x="0" y="20428"/>
                    <a:pt x="0" y="20428"/>
                  </a:cubicBezTo>
                  <a:cubicBezTo>
                    <a:pt x="0" y="20931"/>
                    <a:pt x="629" y="21433"/>
                    <a:pt x="1258" y="21433"/>
                  </a:cubicBezTo>
                  <a:cubicBezTo>
                    <a:pt x="11953" y="21433"/>
                    <a:pt x="11953" y="21433"/>
                    <a:pt x="11953" y="21433"/>
                  </a:cubicBezTo>
                  <a:cubicBezTo>
                    <a:pt x="11953" y="21433"/>
                    <a:pt x="12163" y="21433"/>
                    <a:pt x="12163" y="21266"/>
                  </a:cubicBezTo>
                  <a:cubicBezTo>
                    <a:pt x="18035" y="16745"/>
                    <a:pt x="18035" y="16745"/>
                    <a:pt x="18035" y="16745"/>
                  </a:cubicBezTo>
                  <a:cubicBezTo>
                    <a:pt x="18035" y="16745"/>
                    <a:pt x="18245" y="16577"/>
                    <a:pt x="18245" y="16410"/>
                  </a:cubicBezTo>
                  <a:close/>
                  <a:moveTo>
                    <a:pt x="18454" y="1005"/>
                  </a:moveTo>
                  <a:cubicBezTo>
                    <a:pt x="18874" y="838"/>
                    <a:pt x="19083" y="838"/>
                    <a:pt x="19293" y="838"/>
                  </a:cubicBezTo>
                  <a:cubicBezTo>
                    <a:pt x="19503" y="838"/>
                    <a:pt x="19713" y="838"/>
                    <a:pt x="20132" y="1005"/>
                  </a:cubicBezTo>
                  <a:cubicBezTo>
                    <a:pt x="20132" y="1173"/>
                    <a:pt x="20342" y="1340"/>
                    <a:pt x="20342" y="1675"/>
                  </a:cubicBezTo>
                  <a:cubicBezTo>
                    <a:pt x="20342" y="1842"/>
                    <a:pt x="20132" y="2010"/>
                    <a:pt x="20132" y="2177"/>
                  </a:cubicBezTo>
                  <a:cubicBezTo>
                    <a:pt x="9856" y="10214"/>
                    <a:pt x="9856" y="10214"/>
                    <a:pt x="9856" y="10214"/>
                  </a:cubicBezTo>
                  <a:cubicBezTo>
                    <a:pt x="8388" y="10214"/>
                    <a:pt x="8388" y="10214"/>
                    <a:pt x="8388" y="10214"/>
                  </a:cubicBezTo>
                  <a:cubicBezTo>
                    <a:pt x="8388" y="9042"/>
                    <a:pt x="8388" y="9042"/>
                    <a:pt x="8388" y="9042"/>
                  </a:cubicBezTo>
                  <a:lnTo>
                    <a:pt x="18454" y="1005"/>
                  </a:lnTo>
                  <a:close/>
                  <a:moveTo>
                    <a:pt x="11953" y="20428"/>
                  </a:moveTo>
                  <a:cubicBezTo>
                    <a:pt x="11953" y="16410"/>
                    <a:pt x="11953" y="16410"/>
                    <a:pt x="11953" y="16410"/>
                  </a:cubicBezTo>
                  <a:cubicBezTo>
                    <a:pt x="16986" y="16410"/>
                    <a:pt x="16986" y="16410"/>
                    <a:pt x="16986" y="16410"/>
                  </a:cubicBezTo>
                  <a:lnTo>
                    <a:pt x="11953" y="20428"/>
                  </a:lnTo>
                  <a:close/>
                  <a:moveTo>
                    <a:pt x="17196" y="15740"/>
                  </a:moveTo>
                  <a:cubicBezTo>
                    <a:pt x="12163" y="15740"/>
                    <a:pt x="12163" y="15740"/>
                    <a:pt x="12163" y="15740"/>
                  </a:cubicBezTo>
                  <a:cubicBezTo>
                    <a:pt x="11534" y="15740"/>
                    <a:pt x="10905" y="16075"/>
                    <a:pt x="10905" y="16745"/>
                  </a:cubicBezTo>
                  <a:cubicBezTo>
                    <a:pt x="10905" y="20596"/>
                    <a:pt x="10905" y="20596"/>
                    <a:pt x="10905" y="20596"/>
                  </a:cubicBezTo>
                  <a:cubicBezTo>
                    <a:pt x="1049" y="20596"/>
                    <a:pt x="1049" y="20596"/>
                    <a:pt x="1049" y="20596"/>
                  </a:cubicBezTo>
                  <a:cubicBezTo>
                    <a:pt x="1049" y="3182"/>
                    <a:pt x="1049" y="3182"/>
                    <a:pt x="1049" y="3182"/>
                  </a:cubicBezTo>
                  <a:cubicBezTo>
                    <a:pt x="14260" y="3182"/>
                    <a:pt x="14260" y="3182"/>
                    <a:pt x="14260" y="3182"/>
                  </a:cubicBezTo>
                  <a:cubicBezTo>
                    <a:pt x="7550" y="8707"/>
                    <a:pt x="7550" y="8707"/>
                    <a:pt x="7550" y="8707"/>
                  </a:cubicBezTo>
                  <a:cubicBezTo>
                    <a:pt x="7550" y="8707"/>
                    <a:pt x="7550" y="8875"/>
                    <a:pt x="7550" y="8875"/>
                  </a:cubicBezTo>
                  <a:cubicBezTo>
                    <a:pt x="7550" y="10717"/>
                    <a:pt x="7550" y="10717"/>
                    <a:pt x="7550" y="10717"/>
                  </a:cubicBezTo>
                  <a:cubicBezTo>
                    <a:pt x="7550" y="10717"/>
                    <a:pt x="7550" y="10884"/>
                    <a:pt x="7550" y="10884"/>
                  </a:cubicBezTo>
                  <a:cubicBezTo>
                    <a:pt x="7759" y="11052"/>
                    <a:pt x="7759" y="11052"/>
                    <a:pt x="7969" y="11052"/>
                  </a:cubicBezTo>
                  <a:cubicBezTo>
                    <a:pt x="10066" y="11052"/>
                    <a:pt x="10066" y="11052"/>
                    <a:pt x="10066" y="11052"/>
                  </a:cubicBezTo>
                  <a:cubicBezTo>
                    <a:pt x="10276" y="11052"/>
                    <a:pt x="10276" y="11052"/>
                    <a:pt x="10485" y="10884"/>
                  </a:cubicBezTo>
                  <a:cubicBezTo>
                    <a:pt x="10485" y="10884"/>
                    <a:pt x="10485" y="10884"/>
                    <a:pt x="10485" y="10884"/>
                  </a:cubicBezTo>
                  <a:cubicBezTo>
                    <a:pt x="17196" y="5526"/>
                    <a:pt x="17196" y="5526"/>
                    <a:pt x="17196" y="5526"/>
                  </a:cubicBezTo>
                  <a:lnTo>
                    <a:pt x="17196" y="1574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7" name="Freeform 105"/>
            <p:cNvSpPr/>
            <p:nvPr/>
          </p:nvSpPr>
          <p:spPr>
            <a:xfrm>
              <a:off x="3879677" y="4185315"/>
              <a:ext cx="382400" cy="33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17044" y="7626"/>
                  </a:moveTo>
                  <a:cubicBezTo>
                    <a:pt x="21094" y="3079"/>
                    <a:pt x="21094" y="3079"/>
                    <a:pt x="21094" y="3079"/>
                  </a:cubicBezTo>
                  <a:cubicBezTo>
                    <a:pt x="21431" y="2700"/>
                    <a:pt x="21600" y="2321"/>
                    <a:pt x="21600" y="1753"/>
                  </a:cubicBezTo>
                  <a:cubicBezTo>
                    <a:pt x="21600" y="1374"/>
                    <a:pt x="21431" y="805"/>
                    <a:pt x="21094" y="426"/>
                  </a:cubicBezTo>
                  <a:cubicBezTo>
                    <a:pt x="20419" y="-142"/>
                    <a:pt x="19406" y="-142"/>
                    <a:pt x="18731" y="426"/>
                  </a:cubicBezTo>
                  <a:cubicBezTo>
                    <a:pt x="14681" y="4974"/>
                    <a:pt x="14681" y="4974"/>
                    <a:pt x="14681" y="4974"/>
                  </a:cubicBezTo>
                  <a:cubicBezTo>
                    <a:pt x="1013" y="4974"/>
                    <a:pt x="1013" y="4974"/>
                    <a:pt x="1013" y="4974"/>
                  </a:cubicBezTo>
                  <a:cubicBezTo>
                    <a:pt x="506" y="4974"/>
                    <a:pt x="0" y="5542"/>
                    <a:pt x="0" y="6111"/>
                  </a:cubicBezTo>
                  <a:cubicBezTo>
                    <a:pt x="0" y="20321"/>
                    <a:pt x="0" y="20321"/>
                    <a:pt x="0" y="20321"/>
                  </a:cubicBezTo>
                  <a:cubicBezTo>
                    <a:pt x="0" y="20890"/>
                    <a:pt x="506" y="21458"/>
                    <a:pt x="1013" y="21458"/>
                  </a:cubicBezTo>
                  <a:cubicBezTo>
                    <a:pt x="16031" y="21458"/>
                    <a:pt x="16031" y="21458"/>
                    <a:pt x="16031" y="21458"/>
                  </a:cubicBezTo>
                  <a:cubicBezTo>
                    <a:pt x="16537" y="21458"/>
                    <a:pt x="17044" y="20890"/>
                    <a:pt x="17044" y="20321"/>
                  </a:cubicBezTo>
                  <a:lnTo>
                    <a:pt x="17044" y="7626"/>
                  </a:lnTo>
                  <a:close/>
                  <a:moveTo>
                    <a:pt x="16200" y="20511"/>
                  </a:moveTo>
                  <a:cubicBezTo>
                    <a:pt x="844" y="20511"/>
                    <a:pt x="844" y="20511"/>
                    <a:pt x="844" y="20511"/>
                  </a:cubicBezTo>
                  <a:cubicBezTo>
                    <a:pt x="844" y="5921"/>
                    <a:pt x="844" y="5921"/>
                    <a:pt x="844" y="5921"/>
                  </a:cubicBezTo>
                  <a:cubicBezTo>
                    <a:pt x="14006" y="5921"/>
                    <a:pt x="14006" y="5921"/>
                    <a:pt x="14006" y="5921"/>
                  </a:cubicBezTo>
                  <a:cubicBezTo>
                    <a:pt x="10631" y="9711"/>
                    <a:pt x="10631" y="9711"/>
                    <a:pt x="10631" y="9711"/>
                  </a:cubicBezTo>
                  <a:cubicBezTo>
                    <a:pt x="10462" y="9711"/>
                    <a:pt x="10462" y="9900"/>
                    <a:pt x="10462" y="10090"/>
                  </a:cubicBezTo>
                  <a:cubicBezTo>
                    <a:pt x="10462" y="11984"/>
                    <a:pt x="10462" y="11984"/>
                    <a:pt x="10462" y="11984"/>
                  </a:cubicBezTo>
                  <a:cubicBezTo>
                    <a:pt x="10462" y="12174"/>
                    <a:pt x="10462" y="12174"/>
                    <a:pt x="10631" y="12363"/>
                  </a:cubicBezTo>
                  <a:cubicBezTo>
                    <a:pt x="10631" y="12363"/>
                    <a:pt x="10800" y="12363"/>
                    <a:pt x="10800" y="12363"/>
                  </a:cubicBezTo>
                  <a:cubicBezTo>
                    <a:pt x="12656" y="12363"/>
                    <a:pt x="12656" y="12363"/>
                    <a:pt x="12656" y="12363"/>
                  </a:cubicBezTo>
                  <a:cubicBezTo>
                    <a:pt x="12656" y="12363"/>
                    <a:pt x="12825" y="12363"/>
                    <a:pt x="12825" y="12363"/>
                  </a:cubicBezTo>
                  <a:cubicBezTo>
                    <a:pt x="12825" y="12363"/>
                    <a:pt x="12825" y="12363"/>
                    <a:pt x="12825" y="12363"/>
                  </a:cubicBezTo>
                  <a:cubicBezTo>
                    <a:pt x="16200" y="8574"/>
                    <a:pt x="16200" y="8574"/>
                    <a:pt x="16200" y="8574"/>
                  </a:cubicBezTo>
                  <a:lnTo>
                    <a:pt x="16200" y="20511"/>
                  </a:lnTo>
                  <a:close/>
                  <a:moveTo>
                    <a:pt x="12487" y="11605"/>
                  </a:moveTo>
                  <a:cubicBezTo>
                    <a:pt x="11306" y="11605"/>
                    <a:pt x="11306" y="11605"/>
                    <a:pt x="11306" y="11605"/>
                  </a:cubicBezTo>
                  <a:cubicBezTo>
                    <a:pt x="11306" y="10279"/>
                    <a:pt x="11306" y="10279"/>
                    <a:pt x="11306" y="10279"/>
                  </a:cubicBezTo>
                  <a:cubicBezTo>
                    <a:pt x="19406" y="995"/>
                    <a:pt x="19406" y="995"/>
                    <a:pt x="19406" y="995"/>
                  </a:cubicBezTo>
                  <a:cubicBezTo>
                    <a:pt x="19575" y="805"/>
                    <a:pt x="19912" y="805"/>
                    <a:pt x="19912" y="805"/>
                  </a:cubicBezTo>
                  <a:cubicBezTo>
                    <a:pt x="20081" y="805"/>
                    <a:pt x="20419" y="805"/>
                    <a:pt x="20587" y="995"/>
                  </a:cubicBezTo>
                  <a:cubicBezTo>
                    <a:pt x="20925" y="1374"/>
                    <a:pt x="20925" y="2132"/>
                    <a:pt x="20587" y="2511"/>
                  </a:cubicBezTo>
                  <a:lnTo>
                    <a:pt x="12487" y="1160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8" name="Freeform 106"/>
            <p:cNvSpPr/>
            <p:nvPr/>
          </p:nvSpPr>
          <p:spPr>
            <a:xfrm>
              <a:off x="3137596" y="4162882"/>
              <a:ext cx="339491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05" y="2025"/>
                  </a:moveTo>
                  <a:cubicBezTo>
                    <a:pt x="11179" y="2025"/>
                    <a:pt x="11179" y="2025"/>
                    <a:pt x="11179" y="2025"/>
                  </a:cubicBezTo>
                  <a:cubicBezTo>
                    <a:pt x="11179" y="337"/>
                    <a:pt x="11179" y="337"/>
                    <a:pt x="11179" y="337"/>
                  </a:cubicBezTo>
                  <a:cubicBezTo>
                    <a:pt x="11179" y="169"/>
                    <a:pt x="10989" y="0"/>
                    <a:pt x="10800" y="0"/>
                  </a:cubicBezTo>
                  <a:cubicBezTo>
                    <a:pt x="10611" y="0"/>
                    <a:pt x="10421" y="169"/>
                    <a:pt x="10421" y="337"/>
                  </a:cubicBezTo>
                  <a:cubicBezTo>
                    <a:pt x="10421" y="2025"/>
                    <a:pt x="10421" y="2025"/>
                    <a:pt x="10421" y="2025"/>
                  </a:cubicBezTo>
                  <a:cubicBezTo>
                    <a:pt x="1895" y="2025"/>
                    <a:pt x="1895" y="2025"/>
                    <a:pt x="1895" y="2025"/>
                  </a:cubicBezTo>
                  <a:cubicBezTo>
                    <a:pt x="947" y="2025"/>
                    <a:pt x="0" y="2869"/>
                    <a:pt x="0" y="3712"/>
                  </a:cubicBezTo>
                  <a:cubicBezTo>
                    <a:pt x="0" y="4387"/>
                    <a:pt x="379" y="4894"/>
                    <a:pt x="1137" y="5231"/>
                  </a:cubicBezTo>
                  <a:cubicBezTo>
                    <a:pt x="1326" y="5231"/>
                    <a:pt x="1326" y="5231"/>
                    <a:pt x="1326" y="5231"/>
                  </a:cubicBezTo>
                  <a:cubicBezTo>
                    <a:pt x="1326" y="14344"/>
                    <a:pt x="1326" y="14344"/>
                    <a:pt x="1326" y="14344"/>
                  </a:cubicBezTo>
                  <a:cubicBezTo>
                    <a:pt x="1326" y="14850"/>
                    <a:pt x="1705" y="15356"/>
                    <a:pt x="2463" y="15356"/>
                  </a:cubicBezTo>
                  <a:cubicBezTo>
                    <a:pt x="10421" y="15356"/>
                    <a:pt x="10421" y="15356"/>
                    <a:pt x="10421" y="15356"/>
                  </a:cubicBezTo>
                  <a:cubicBezTo>
                    <a:pt x="10421" y="17213"/>
                    <a:pt x="10421" y="17213"/>
                    <a:pt x="10421" y="17213"/>
                  </a:cubicBezTo>
                  <a:cubicBezTo>
                    <a:pt x="4737" y="20925"/>
                    <a:pt x="4737" y="20925"/>
                    <a:pt x="4737" y="20925"/>
                  </a:cubicBezTo>
                  <a:cubicBezTo>
                    <a:pt x="4547" y="21094"/>
                    <a:pt x="4547" y="21263"/>
                    <a:pt x="4737" y="21431"/>
                  </a:cubicBezTo>
                  <a:cubicBezTo>
                    <a:pt x="4926" y="21600"/>
                    <a:pt x="5116" y="21600"/>
                    <a:pt x="5305" y="21600"/>
                  </a:cubicBezTo>
                  <a:cubicBezTo>
                    <a:pt x="10421" y="18225"/>
                    <a:pt x="10421" y="18225"/>
                    <a:pt x="10421" y="18225"/>
                  </a:cubicBezTo>
                  <a:cubicBezTo>
                    <a:pt x="10421" y="21263"/>
                    <a:pt x="10421" y="21263"/>
                    <a:pt x="10421" y="21263"/>
                  </a:cubicBezTo>
                  <a:cubicBezTo>
                    <a:pt x="10421" y="21431"/>
                    <a:pt x="10611" y="21600"/>
                    <a:pt x="10800" y="21600"/>
                  </a:cubicBezTo>
                  <a:cubicBezTo>
                    <a:pt x="10989" y="21600"/>
                    <a:pt x="11179" y="21431"/>
                    <a:pt x="11179" y="21263"/>
                  </a:cubicBezTo>
                  <a:cubicBezTo>
                    <a:pt x="11179" y="18225"/>
                    <a:pt x="11179" y="18225"/>
                    <a:pt x="11179" y="18225"/>
                  </a:cubicBezTo>
                  <a:cubicBezTo>
                    <a:pt x="16295" y="21600"/>
                    <a:pt x="16295" y="21600"/>
                    <a:pt x="16295" y="21600"/>
                  </a:cubicBezTo>
                  <a:cubicBezTo>
                    <a:pt x="16484" y="21600"/>
                    <a:pt x="16674" y="21600"/>
                    <a:pt x="16863" y="21431"/>
                  </a:cubicBezTo>
                  <a:cubicBezTo>
                    <a:pt x="17053" y="21431"/>
                    <a:pt x="17053" y="21263"/>
                    <a:pt x="17053" y="21094"/>
                  </a:cubicBezTo>
                  <a:cubicBezTo>
                    <a:pt x="17053" y="21094"/>
                    <a:pt x="16863" y="20925"/>
                    <a:pt x="16863" y="20925"/>
                  </a:cubicBezTo>
                  <a:cubicBezTo>
                    <a:pt x="11179" y="17213"/>
                    <a:pt x="11179" y="17213"/>
                    <a:pt x="11179" y="17213"/>
                  </a:cubicBezTo>
                  <a:cubicBezTo>
                    <a:pt x="11179" y="15356"/>
                    <a:pt x="11179" y="15356"/>
                    <a:pt x="11179" y="15356"/>
                  </a:cubicBezTo>
                  <a:cubicBezTo>
                    <a:pt x="19137" y="15356"/>
                    <a:pt x="19137" y="15356"/>
                    <a:pt x="19137" y="15356"/>
                  </a:cubicBezTo>
                  <a:cubicBezTo>
                    <a:pt x="19895" y="15356"/>
                    <a:pt x="20274" y="14850"/>
                    <a:pt x="20274" y="14344"/>
                  </a:cubicBezTo>
                  <a:cubicBezTo>
                    <a:pt x="20274" y="5231"/>
                    <a:pt x="20274" y="5231"/>
                    <a:pt x="20274" y="5231"/>
                  </a:cubicBezTo>
                  <a:cubicBezTo>
                    <a:pt x="20463" y="5231"/>
                    <a:pt x="20463" y="5231"/>
                    <a:pt x="20463" y="5231"/>
                  </a:cubicBezTo>
                  <a:cubicBezTo>
                    <a:pt x="21221" y="4894"/>
                    <a:pt x="21600" y="4387"/>
                    <a:pt x="21600" y="3712"/>
                  </a:cubicBezTo>
                  <a:cubicBezTo>
                    <a:pt x="21600" y="2869"/>
                    <a:pt x="20653" y="2025"/>
                    <a:pt x="19705" y="2025"/>
                  </a:cubicBezTo>
                  <a:close/>
                  <a:moveTo>
                    <a:pt x="19516" y="14681"/>
                  </a:moveTo>
                  <a:cubicBezTo>
                    <a:pt x="2084" y="14681"/>
                    <a:pt x="2084" y="14681"/>
                    <a:pt x="2084" y="14681"/>
                  </a:cubicBezTo>
                  <a:cubicBezTo>
                    <a:pt x="2084" y="5400"/>
                    <a:pt x="2084" y="5400"/>
                    <a:pt x="2084" y="5400"/>
                  </a:cubicBezTo>
                  <a:cubicBezTo>
                    <a:pt x="19516" y="5400"/>
                    <a:pt x="19516" y="5400"/>
                    <a:pt x="19516" y="5400"/>
                  </a:cubicBezTo>
                  <a:lnTo>
                    <a:pt x="19516" y="14681"/>
                  </a:lnTo>
                  <a:close/>
                  <a:moveTo>
                    <a:pt x="19705" y="4556"/>
                  </a:moveTo>
                  <a:cubicBezTo>
                    <a:pt x="1895" y="4556"/>
                    <a:pt x="1895" y="4556"/>
                    <a:pt x="1895" y="4556"/>
                  </a:cubicBezTo>
                  <a:cubicBezTo>
                    <a:pt x="1326" y="4556"/>
                    <a:pt x="947" y="4219"/>
                    <a:pt x="947" y="3712"/>
                  </a:cubicBezTo>
                  <a:cubicBezTo>
                    <a:pt x="947" y="3206"/>
                    <a:pt x="1326" y="2869"/>
                    <a:pt x="1895" y="2869"/>
                  </a:cubicBezTo>
                  <a:cubicBezTo>
                    <a:pt x="19705" y="2869"/>
                    <a:pt x="19705" y="2869"/>
                    <a:pt x="19705" y="2869"/>
                  </a:cubicBezTo>
                  <a:cubicBezTo>
                    <a:pt x="20274" y="2869"/>
                    <a:pt x="20653" y="3206"/>
                    <a:pt x="20653" y="3712"/>
                  </a:cubicBezTo>
                  <a:cubicBezTo>
                    <a:pt x="20653" y="4219"/>
                    <a:pt x="20274" y="4556"/>
                    <a:pt x="19705" y="4556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49" name="Freeform 107"/>
            <p:cNvSpPr/>
            <p:nvPr/>
          </p:nvSpPr>
          <p:spPr>
            <a:xfrm>
              <a:off x="3227944" y="4288574"/>
              <a:ext cx="158797" cy="9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62" extrusionOk="0">
                  <a:moveTo>
                    <a:pt x="1500" y="20756"/>
                  </a:moveTo>
                  <a:cubicBezTo>
                    <a:pt x="5900" y="13331"/>
                    <a:pt x="5900" y="13331"/>
                    <a:pt x="5900" y="13331"/>
                  </a:cubicBezTo>
                  <a:cubicBezTo>
                    <a:pt x="9500" y="20081"/>
                    <a:pt x="9500" y="20081"/>
                    <a:pt x="9500" y="20081"/>
                  </a:cubicBezTo>
                  <a:cubicBezTo>
                    <a:pt x="9900" y="20756"/>
                    <a:pt x="10700" y="20756"/>
                    <a:pt x="11100" y="20081"/>
                  </a:cubicBezTo>
                  <a:cubicBezTo>
                    <a:pt x="21100" y="3206"/>
                    <a:pt x="21100" y="3206"/>
                    <a:pt x="21100" y="3206"/>
                  </a:cubicBezTo>
                  <a:cubicBezTo>
                    <a:pt x="21500" y="2531"/>
                    <a:pt x="21500" y="1181"/>
                    <a:pt x="21100" y="506"/>
                  </a:cubicBezTo>
                  <a:cubicBezTo>
                    <a:pt x="20700" y="-169"/>
                    <a:pt x="20300" y="-169"/>
                    <a:pt x="19900" y="506"/>
                  </a:cubicBezTo>
                  <a:cubicBezTo>
                    <a:pt x="10300" y="16706"/>
                    <a:pt x="10300" y="16706"/>
                    <a:pt x="10300" y="16706"/>
                  </a:cubicBezTo>
                  <a:cubicBezTo>
                    <a:pt x="6700" y="9956"/>
                    <a:pt x="6700" y="9956"/>
                    <a:pt x="6700" y="9956"/>
                  </a:cubicBezTo>
                  <a:cubicBezTo>
                    <a:pt x="6300" y="9956"/>
                    <a:pt x="5900" y="9956"/>
                    <a:pt x="5900" y="9956"/>
                  </a:cubicBezTo>
                  <a:cubicBezTo>
                    <a:pt x="5500" y="9956"/>
                    <a:pt x="5500" y="9956"/>
                    <a:pt x="5100" y="9956"/>
                  </a:cubicBezTo>
                  <a:cubicBezTo>
                    <a:pt x="300" y="18731"/>
                    <a:pt x="300" y="18731"/>
                    <a:pt x="300" y="18731"/>
                  </a:cubicBezTo>
                  <a:cubicBezTo>
                    <a:pt x="-100" y="19406"/>
                    <a:pt x="-100" y="20081"/>
                    <a:pt x="300" y="20756"/>
                  </a:cubicBezTo>
                  <a:cubicBezTo>
                    <a:pt x="700" y="21431"/>
                    <a:pt x="1100" y="21431"/>
                    <a:pt x="1500" y="20756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0" name="Freeform 108"/>
            <p:cNvSpPr/>
            <p:nvPr/>
          </p:nvSpPr>
          <p:spPr>
            <a:xfrm>
              <a:off x="2372798" y="4162882"/>
              <a:ext cx="340751" cy="3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4" y="5231"/>
                  </a:moveTo>
                  <a:cubicBezTo>
                    <a:pt x="20463" y="5231"/>
                    <a:pt x="20463" y="5231"/>
                    <a:pt x="20463" y="5231"/>
                  </a:cubicBezTo>
                  <a:cubicBezTo>
                    <a:pt x="21221" y="4894"/>
                    <a:pt x="21600" y="4387"/>
                    <a:pt x="21600" y="3712"/>
                  </a:cubicBezTo>
                  <a:cubicBezTo>
                    <a:pt x="21600" y="2869"/>
                    <a:pt x="20653" y="2025"/>
                    <a:pt x="19705" y="2025"/>
                  </a:cubicBezTo>
                  <a:cubicBezTo>
                    <a:pt x="11179" y="2025"/>
                    <a:pt x="11179" y="2025"/>
                    <a:pt x="11179" y="2025"/>
                  </a:cubicBezTo>
                  <a:cubicBezTo>
                    <a:pt x="11179" y="337"/>
                    <a:pt x="11179" y="337"/>
                    <a:pt x="11179" y="337"/>
                  </a:cubicBezTo>
                  <a:cubicBezTo>
                    <a:pt x="11179" y="169"/>
                    <a:pt x="10989" y="0"/>
                    <a:pt x="10800" y="0"/>
                  </a:cubicBezTo>
                  <a:cubicBezTo>
                    <a:pt x="10611" y="0"/>
                    <a:pt x="10421" y="169"/>
                    <a:pt x="10421" y="337"/>
                  </a:cubicBezTo>
                  <a:cubicBezTo>
                    <a:pt x="10421" y="2025"/>
                    <a:pt x="10421" y="2025"/>
                    <a:pt x="10421" y="2025"/>
                  </a:cubicBezTo>
                  <a:cubicBezTo>
                    <a:pt x="1895" y="2025"/>
                    <a:pt x="1895" y="2025"/>
                    <a:pt x="1895" y="2025"/>
                  </a:cubicBezTo>
                  <a:cubicBezTo>
                    <a:pt x="947" y="2025"/>
                    <a:pt x="0" y="2869"/>
                    <a:pt x="0" y="3712"/>
                  </a:cubicBezTo>
                  <a:cubicBezTo>
                    <a:pt x="0" y="4387"/>
                    <a:pt x="379" y="4894"/>
                    <a:pt x="1137" y="5231"/>
                  </a:cubicBezTo>
                  <a:cubicBezTo>
                    <a:pt x="1326" y="5231"/>
                    <a:pt x="1326" y="5231"/>
                    <a:pt x="1326" y="5231"/>
                  </a:cubicBezTo>
                  <a:cubicBezTo>
                    <a:pt x="1326" y="14344"/>
                    <a:pt x="1326" y="14344"/>
                    <a:pt x="1326" y="14344"/>
                  </a:cubicBezTo>
                  <a:cubicBezTo>
                    <a:pt x="1326" y="14850"/>
                    <a:pt x="1705" y="15356"/>
                    <a:pt x="2463" y="15356"/>
                  </a:cubicBezTo>
                  <a:cubicBezTo>
                    <a:pt x="10421" y="15356"/>
                    <a:pt x="10421" y="15356"/>
                    <a:pt x="10421" y="15356"/>
                  </a:cubicBezTo>
                  <a:cubicBezTo>
                    <a:pt x="10421" y="17213"/>
                    <a:pt x="10421" y="17213"/>
                    <a:pt x="10421" y="17213"/>
                  </a:cubicBezTo>
                  <a:cubicBezTo>
                    <a:pt x="4737" y="20925"/>
                    <a:pt x="4737" y="20925"/>
                    <a:pt x="4737" y="20925"/>
                  </a:cubicBezTo>
                  <a:cubicBezTo>
                    <a:pt x="4547" y="21094"/>
                    <a:pt x="4547" y="21263"/>
                    <a:pt x="4737" y="21431"/>
                  </a:cubicBezTo>
                  <a:cubicBezTo>
                    <a:pt x="4926" y="21600"/>
                    <a:pt x="5116" y="21600"/>
                    <a:pt x="5305" y="21600"/>
                  </a:cubicBezTo>
                  <a:cubicBezTo>
                    <a:pt x="10421" y="18225"/>
                    <a:pt x="10421" y="18225"/>
                    <a:pt x="10421" y="18225"/>
                  </a:cubicBezTo>
                  <a:cubicBezTo>
                    <a:pt x="10421" y="21263"/>
                    <a:pt x="10421" y="21263"/>
                    <a:pt x="10421" y="21263"/>
                  </a:cubicBezTo>
                  <a:cubicBezTo>
                    <a:pt x="10421" y="21431"/>
                    <a:pt x="10611" y="21600"/>
                    <a:pt x="10800" y="21600"/>
                  </a:cubicBezTo>
                  <a:cubicBezTo>
                    <a:pt x="10989" y="21600"/>
                    <a:pt x="11179" y="21431"/>
                    <a:pt x="11179" y="21263"/>
                  </a:cubicBezTo>
                  <a:cubicBezTo>
                    <a:pt x="11179" y="18225"/>
                    <a:pt x="11179" y="18225"/>
                    <a:pt x="11179" y="18225"/>
                  </a:cubicBezTo>
                  <a:cubicBezTo>
                    <a:pt x="16295" y="21600"/>
                    <a:pt x="16295" y="21600"/>
                    <a:pt x="16295" y="21600"/>
                  </a:cubicBezTo>
                  <a:cubicBezTo>
                    <a:pt x="16484" y="21600"/>
                    <a:pt x="16674" y="21600"/>
                    <a:pt x="16863" y="21431"/>
                  </a:cubicBezTo>
                  <a:cubicBezTo>
                    <a:pt x="17053" y="21263"/>
                    <a:pt x="17053" y="21094"/>
                    <a:pt x="16863" y="20925"/>
                  </a:cubicBezTo>
                  <a:cubicBezTo>
                    <a:pt x="11179" y="17213"/>
                    <a:pt x="11179" y="17213"/>
                    <a:pt x="11179" y="17213"/>
                  </a:cubicBezTo>
                  <a:cubicBezTo>
                    <a:pt x="11179" y="15356"/>
                    <a:pt x="11179" y="15356"/>
                    <a:pt x="11179" y="15356"/>
                  </a:cubicBezTo>
                  <a:cubicBezTo>
                    <a:pt x="19137" y="15356"/>
                    <a:pt x="19137" y="15356"/>
                    <a:pt x="19137" y="15356"/>
                  </a:cubicBezTo>
                  <a:cubicBezTo>
                    <a:pt x="19895" y="15356"/>
                    <a:pt x="20274" y="14850"/>
                    <a:pt x="20274" y="14344"/>
                  </a:cubicBezTo>
                  <a:lnTo>
                    <a:pt x="20274" y="5231"/>
                  </a:lnTo>
                  <a:close/>
                  <a:moveTo>
                    <a:pt x="19516" y="14681"/>
                  </a:moveTo>
                  <a:cubicBezTo>
                    <a:pt x="2084" y="14681"/>
                    <a:pt x="2084" y="14681"/>
                    <a:pt x="2084" y="14681"/>
                  </a:cubicBezTo>
                  <a:cubicBezTo>
                    <a:pt x="2084" y="5400"/>
                    <a:pt x="2084" y="5400"/>
                    <a:pt x="2084" y="5400"/>
                  </a:cubicBezTo>
                  <a:cubicBezTo>
                    <a:pt x="19516" y="5400"/>
                    <a:pt x="19516" y="5400"/>
                    <a:pt x="19516" y="5400"/>
                  </a:cubicBezTo>
                  <a:lnTo>
                    <a:pt x="19516" y="14681"/>
                  </a:lnTo>
                  <a:close/>
                  <a:moveTo>
                    <a:pt x="19705" y="4556"/>
                  </a:moveTo>
                  <a:cubicBezTo>
                    <a:pt x="1895" y="4556"/>
                    <a:pt x="1895" y="4556"/>
                    <a:pt x="1895" y="4556"/>
                  </a:cubicBezTo>
                  <a:cubicBezTo>
                    <a:pt x="1326" y="4556"/>
                    <a:pt x="947" y="4219"/>
                    <a:pt x="947" y="3712"/>
                  </a:cubicBezTo>
                  <a:cubicBezTo>
                    <a:pt x="947" y="3206"/>
                    <a:pt x="1326" y="2869"/>
                    <a:pt x="1895" y="2869"/>
                  </a:cubicBezTo>
                  <a:cubicBezTo>
                    <a:pt x="19705" y="2869"/>
                    <a:pt x="19705" y="2869"/>
                    <a:pt x="19705" y="2869"/>
                  </a:cubicBezTo>
                  <a:cubicBezTo>
                    <a:pt x="20274" y="2869"/>
                    <a:pt x="20653" y="3206"/>
                    <a:pt x="20653" y="3712"/>
                  </a:cubicBezTo>
                  <a:cubicBezTo>
                    <a:pt x="20653" y="4219"/>
                    <a:pt x="20274" y="4556"/>
                    <a:pt x="19705" y="4556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1" name="Freeform 109"/>
            <p:cNvSpPr/>
            <p:nvPr/>
          </p:nvSpPr>
          <p:spPr>
            <a:xfrm>
              <a:off x="10756548" y="3470020"/>
              <a:ext cx="382400" cy="23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0" y="17010"/>
                  </a:moveTo>
                  <a:cubicBezTo>
                    <a:pt x="17550" y="10800"/>
                    <a:pt x="17550" y="10800"/>
                    <a:pt x="17550" y="10800"/>
                  </a:cubicBezTo>
                  <a:cubicBezTo>
                    <a:pt x="21094" y="8370"/>
                    <a:pt x="21094" y="8370"/>
                    <a:pt x="21094" y="8370"/>
                  </a:cubicBezTo>
                  <a:cubicBezTo>
                    <a:pt x="21431" y="8370"/>
                    <a:pt x="21600" y="7830"/>
                    <a:pt x="21600" y="7290"/>
                  </a:cubicBezTo>
                  <a:cubicBezTo>
                    <a:pt x="21600" y="7020"/>
                    <a:pt x="21431" y="6480"/>
                    <a:pt x="21094" y="6210"/>
                  </a:cubicBezTo>
                  <a:cubicBezTo>
                    <a:pt x="10969" y="270"/>
                    <a:pt x="10969" y="270"/>
                    <a:pt x="10969" y="270"/>
                  </a:cubicBezTo>
                  <a:cubicBezTo>
                    <a:pt x="10969" y="0"/>
                    <a:pt x="10800" y="0"/>
                    <a:pt x="10800" y="0"/>
                  </a:cubicBezTo>
                  <a:cubicBezTo>
                    <a:pt x="10800" y="0"/>
                    <a:pt x="10631" y="0"/>
                    <a:pt x="10631" y="0"/>
                  </a:cubicBezTo>
                  <a:cubicBezTo>
                    <a:pt x="506" y="6210"/>
                    <a:pt x="506" y="6210"/>
                    <a:pt x="506" y="6210"/>
                  </a:cubicBezTo>
                  <a:cubicBezTo>
                    <a:pt x="169" y="6480"/>
                    <a:pt x="0" y="7020"/>
                    <a:pt x="0" y="7290"/>
                  </a:cubicBezTo>
                  <a:cubicBezTo>
                    <a:pt x="0" y="7830"/>
                    <a:pt x="169" y="8370"/>
                    <a:pt x="506" y="8370"/>
                  </a:cubicBezTo>
                  <a:cubicBezTo>
                    <a:pt x="4050" y="10800"/>
                    <a:pt x="4050" y="10800"/>
                    <a:pt x="4050" y="10800"/>
                  </a:cubicBezTo>
                  <a:cubicBezTo>
                    <a:pt x="4050" y="17010"/>
                    <a:pt x="4050" y="17010"/>
                    <a:pt x="4050" y="17010"/>
                  </a:cubicBezTo>
                  <a:cubicBezTo>
                    <a:pt x="4050" y="17550"/>
                    <a:pt x="4219" y="18360"/>
                    <a:pt x="4725" y="19170"/>
                  </a:cubicBezTo>
                  <a:cubicBezTo>
                    <a:pt x="5063" y="19440"/>
                    <a:pt x="5569" y="19980"/>
                    <a:pt x="6244" y="20250"/>
                  </a:cubicBezTo>
                  <a:cubicBezTo>
                    <a:pt x="7425" y="21060"/>
                    <a:pt x="9112" y="21600"/>
                    <a:pt x="10800" y="21600"/>
                  </a:cubicBezTo>
                  <a:cubicBezTo>
                    <a:pt x="12487" y="21600"/>
                    <a:pt x="14175" y="21060"/>
                    <a:pt x="15356" y="20250"/>
                  </a:cubicBezTo>
                  <a:cubicBezTo>
                    <a:pt x="16031" y="19980"/>
                    <a:pt x="16537" y="19440"/>
                    <a:pt x="16875" y="19170"/>
                  </a:cubicBezTo>
                  <a:cubicBezTo>
                    <a:pt x="17381" y="18360"/>
                    <a:pt x="17550" y="17550"/>
                    <a:pt x="17550" y="17010"/>
                  </a:cubicBezTo>
                  <a:close/>
                  <a:moveTo>
                    <a:pt x="844" y="7290"/>
                  </a:moveTo>
                  <a:cubicBezTo>
                    <a:pt x="10800" y="1350"/>
                    <a:pt x="10800" y="1350"/>
                    <a:pt x="10800" y="1350"/>
                  </a:cubicBezTo>
                  <a:cubicBezTo>
                    <a:pt x="20756" y="7290"/>
                    <a:pt x="20756" y="7290"/>
                    <a:pt x="20756" y="7290"/>
                  </a:cubicBezTo>
                  <a:cubicBezTo>
                    <a:pt x="10800" y="13500"/>
                    <a:pt x="10800" y="13500"/>
                    <a:pt x="10800" y="13500"/>
                  </a:cubicBezTo>
                  <a:lnTo>
                    <a:pt x="844" y="7290"/>
                  </a:lnTo>
                  <a:close/>
                  <a:moveTo>
                    <a:pt x="16706" y="17010"/>
                  </a:moveTo>
                  <a:cubicBezTo>
                    <a:pt x="16706" y="17820"/>
                    <a:pt x="16200" y="18630"/>
                    <a:pt x="15187" y="19170"/>
                  </a:cubicBezTo>
                  <a:cubicBezTo>
                    <a:pt x="14006" y="19980"/>
                    <a:pt x="12487" y="20250"/>
                    <a:pt x="10800" y="20250"/>
                  </a:cubicBezTo>
                  <a:cubicBezTo>
                    <a:pt x="9112" y="20250"/>
                    <a:pt x="7594" y="19980"/>
                    <a:pt x="6412" y="19170"/>
                  </a:cubicBezTo>
                  <a:cubicBezTo>
                    <a:pt x="5400" y="18630"/>
                    <a:pt x="4894" y="17820"/>
                    <a:pt x="4894" y="17010"/>
                  </a:cubicBezTo>
                  <a:cubicBezTo>
                    <a:pt x="4894" y="11070"/>
                    <a:pt x="4894" y="11070"/>
                    <a:pt x="4894" y="11070"/>
                  </a:cubicBezTo>
                  <a:cubicBezTo>
                    <a:pt x="10631" y="14580"/>
                    <a:pt x="10631" y="14580"/>
                    <a:pt x="10631" y="14580"/>
                  </a:cubicBezTo>
                  <a:cubicBezTo>
                    <a:pt x="10800" y="14850"/>
                    <a:pt x="10969" y="14850"/>
                    <a:pt x="10969" y="14580"/>
                  </a:cubicBezTo>
                  <a:cubicBezTo>
                    <a:pt x="16706" y="11070"/>
                    <a:pt x="16706" y="11070"/>
                    <a:pt x="16706" y="11070"/>
                  </a:cubicBezTo>
                  <a:lnTo>
                    <a:pt x="16706" y="1701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2" name="Freeform 110"/>
            <p:cNvSpPr/>
            <p:nvPr/>
          </p:nvSpPr>
          <p:spPr>
            <a:xfrm>
              <a:off x="9993898" y="3398083"/>
              <a:ext cx="380627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extrusionOk="0">
                  <a:moveTo>
                    <a:pt x="17422" y="169"/>
                  </a:moveTo>
                  <a:cubicBezTo>
                    <a:pt x="17090" y="0"/>
                    <a:pt x="16758" y="0"/>
                    <a:pt x="16592" y="0"/>
                  </a:cubicBezTo>
                  <a:cubicBezTo>
                    <a:pt x="15927" y="0"/>
                    <a:pt x="15595" y="169"/>
                    <a:pt x="15428" y="338"/>
                  </a:cubicBezTo>
                  <a:cubicBezTo>
                    <a:pt x="15428" y="506"/>
                    <a:pt x="14930" y="1013"/>
                    <a:pt x="12936" y="4050"/>
                  </a:cubicBezTo>
                  <a:cubicBezTo>
                    <a:pt x="12770" y="4219"/>
                    <a:pt x="12770" y="4219"/>
                    <a:pt x="12770" y="4219"/>
                  </a:cubicBezTo>
                  <a:cubicBezTo>
                    <a:pt x="12272" y="5063"/>
                    <a:pt x="11108" y="6581"/>
                    <a:pt x="10278" y="7931"/>
                  </a:cubicBezTo>
                  <a:cubicBezTo>
                    <a:pt x="10112" y="7931"/>
                    <a:pt x="10112" y="7931"/>
                    <a:pt x="10112" y="7931"/>
                  </a:cubicBezTo>
                  <a:cubicBezTo>
                    <a:pt x="10112" y="7931"/>
                    <a:pt x="10112" y="7931"/>
                    <a:pt x="10112" y="7931"/>
                  </a:cubicBezTo>
                  <a:cubicBezTo>
                    <a:pt x="9447" y="8100"/>
                    <a:pt x="8948" y="8269"/>
                    <a:pt x="8616" y="8775"/>
                  </a:cubicBezTo>
                  <a:cubicBezTo>
                    <a:pt x="8118" y="9112"/>
                    <a:pt x="7952" y="9787"/>
                    <a:pt x="7785" y="10294"/>
                  </a:cubicBezTo>
                  <a:cubicBezTo>
                    <a:pt x="7785" y="10462"/>
                    <a:pt x="7785" y="10462"/>
                    <a:pt x="7785" y="10462"/>
                  </a:cubicBezTo>
                  <a:cubicBezTo>
                    <a:pt x="3798" y="13162"/>
                    <a:pt x="3798" y="13162"/>
                    <a:pt x="3798" y="13162"/>
                  </a:cubicBezTo>
                  <a:cubicBezTo>
                    <a:pt x="807" y="15525"/>
                    <a:pt x="475" y="15694"/>
                    <a:pt x="308" y="15694"/>
                  </a:cubicBezTo>
                  <a:cubicBezTo>
                    <a:pt x="142" y="16031"/>
                    <a:pt x="-190" y="16537"/>
                    <a:pt x="142" y="17719"/>
                  </a:cubicBezTo>
                  <a:cubicBezTo>
                    <a:pt x="308" y="18394"/>
                    <a:pt x="973" y="19237"/>
                    <a:pt x="1638" y="19912"/>
                  </a:cubicBezTo>
                  <a:cubicBezTo>
                    <a:pt x="2302" y="20587"/>
                    <a:pt x="3133" y="21262"/>
                    <a:pt x="3798" y="21431"/>
                  </a:cubicBezTo>
                  <a:cubicBezTo>
                    <a:pt x="4130" y="21600"/>
                    <a:pt x="4462" y="21600"/>
                    <a:pt x="4628" y="21600"/>
                  </a:cubicBezTo>
                  <a:cubicBezTo>
                    <a:pt x="5293" y="21600"/>
                    <a:pt x="5625" y="21431"/>
                    <a:pt x="5792" y="21262"/>
                  </a:cubicBezTo>
                  <a:cubicBezTo>
                    <a:pt x="5792" y="21094"/>
                    <a:pt x="5958" y="20925"/>
                    <a:pt x="7619" y="18394"/>
                  </a:cubicBezTo>
                  <a:cubicBezTo>
                    <a:pt x="7785" y="18225"/>
                    <a:pt x="7785" y="18225"/>
                    <a:pt x="7785" y="18225"/>
                  </a:cubicBezTo>
                  <a:cubicBezTo>
                    <a:pt x="8782" y="16875"/>
                    <a:pt x="9945" y="15187"/>
                    <a:pt x="10942" y="13837"/>
                  </a:cubicBezTo>
                  <a:cubicBezTo>
                    <a:pt x="10942" y="13669"/>
                    <a:pt x="10942" y="13669"/>
                    <a:pt x="10942" y="13669"/>
                  </a:cubicBezTo>
                  <a:cubicBezTo>
                    <a:pt x="11108" y="13669"/>
                    <a:pt x="11108" y="13669"/>
                    <a:pt x="11108" y="13669"/>
                  </a:cubicBezTo>
                  <a:cubicBezTo>
                    <a:pt x="11607" y="13500"/>
                    <a:pt x="12105" y="13331"/>
                    <a:pt x="12604" y="12825"/>
                  </a:cubicBezTo>
                  <a:cubicBezTo>
                    <a:pt x="13102" y="12487"/>
                    <a:pt x="13268" y="11812"/>
                    <a:pt x="13435" y="11306"/>
                  </a:cubicBezTo>
                  <a:cubicBezTo>
                    <a:pt x="13435" y="11137"/>
                    <a:pt x="13435" y="11137"/>
                    <a:pt x="13435" y="11137"/>
                  </a:cubicBezTo>
                  <a:cubicBezTo>
                    <a:pt x="13601" y="11137"/>
                    <a:pt x="13601" y="11137"/>
                    <a:pt x="13601" y="11137"/>
                  </a:cubicBezTo>
                  <a:cubicBezTo>
                    <a:pt x="14764" y="10125"/>
                    <a:pt x="16259" y="9112"/>
                    <a:pt x="17588" y="8100"/>
                  </a:cubicBezTo>
                  <a:cubicBezTo>
                    <a:pt x="20579" y="6075"/>
                    <a:pt x="20745" y="5906"/>
                    <a:pt x="20912" y="5906"/>
                  </a:cubicBezTo>
                  <a:cubicBezTo>
                    <a:pt x="21078" y="5569"/>
                    <a:pt x="21410" y="5063"/>
                    <a:pt x="21078" y="3881"/>
                  </a:cubicBezTo>
                  <a:cubicBezTo>
                    <a:pt x="20912" y="3206"/>
                    <a:pt x="20247" y="2363"/>
                    <a:pt x="19582" y="1688"/>
                  </a:cubicBezTo>
                  <a:cubicBezTo>
                    <a:pt x="18918" y="1013"/>
                    <a:pt x="18087" y="338"/>
                    <a:pt x="17422" y="169"/>
                  </a:cubicBezTo>
                  <a:close/>
                  <a:moveTo>
                    <a:pt x="9779" y="13837"/>
                  </a:moveTo>
                  <a:cubicBezTo>
                    <a:pt x="8948" y="15187"/>
                    <a:pt x="7952" y="16537"/>
                    <a:pt x="7121" y="17887"/>
                  </a:cubicBezTo>
                  <a:cubicBezTo>
                    <a:pt x="7121" y="18056"/>
                    <a:pt x="7121" y="18056"/>
                    <a:pt x="7121" y="18056"/>
                  </a:cubicBezTo>
                  <a:cubicBezTo>
                    <a:pt x="6124" y="19237"/>
                    <a:pt x="5459" y="20419"/>
                    <a:pt x="5293" y="20587"/>
                  </a:cubicBezTo>
                  <a:cubicBezTo>
                    <a:pt x="5127" y="20756"/>
                    <a:pt x="5127" y="20756"/>
                    <a:pt x="5127" y="20756"/>
                  </a:cubicBezTo>
                  <a:cubicBezTo>
                    <a:pt x="5127" y="20756"/>
                    <a:pt x="4961" y="20756"/>
                    <a:pt x="4628" y="20756"/>
                  </a:cubicBezTo>
                  <a:cubicBezTo>
                    <a:pt x="4462" y="20756"/>
                    <a:pt x="4296" y="20756"/>
                    <a:pt x="4130" y="20756"/>
                  </a:cubicBezTo>
                  <a:cubicBezTo>
                    <a:pt x="3465" y="20419"/>
                    <a:pt x="2801" y="20081"/>
                    <a:pt x="2136" y="19406"/>
                  </a:cubicBezTo>
                  <a:cubicBezTo>
                    <a:pt x="1472" y="18731"/>
                    <a:pt x="1139" y="18056"/>
                    <a:pt x="807" y="17381"/>
                  </a:cubicBezTo>
                  <a:cubicBezTo>
                    <a:pt x="641" y="17044"/>
                    <a:pt x="641" y="16537"/>
                    <a:pt x="807" y="16369"/>
                  </a:cubicBezTo>
                  <a:cubicBezTo>
                    <a:pt x="973" y="16200"/>
                    <a:pt x="973" y="16200"/>
                    <a:pt x="973" y="16200"/>
                  </a:cubicBezTo>
                  <a:cubicBezTo>
                    <a:pt x="1305" y="16031"/>
                    <a:pt x="4628" y="13669"/>
                    <a:pt x="7453" y="11475"/>
                  </a:cubicBezTo>
                  <a:cubicBezTo>
                    <a:pt x="7785" y="11306"/>
                    <a:pt x="7785" y="11306"/>
                    <a:pt x="7785" y="11306"/>
                  </a:cubicBezTo>
                  <a:cubicBezTo>
                    <a:pt x="7952" y="11644"/>
                    <a:pt x="7952" y="11644"/>
                    <a:pt x="7952" y="11644"/>
                  </a:cubicBezTo>
                  <a:cubicBezTo>
                    <a:pt x="7952" y="12150"/>
                    <a:pt x="8284" y="12487"/>
                    <a:pt x="8616" y="12825"/>
                  </a:cubicBezTo>
                  <a:cubicBezTo>
                    <a:pt x="8948" y="13162"/>
                    <a:pt x="9281" y="13331"/>
                    <a:pt x="9779" y="13500"/>
                  </a:cubicBezTo>
                  <a:cubicBezTo>
                    <a:pt x="9945" y="13669"/>
                    <a:pt x="9945" y="13669"/>
                    <a:pt x="9945" y="13669"/>
                  </a:cubicBezTo>
                  <a:lnTo>
                    <a:pt x="9779" y="13837"/>
                  </a:lnTo>
                  <a:close/>
                  <a:moveTo>
                    <a:pt x="12105" y="12319"/>
                  </a:moveTo>
                  <a:cubicBezTo>
                    <a:pt x="11773" y="12656"/>
                    <a:pt x="11108" y="12994"/>
                    <a:pt x="10610" y="12994"/>
                  </a:cubicBezTo>
                  <a:cubicBezTo>
                    <a:pt x="10112" y="12994"/>
                    <a:pt x="9447" y="12656"/>
                    <a:pt x="9115" y="12319"/>
                  </a:cubicBezTo>
                  <a:cubicBezTo>
                    <a:pt x="8284" y="11475"/>
                    <a:pt x="8284" y="10125"/>
                    <a:pt x="9115" y="9281"/>
                  </a:cubicBezTo>
                  <a:cubicBezTo>
                    <a:pt x="9945" y="8437"/>
                    <a:pt x="11275" y="8437"/>
                    <a:pt x="12105" y="9281"/>
                  </a:cubicBezTo>
                  <a:cubicBezTo>
                    <a:pt x="12936" y="10125"/>
                    <a:pt x="12936" y="11475"/>
                    <a:pt x="12105" y="12319"/>
                  </a:cubicBezTo>
                  <a:close/>
                  <a:moveTo>
                    <a:pt x="20413" y="5231"/>
                  </a:moveTo>
                  <a:cubicBezTo>
                    <a:pt x="20247" y="5400"/>
                    <a:pt x="20247" y="5400"/>
                    <a:pt x="20247" y="5400"/>
                  </a:cubicBezTo>
                  <a:cubicBezTo>
                    <a:pt x="20081" y="5569"/>
                    <a:pt x="18752" y="6412"/>
                    <a:pt x="17422" y="7256"/>
                  </a:cubicBezTo>
                  <a:cubicBezTo>
                    <a:pt x="13435" y="10294"/>
                    <a:pt x="13435" y="10294"/>
                    <a:pt x="13435" y="10294"/>
                  </a:cubicBezTo>
                  <a:cubicBezTo>
                    <a:pt x="13268" y="9956"/>
                    <a:pt x="13268" y="9956"/>
                    <a:pt x="13268" y="9956"/>
                  </a:cubicBezTo>
                  <a:cubicBezTo>
                    <a:pt x="13102" y="9450"/>
                    <a:pt x="12936" y="9112"/>
                    <a:pt x="12604" y="8775"/>
                  </a:cubicBezTo>
                  <a:cubicBezTo>
                    <a:pt x="12272" y="8437"/>
                    <a:pt x="11939" y="8100"/>
                    <a:pt x="11441" y="8100"/>
                  </a:cubicBezTo>
                  <a:cubicBezTo>
                    <a:pt x="11108" y="7931"/>
                    <a:pt x="11108" y="7931"/>
                    <a:pt x="11108" y="7931"/>
                  </a:cubicBezTo>
                  <a:cubicBezTo>
                    <a:pt x="11275" y="7594"/>
                    <a:pt x="11275" y="7594"/>
                    <a:pt x="11275" y="7594"/>
                  </a:cubicBezTo>
                  <a:cubicBezTo>
                    <a:pt x="13268" y="4725"/>
                    <a:pt x="15761" y="1350"/>
                    <a:pt x="15927" y="1013"/>
                  </a:cubicBezTo>
                  <a:cubicBezTo>
                    <a:pt x="16093" y="844"/>
                    <a:pt x="16093" y="844"/>
                    <a:pt x="16093" y="844"/>
                  </a:cubicBezTo>
                  <a:cubicBezTo>
                    <a:pt x="16259" y="675"/>
                    <a:pt x="16758" y="675"/>
                    <a:pt x="17090" y="844"/>
                  </a:cubicBezTo>
                  <a:cubicBezTo>
                    <a:pt x="17755" y="1181"/>
                    <a:pt x="18419" y="1519"/>
                    <a:pt x="19084" y="2194"/>
                  </a:cubicBezTo>
                  <a:cubicBezTo>
                    <a:pt x="19748" y="2869"/>
                    <a:pt x="20081" y="3544"/>
                    <a:pt x="20413" y="4050"/>
                  </a:cubicBezTo>
                  <a:cubicBezTo>
                    <a:pt x="20579" y="4556"/>
                    <a:pt x="20579" y="5063"/>
                    <a:pt x="20413" y="5231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3" name="Freeform 111"/>
            <p:cNvSpPr/>
            <p:nvPr/>
          </p:nvSpPr>
          <p:spPr>
            <a:xfrm>
              <a:off x="9273648" y="3398830"/>
              <a:ext cx="292794" cy="3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extrusionOk="0">
                  <a:moveTo>
                    <a:pt x="21600" y="8227"/>
                  </a:moveTo>
                  <a:cubicBezTo>
                    <a:pt x="21600" y="8058"/>
                    <a:pt x="21380" y="7889"/>
                    <a:pt x="21380" y="7720"/>
                  </a:cubicBezTo>
                  <a:cubicBezTo>
                    <a:pt x="19616" y="6370"/>
                    <a:pt x="19616" y="6370"/>
                    <a:pt x="19616" y="6370"/>
                  </a:cubicBezTo>
                  <a:cubicBezTo>
                    <a:pt x="20278" y="4514"/>
                    <a:pt x="20278" y="4514"/>
                    <a:pt x="20278" y="4514"/>
                  </a:cubicBezTo>
                  <a:cubicBezTo>
                    <a:pt x="20278" y="4345"/>
                    <a:pt x="20278" y="4177"/>
                    <a:pt x="20057" y="4008"/>
                  </a:cubicBezTo>
                  <a:cubicBezTo>
                    <a:pt x="20057" y="4008"/>
                    <a:pt x="19837" y="3839"/>
                    <a:pt x="19616" y="3839"/>
                  </a:cubicBezTo>
                  <a:cubicBezTo>
                    <a:pt x="17192" y="3333"/>
                    <a:pt x="17192" y="3333"/>
                    <a:pt x="17192" y="3333"/>
                  </a:cubicBezTo>
                  <a:cubicBezTo>
                    <a:pt x="16531" y="1477"/>
                    <a:pt x="16531" y="1477"/>
                    <a:pt x="16531" y="1477"/>
                  </a:cubicBezTo>
                  <a:cubicBezTo>
                    <a:pt x="16531" y="1308"/>
                    <a:pt x="16310" y="1139"/>
                    <a:pt x="16090" y="1139"/>
                  </a:cubicBezTo>
                  <a:cubicBezTo>
                    <a:pt x="16090" y="971"/>
                    <a:pt x="15869" y="971"/>
                    <a:pt x="15649" y="971"/>
                  </a:cubicBezTo>
                  <a:cubicBezTo>
                    <a:pt x="13224" y="1477"/>
                    <a:pt x="13224" y="1477"/>
                    <a:pt x="13224" y="1477"/>
                  </a:cubicBezTo>
                  <a:cubicBezTo>
                    <a:pt x="11461" y="127"/>
                    <a:pt x="11461" y="127"/>
                    <a:pt x="11461" y="127"/>
                  </a:cubicBezTo>
                  <a:cubicBezTo>
                    <a:pt x="11020" y="-42"/>
                    <a:pt x="10580" y="-42"/>
                    <a:pt x="10139" y="127"/>
                  </a:cubicBezTo>
                  <a:cubicBezTo>
                    <a:pt x="8376" y="1477"/>
                    <a:pt x="8376" y="1477"/>
                    <a:pt x="8376" y="1477"/>
                  </a:cubicBezTo>
                  <a:cubicBezTo>
                    <a:pt x="5951" y="971"/>
                    <a:pt x="5951" y="971"/>
                    <a:pt x="5951" y="971"/>
                  </a:cubicBezTo>
                  <a:cubicBezTo>
                    <a:pt x="5951" y="971"/>
                    <a:pt x="5510" y="971"/>
                    <a:pt x="5510" y="1139"/>
                  </a:cubicBezTo>
                  <a:cubicBezTo>
                    <a:pt x="5290" y="1139"/>
                    <a:pt x="5069" y="1308"/>
                    <a:pt x="5069" y="1477"/>
                  </a:cubicBezTo>
                  <a:cubicBezTo>
                    <a:pt x="4408" y="3333"/>
                    <a:pt x="4408" y="3333"/>
                    <a:pt x="4408" y="3333"/>
                  </a:cubicBezTo>
                  <a:cubicBezTo>
                    <a:pt x="1984" y="3839"/>
                    <a:pt x="1984" y="3839"/>
                    <a:pt x="1984" y="3839"/>
                  </a:cubicBezTo>
                  <a:cubicBezTo>
                    <a:pt x="1763" y="3839"/>
                    <a:pt x="1543" y="4008"/>
                    <a:pt x="1543" y="4008"/>
                  </a:cubicBezTo>
                  <a:cubicBezTo>
                    <a:pt x="1322" y="4177"/>
                    <a:pt x="1322" y="4345"/>
                    <a:pt x="1322" y="4514"/>
                  </a:cubicBezTo>
                  <a:cubicBezTo>
                    <a:pt x="1984" y="6370"/>
                    <a:pt x="1984" y="6370"/>
                    <a:pt x="1984" y="6370"/>
                  </a:cubicBezTo>
                  <a:cubicBezTo>
                    <a:pt x="220" y="7720"/>
                    <a:pt x="220" y="7720"/>
                    <a:pt x="220" y="7720"/>
                  </a:cubicBezTo>
                  <a:cubicBezTo>
                    <a:pt x="220" y="7889"/>
                    <a:pt x="0" y="8058"/>
                    <a:pt x="0" y="8227"/>
                  </a:cubicBezTo>
                  <a:cubicBezTo>
                    <a:pt x="0" y="8395"/>
                    <a:pt x="220" y="8564"/>
                    <a:pt x="220" y="8733"/>
                  </a:cubicBezTo>
                  <a:cubicBezTo>
                    <a:pt x="1984" y="10083"/>
                    <a:pt x="1984" y="10083"/>
                    <a:pt x="1984" y="10083"/>
                  </a:cubicBezTo>
                  <a:cubicBezTo>
                    <a:pt x="1322" y="11770"/>
                    <a:pt x="1322" y="11770"/>
                    <a:pt x="1322" y="11770"/>
                  </a:cubicBezTo>
                  <a:cubicBezTo>
                    <a:pt x="1322" y="11939"/>
                    <a:pt x="1322" y="12108"/>
                    <a:pt x="1543" y="12277"/>
                  </a:cubicBezTo>
                  <a:cubicBezTo>
                    <a:pt x="1543" y="12445"/>
                    <a:pt x="1763" y="12614"/>
                    <a:pt x="1984" y="12614"/>
                  </a:cubicBezTo>
                  <a:cubicBezTo>
                    <a:pt x="4408" y="13120"/>
                    <a:pt x="4408" y="13120"/>
                    <a:pt x="4408" y="13120"/>
                  </a:cubicBezTo>
                  <a:cubicBezTo>
                    <a:pt x="5069" y="14977"/>
                    <a:pt x="5069" y="14977"/>
                    <a:pt x="5069" y="14977"/>
                  </a:cubicBezTo>
                  <a:cubicBezTo>
                    <a:pt x="5069" y="15145"/>
                    <a:pt x="5290" y="15314"/>
                    <a:pt x="5510" y="15314"/>
                  </a:cubicBezTo>
                  <a:cubicBezTo>
                    <a:pt x="5510" y="15483"/>
                    <a:pt x="5731" y="15483"/>
                    <a:pt x="5951" y="15483"/>
                  </a:cubicBezTo>
                  <a:cubicBezTo>
                    <a:pt x="6612" y="15314"/>
                    <a:pt x="6612" y="15314"/>
                    <a:pt x="6612" y="15314"/>
                  </a:cubicBezTo>
                  <a:cubicBezTo>
                    <a:pt x="6612" y="20883"/>
                    <a:pt x="6612" y="20883"/>
                    <a:pt x="6612" y="20883"/>
                  </a:cubicBezTo>
                  <a:cubicBezTo>
                    <a:pt x="6612" y="21220"/>
                    <a:pt x="7053" y="21558"/>
                    <a:pt x="7494" y="21558"/>
                  </a:cubicBezTo>
                  <a:cubicBezTo>
                    <a:pt x="7714" y="21558"/>
                    <a:pt x="7935" y="21558"/>
                    <a:pt x="8155" y="21389"/>
                  </a:cubicBezTo>
                  <a:cubicBezTo>
                    <a:pt x="10800" y="19364"/>
                    <a:pt x="10800" y="19364"/>
                    <a:pt x="10800" y="19364"/>
                  </a:cubicBezTo>
                  <a:cubicBezTo>
                    <a:pt x="13445" y="21389"/>
                    <a:pt x="13445" y="21389"/>
                    <a:pt x="13445" y="21389"/>
                  </a:cubicBezTo>
                  <a:cubicBezTo>
                    <a:pt x="13665" y="21558"/>
                    <a:pt x="13886" y="21558"/>
                    <a:pt x="14106" y="21558"/>
                  </a:cubicBezTo>
                  <a:cubicBezTo>
                    <a:pt x="14547" y="21558"/>
                    <a:pt x="14988" y="21220"/>
                    <a:pt x="14988" y="20883"/>
                  </a:cubicBezTo>
                  <a:cubicBezTo>
                    <a:pt x="14988" y="15314"/>
                    <a:pt x="14988" y="15314"/>
                    <a:pt x="14988" y="15314"/>
                  </a:cubicBezTo>
                  <a:cubicBezTo>
                    <a:pt x="15649" y="15483"/>
                    <a:pt x="15649" y="15483"/>
                    <a:pt x="15649" y="15483"/>
                  </a:cubicBezTo>
                  <a:cubicBezTo>
                    <a:pt x="15869" y="15483"/>
                    <a:pt x="16090" y="15483"/>
                    <a:pt x="16090" y="15314"/>
                  </a:cubicBezTo>
                  <a:cubicBezTo>
                    <a:pt x="16310" y="15314"/>
                    <a:pt x="16531" y="15145"/>
                    <a:pt x="16531" y="14977"/>
                  </a:cubicBezTo>
                  <a:cubicBezTo>
                    <a:pt x="17192" y="13120"/>
                    <a:pt x="17192" y="13120"/>
                    <a:pt x="17192" y="13120"/>
                  </a:cubicBezTo>
                  <a:cubicBezTo>
                    <a:pt x="19616" y="12614"/>
                    <a:pt x="19616" y="12614"/>
                    <a:pt x="19616" y="12614"/>
                  </a:cubicBezTo>
                  <a:cubicBezTo>
                    <a:pt x="19837" y="12614"/>
                    <a:pt x="20057" y="12445"/>
                    <a:pt x="20057" y="12277"/>
                  </a:cubicBezTo>
                  <a:cubicBezTo>
                    <a:pt x="20278" y="12108"/>
                    <a:pt x="20278" y="11939"/>
                    <a:pt x="20278" y="11770"/>
                  </a:cubicBezTo>
                  <a:cubicBezTo>
                    <a:pt x="19616" y="10083"/>
                    <a:pt x="19616" y="10083"/>
                    <a:pt x="19616" y="10083"/>
                  </a:cubicBezTo>
                  <a:cubicBezTo>
                    <a:pt x="21380" y="8733"/>
                    <a:pt x="21380" y="8733"/>
                    <a:pt x="21380" y="8733"/>
                  </a:cubicBezTo>
                  <a:cubicBezTo>
                    <a:pt x="21380" y="8564"/>
                    <a:pt x="21600" y="8395"/>
                    <a:pt x="21600" y="8227"/>
                  </a:cubicBezTo>
                  <a:close/>
                  <a:moveTo>
                    <a:pt x="14106" y="20714"/>
                  </a:moveTo>
                  <a:cubicBezTo>
                    <a:pt x="11461" y="18858"/>
                    <a:pt x="11461" y="18858"/>
                    <a:pt x="11461" y="18858"/>
                  </a:cubicBezTo>
                  <a:cubicBezTo>
                    <a:pt x="11020" y="18520"/>
                    <a:pt x="10580" y="18520"/>
                    <a:pt x="10139" y="18858"/>
                  </a:cubicBezTo>
                  <a:cubicBezTo>
                    <a:pt x="7494" y="20714"/>
                    <a:pt x="7494" y="20714"/>
                    <a:pt x="7494" y="20714"/>
                  </a:cubicBezTo>
                  <a:cubicBezTo>
                    <a:pt x="7494" y="15145"/>
                    <a:pt x="7494" y="15145"/>
                    <a:pt x="7494" y="15145"/>
                  </a:cubicBezTo>
                  <a:cubicBezTo>
                    <a:pt x="8376" y="14977"/>
                    <a:pt x="8376" y="14977"/>
                    <a:pt x="8376" y="14977"/>
                  </a:cubicBezTo>
                  <a:cubicBezTo>
                    <a:pt x="10139" y="16327"/>
                    <a:pt x="10139" y="16327"/>
                    <a:pt x="10139" y="16327"/>
                  </a:cubicBezTo>
                  <a:cubicBezTo>
                    <a:pt x="10580" y="16495"/>
                    <a:pt x="11020" y="16495"/>
                    <a:pt x="11461" y="16327"/>
                  </a:cubicBezTo>
                  <a:cubicBezTo>
                    <a:pt x="13224" y="14977"/>
                    <a:pt x="13224" y="14977"/>
                    <a:pt x="13224" y="14977"/>
                  </a:cubicBezTo>
                  <a:cubicBezTo>
                    <a:pt x="14106" y="15145"/>
                    <a:pt x="14106" y="15145"/>
                    <a:pt x="14106" y="15145"/>
                  </a:cubicBezTo>
                  <a:lnTo>
                    <a:pt x="14106" y="20714"/>
                  </a:lnTo>
                  <a:close/>
                  <a:moveTo>
                    <a:pt x="18514" y="9745"/>
                  </a:moveTo>
                  <a:cubicBezTo>
                    <a:pt x="19396" y="11939"/>
                    <a:pt x="19396" y="11939"/>
                    <a:pt x="19396" y="11939"/>
                  </a:cubicBezTo>
                  <a:cubicBezTo>
                    <a:pt x="16531" y="12614"/>
                    <a:pt x="16531" y="12614"/>
                    <a:pt x="16531" y="12614"/>
                  </a:cubicBezTo>
                  <a:cubicBezTo>
                    <a:pt x="15649" y="14639"/>
                    <a:pt x="15649" y="14639"/>
                    <a:pt x="15649" y="14639"/>
                  </a:cubicBezTo>
                  <a:cubicBezTo>
                    <a:pt x="12784" y="14133"/>
                    <a:pt x="12784" y="14133"/>
                    <a:pt x="12784" y="14133"/>
                  </a:cubicBezTo>
                  <a:cubicBezTo>
                    <a:pt x="10800" y="15652"/>
                    <a:pt x="10800" y="15652"/>
                    <a:pt x="10800" y="15652"/>
                  </a:cubicBezTo>
                  <a:cubicBezTo>
                    <a:pt x="8596" y="14133"/>
                    <a:pt x="8596" y="14133"/>
                    <a:pt x="8596" y="14133"/>
                  </a:cubicBezTo>
                  <a:cubicBezTo>
                    <a:pt x="5951" y="14639"/>
                    <a:pt x="5951" y="14639"/>
                    <a:pt x="5951" y="14639"/>
                  </a:cubicBezTo>
                  <a:cubicBezTo>
                    <a:pt x="5069" y="12614"/>
                    <a:pt x="5069" y="12614"/>
                    <a:pt x="5069" y="12614"/>
                  </a:cubicBezTo>
                  <a:cubicBezTo>
                    <a:pt x="2204" y="11939"/>
                    <a:pt x="2204" y="11939"/>
                    <a:pt x="2204" y="11939"/>
                  </a:cubicBezTo>
                  <a:cubicBezTo>
                    <a:pt x="3086" y="9745"/>
                    <a:pt x="3086" y="9745"/>
                    <a:pt x="3086" y="9745"/>
                  </a:cubicBezTo>
                  <a:cubicBezTo>
                    <a:pt x="882" y="8227"/>
                    <a:pt x="882" y="8227"/>
                    <a:pt x="882" y="8227"/>
                  </a:cubicBezTo>
                  <a:cubicBezTo>
                    <a:pt x="3086" y="6539"/>
                    <a:pt x="3086" y="6539"/>
                    <a:pt x="3086" y="6539"/>
                  </a:cubicBezTo>
                  <a:cubicBezTo>
                    <a:pt x="2204" y="4514"/>
                    <a:pt x="2204" y="4514"/>
                    <a:pt x="2204" y="4514"/>
                  </a:cubicBezTo>
                  <a:cubicBezTo>
                    <a:pt x="5069" y="3839"/>
                    <a:pt x="5069" y="3839"/>
                    <a:pt x="5069" y="3839"/>
                  </a:cubicBezTo>
                  <a:cubicBezTo>
                    <a:pt x="5951" y="1646"/>
                    <a:pt x="5951" y="1646"/>
                    <a:pt x="5951" y="1646"/>
                  </a:cubicBezTo>
                  <a:cubicBezTo>
                    <a:pt x="8816" y="2152"/>
                    <a:pt x="8816" y="2152"/>
                    <a:pt x="8816" y="2152"/>
                  </a:cubicBezTo>
                  <a:cubicBezTo>
                    <a:pt x="10800" y="633"/>
                    <a:pt x="10800" y="633"/>
                    <a:pt x="10800" y="633"/>
                  </a:cubicBezTo>
                  <a:cubicBezTo>
                    <a:pt x="12784" y="2152"/>
                    <a:pt x="12784" y="2152"/>
                    <a:pt x="12784" y="2152"/>
                  </a:cubicBezTo>
                  <a:cubicBezTo>
                    <a:pt x="15649" y="1646"/>
                    <a:pt x="15649" y="1646"/>
                    <a:pt x="15649" y="1646"/>
                  </a:cubicBezTo>
                  <a:cubicBezTo>
                    <a:pt x="16531" y="3839"/>
                    <a:pt x="16531" y="3839"/>
                    <a:pt x="16531" y="3839"/>
                  </a:cubicBezTo>
                  <a:cubicBezTo>
                    <a:pt x="19396" y="4514"/>
                    <a:pt x="19396" y="4514"/>
                    <a:pt x="19396" y="4514"/>
                  </a:cubicBezTo>
                  <a:cubicBezTo>
                    <a:pt x="18514" y="6539"/>
                    <a:pt x="18514" y="6539"/>
                    <a:pt x="18514" y="6539"/>
                  </a:cubicBezTo>
                  <a:cubicBezTo>
                    <a:pt x="20718" y="8227"/>
                    <a:pt x="20718" y="8227"/>
                    <a:pt x="20718" y="8227"/>
                  </a:cubicBezTo>
                  <a:lnTo>
                    <a:pt x="18514" y="974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4" name="Freeform 112"/>
            <p:cNvSpPr/>
            <p:nvPr/>
          </p:nvSpPr>
          <p:spPr>
            <a:xfrm>
              <a:off x="9356942" y="3481379"/>
              <a:ext cx="124943" cy="12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143" y="0"/>
                    <a:pt x="0" y="4629"/>
                    <a:pt x="0" y="10800"/>
                  </a:cubicBezTo>
                  <a:cubicBezTo>
                    <a:pt x="0" y="16457"/>
                    <a:pt x="5143" y="21600"/>
                    <a:pt x="10800" y="21600"/>
                  </a:cubicBezTo>
                  <a:cubicBezTo>
                    <a:pt x="16457" y="21600"/>
                    <a:pt x="21600" y="16457"/>
                    <a:pt x="21600" y="10800"/>
                  </a:cubicBezTo>
                  <a:cubicBezTo>
                    <a:pt x="21600" y="4629"/>
                    <a:pt x="16457" y="0"/>
                    <a:pt x="10800" y="0"/>
                  </a:cubicBezTo>
                  <a:close/>
                  <a:moveTo>
                    <a:pt x="10800" y="19029"/>
                  </a:moveTo>
                  <a:cubicBezTo>
                    <a:pt x="6171" y="19029"/>
                    <a:pt x="2571" y="15429"/>
                    <a:pt x="2571" y="10800"/>
                  </a:cubicBezTo>
                  <a:cubicBezTo>
                    <a:pt x="2571" y="6171"/>
                    <a:pt x="6171" y="2571"/>
                    <a:pt x="10800" y="2571"/>
                  </a:cubicBezTo>
                  <a:cubicBezTo>
                    <a:pt x="15429" y="2571"/>
                    <a:pt x="19029" y="6171"/>
                    <a:pt x="19029" y="10800"/>
                  </a:cubicBezTo>
                  <a:cubicBezTo>
                    <a:pt x="19029" y="15429"/>
                    <a:pt x="15429" y="19029"/>
                    <a:pt x="10800" y="19029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5" name="Freeform 113"/>
            <p:cNvSpPr/>
            <p:nvPr/>
          </p:nvSpPr>
          <p:spPr>
            <a:xfrm>
              <a:off x="8545450" y="3398083"/>
              <a:ext cx="223383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8" y="0"/>
                  </a:moveTo>
                  <a:cubicBezTo>
                    <a:pt x="1152" y="0"/>
                    <a:pt x="1152" y="0"/>
                    <a:pt x="1152" y="0"/>
                  </a:cubicBezTo>
                  <a:cubicBezTo>
                    <a:pt x="576" y="0"/>
                    <a:pt x="0" y="338"/>
                    <a:pt x="0" y="675"/>
                  </a:cubicBezTo>
                  <a:cubicBezTo>
                    <a:pt x="0" y="20925"/>
                    <a:pt x="0" y="20925"/>
                    <a:pt x="0" y="20925"/>
                  </a:cubicBezTo>
                  <a:cubicBezTo>
                    <a:pt x="0" y="21262"/>
                    <a:pt x="576" y="21600"/>
                    <a:pt x="1152" y="21600"/>
                  </a:cubicBezTo>
                  <a:cubicBezTo>
                    <a:pt x="1440" y="21600"/>
                    <a:pt x="1728" y="21600"/>
                    <a:pt x="1728" y="21431"/>
                  </a:cubicBezTo>
                  <a:cubicBezTo>
                    <a:pt x="10944" y="18394"/>
                    <a:pt x="10944" y="18394"/>
                    <a:pt x="10944" y="18394"/>
                  </a:cubicBezTo>
                  <a:cubicBezTo>
                    <a:pt x="19872" y="21600"/>
                    <a:pt x="19872" y="21600"/>
                    <a:pt x="19872" y="21600"/>
                  </a:cubicBezTo>
                  <a:cubicBezTo>
                    <a:pt x="20160" y="21600"/>
                    <a:pt x="20448" y="21600"/>
                    <a:pt x="20448" y="21600"/>
                  </a:cubicBezTo>
                  <a:cubicBezTo>
                    <a:pt x="21312" y="21600"/>
                    <a:pt x="21600" y="21262"/>
                    <a:pt x="21600" y="20925"/>
                  </a:cubicBezTo>
                  <a:cubicBezTo>
                    <a:pt x="21600" y="675"/>
                    <a:pt x="21600" y="675"/>
                    <a:pt x="21600" y="675"/>
                  </a:cubicBezTo>
                  <a:cubicBezTo>
                    <a:pt x="21600" y="338"/>
                    <a:pt x="21312" y="0"/>
                    <a:pt x="20448" y="0"/>
                  </a:cubicBezTo>
                  <a:close/>
                  <a:moveTo>
                    <a:pt x="20448" y="20756"/>
                  </a:moveTo>
                  <a:cubicBezTo>
                    <a:pt x="11520" y="17550"/>
                    <a:pt x="11520" y="17550"/>
                    <a:pt x="11520" y="17550"/>
                  </a:cubicBezTo>
                  <a:cubicBezTo>
                    <a:pt x="11232" y="17550"/>
                    <a:pt x="10656" y="17550"/>
                    <a:pt x="10368" y="17550"/>
                  </a:cubicBezTo>
                  <a:cubicBezTo>
                    <a:pt x="1440" y="20756"/>
                    <a:pt x="1440" y="20756"/>
                    <a:pt x="1440" y="20756"/>
                  </a:cubicBezTo>
                  <a:cubicBezTo>
                    <a:pt x="1440" y="844"/>
                    <a:pt x="1440" y="844"/>
                    <a:pt x="1440" y="844"/>
                  </a:cubicBezTo>
                  <a:cubicBezTo>
                    <a:pt x="20448" y="844"/>
                    <a:pt x="20448" y="844"/>
                    <a:pt x="20448" y="844"/>
                  </a:cubicBezTo>
                  <a:lnTo>
                    <a:pt x="20448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6" name="Freeform 114"/>
            <p:cNvSpPr/>
            <p:nvPr/>
          </p:nvSpPr>
          <p:spPr>
            <a:xfrm>
              <a:off x="8619909" y="3536387"/>
              <a:ext cx="74461" cy="7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extrusionOk="0">
                  <a:moveTo>
                    <a:pt x="0" y="18900"/>
                  </a:moveTo>
                  <a:cubicBezTo>
                    <a:pt x="0" y="19730"/>
                    <a:pt x="0" y="20561"/>
                    <a:pt x="864" y="20561"/>
                  </a:cubicBezTo>
                  <a:cubicBezTo>
                    <a:pt x="864" y="21392"/>
                    <a:pt x="2592" y="21392"/>
                    <a:pt x="3456" y="20561"/>
                  </a:cubicBezTo>
                  <a:cubicBezTo>
                    <a:pt x="11232" y="13084"/>
                    <a:pt x="11232" y="13084"/>
                    <a:pt x="11232" y="13084"/>
                  </a:cubicBezTo>
                  <a:cubicBezTo>
                    <a:pt x="19008" y="20561"/>
                    <a:pt x="19008" y="20561"/>
                    <a:pt x="19008" y="20561"/>
                  </a:cubicBezTo>
                  <a:cubicBezTo>
                    <a:pt x="19008" y="21392"/>
                    <a:pt x="20736" y="21392"/>
                    <a:pt x="21600" y="20561"/>
                  </a:cubicBezTo>
                  <a:cubicBezTo>
                    <a:pt x="21600" y="20561"/>
                    <a:pt x="21600" y="19730"/>
                    <a:pt x="21600" y="18900"/>
                  </a:cubicBezTo>
                  <a:cubicBezTo>
                    <a:pt x="21600" y="18900"/>
                    <a:pt x="21600" y="18069"/>
                    <a:pt x="21600" y="18069"/>
                  </a:cubicBezTo>
                  <a:cubicBezTo>
                    <a:pt x="13824" y="10592"/>
                    <a:pt x="13824" y="10592"/>
                    <a:pt x="13824" y="10592"/>
                  </a:cubicBezTo>
                  <a:cubicBezTo>
                    <a:pt x="21600" y="3115"/>
                    <a:pt x="21600" y="3115"/>
                    <a:pt x="21600" y="3115"/>
                  </a:cubicBezTo>
                  <a:cubicBezTo>
                    <a:pt x="21600" y="3115"/>
                    <a:pt x="21600" y="2284"/>
                    <a:pt x="21600" y="1454"/>
                  </a:cubicBezTo>
                  <a:cubicBezTo>
                    <a:pt x="21600" y="1454"/>
                    <a:pt x="21600" y="623"/>
                    <a:pt x="21600" y="623"/>
                  </a:cubicBezTo>
                  <a:cubicBezTo>
                    <a:pt x="20736" y="-208"/>
                    <a:pt x="19008" y="-208"/>
                    <a:pt x="19008" y="623"/>
                  </a:cubicBezTo>
                  <a:cubicBezTo>
                    <a:pt x="11232" y="8100"/>
                    <a:pt x="11232" y="8100"/>
                    <a:pt x="11232" y="8100"/>
                  </a:cubicBezTo>
                  <a:cubicBezTo>
                    <a:pt x="3456" y="623"/>
                    <a:pt x="3456" y="623"/>
                    <a:pt x="3456" y="623"/>
                  </a:cubicBezTo>
                  <a:cubicBezTo>
                    <a:pt x="2592" y="-208"/>
                    <a:pt x="864" y="-208"/>
                    <a:pt x="864" y="623"/>
                  </a:cubicBezTo>
                  <a:cubicBezTo>
                    <a:pt x="0" y="623"/>
                    <a:pt x="0" y="1454"/>
                    <a:pt x="0" y="1454"/>
                  </a:cubicBezTo>
                  <a:cubicBezTo>
                    <a:pt x="0" y="2284"/>
                    <a:pt x="0" y="3115"/>
                    <a:pt x="864" y="3115"/>
                  </a:cubicBezTo>
                  <a:cubicBezTo>
                    <a:pt x="7776" y="10592"/>
                    <a:pt x="7776" y="10592"/>
                    <a:pt x="7776" y="10592"/>
                  </a:cubicBezTo>
                  <a:cubicBezTo>
                    <a:pt x="864" y="18069"/>
                    <a:pt x="864" y="18069"/>
                    <a:pt x="864" y="18069"/>
                  </a:cubicBezTo>
                  <a:cubicBezTo>
                    <a:pt x="0" y="18069"/>
                    <a:pt x="0" y="18900"/>
                    <a:pt x="0" y="189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7" name="Freeform 115"/>
            <p:cNvSpPr/>
            <p:nvPr/>
          </p:nvSpPr>
          <p:spPr>
            <a:xfrm>
              <a:off x="7778128" y="3398083"/>
              <a:ext cx="227169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0"/>
                  </a:moveTo>
                  <a:cubicBezTo>
                    <a:pt x="1137" y="0"/>
                    <a:pt x="1137" y="0"/>
                    <a:pt x="1137" y="0"/>
                  </a:cubicBezTo>
                  <a:cubicBezTo>
                    <a:pt x="568" y="0"/>
                    <a:pt x="0" y="338"/>
                    <a:pt x="0" y="675"/>
                  </a:cubicBezTo>
                  <a:cubicBezTo>
                    <a:pt x="0" y="20925"/>
                    <a:pt x="0" y="20925"/>
                    <a:pt x="0" y="20925"/>
                  </a:cubicBezTo>
                  <a:cubicBezTo>
                    <a:pt x="0" y="21262"/>
                    <a:pt x="568" y="21600"/>
                    <a:pt x="1137" y="21600"/>
                  </a:cubicBezTo>
                  <a:cubicBezTo>
                    <a:pt x="1421" y="21600"/>
                    <a:pt x="1705" y="21600"/>
                    <a:pt x="1989" y="21431"/>
                  </a:cubicBezTo>
                  <a:cubicBezTo>
                    <a:pt x="10800" y="18394"/>
                    <a:pt x="10800" y="18394"/>
                    <a:pt x="10800" y="18394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19895" y="21600"/>
                    <a:pt x="20179" y="21600"/>
                    <a:pt x="20463" y="21600"/>
                  </a:cubicBezTo>
                  <a:cubicBezTo>
                    <a:pt x="21032" y="21600"/>
                    <a:pt x="21600" y="21262"/>
                    <a:pt x="21600" y="20925"/>
                  </a:cubicBezTo>
                  <a:cubicBezTo>
                    <a:pt x="21600" y="675"/>
                    <a:pt x="21600" y="675"/>
                    <a:pt x="21600" y="675"/>
                  </a:cubicBezTo>
                  <a:cubicBezTo>
                    <a:pt x="21600" y="338"/>
                    <a:pt x="21032" y="0"/>
                    <a:pt x="20463" y="0"/>
                  </a:cubicBezTo>
                  <a:close/>
                  <a:moveTo>
                    <a:pt x="20179" y="20756"/>
                  </a:moveTo>
                  <a:cubicBezTo>
                    <a:pt x="11368" y="17550"/>
                    <a:pt x="11368" y="17550"/>
                    <a:pt x="11368" y="17550"/>
                  </a:cubicBezTo>
                  <a:cubicBezTo>
                    <a:pt x="11084" y="17550"/>
                    <a:pt x="10516" y="17550"/>
                    <a:pt x="10232" y="17550"/>
                  </a:cubicBezTo>
                  <a:cubicBezTo>
                    <a:pt x="1421" y="20756"/>
                    <a:pt x="1421" y="20756"/>
                    <a:pt x="1421" y="20756"/>
                  </a:cubicBezTo>
                  <a:cubicBezTo>
                    <a:pt x="1421" y="844"/>
                    <a:pt x="1421" y="844"/>
                    <a:pt x="1421" y="844"/>
                  </a:cubicBezTo>
                  <a:cubicBezTo>
                    <a:pt x="20179" y="844"/>
                    <a:pt x="20179" y="844"/>
                    <a:pt x="20179" y="844"/>
                  </a:cubicBezTo>
                  <a:lnTo>
                    <a:pt x="20179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8" name="Freeform 116"/>
            <p:cNvSpPr/>
            <p:nvPr/>
          </p:nvSpPr>
          <p:spPr>
            <a:xfrm>
              <a:off x="7841230" y="3568460"/>
              <a:ext cx="100964" cy="1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" y="21600"/>
                  </a:moveTo>
                  <a:cubicBezTo>
                    <a:pt x="20329" y="21600"/>
                    <a:pt x="20329" y="21600"/>
                    <a:pt x="20329" y="21600"/>
                  </a:cubicBezTo>
                  <a:cubicBezTo>
                    <a:pt x="20965" y="21600"/>
                    <a:pt x="21600" y="16200"/>
                    <a:pt x="21600" y="10800"/>
                  </a:cubicBezTo>
                  <a:cubicBezTo>
                    <a:pt x="21600" y="5400"/>
                    <a:pt x="20965" y="0"/>
                    <a:pt x="20329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635" y="0"/>
                    <a:pt x="0" y="5400"/>
                    <a:pt x="0" y="10800"/>
                  </a:cubicBezTo>
                  <a:cubicBezTo>
                    <a:pt x="0" y="16200"/>
                    <a:pt x="635" y="21600"/>
                    <a:pt x="1271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59" name="Freeform 117"/>
            <p:cNvSpPr/>
            <p:nvPr/>
          </p:nvSpPr>
          <p:spPr>
            <a:xfrm>
              <a:off x="7014591" y="3398083"/>
              <a:ext cx="225906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0"/>
                  </a:moveTo>
                  <a:cubicBezTo>
                    <a:pt x="20463" y="0"/>
                    <a:pt x="20463" y="0"/>
                    <a:pt x="20463" y="0"/>
                  </a:cubicBezTo>
                  <a:cubicBezTo>
                    <a:pt x="1137" y="0"/>
                    <a:pt x="1137" y="0"/>
                    <a:pt x="1137" y="0"/>
                  </a:cubicBezTo>
                  <a:cubicBezTo>
                    <a:pt x="1137" y="0"/>
                    <a:pt x="1137" y="0"/>
                    <a:pt x="1137" y="0"/>
                  </a:cubicBezTo>
                  <a:cubicBezTo>
                    <a:pt x="568" y="0"/>
                    <a:pt x="0" y="338"/>
                    <a:pt x="0" y="675"/>
                  </a:cubicBezTo>
                  <a:cubicBezTo>
                    <a:pt x="0" y="20925"/>
                    <a:pt x="0" y="20925"/>
                    <a:pt x="0" y="20925"/>
                  </a:cubicBezTo>
                  <a:cubicBezTo>
                    <a:pt x="0" y="21262"/>
                    <a:pt x="568" y="21600"/>
                    <a:pt x="1137" y="21600"/>
                  </a:cubicBezTo>
                  <a:cubicBezTo>
                    <a:pt x="1137" y="21600"/>
                    <a:pt x="1137" y="21600"/>
                    <a:pt x="1137" y="21600"/>
                  </a:cubicBezTo>
                  <a:cubicBezTo>
                    <a:pt x="1137" y="21600"/>
                    <a:pt x="1137" y="21600"/>
                    <a:pt x="1137" y="21600"/>
                  </a:cubicBezTo>
                  <a:cubicBezTo>
                    <a:pt x="1421" y="21600"/>
                    <a:pt x="1705" y="21600"/>
                    <a:pt x="1989" y="21431"/>
                  </a:cubicBezTo>
                  <a:cubicBezTo>
                    <a:pt x="10800" y="18394"/>
                    <a:pt x="10800" y="18394"/>
                    <a:pt x="10800" y="18394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19895" y="21600"/>
                    <a:pt x="20179" y="21600"/>
                    <a:pt x="20463" y="21600"/>
                  </a:cubicBezTo>
                  <a:cubicBezTo>
                    <a:pt x="20463" y="21600"/>
                    <a:pt x="20463" y="21600"/>
                    <a:pt x="20463" y="21600"/>
                  </a:cubicBezTo>
                  <a:cubicBezTo>
                    <a:pt x="20463" y="21600"/>
                    <a:pt x="20463" y="21600"/>
                    <a:pt x="20463" y="21600"/>
                  </a:cubicBezTo>
                  <a:cubicBezTo>
                    <a:pt x="21032" y="21600"/>
                    <a:pt x="21600" y="21262"/>
                    <a:pt x="21600" y="20925"/>
                  </a:cubicBezTo>
                  <a:cubicBezTo>
                    <a:pt x="21600" y="675"/>
                    <a:pt x="21600" y="675"/>
                    <a:pt x="21600" y="675"/>
                  </a:cubicBezTo>
                  <a:cubicBezTo>
                    <a:pt x="21600" y="338"/>
                    <a:pt x="21032" y="0"/>
                    <a:pt x="20463" y="0"/>
                  </a:cubicBezTo>
                  <a:close/>
                  <a:moveTo>
                    <a:pt x="20179" y="844"/>
                  </a:moveTo>
                  <a:cubicBezTo>
                    <a:pt x="20179" y="20756"/>
                    <a:pt x="20179" y="20756"/>
                    <a:pt x="20179" y="20756"/>
                  </a:cubicBezTo>
                  <a:cubicBezTo>
                    <a:pt x="11368" y="17550"/>
                    <a:pt x="11368" y="17550"/>
                    <a:pt x="11368" y="17550"/>
                  </a:cubicBezTo>
                  <a:cubicBezTo>
                    <a:pt x="11084" y="17550"/>
                    <a:pt x="11084" y="17550"/>
                    <a:pt x="10800" y="17550"/>
                  </a:cubicBezTo>
                  <a:cubicBezTo>
                    <a:pt x="10516" y="17550"/>
                    <a:pt x="10516" y="17550"/>
                    <a:pt x="10232" y="17550"/>
                  </a:cubicBezTo>
                  <a:cubicBezTo>
                    <a:pt x="1421" y="20756"/>
                    <a:pt x="1421" y="20756"/>
                    <a:pt x="1421" y="20756"/>
                  </a:cubicBezTo>
                  <a:cubicBezTo>
                    <a:pt x="1421" y="844"/>
                    <a:pt x="1421" y="844"/>
                    <a:pt x="1421" y="844"/>
                  </a:cubicBezTo>
                  <a:lnTo>
                    <a:pt x="20179" y="844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0" name="Freeform 118"/>
            <p:cNvSpPr/>
            <p:nvPr/>
          </p:nvSpPr>
          <p:spPr>
            <a:xfrm>
              <a:off x="7076432" y="3523026"/>
              <a:ext cx="102227" cy="10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" y="12071"/>
                  </a:moveTo>
                  <a:cubicBezTo>
                    <a:pt x="9529" y="12071"/>
                    <a:pt x="9529" y="12071"/>
                    <a:pt x="9529" y="12071"/>
                  </a:cubicBezTo>
                  <a:cubicBezTo>
                    <a:pt x="9529" y="20329"/>
                    <a:pt x="9529" y="20329"/>
                    <a:pt x="9529" y="20329"/>
                  </a:cubicBezTo>
                  <a:cubicBezTo>
                    <a:pt x="9529" y="20965"/>
                    <a:pt x="10165" y="21600"/>
                    <a:pt x="10800" y="21600"/>
                  </a:cubicBezTo>
                  <a:cubicBezTo>
                    <a:pt x="11435" y="21600"/>
                    <a:pt x="12071" y="20965"/>
                    <a:pt x="12071" y="20329"/>
                  </a:cubicBezTo>
                  <a:cubicBezTo>
                    <a:pt x="12071" y="12071"/>
                    <a:pt x="12071" y="12071"/>
                    <a:pt x="12071" y="12071"/>
                  </a:cubicBezTo>
                  <a:cubicBezTo>
                    <a:pt x="20329" y="12071"/>
                    <a:pt x="20329" y="12071"/>
                    <a:pt x="20329" y="12071"/>
                  </a:cubicBezTo>
                  <a:cubicBezTo>
                    <a:pt x="20965" y="12071"/>
                    <a:pt x="21600" y="11435"/>
                    <a:pt x="21600" y="10800"/>
                  </a:cubicBezTo>
                  <a:cubicBezTo>
                    <a:pt x="21600" y="10165"/>
                    <a:pt x="20965" y="9529"/>
                    <a:pt x="20329" y="9529"/>
                  </a:cubicBezTo>
                  <a:cubicBezTo>
                    <a:pt x="12071" y="9529"/>
                    <a:pt x="12071" y="9529"/>
                    <a:pt x="12071" y="9529"/>
                  </a:cubicBezTo>
                  <a:cubicBezTo>
                    <a:pt x="12071" y="1271"/>
                    <a:pt x="12071" y="1271"/>
                    <a:pt x="12071" y="1271"/>
                  </a:cubicBezTo>
                  <a:cubicBezTo>
                    <a:pt x="12071" y="635"/>
                    <a:pt x="11435" y="0"/>
                    <a:pt x="10800" y="0"/>
                  </a:cubicBezTo>
                  <a:cubicBezTo>
                    <a:pt x="10165" y="0"/>
                    <a:pt x="9529" y="635"/>
                    <a:pt x="9529" y="1271"/>
                  </a:cubicBezTo>
                  <a:cubicBezTo>
                    <a:pt x="9529" y="9529"/>
                    <a:pt x="9529" y="9529"/>
                    <a:pt x="9529" y="9529"/>
                  </a:cubicBezTo>
                  <a:cubicBezTo>
                    <a:pt x="1271" y="9529"/>
                    <a:pt x="1271" y="9529"/>
                    <a:pt x="1271" y="9529"/>
                  </a:cubicBezTo>
                  <a:cubicBezTo>
                    <a:pt x="635" y="9529"/>
                    <a:pt x="0" y="10165"/>
                    <a:pt x="0" y="10800"/>
                  </a:cubicBezTo>
                  <a:cubicBezTo>
                    <a:pt x="0" y="11435"/>
                    <a:pt x="635" y="12071"/>
                    <a:pt x="1271" y="12071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1" name="Freeform 119"/>
            <p:cNvSpPr/>
            <p:nvPr/>
          </p:nvSpPr>
          <p:spPr>
            <a:xfrm>
              <a:off x="6249793" y="3398083"/>
              <a:ext cx="227169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5"/>
                  </a:moveTo>
                  <a:cubicBezTo>
                    <a:pt x="21600" y="338"/>
                    <a:pt x="21032" y="0"/>
                    <a:pt x="20463" y="0"/>
                  </a:cubicBezTo>
                  <a:cubicBezTo>
                    <a:pt x="1137" y="0"/>
                    <a:pt x="1137" y="0"/>
                    <a:pt x="1137" y="0"/>
                  </a:cubicBezTo>
                  <a:cubicBezTo>
                    <a:pt x="568" y="0"/>
                    <a:pt x="0" y="338"/>
                    <a:pt x="0" y="675"/>
                  </a:cubicBezTo>
                  <a:cubicBezTo>
                    <a:pt x="0" y="20925"/>
                    <a:pt x="0" y="20925"/>
                    <a:pt x="0" y="20925"/>
                  </a:cubicBezTo>
                  <a:cubicBezTo>
                    <a:pt x="0" y="21262"/>
                    <a:pt x="568" y="21600"/>
                    <a:pt x="1137" y="21600"/>
                  </a:cubicBezTo>
                  <a:cubicBezTo>
                    <a:pt x="1421" y="21600"/>
                    <a:pt x="1705" y="21600"/>
                    <a:pt x="1989" y="21431"/>
                  </a:cubicBezTo>
                  <a:cubicBezTo>
                    <a:pt x="10800" y="18394"/>
                    <a:pt x="10800" y="18394"/>
                    <a:pt x="10800" y="18394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19895" y="21600"/>
                    <a:pt x="20179" y="21600"/>
                    <a:pt x="20463" y="21600"/>
                  </a:cubicBezTo>
                  <a:cubicBezTo>
                    <a:pt x="21032" y="21600"/>
                    <a:pt x="21600" y="21262"/>
                    <a:pt x="21600" y="20925"/>
                  </a:cubicBezTo>
                  <a:lnTo>
                    <a:pt x="21600" y="675"/>
                  </a:lnTo>
                  <a:close/>
                  <a:moveTo>
                    <a:pt x="20179" y="20756"/>
                  </a:moveTo>
                  <a:cubicBezTo>
                    <a:pt x="11368" y="17550"/>
                    <a:pt x="11368" y="17550"/>
                    <a:pt x="11368" y="17550"/>
                  </a:cubicBezTo>
                  <a:cubicBezTo>
                    <a:pt x="11084" y="17550"/>
                    <a:pt x="10516" y="17550"/>
                    <a:pt x="10232" y="17550"/>
                  </a:cubicBezTo>
                  <a:cubicBezTo>
                    <a:pt x="1421" y="20756"/>
                    <a:pt x="1421" y="20756"/>
                    <a:pt x="1421" y="20756"/>
                  </a:cubicBezTo>
                  <a:cubicBezTo>
                    <a:pt x="1421" y="844"/>
                    <a:pt x="1421" y="844"/>
                    <a:pt x="1421" y="844"/>
                  </a:cubicBezTo>
                  <a:cubicBezTo>
                    <a:pt x="20179" y="844"/>
                    <a:pt x="20179" y="844"/>
                    <a:pt x="20179" y="844"/>
                  </a:cubicBezTo>
                  <a:lnTo>
                    <a:pt x="20179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2" name="Freeform 120"/>
            <p:cNvSpPr/>
            <p:nvPr/>
          </p:nvSpPr>
          <p:spPr>
            <a:xfrm>
              <a:off x="5471114" y="3514192"/>
              <a:ext cx="15146" cy="14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7280" y="21600"/>
                    <a:pt x="21600" y="20736"/>
                    <a:pt x="21600" y="20304"/>
                  </a:cubicBezTo>
                  <a:cubicBezTo>
                    <a:pt x="21600" y="1296"/>
                    <a:pt x="21600" y="1296"/>
                    <a:pt x="21600" y="1296"/>
                  </a:cubicBezTo>
                  <a:cubicBezTo>
                    <a:pt x="21600" y="432"/>
                    <a:pt x="17280" y="0"/>
                    <a:pt x="12960" y="0"/>
                  </a:cubicBezTo>
                  <a:cubicBezTo>
                    <a:pt x="4320" y="0"/>
                    <a:pt x="0" y="432"/>
                    <a:pt x="0" y="1296"/>
                  </a:cubicBezTo>
                  <a:cubicBezTo>
                    <a:pt x="0" y="20304"/>
                    <a:pt x="0" y="20304"/>
                    <a:pt x="0" y="20304"/>
                  </a:cubicBezTo>
                  <a:cubicBezTo>
                    <a:pt x="0" y="20736"/>
                    <a:pt x="4320" y="21600"/>
                    <a:pt x="12960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3" name="Freeform 121"/>
            <p:cNvSpPr/>
            <p:nvPr/>
          </p:nvSpPr>
          <p:spPr>
            <a:xfrm>
              <a:off x="5560718" y="3514192"/>
              <a:ext cx="15146" cy="14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cubicBezTo>
                    <a:pt x="17280" y="21600"/>
                    <a:pt x="21600" y="20736"/>
                    <a:pt x="21600" y="20304"/>
                  </a:cubicBezTo>
                  <a:cubicBezTo>
                    <a:pt x="21600" y="1296"/>
                    <a:pt x="21600" y="1296"/>
                    <a:pt x="21600" y="1296"/>
                  </a:cubicBezTo>
                  <a:cubicBezTo>
                    <a:pt x="21600" y="432"/>
                    <a:pt x="17280" y="0"/>
                    <a:pt x="8640" y="0"/>
                  </a:cubicBezTo>
                  <a:cubicBezTo>
                    <a:pt x="4320" y="0"/>
                    <a:pt x="0" y="432"/>
                    <a:pt x="0" y="1296"/>
                  </a:cubicBezTo>
                  <a:cubicBezTo>
                    <a:pt x="0" y="20304"/>
                    <a:pt x="0" y="20304"/>
                    <a:pt x="0" y="20304"/>
                  </a:cubicBezTo>
                  <a:cubicBezTo>
                    <a:pt x="0" y="20736"/>
                    <a:pt x="4320" y="21600"/>
                    <a:pt x="8640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4" name="Freeform 122"/>
            <p:cNvSpPr/>
            <p:nvPr/>
          </p:nvSpPr>
          <p:spPr>
            <a:xfrm>
              <a:off x="5683136" y="3516715"/>
              <a:ext cx="30289" cy="14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0" y="0"/>
                  </a:moveTo>
                  <a:cubicBezTo>
                    <a:pt x="2160" y="0"/>
                    <a:pt x="0" y="450"/>
                    <a:pt x="0" y="1350"/>
                  </a:cubicBezTo>
                  <a:cubicBezTo>
                    <a:pt x="12960" y="20700"/>
                    <a:pt x="12960" y="20700"/>
                    <a:pt x="12960" y="20700"/>
                  </a:cubicBezTo>
                  <a:cubicBezTo>
                    <a:pt x="12960" y="21150"/>
                    <a:pt x="15120" y="21600"/>
                    <a:pt x="17280" y="21600"/>
                  </a:cubicBezTo>
                  <a:cubicBezTo>
                    <a:pt x="21600" y="21600"/>
                    <a:pt x="21600" y="21150"/>
                    <a:pt x="21600" y="20250"/>
                  </a:cubicBezTo>
                  <a:cubicBezTo>
                    <a:pt x="10800" y="900"/>
                    <a:pt x="10800" y="900"/>
                    <a:pt x="10800" y="900"/>
                  </a:cubicBezTo>
                  <a:cubicBezTo>
                    <a:pt x="10800" y="450"/>
                    <a:pt x="8640" y="0"/>
                    <a:pt x="6480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5" name="Freeform 123"/>
            <p:cNvSpPr/>
            <p:nvPr/>
          </p:nvSpPr>
          <p:spPr>
            <a:xfrm>
              <a:off x="5429465" y="3398083"/>
              <a:ext cx="188045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6" y="0"/>
                  </a:moveTo>
                  <a:cubicBezTo>
                    <a:pt x="2057" y="0"/>
                    <a:pt x="2057" y="0"/>
                    <a:pt x="2057" y="0"/>
                  </a:cubicBezTo>
                  <a:cubicBezTo>
                    <a:pt x="686" y="0"/>
                    <a:pt x="0" y="506"/>
                    <a:pt x="0" y="1013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686" y="21600"/>
                    <a:pt x="2057" y="21600"/>
                  </a:cubicBezTo>
                  <a:cubicBezTo>
                    <a:pt x="19886" y="21600"/>
                    <a:pt x="19886" y="21600"/>
                    <a:pt x="19886" y="21600"/>
                  </a:cubicBezTo>
                  <a:cubicBezTo>
                    <a:pt x="20914" y="21600"/>
                    <a:pt x="21600" y="21094"/>
                    <a:pt x="21600" y="20587"/>
                  </a:cubicBezTo>
                  <a:cubicBezTo>
                    <a:pt x="21600" y="1013"/>
                    <a:pt x="21600" y="1013"/>
                    <a:pt x="21600" y="1013"/>
                  </a:cubicBezTo>
                  <a:cubicBezTo>
                    <a:pt x="21600" y="506"/>
                    <a:pt x="20914" y="0"/>
                    <a:pt x="19886" y="0"/>
                  </a:cubicBezTo>
                  <a:close/>
                  <a:moveTo>
                    <a:pt x="9943" y="20756"/>
                  </a:moveTo>
                  <a:cubicBezTo>
                    <a:pt x="1371" y="20756"/>
                    <a:pt x="1371" y="20756"/>
                    <a:pt x="1371" y="20756"/>
                  </a:cubicBezTo>
                  <a:cubicBezTo>
                    <a:pt x="1371" y="844"/>
                    <a:pt x="1371" y="844"/>
                    <a:pt x="1371" y="844"/>
                  </a:cubicBezTo>
                  <a:cubicBezTo>
                    <a:pt x="9943" y="844"/>
                    <a:pt x="9943" y="844"/>
                    <a:pt x="9943" y="844"/>
                  </a:cubicBezTo>
                  <a:lnTo>
                    <a:pt x="9943" y="20756"/>
                  </a:lnTo>
                  <a:close/>
                  <a:moveTo>
                    <a:pt x="20229" y="20756"/>
                  </a:moveTo>
                  <a:cubicBezTo>
                    <a:pt x="11657" y="20756"/>
                    <a:pt x="11657" y="20756"/>
                    <a:pt x="11657" y="20756"/>
                  </a:cubicBezTo>
                  <a:cubicBezTo>
                    <a:pt x="11657" y="844"/>
                    <a:pt x="11657" y="844"/>
                    <a:pt x="11657" y="844"/>
                  </a:cubicBezTo>
                  <a:cubicBezTo>
                    <a:pt x="20229" y="844"/>
                    <a:pt x="20229" y="844"/>
                    <a:pt x="20229" y="844"/>
                  </a:cubicBezTo>
                  <a:lnTo>
                    <a:pt x="20229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6" name="Freeform 124"/>
            <p:cNvSpPr/>
            <p:nvPr/>
          </p:nvSpPr>
          <p:spPr>
            <a:xfrm>
              <a:off x="5626344" y="3398083"/>
              <a:ext cx="144647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extrusionOk="0">
                  <a:moveTo>
                    <a:pt x="14988" y="844"/>
                  </a:moveTo>
                  <a:cubicBezTo>
                    <a:pt x="14547" y="338"/>
                    <a:pt x="13224" y="0"/>
                    <a:pt x="11902" y="0"/>
                  </a:cubicBezTo>
                  <a:cubicBezTo>
                    <a:pt x="2204" y="506"/>
                    <a:pt x="2204" y="506"/>
                    <a:pt x="2204" y="506"/>
                  </a:cubicBezTo>
                  <a:cubicBezTo>
                    <a:pt x="1322" y="506"/>
                    <a:pt x="441" y="1013"/>
                    <a:pt x="0" y="1350"/>
                  </a:cubicBezTo>
                  <a:cubicBezTo>
                    <a:pt x="6612" y="20756"/>
                    <a:pt x="6612" y="20756"/>
                    <a:pt x="6612" y="20756"/>
                  </a:cubicBezTo>
                  <a:cubicBezTo>
                    <a:pt x="6612" y="21262"/>
                    <a:pt x="7935" y="21600"/>
                    <a:pt x="9257" y="21600"/>
                  </a:cubicBezTo>
                  <a:cubicBezTo>
                    <a:pt x="18955" y="21094"/>
                    <a:pt x="18955" y="21094"/>
                    <a:pt x="18955" y="21094"/>
                  </a:cubicBezTo>
                  <a:cubicBezTo>
                    <a:pt x="19837" y="21094"/>
                    <a:pt x="20278" y="20925"/>
                    <a:pt x="20718" y="20756"/>
                  </a:cubicBezTo>
                  <a:cubicBezTo>
                    <a:pt x="21159" y="20587"/>
                    <a:pt x="21600" y="20250"/>
                    <a:pt x="21159" y="20081"/>
                  </a:cubicBezTo>
                  <a:lnTo>
                    <a:pt x="14988" y="844"/>
                  </a:lnTo>
                  <a:close/>
                  <a:moveTo>
                    <a:pt x="8816" y="20925"/>
                  </a:moveTo>
                  <a:cubicBezTo>
                    <a:pt x="2204" y="1350"/>
                    <a:pt x="2204" y="1350"/>
                    <a:pt x="2204" y="1350"/>
                  </a:cubicBezTo>
                  <a:cubicBezTo>
                    <a:pt x="12784" y="675"/>
                    <a:pt x="12784" y="675"/>
                    <a:pt x="12784" y="675"/>
                  </a:cubicBezTo>
                  <a:cubicBezTo>
                    <a:pt x="19396" y="20250"/>
                    <a:pt x="19396" y="20250"/>
                    <a:pt x="19396" y="20250"/>
                  </a:cubicBezTo>
                  <a:lnTo>
                    <a:pt x="8816" y="2092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7" name="Freeform 125"/>
            <p:cNvSpPr/>
            <p:nvPr/>
          </p:nvSpPr>
          <p:spPr>
            <a:xfrm>
              <a:off x="4668455" y="3398083"/>
              <a:ext cx="321822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0" y="2531"/>
                  </a:moveTo>
                  <a:cubicBezTo>
                    <a:pt x="2000" y="2531"/>
                    <a:pt x="2000" y="2531"/>
                    <a:pt x="2000" y="2531"/>
                  </a:cubicBezTo>
                  <a:cubicBezTo>
                    <a:pt x="1400" y="2531"/>
                    <a:pt x="1000" y="2194"/>
                    <a:pt x="1000" y="1688"/>
                  </a:cubicBezTo>
                  <a:cubicBezTo>
                    <a:pt x="1000" y="1181"/>
                    <a:pt x="1400" y="844"/>
                    <a:pt x="2000" y="844"/>
                  </a:cubicBezTo>
                  <a:cubicBezTo>
                    <a:pt x="21200" y="844"/>
                    <a:pt x="21200" y="844"/>
                    <a:pt x="21200" y="844"/>
                  </a:cubicBezTo>
                  <a:cubicBezTo>
                    <a:pt x="21400" y="844"/>
                    <a:pt x="21600" y="675"/>
                    <a:pt x="21600" y="338"/>
                  </a:cubicBezTo>
                  <a:cubicBezTo>
                    <a:pt x="21600" y="169"/>
                    <a:pt x="21400" y="0"/>
                    <a:pt x="21200" y="0"/>
                  </a:cubicBezTo>
                  <a:cubicBezTo>
                    <a:pt x="2000" y="0"/>
                    <a:pt x="2000" y="0"/>
                    <a:pt x="2000" y="0"/>
                  </a:cubicBezTo>
                  <a:cubicBezTo>
                    <a:pt x="800" y="0"/>
                    <a:pt x="0" y="675"/>
                    <a:pt x="0" y="1688"/>
                  </a:cubicBezTo>
                  <a:cubicBezTo>
                    <a:pt x="0" y="19912"/>
                    <a:pt x="0" y="19912"/>
                    <a:pt x="0" y="19912"/>
                  </a:cubicBezTo>
                  <a:cubicBezTo>
                    <a:pt x="0" y="20925"/>
                    <a:pt x="800" y="21600"/>
                    <a:pt x="2000" y="21600"/>
                  </a:cubicBezTo>
                  <a:cubicBezTo>
                    <a:pt x="21200" y="21600"/>
                    <a:pt x="21200" y="21600"/>
                    <a:pt x="21200" y="21600"/>
                  </a:cubicBezTo>
                  <a:cubicBezTo>
                    <a:pt x="21400" y="21600"/>
                    <a:pt x="21600" y="21431"/>
                    <a:pt x="21600" y="21262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21600" y="2700"/>
                    <a:pt x="21400" y="2531"/>
                    <a:pt x="21200" y="2531"/>
                  </a:cubicBezTo>
                  <a:close/>
                  <a:moveTo>
                    <a:pt x="11200" y="3206"/>
                  </a:moveTo>
                  <a:cubicBezTo>
                    <a:pt x="16400" y="3206"/>
                    <a:pt x="16400" y="3206"/>
                    <a:pt x="16400" y="3206"/>
                  </a:cubicBezTo>
                  <a:cubicBezTo>
                    <a:pt x="16400" y="9787"/>
                    <a:pt x="16400" y="9787"/>
                    <a:pt x="16400" y="9787"/>
                  </a:cubicBezTo>
                  <a:cubicBezTo>
                    <a:pt x="14200" y="8775"/>
                    <a:pt x="14200" y="8775"/>
                    <a:pt x="14200" y="8775"/>
                  </a:cubicBezTo>
                  <a:cubicBezTo>
                    <a:pt x="14000" y="8775"/>
                    <a:pt x="13600" y="8775"/>
                    <a:pt x="13400" y="8775"/>
                  </a:cubicBezTo>
                  <a:cubicBezTo>
                    <a:pt x="11200" y="9787"/>
                    <a:pt x="11200" y="9787"/>
                    <a:pt x="11200" y="9787"/>
                  </a:cubicBezTo>
                  <a:lnTo>
                    <a:pt x="11200" y="3206"/>
                  </a:lnTo>
                  <a:close/>
                  <a:moveTo>
                    <a:pt x="20800" y="20756"/>
                  </a:moveTo>
                  <a:cubicBezTo>
                    <a:pt x="2000" y="20756"/>
                    <a:pt x="2000" y="20756"/>
                    <a:pt x="2000" y="20756"/>
                  </a:cubicBezTo>
                  <a:cubicBezTo>
                    <a:pt x="1400" y="20756"/>
                    <a:pt x="1000" y="20419"/>
                    <a:pt x="1000" y="19912"/>
                  </a:cubicBezTo>
                  <a:cubicBezTo>
                    <a:pt x="1000" y="3038"/>
                    <a:pt x="1000" y="3038"/>
                    <a:pt x="1000" y="3038"/>
                  </a:cubicBezTo>
                  <a:cubicBezTo>
                    <a:pt x="1200" y="3206"/>
                    <a:pt x="1200" y="3206"/>
                    <a:pt x="1200" y="3206"/>
                  </a:cubicBezTo>
                  <a:cubicBezTo>
                    <a:pt x="1600" y="3206"/>
                    <a:pt x="1800" y="3206"/>
                    <a:pt x="2000" y="3206"/>
                  </a:cubicBezTo>
                  <a:cubicBezTo>
                    <a:pt x="10400" y="3206"/>
                    <a:pt x="10400" y="3206"/>
                    <a:pt x="10400" y="3206"/>
                  </a:cubicBezTo>
                  <a:cubicBezTo>
                    <a:pt x="10400" y="9787"/>
                    <a:pt x="10400" y="9787"/>
                    <a:pt x="10400" y="9787"/>
                  </a:cubicBezTo>
                  <a:cubicBezTo>
                    <a:pt x="10400" y="10294"/>
                    <a:pt x="11000" y="10631"/>
                    <a:pt x="11600" y="10462"/>
                  </a:cubicBezTo>
                  <a:cubicBezTo>
                    <a:pt x="13800" y="9619"/>
                    <a:pt x="13800" y="9619"/>
                    <a:pt x="13800" y="9619"/>
                  </a:cubicBezTo>
                  <a:cubicBezTo>
                    <a:pt x="16000" y="10462"/>
                    <a:pt x="16000" y="10462"/>
                    <a:pt x="16000" y="10462"/>
                  </a:cubicBezTo>
                  <a:cubicBezTo>
                    <a:pt x="16600" y="10631"/>
                    <a:pt x="17200" y="10294"/>
                    <a:pt x="17200" y="9787"/>
                  </a:cubicBezTo>
                  <a:cubicBezTo>
                    <a:pt x="17200" y="3206"/>
                    <a:pt x="17200" y="3206"/>
                    <a:pt x="17200" y="3206"/>
                  </a:cubicBezTo>
                  <a:cubicBezTo>
                    <a:pt x="20800" y="3206"/>
                    <a:pt x="20800" y="3206"/>
                    <a:pt x="20800" y="3206"/>
                  </a:cubicBezTo>
                  <a:lnTo>
                    <a:pt x="20800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8" name="Freeform 126"/>
            <p:cNvSpPr/>
            <p:nvPr/>
          </p:nvSpPr>
          <p:spPr>
            <a:xfrm>
              <a:off x="3903657" y="3398083"/>
              <a:ext cx="323084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0" y="2531"/>
                  </a:moveTo>
                  <a:cubicBezTo>
                    <a:pt x="2000" y="2531"/>
                    <a:pt x="2000" y="2531"/>
                    <a:pt x="2000" y="2531"/>
                  </a:cubicBezTo>
                  <a:cubicBezTo>
                    <a:pt x="1400" y="2531"/>
                    <a:pt x="1000" y="2194"/>
                    <a:pt x="1000" y="1688"/>
                  </a:cubicBezTo>
                  <a:cubicBezTo>
                    <a:pt x="1000" y="1181"/>
                    <a:pt x="1400" y="844"/>
                    <a:pt x="2000" y="844"/>
                  </a:cubicBezTo>
                  <a:cubicBezTo>
                    <a:pt x="21200" y="844"/>
                    <a:pt x="21200" y="844"/>
                    <a:pt x="21200" y="844"/>
                  </a:cubicBezTo>
                  <a:cubicBezTo>
                    <a:pt x="21400" y="844"/>
                    <a:pt x="21600" y="675"/>
                    <a:pt x="21600" y="338"/>
                  </a:cubicBezTo>
                  <a:cubicBezTo>
                    <a:pt x="21600" y="169"/>
                    <a:pt x="21400" y="0"/>
                    <a:pt x="21200" y="0"/>
                  </a:cubicBezTo>
                  <a:cubicBezTo>
                    <a:pt x="2000" y="0"/>
                    <a:pt x="2000" y="0"/>
                    <a:pt x="2000" y="0"/>
                  </a:cubicBezTo>
                  <a:cubicBezTo>
                    <a:pt x="800" y="0"/>
                    <a:pt x="0" y="675"/>
                    <a:pt x="0" y="1688"/>
                  </a:cubicBezTo>
                  <a:cubicBezTo>
                    <a:pt x="0" y="19912"/>
                    <a:pt x="0" y="19912"/>
                    <a:pt x="0" y="19912"/>
                  </a:cubicBezTo>
                  <a:cubicBezTo>
                    <a:pt x="0" y="20925"/>
                    <a:pt x="800" y="21600"/>
                    <a:pt x="2000" y="21600"/>
                  </a:cubicBezTo>
                  <a:cubicBezTo>
                    <a:pt x="21200" y="21600"/>
                    <a:pt x="21200" y="21600"/>
                    <a:pt x="21200" y="21600"/>
                  </a:cubicBezTo>
                  <a:cubicBezTo>
                    <a:pt x="21400" y="21600"/>
                    <a:pt x="21600" y="21431"/>
                    <a:pt x="21600" y="21262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21600" y="2700"/>
                    <a:pt x="21400" y="2531"/>
                    <a:pt x="21200" y="2531"/>
                  </a:cubicBezTo>
                  <a:close/>
                  <a:moveTo>
                    <a:pt x="4400" y="20756"/>
                  </a:moveTo>
                  <a:cubicBezTo>
                    <a:pt x="2000" y="20756"/>
                    <a:pt x="2000" y="20756"/>
                    <a:pt x="2000" y="20756"/>
                  </a:cubicBezTo>
                  <a:cubicBezTo>
                    <a:pt x="1400" y="20756"/>
                    <a:pt x="1000" y="20419"/>
                    <a:pt x="1000" y="19912"/>
                  </a:cubicBezTo>
                  <a:cubicBezTo>
                    <a:pt x="1000" y="3038"/>
                    <a:pt x="1000" y="3038"/>
                    <a:pt x="1000" y="3038"/>
                  </a:cubicBezTo>
                  <a:cubicBezTo>
                    <a:pt x="1200" y="3206"/>
                    <a:pt x="1200" y="3206"/>
                    <a:pt x="1200" y="3206"/>
                  </a:cubicBezTo>
                  <a:cubicBezTo>
                    <a:pt x="1600" y="3206"/>
                    <a:pt x="1800" y="3206"/>
                    <a:pt x="2000" y="3206"/>
                  </a:cubicBezTo>
                  <a:cubicBezTo>
                    <a:pt x="4400" y="3206"/>
                    <a:pt x="4400" y="3206"/>
                    <a:pt x="4400" y="3206"/>
                  </a:cubicBezTo>
                  <a:lnTo>
                    <a:pt x="4400" y="20756"/>
                  </a:lnTo>
                  <a:close/>
                  <a:moveTo>
                    <a:pt x="20800" y="20756"/>
                  </a:moveTo>
                  <a:cubicBezTo>
                    <a:pt x="5400" y="20756"/>
                    <a:pt x="5400" y="20756"/>
                    <a:pt x="5400" y="20756"/>
                  </a:cubicBezTo>
                  <a:cubicBezTo>
                    <a:pt x="5400" y="3206"/>
                    <a:pt x="5400" y="3206"/>
                    <a:pt x="5400" y="3206"/>
                  </a:cubicBezTo>
                  <a:cubicBezTo>
                    <a:pt x="20800" y="3206"/>
                    <a:pt x="20800" y="3206"/>
                    <a:pt x="20800" y="3206"/>
                  </a:cubicBezTo>
                  <a:lnTo>
                    <a:pt x="20800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69" name="Freeform 127"/>
            <p:cNvSpPr/>
            <p:nvPr/>
          </p:nvSpPr>
          <p:spPr>
            <a:xfrm>
              <a:off x="3140120" y="3398083"/>
              <a:ext cx="321822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0" y="2531"/>
                  </a:moveTo>
                  <a:cubicBezTo>
                    <a:pt x="2000" y="2531"/>
                    <a:pt x="2000" y="2531"/>
                    <a:pt x="2000" y="2531"/>
                  </a:cubicBezTo>
                  <a:cubicBezTo>
                    <a:pt x="1400" y="2531"/>
                    <a:pt x="1000" y="2194"/>
                    <a:pt x="1000" y="1688"/>
                  </a:cubicBezTo>
                  <a:cubicBezTo>
                    <a:pt x="1000" y="1181"/>
                    <a:pt x="1400" y="844"/>
                    <a:pt x="2000" y="844"/>
                  </a:cubicBezTo>
                  <a:cubicBezTo>
                    <a:pt x="21200" y="844"/>
                    <a:pt x="21200" y="844"/>
                    <a:pt x="21200" y="844"/>
                  </a:cubicBezTo>
                  <a:cubicBezTo>
                    <a:pt x="21400" y="844"/>
                    <a:pt x="21600" y="675"/>
                    <a:pt x="21600" y="338"/>
                  </a:cubicBezTo>
                  <a:cubicBezTo>
                    <a:pt x="21600" y="169"/>
                    <a:pt x="21400" y="0"/>
                    <a:pt x="21200" y="0"/>
                  </a:cubicBezTo>
                  <a:cubicBezTo>
                    <a:pt x="2000" y="0"/>
                    <a:pt x="2000" y="0"/>
                    <a:pt x="2000" y="0"/>
                  </a:cubicBezTo>
                  <a:cubicBezTo>
                    <a:pt x="800" y="0"/>
                    <a:pt x="0" y="675"/>
                    <a:pt x="0" y="1688"/>
                  </a:cubicBezTo>
                  <a:cubicBezTo>
                    <a:pt x="0" y="19912"/>
                    <a:pt x="0" y="19912"/>
                    <a:pt x="0" y="19912"/>
                  </a:cubicBezTo>
                  <a:cubicBezTo>
                    <a:pt x="0" y="20925"/>
                    <a:pt x="800" y="21600"/>
                    <a:pt x="2000" y="21600"/>
                  </a:cubicBezTo>
                  <a:cubicBezTo>
                    <a:pt x="21200" y="21600"/>
                    <a:pt x="21200" y="21600"/>
                    <a:pt x="21200" y="21600"/>
                  </a:cubicBezTo>
                  <a:cubicBezTo>
                    <a:pt x="21400" y="21600"/>
                    <a:pt x="21600" y="21431"/>
                    <a:pt x="21600" y="21262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21600" y="2700"/>
                    <a:pt x="21400" y="2531"/>
                    <a:pt x="21200" y="2531"/>
                  </a:cubicBezTo>
                  <a:close/>
                  <a:moveTo>
                    <a:pt x="20800" y="20756"/>
                  </a:moveTo>
                  <a:cubicBezTo>
                    <a:pt x="2000" y="20756"/>
                    <a:pt x="2000" y="20756"/>
                    <a:pt x="2000" y="20756"/>
                  </a:cubicBezTo>
                  <a:cubicBezTo>
                    <a:pt x="1400" y="20756"/>
                    <a:pt x="1000" y="20419"/>
                    <a:pt x="1000" y="19912"/>
                  </a:cubicBezTo>
                  <a:cubicBezTo>
                    <a:pt x="1000" y="3038"/>
                    <a:pt x="1000" y="3038"/>
                    <a:pt x="1000" y="3038"/>
                  </a:cubicBezTo>
                  <a:cubicBezTo>
                    <a:pt x="1200" y="3206"/>
                    <a:pt x="1200" y="3206"/>
                    <a:pt x="1200" y="3206"/>
                  </a:cubicBezTo>
                  <a:cubicBezTo>
                    <a:pt x="1600" y="3206"/>
                    <a:pt x="1800" y="3206"/>
                    <a:pt x="2000" y="3206"/>
                  </a:cubicBezTo>
                  <a:cubicBezTo>
                    <a:pt x="20800" y="3206"/>
                    <a:pt x="20800" y="3206"/>
                    <a:pt x="20800" y="3206"/>
                  </a:cubicBezTo>
                  <a:lnTo>
                    <a:pt x="20800" y="207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0" name="Freeform 128"/>
            <p:cNvSpPr/>
            <p:nvPr/>
          </p:nvSpPr>
          <p:spPr>
            <a:xfrm>
              <a:off x="2447259" y="3514192"/>
              <a:ext cx="236003" cy="1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7" y="21600"/>
                  </a:moveTo>
                  <a:cubicBezTo>
                    <a:pt x="20780" y="21600"/>
                    <a:pt x="20780" y="21600"/>
                    <a:pt x="20780" y="21600"/>
                  </a:cubicBezTo>
                  <a:cubicBezTo>
                    <a:pt x="21327" y="21600"/>
                    <a:pt x="21600" y="17280"/>
                    <a:pt x="21600" y="12960"/>
                  </a:cubicBezTo>
                  <a:cubicBezTo>
                    <a:pt x="21600" y="4320"/>
                    <a:pt x="21327" y="0"/>
                    <a:pt x="20780" y="0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273" y="0"/>
                    <a:pt x="0" y="4320"/>
                    <a:pt x="0" y="12960"/>
                  </a:cubicBezTo>
                  <a:cubicBezTo>
                    <a:pt x="0" y="17280"/>
                    <a:pt x="273" y="21600"/>
                    <a:pt x="547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1" name="Freeform 129"/>
            <p:cNvSpPr/>
            <p:nvPr/>
          </p:nvSpPr>
          <p:spPr>
            <a:xfrm>
              <a:off x="2447259" y="3559624"/>
              <a:ext cx="102227" cy="10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" y="21600"/>
                  </a:moveTo>
                  <a:cubicBezTo>
                    <a:pt x="20329" y="21600"/>
                    <a:pt x="20329" y="21600"/>
                    <a:pt x="20329" y="21600"/>
                  </a:cubicBezTo>
                  <a:cubicBezTo>
                    <a:pt x="20965" y="21600"/>
                    <a:pt x="21600" y="20983"/>
                    <a:pt x="21600" y="19749"/>
                  </a:cubicBezTo>
                  <a:cubicBezTo>
                    <a:pt x="21600" y="1851"/>
                    <a:pt x="21600" y="1851"/>
                    <a:pt x="21600" y="1851"/>
                  </a:cubicBezTo>
                  <a:cubicBezTo>
                    <a:pt x="21600" y="617"/>
                    <a:pt x="20965" y="0"/>
                    <a:pt x="20329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635" y="0"/>
                    <a:pt x="0" y="617"/>
                    <a:pt x="0" y="1851"/>
                  </a:cubicBezTo>
                  <a:cubicBezTo>
                    <a:pt x="0" y="19749"/>
                    <a:pt x="0" y="19749"/>
                    <a:pt x="0" y="19749"/>
                  </a:cubicBezTo>
                  <a:cubicBezTo>
                    <a:pt x="0" y="20983"/>
                    <a:pt x="635" y="21600"/>
                    <a:pt x="1271" y="21600"/>
                  </a:cubicBezTo>
                  <a:close/>
                  <a:moveTo>
                    <a:pt x="3176" y="3086"/>
                  </a:moveTo>
                  <a:cubicBezTo>
                    <a:pt x="19059" y="3086"/>
                    <a:pt x="19059" y="3086"/>
                    <a:pt x="19059" y="3086"/>
                  </a:cubicBezTo>
                  <a:cubicBezTo>
                    <a:pt x="19059" y="18514"/>
                    <a:pt x="19059" y="18514"/>
                    <a:pt x="19059" y="18514"/>
                  </a:cubicBezTo>
                  <a:cubicBezTo>
                    <a:pt x="3176" y="18514"/>
                    <a:pt x="3176" y="18514"/>
                    <a:pt x="3176" y="18514"/>
                  </a:cubicBezTo>
                  <a:lnTo>
                    <a:pt x="3176" y="308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2" name="Freeform 130"/>
            <p:cNvSpPr/>
            <p:nvPr/>
          </p:nvSpPr>
          <p:spPr>
            <a:xfrm>
              <a:off x="2582298" y="3559624"/>
              <a:ext cx="100964" cy="13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0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635" y="0"/>
                    <a:pt x="0" y="4320"/>
                    <a:pt x="0" y="12960"/>
                  </a:cubicBezTo>
                  <a:cubicBezTo>
                    <a:pt x="0" y="17280"/>
                    <a:pt x="635" y="21600"/>
                    <a:pt x="1271" y="21600"/>
                  </a:cubicBezTo>
                  <a:cubicBezTo>
                    <a:pt x="19694" y="21600"/>
                    <a:pt x="19694" y="21600"/>
                    <a:pt x="19694" y="21600"/>
                  </a:cubicBezTo>
                  <a:cubicBezTo>
                    <a:pt x="20965" y="21600"/>
                    <a:pt x="21600" y="17280"/>
                    <a:pt x="21600" y="12960"/>
                  </a:cubicBezTo>
                  <a:cubicBezTo>
                    <a:pt x="21600" y="4320"/>
                    <a:pt x="20965" y="0"/>
                    <a:pt x="19694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3" name="Freeform 131"/>
            <p:cNvSpPr/>
            <p:nvPr/>
          </p:nvSpPr>
          <p:spPr>
            <a:xfrm>
              <a:off x="2582298" y="3603798"/>
              <a:ext cx="100964" cy="1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0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635" y="0"/>
                    <a:pt x="0" y="4320"/>
                    <a:pt x="0" y="8640"/>
                  </a:cubicBezTo>
                  <a:cubicBezTo>
                    <a:pt x="0" y="17280"/>
                    <a:pt x="635" y="21600"/>
                    <a:pt x="1271" y="21600"/>
                  </a:cubicBezTo>
                  <a:cubicBezTo>
                    <a:pt x="19694" y="21600"/>
                    <a:pt x="19694" y="21600"/>
                    <a:pt x="19694" y="21600"/>
                  </a:cubicBezTo>
                  <a:cubicBezTo>
                    <a:pt x="20965" y="21600"/>
                    <a:pt x="21600" y="17280"/>
                    <a:pt x="21600" y="8640"/>
                  </a:cubicBezTo>
                  <a:cubicBezTo>
                    <a:pt x="21600" y="4320"/>
                    <a:pt x="20965" y="0"/>
                    <a:pt x="19694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4" name="Freeform 132"/>
            <p:cNvSpPr/>
            <p:nvPr/>
          </p:nvSpPr>
          <p:spPr>
            <a:xfrm>
              <a:off x="2582298" y="3647968"/>
              <a:ext cx="100964" cy="1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0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635" y="0"/>
                    <a:pt x="0" y="4320"/>
                    <a:pt x="0" y="8640"/>
                  </a:cubicBezTo>
                  <a:cubicBezTo>
                    <a:pt x="0" y="17280"/>
                    <a:pt x="635" y="21600"/>
                    <a:pt x="1271" y="21600"/>
                  </a:cubicBezTo>
                  <a:cubicBezTo>
                    <a:pt x="19694" y="21600"/>
                    <a:pt x="19694" y="21600"/>
                    <a:pt x="19694" y="21600"/>
                  </a:cubicBezTo>
                  <a:cubicBezTo>
                    <a:pt x="20965" y="21600"/>
                    <a:pt x="21600" y="17280"/>
                    <a:pt x="21600" y="8640"/>
                  </a:cubicBezTo>
                  <a:cubicBezTo>
                    <a:pt x="21600" y="4320"/>
                    <a:pt x="20965" y="0"/>
                    <a:pt x="19694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5" name="Freeform 133"/>
            <p:cNvSpPr/>
            <p:nvPr/>
          </p:nvSpPr>
          <p:spPr>
            <a:xfrm>
              <a:off x="2352606" y="3448566"/>
              <a:ext cx="381138" cy="28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0"/>
                  </a:moveTo>
                  <a:cubicBezTo>
                    <a:pt x="2869" y="0"/>
                    <a:pt x="2869" y="0"/>
                    <a:pt x="2869" y="0"/>
                  </a:cubicBezTo>
                  <a:cubicBezTo>
                    <a:pt x="2700" y="0"/>
                    <a:pt x="2531" y="230"/>
                    <a:pt x="2531" y="460"/>
                  </a:cubicBezTo>
                  <a:cubicBezTo>
                    <a:pt x="2531" y="19302"/>
                    <a:pt x="2531" y="19302"/>
                    <a:pt x="2531" y="19302"/>
                  </a:cubicBezTo>
                  <a:cubicBezTo>
                    <a:pt x="2531" y="19991"/>
                    <a:pt x="2194" y="20451"/>
                    <a:pt x="1687" y="20451"/>
                  </a:cubicBezTo>
                  <a:cubicBezTo>
                    <a:pt x="1181" y="20451"/>
                    <a:pt x="844" y="19991"/>
                    <a:pt x="844" y="19302"/>
                  </a:cubicBezTo>
                  <a:cubicBezTo>
                    <a:pt x="844" y="3217"/>
                    <a:pt x="844" y="3217"/>
                    <a:pt x="844" y="3217"/>
                  </a:cubicBezTo>
                  <a:cubicBezTo>
                    <a:pt x="844" y="2757"/>
                    <a:pt x="675" y="2528"/>
                    <a:pt x="337" y="2528"/>
                  </a:cubicBezTo>
                  <a:cubicBezTo>
                    <a:pt x="169" y="2528"/>
                    <a:pt x="0" y="2757"/>
                    <a:pt x="0" y="3217"/>
                  </a:cubicBezTo>
                  <a:cubicBezTo>
                    <a:pt x="0" y="19302"/>
                    <a:pt x="0" y="19302"/>
                    <a:pt x="0" y="19302"/>
                  </a:cubicBezTo>
                  <a:cubicBezTo>
                    <a:pt x="0" y="20451"/>
                    <a:pt x="675" y="21600"/>
                    <a:pt x="1687" y="21600"/>
                  </a:cubicBezTo>
                  <a:cubicBezTo>
                    <a:pt x="19913" y="21600"/>
                    <a:pt x="19913" y="21600"/>
                    <a:pt x="19913" y="21600"/>
                  </a:cubicBezTo>
                  <a:cubicBezTo>
                    <a:pt x="20925" y="21600"/>
                    <a:pt x="21600" y="20451"/>
                    <a:pt x="21600" y="19302"/>
                  </a:cubicBezTo>
                  <a:cubicBezTo>
                    <a:pt x="21600" y="460"/>
                    <a:pt x="21600" y="460"/>
                    <a:pt x="21600" y="460"/>
                  </a:cubicBezTo>
                  <a:cubicBezTo>
                    <a:pt x="21600" y="230"/>
                    <a:pt x="21431" y="0"/>
                    <a:pt x="21263" y="0"/>
                  </a:cubicBezTo>
                  <a:close/>
                  <a:moveTo>
                    <a:pt x="20756" y="19302"/>
                  </a:moveTo>
                  <a:cubicBezTo>
                    <a:pt x="20756" y="19991"/>
                    <a:pt x="20419" y="20451"/>
                    <a:pt x="19913" y="20451"/>
                  </a:cubicBezTo>
                  <a:cubicBezTo>
                    <a:pt x="3037" y="20451"/>
                    <a:pt x="3037" y="20451"/>
                    <a:pt x="3037" y="20451"/>
                  </a:cubicBezTo>
                  <a:cubicBezTo>
                    <a:pt x="3206" y="19991"/>
                    <a:pt x="3206" y="19991"/>
                    <a:pt x="3206" y="19991"/>
                  </a:cubicBezTo>
                  <a:cubicBezTo>
                    <a:pt x="3206" y="19762"/>
                    <a:pt x="3206" y="19532"/>
                    <a:pt x="3206" y="19302"/>
                  </a:cubicBezTo>
                  <a:cubicBezTo>
                    <a:pt x="3206" y="1149"/>
                    <a:pt x="3206" y="1149"/>
                    <a:pt x="3206" y="1149"/>
                  </a:cubicBezTo>
                  <a:cubicBezTo>
                    <a:pt x="20756" y="1149"/>
                    <a:pt x="20756" y="1149"/>
                    <a:pt x="20756" y="1149"/>
                  </a:cubicBezTo>
                  <a:lnTo>
                    <a:pt x="20756" y="19302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>
            <a:xfrm>
              <a:off x="10756548" y="2729201"/>
              <a:ext cx="382400" cy="19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3712"/>
                  </a:moveTo>
                  <a:cubicBezTo>
                    <a:pt x="19069" y="3712"/>
                    <a:pt x="19069" y="3712"/>
                    <a:pt x="19069" y="3712"/>
                  </a:cubicBezTo>
                  <a:cubicBezTo>
                    <a:pt x="19069" y="2025"/>
                    <a:pt x="19069" y="2025"/>
                    <a:pt x="19069" y="2025"/>
                  </a:cubicBezTo>
                  <a:cubicBezTo>
                    <a:pt x="19069" y="1012"/>
                    <a:pt x="18731" y="0"/>
                    <a:pt x="18056" y="0"/>
                  </a:cubicBezTo>
                  <a:cubicBezTo>
                    <a:pt x="1013" y="0"/>
                    <a:pt x="1013" y="0"/>
                    <a:pt x="1013" y="0"/>
                  </a:cubicBezTo>
                  <a:cubicBezTo>
                    <a:pt x="506" y="0"/>
                    <a:pt x="0" y="1012"/>
                    <a:pt x="0" y="2025"/>
                  </a:cubicBezTo>
                  <a:cubicBezTo>
                    <a:pt x="0" y="19575"/>
                    <a:pt x="0" y="19575"/>
                    <a:pt x="0" y="19575"/>
                  </a:cubicBezTo>
                  <a:cubicBezTo>
                    <a:pt x="0" y="20588"/>
                    <a:pt x="506" y="21600"/>
                    <a:pt x="1013" y="21600"/>
                  </a:cubicBezTo>
                  <a:cubicBezTo>
                    <a:pt x="18056" y="21600"/>
                    <a:pt x="18056" y="21600"/>
                    <a:pt x="18056" y="21600"/>
                  </a:cubicBezTo>
                  <a:cubicBezTo>
                    <a:pt x="18731" y="21600"/>
                    <a:pt x="19069" y="20588"/>
                    <a:pt x="19069" y="19575"/>
                  </a:cubicBezTo>
                  <a:cubicBezTo>
                    <a:pt x="19069" y="17888"/>
                    <a:pt x="19069" y="17888"/>
                    <a:pt x="19069" y="17888"/>
                  </a:cubicBezTo>
                  <a:cubicBezTo>
                    <a:pt x="20587" y="17888"/>
                    <a:pt x="20587" y="17888"/>
                    <a:pt x="20587" y="17888"/>
                  </a:cubicBezTo>
                  <a:cubicBezTo>
                    <a:pt x="21094" y="17888"/>
                    <a:pt x="21600" y="16875"/>
                    <a:pt x="21600" y="15863"/>
                  </a:cubicBezTo>
                  <a:cubicBezTo>
                    <a:pt x="21600" y="5738"/>
                    <a:pt x="21600" y="5738"/>
                    <a:pt x="21600" y="5738"/>
                  </a:cubicBezTo>
                  <a:cubicBezTo>
                    <a:pt x="21600" y="4725"/>
                    <a:pt x="21094" y="3712"/>
                    <a:pt x="20587" y="3712"/>
                  </a:cubicBezTo>
                  <a:close/>
                  <a:moveTo>
                    <a:pt x="18394" y="19913"/>
                  </a:moveTo>
                  <a:cubicBezTo>
                    <a:pt x="844" y="19913"/>
                    <a:pt x="844" y="19913"/>
                    <a:pt x="844" y="19913"/>
                  </a:cubicBezTo>
                  <a:cubicBezTo>
                    <a:pt x="844" y="1688"/>
                    <a:pt x="844" y="1688"/>
                    <a:pt x="844" y="1688"/>
                  </a:cubicBezTo>
                  <a:cubicBezTo>
                    <a:pt x="18394" y="1688"/>
                    <a:pt x="18394" y="1688"/>
                    <a:pt x="18394" y="1688"/>
                  </a:cubicBezTo>
                  <a:lnTo>
                    <a:pt x="18394" y="19913"/>
                  </a:lnTo>
                  <a:close/>
                  <a:moveTo>
                    <a:pt x="20756" y="16200"/>
                  </a:moveTo>
                  <a:cubicBezTo>
                    <a:pt x="19069" y="16200"/>
                    <a:pt x="19069" y="16200"/>
                    <a:pt x="19069" y="16200"/>
                  </a:cubicBezTo>
                  <a:cubicBezTo>
                    <a:pt x="19069" y="5400"/>
                    <a:pt x="19069" y="5400"/>
                    <a:pt x="19069" y="5400"/>
                  </a:cubicBezTo>
                  <a:cubicBezTo>
                    <a:pt x="20756" y="5400"/>
                    <a:pt x="20756" y="5400"/>
                    <a:pt x="20756" y="5400"/>
                  </a:cubicBezTo>
                  <a:lnTo>
                    <a:pt x="20756" y="1620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7" name="Freeform 135"/>
            <p:cNvSpPr/>
            <p:nvPr/>
          </p:nvSpPr>
          <p:spPr>
            <a:xfrm>
              <a:off x="10894861" y="2798103"/>
              <a:ext cx="61600" cy="6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086" extrusionOk="0">
                  <a:moveTo>
                    <a:pt x="6943" y="11057"/>
                  </a:moveTo>
                  <a:cubicBezTo>
                    <a:pt x="772" y="17229"/>
                    <a:pt x="772" y="17229"/>
                    <a:pt x="772" y="17229"/>
                  </a:cubicBezTo>
                  <a:cubicBezTo>
                    <a:pt x="-257" y="18257"/>
                    <a:pt x="-257" y="19286"/>
                    <a:pt x="772" y="20314"/>
                  </a:cubicBezTo>
                  <a:cubicBezTo>
                    <a:pt x="1800" y="21343"/>
                    <a:pt x="2829" y="21343"/>
                    <a:pt x="3857" y="20314"/>
                  </a:cubicBezTo>
                  <a:cubicBezTo>
                    <a:pt x="11057" y="14143"/>
                    <a:pt x="11057" y="14143"/>
                    <a:pt x="11057" y="14143"/>
                  </a:cubicBezTo>
                  <a:cubicBezTo>
                    <a:pt x="17229" y="20314"/>
                    <a:pt x="17229" y="20314"/>
                    <a:pt x="17229" y="20314"/>
                  </a:cubicBezTo>
                  <a:cubicBezTo>
                    <a:pt x="18257" y="21343"/>
                    <a:pt x="19286" y="21343"/>
                    <a:pt x="20314" y="20314"/>
                  </a:cubicBezTo>
                  <a:cubicBezTo>
                    <a:pt x="21343" y="19286"/>
                    <a:pt x="21343" y="18257"/>
                    <a:pt x="20314" y="17229"/>
                  </a:cubicBezTo>
                  <a:cubicBezTo>
                    <a:pt x="14143" y="11057"/>
                    <a:pt x="14143" y="11057"/>
                    <a:pt x="14143" y="11057"/>
                  </a:cubicBezTo>
                  <a:cubicBezTo>
                    <a:pt x="20314" y="3857"/>
                    <a:pt x="20314" y="3857"/>
                    <a:pt x="20314" y="3857"/>
                  </a:cubicBezTo>
                  <a:cubicBezTo>
                    <a:pt x="21343" y="2829"/>
                    <a:pt x="21343" y="1800"/>
                    <a:pt x="20314" y="772"/>
                  </a:cubicBezTo>
                  <a:cubicBezTo>
                    <a:pt x="19286" y="-257"/>
                    <a:pt x="18257" y="-257"/>
                    <a:pt x="17229" y="772"/>
                  </a:cubicBezTo>
                  <a:cubicBezTo>
                    <a:pt x="11057" y="6943"/>
                    <a:pt x="11057" y="6943"/>
                    <a:pt x="11057" y="6943"/>
                  </a:cubicBezTo>
                  <a:cubicBezTo>
                    <a:pt x="3857" y="772"/>
                    <a:pt x="3857" y="772"/>
                    <a:pt x="3857" y="772"/>
                  </a:cubicBezTo>
                  <a:cubicBezTo>
                    <a:pt x="2829" y="-257"/>
                    <a:pt x="1800" y="-257"/>
                    <a:pt x="772" y="772"/>
                  </a:cubicBezTo>
                  <a:cubicBezTo>
                    <a:pt x="-257" y="1800"/>
                    <a:pt x="-257" y="2829"/>
                    <a:pt x="772" y="3857"/>
                  </a:cubicBezTo>
                  <a:lnTo>
                    <a:pt x="6943" y="11057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8" name="Freeform 136"/>
            <p:cNvSpPr/>
            <p:nvPr/>
          </p:nvSpPr>
          <p:spPr>
            <a:xfrm>
              <a:off x="9993012" y="2729201"/>
              <a:ext cx="382400" cy="19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38"/>
                  </a:moveTo>
                  <a:cubicBezTo>
                    <a:pt x="21600" y="4725"/>
                    <a:pt x="21094" y="3712"/>
                    <a:pt x="20587" y="3712"/>
                  </a:cubicBezTo>
                  <a:cubicBezTo>
                    <a:pt x="19069" y="3712"/>
                    <a:pt x="19069" y="3712"/>
                    <a:pt x="19069" y="3712"/>
                  </a:cubicBezTo>
                  <a:cubicBezTo>
                    <a:pt x="19069" y="2025"/>
                    <a:pt x="19069" y="2025"/>
                    <a:pt x="19069" y="2025"/>
                  </a:cubicBezTo>
                  <a:cubicBezTo>
                    <a:pt x="19069" y="1012"/>
                    <a:pt x="18562" y="0"/>
                    <a:pt x="18056" y="0"/>
                  </a:cubicBezTo>
                  <a:cubicBezTo>
                    <a:pt x="1013" y="0"/>
                    <a:pt x="1013" y="0"/>
                    <a:pt x="1013" y="0"/>
                  </a:cubicBezTo>
                  <a:cubicBezTo>
                    <a:pt x="506" y="0"/>
                    <a:pt x="0" y="1012"/>
                    <a:pt x="0" y="2025"/>
                  </a:cubicBezTo>
                  <a:cubicBezTo>
                    <a:pt x="0" y="19575"/>
                    <a:pt x="0" y="19575"/>
                    <a:pt x="0" y="19575"/>
                  </a:cubicBezTo>
                  <a:cubicBezTo>
                    <a:pt x="0" y="20588"/>
                    <a:pt x="506" y="21600"/>
                    <a:pt x="1013" y="21600"/>
                  </a:cubicBezTo>
                  <a:cubicBezTo>
                    <a:pt x="18056" y="21600"/>
                    <a:pt x="18056" y="21600"/>
                    <a:pt x="18056" y="21600"/>
                  </a:cubicBezTo>
                  <a:cubicBezTo>
                    <a:pt x="18562" y="21600"/>
                    <a:pt x="19069" y="20588"/>
                    <a:pt x="19069" y="19575"/>
                  </a:cubicBezTo>
                  <a:cubicBezTo>
                    <a:pt x="19069" y="17888"/>
                    <a:pt x="19069" y="17888"/>
                    <a:pt x="19069" y="17888"/>
                  </a:cubicBezTo>
                  <a:cubicBezTo>
                    <a:pt x="20587" y="17888"/>
                    <a:pt x="20587" y="17888"/>
                    <a:pt x="20587" y="17888"/>
                  </a:cubicBezTo>
                  <a:cubicBezTo>
                    <a:pt x="21094" y="17888"/>
                    <a:pt x="21600" y="16875"/>
                    <a:pt x="21600" y="15863"/>
                  </a:cubicBezTo>
                  <a:lnTo>
                    <a:pt x="21600" y="5738"/>
                  </a:lnTo>
                  <a:close/>
                  <a:moveTo>
                    <a:pt x="844" y="19913"/>
                  </a:moveTo>
                  <a:cubicBezTo>
                    <a:pt x="844" y="1688"/>
                    <a:pt x="844" y="1688"/>
                    <a:pt x="844" y="1688"/>
                  </a:cubicBezTo>
                  <a:cubicBezTo>
                    <a:pt x="5569" y="1688"/>
                    <a:pt x="5569" y="1688"/>
                    <a:pt x="5569" y="1688"/>
                  </a:cubicBezTo>
                  <a:cubicBezTo>
                    <a:pt x="14850" y="19913"/>
                    <a:pt x="14850" y="19913"/>
                    <a:pt x="14850" y="19913"/>
                  </a:cubicBezTo>
                  <a:lnTo>
                    <a:pt x="844" y="19913"/>
                  </a:lnTo>
                  <a:close/>
                  <a:moveTo>
                    <a:pt x="18394" y="19913"/>
                  </a:moveTo>
                  <a:cubicBezTo>
                    <a:pt x="16031" y="19913"/>
                    <a:pt x="16031" y="19913"/>
                    <a:pt x="16031" y="19913"/>
                  </a:cubicBezTo>
                  <a:cubicBezTo>
                    <a:pt x="6750" y="1688"/>
                    <a:pt x="6750" y="1688"/>
                    <a:pt x="6750" y="1688"/>
                  </a:cubicBezTo>
                  <a:cubicBezTo>
                    <a:pt x="18394" y="1688"/>
                    <a:pt x="18394" y="1688"/>
                    <a:pt x="18394" y="1688"/>
                  </a:cubicBezTo>
                  <a:lnTo>
                    <a:pt x="18394" y="19913"/>
                  </a:lnTo>
                  <a:close/>
                  <a:moveTo>
                    <a:pt x="20756" y="16200"/>
                  </a:moveTo>
                  <a:cubicBezTo>
                    <a:pt x="19069" y="16200"/>
                    <a:pt x="19069" y="16200"/>
                    <a:pt x="19069" y="16200"/>
                  </a:cubicBezTo>
                  <a:cubicBezTo>
                    <a:pt x="19069" y="5400"/>
                    <a:pt x="19069" y="5400"/>
                    <a:pt x="19069" y="5400"/>
                  </a:cubicBezTo>
                  <a:cubicBezTo>
                    <a:pt x="20756" y="5400"/>
                    <a:pt x="20756" y="5400"/>
                    <a:pt x="20756" y="5400"/>
                  </a:cubicBezTo>
                  <a:lnTo>
                    <a:pt x="20756" y="1620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79" name="Freeform 137"/>
            <p:cNvSpPr/>
            <p:nvPr/>
          </p:nvSpPr>
          <p:spPr>
            <a:xfrm>
              <a:off x="9228215" y="2729201"/>
              <a:ext cx="382400" cy="19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38"/>
                  </a:moveTo>
                  <a:cubicBezTo>
                    <a:pt x="21600" y="4725"/>
                    <a:pt x="21094" y="3712"/>
                    <a:pt x="20587" y="3712"/>
                  </a:cubicBezTo>
                  <a:cubicBezTo>
                    <a:pt x="19069" y="3712"/>
                    <a:pt x="19069" y="3712"/>
                    <a:pt x="19069" y="3712"/>
                  </a:cubicBezTo>
                  <a:cubicBezTo>
                    <a:pt x="19069" y="2025"/>
                    <a:pt x="19069" y="2025"/>
                    <a:pt x="19069" y="2025"/>
                  </a:cubicBezTo>
                  <a:cubicBezTo>
                    <a:pt x="19069" y="1012"/>
                    <a:pt x="18562" y="0"/>
                    <a:pt x="18056" y="0"/>
                  </a:cubicBezTo>
                  <a:cubicBezTo>
                    <a:pt x="1013" y="0"/>
                    <a:pt x="1013" y="0"/>
                    <a:pt x="1013" y="0"/>
                  </a:cubicBezTo>
                  <a:cubicBezTo>
                    <a:pt x="506" y="0"/>
                    <a:pt x="0" y="1012"/>
                    <a:pt x="0" y="2025"/>
                  </a:cubicBezTo>
                  <a:cubicBezTo>
                    <a:pt x="0" y="19575"/>
                    <a:pt x="0" y="19575"/>
                    <a:pt x="0" y="19575"/>
                  </a:cubicBezTo>
                  <a:cubicBezTo>
                    <a:pt x="0" y="20588"/>
                    <a:pt x="506" y="21600"/>
                    <a:pt x="1013" y="21600"/>
                  </a:cubicBezTo>
                  <a:cubicBezTo>
                    <a:pt x="18056" y="21600"/>
                    <a:pt x="18056" y="21600"/>
                    <a:pt x="18056" y="21600"/>
                  </a:cubicBezTo>
                  <a:cubicBezTo>
                    <a:pt x="18562" y="21600"/>
                    <a:pt x="19069" y="20588"/>
                    <a:pt x="19069" y="19575"/>
                  </a:cubicBezTo>
                  <a:cubicBezTo>
                    <a:pt x="19069" y="17888"/>
                    <a:pt x="19069" y="17888"/>
                    <a:pt x="19069" y="17888"/>
                  </a:cubicBezTo>
                  <a:cubicBezTo>
                    <a:pt x="20587" y="17888"/>
                    <a:pt x="20587" y="17888"/>
                    <a:pt x="20587" y="17888"/>
                  </a:cubicBezTo>
                  <a:cubicBezTo>
                    <a:pt x="21094" y="17888"/>
                    <a:pt x="21600" y="16875"/>
                    <a:pt x="21600" y="15863"/>
                  </a:cubicBezTo>
                  <a:lnTo>
                    <a:pt x="21600" y="5738"/>
                  </a:lnTo>
                  <a:close/>
                  <a:moveTo>
                    <a:pt x="18394" y="19913"/>
                  </a:moveTo>
                  <a:cubicBezTo>
                    <a:pt x="844" y="19913"/>
                    <a:pt x="844" y="19913"/>
                    <a:pt x="844" y="19913"/>
                  </a:cubicBezTo>
                  <a:cubicBezTo>
                    <a:pt x="844" y="1688"/>
                    <a:pt x="844" y="1688"/>
                    <a:pt x="844" y="1688"/>
                  </a:cubicBezTo>
                  <a:cubicBezTo>
                    <a:pt x="18394" y="1688"/>
                    <a:pt x="18394" y="1688"/>
                    <a:pt x="18394" y="1688"/>
                  </a:cubicBezTo>
                  <a:lnTo>
                    <a:pt x="18394" y="19913"/>
                  </a:lnTo>
                  <a:close/>
                  <a:moveTo>
                    <a:pt x="20756" y="16200"/>
                  </a:moveTo>
                  <a:cubicBezTo>
                    <a:pt x="19069" y="16200"/>
                    <a:pt x="19069" y="16200"/>
                    <a:pt x="19069" y="16200"/>
                  </a:cubicBezTo>
                  <a:cubicBezTo>
                    <a:pt x="19069" y="5400"/>
                    <a:pt x="19069" y="5400"/>
                    <a:pt x="19069" y="5400"/>
                  </a:cubicBezTo>
                  <a:cubicBezTo>
                    <a:pt x="20756" y="5400"/>
                    <a:pt x="20756" y="5400"/>
                    <a:pt x="20756" y="5400"/>
                  </a:cubicBezTo>
                  <a:lnTo>
                    <a:pt x="20756" y="1620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0" name="Freeform 138"/>
            <p:cNvSpPr/>
            <p:nvPr/>
          </p:nvSpPr>
          <p:spPr>
            <a:xfrm>
              <a:off x="8551760" y="2633286"/>
              <a:ext cx="208238" cy="3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9" y="15525"/>
                  </a:moveTo>
                  <a:cubicBezTo>
                    <a:pt x="19749" y="15356"/>
                    <a:pt x="19440" y="15187"/>
                    <a:pt x="19131" y="15187"/>
                  </a:cubicBezTo>
                  <a:cubicBezTo>
                    <a:pt x="11417" y="15187"/>
                    <a:pt x="11417" y="15187"/>
                    <a:pt x="11417" y="15187"/>
                  </a:cubicBezTo>
                  <a:cubicBezTo>
                    <a:pt x="11417" y="5737"/>
                    <a:pt x="11417" y="5737"/>
                    <a:pt x="11417" y="5737"/>
                  </a:cubicBezTo>
                  <a:cubicBezTo>
                    <a:pt x="11726" y="5737"/>
                    <a:pt x="11726" y="5737"/>
                    <a:pt x="11726" y="5737"/>
                  </a:cubicBezTo>
                  <a:cubicBezTo>
                    <a:pt x="14194" y="5400"/>
                    <a:pt x="16046" y="4219"/>
                    <a:pt x="16046" y="2869"/>
                  </a:cubicBezTo>
                  <a:cubicBezTo>
                    <a:pt x="16046" y="1350"/>
                    <a:pt x="13577" y="0"/>
                    <a:pt x="10800" y="0"/>
                  </a:cubicBezTo>
                  <a:cubicBezTo>
                    <a:pt x="8023" y="0"/>
                    <a:pt x="5554" y="1350"/>
                    <a:pt x="5554" y="2869"/>
                  </a:cubicBezTo>
                  <a:cubicBezTo>
                    <a:pt x="5554" y="4219"/>
                    <a:pt x="7406" y="5400"/>
                    <a:pt x="9874" y="5737"/>
                  </a:cubicBezTo>
                  <a:cubicBezTo>
                    <a:pt x="10183" y="5737"/>
                    <a:pt x="10183" y="5737"/>
                    <a:pt x="10183" y="5737"/>
                  </a:cubicBezTo>
                  <a:cubicBezTo>
                    <a:pt x="10183" y="15187"/>
                    <a:pt x="10183" y="15187"/>
                    <a:pt x="10183" y="15187"/>
                  </a:cubicBezTo>
                  <a:cubicBezTo>
                    <a:pt x="2469" y="15187"/>
                    <a:pt x="2469" y="15187"/>
                    <a:pt x="2469" y="15187"/>
                  </a:cubicBezTo>
                  <a:cubicBezTo>
                    <a:pt x="2160" y="15187"/>
                    <a:pt x="1851" y="15356"/>
                    <a:pt x="1851" y="15525"/>
                  </a:cubicBezTo>
                  <a:cubicBezTo>
                    <a:pt x="1851" y="15525"/>
                    <a:pt x="1851" y="15525"/>
                    <a:pt x="1851" y="15525"/>
                  </a:cubicBezTo>
                  <a:cubicBezTo>
                    <a:pt x="1234" y="16875"/>
                    <a:pt x="0" y="20419"/>
                    <a:pt x="0" y="20587"/>
                  </a:cubicBezTo>
                  <a:cubicBezTo>
                    <a:pt x="0" y="20756"/>
                    <a:pt x="309" y="20925"/>
                    <a:pt x="617" y="20925"/>
                  </a:cubicBezTo>
                  <a:cubicBezTo>
                    <a:pt x="2469" y="20925"/>
                    <a:pt x="2469" y="20925"/>
                    <a:pt x="2469" y="20925"/>
                  </a:cubicBezTo>
                  <a:cubicBezTo>
                    <a:pt x="2469" y="21262"/>
                    <a:pt x="2469" y="21262"/>
                    <a:pt x="2469" y="21262"/>
                  </a:cubicBezTo>
                  <a:cubicBezTo>
                    <a:pt x="2469" y="21431"/>
                    <a:pt x="2777" y="21600"/>
                    <a:pt x="3086" y="21600"/>
                  </a:cubicBezTo>
                  <a:cubicBezTo>
                    <a:pt x="3394" y="21600"/>
                    <a:pt x="3703" y="21431"/>
                    <a:pt x="3703" y="21262"/>
                  </a:cubicBezTo>
                  <a:cubicBezTo>
                    <a:pt x="3703" y="20925"/>
                    <a:pt x="3703" y="20925"/>
                    <a:pt x="3703" y="20925"/>
                  </a:cubicBezTo>
                  <a:cubicBezTo>
                    <a:pt x="17897" y="20925"/>
                    <a:pt x="17897" y="20925"/>
                    <a:pt x="17897" y="20925"/>
                  </a:cubicBezTo>
                  <a:cubicBezTo>
                    <a:pt x="17897" y="21262"/>
                    <a:pt x="17897" y="21262"/>
                    <a:pt x="17897" y="21262"/>
                  </a:cubicBezTo>
                  <a:cubicBezTo>
                    <a:pt x="17897" y="21431"/>
                    <a:pt x="18206" y="21600"/>
                    <a:pt x="18514" y="21600"/>
                  </a:cubicBezTo>
                  <a:cubicBezTo>
                    <a:pt x="18823" y="21600"/>
                    <a:pt x="19131" y="21431"/>
                    <a:pt x="19131" y="21262"/>
                  </a:cubicBezTo>
                  <a:cubicBezTo>
                    <a:pt x="19131" y="20925"/>
                    <a:pt x="19131" y="20925"/>
                    <a:pt x="19131" y="20925"/>
                  </a:cubicBezTo>
                  <a:cubicBezTo>
                    <a:pt x="20983" y="20925"/>
                    <a:pt x="20983" y="20925"/>
                    <a:pt x="20983" y="20925"/>
                  </a:cubicBezTo>
                  <a:cubicBezTo>
                    <a:pt x="21291" y="20925"/>
                    <a:pt x="21600" y="20756"/>
                    <a:pt x="21600" y="20587"/>
                  </a:cubicBezTo>
                  <a:cubicBezTo>
                    <a:pt x="21600" y="20419"/>
                    <a:pt x="20366" y="16875"/>
                    <a:pt x="19749" y="15525"/>
                  </a:cubicBezTo>
                  <a:close/>
                  <a:moveTo>
                    <a:pt x="6789" y="2869"/>
                  </a:moveTo>
                  <a:cubicBezTo>
                    <a:pt x="6789" y="1688"/>
                    <a:pt x="8640" y="844"/>
                    <a:pt x="10800" y="844"/>
                  </a:cubicBezTo>
                  <a:cubicBezTo>
                    <a:pt x="12960" y="844"/>
                    <a:pt x="14811" y="1688"/>
                    <a:pt x="14811" y="2869"/>
                  </a:cubicBezTo>
                  <a:cubicBezTo>
                    <a:pt x="14811" y="4050"/>
                    <a:pt x="12960" y="5063"/>
                    <a:pt x="10800" y="5063"/>
                  </a:cubicBezTo>
                  <a:cubicBezTo>
                    <a:pt x="8640" y="5063"/>
                    <a:pt x="6789" y="4050"/>
                    <a:pt x="6789" y="2869"/>
                  </a:cubicBezTo>
                  <a:close/>
                  <a:moveTo>
                    <a:pt x="20057" y="20250"/>
                  </a:moveTo>
                  <a:cubicBezTo>
                    <a:pt x="1543" y="20250"/>
                    <a:pt x="1543" y="20250"/>
                    <a:pt x="1543" y="20250"/>
                  </a:cubicBezTo>
                  <a:cubicBezTo>
                    <a:pt x="3086" y="16031"/>
                    <a:pt x="3086" y="16031"/>
                    <a:pt x="3086" y="16031"/>
                  </a:cubicBezTo>
                  <a:cubicBezTo>
                    <a:pt x="18514" y="16031"/>
                    <a:pt x="18514" y="16031"/>
                    <a:pt x="18514" y="16031"/>
                  </a:cubicBezTo>
                  <a:cubicBezTo>
                    <a:pt x="18514" y="16200"/>
                    <a:pt x="18514" y="16200"/>
                    <a:pt x="18514" y="16200"/>
                  </a:cubicBezTo>
                  <a:cubicBezTo>
                    <a:pt x="18823" y="17381"/>
                    <a:pt x="19440" y="18900"/>
                    <a:pt x="19749" y="19912"/>
                  </a:cubicBezTo>
                  <a:lnTo>
                    <a:pt x="20057" y="2025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1" name="Freeform 139"/>
            <p:cNvSpPr/>
            <p:nvPr/>
          </p:nvSpPr>
          <p:spPr>
            <a:xfrm>
              <a:off x="7701144" y="2686292"/>
              <a:ext cx="381138" cy="27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6" y="6574"/>
                  </a:moveTo>
                  <a:cubicBezTo>
                    <a:pt x="20588" y="4930"/>
                    <a:pt x="20081" y="3287"/>
                    <a:pt x="19069" y="1878"/>
                  </a:cubicBezTo>
                  <a:cubicBezTo>
                    <a:pt x="18056" y="704"/>
                    <a:pt x="16875" y="0"/>
                    <a:pt x="15525" y="0"/>
                  </a:cubicBezTo>
                  <a:cubicBezTo>
                    <a:pt x="6075" y="0"/>
                    <a:pt x="6075" y="0"/>
                    <a:pt x="6075" y="0"/>
                  </a:cubicBezTo>
                  <a:cubicBezTo>
                    <a:pt x="4725" y="0"/>
                    <a:pt x="3544" y="704"/>
                    <a:pt x="2531" y="1878"/>
                  </a:cubicBezTo>
                  <a:cubicBezTo>
                    <a:pt x="1519" y="3287"/>
                    <a:pt x="1012" y="4930"/>
                    <a:pt x="844" y="6574"/>
                  </a:cubicBezTo>
                  <a:cubicBezTo>
                    <a:pt x="337" y="13383"/>
                    <a:pt x="0" y="17374"/>
                    <a:pt x="0" y="17609"/>
                  </a:cubicBezTo>
                  <a:cubicBezTo>
                    <a:pt x="0" y="19722"/>
                    <a:pt x="1181" y="21600"/>
                    <a:pt x="2869" y="21600"/>
                  </a:cubicBezTo>
                  <a:cubicBezTo>
                    <a:pt x="3881" y="21600"/>
                    <a:pt x="4894" y="20661"/>
                    <a:pt x="5400" y="19252"/>
                  </a:cubicBezTo>
                  <a:cubicBezTo>
                    <a:pt x="7594" y="14557"/>
                    <a:pt x="7594" y="14557"/>
                    <a:pt x="7594" y="14557"/>
                  </a:cubicBezTo>
                  <a:cubicBezTo>
                    <a:pt x="14006" y="14557"/>
                    <a:pt x="14006" y="14557"/>
                    <a:pt x="14006" y="14557"/>
                  </a:cubicBezTo>
                  <a:cubicBezTo>
                    <a:pt x="16200" y="19252"/>
                    <a:pt x="16200" y="19252"/>
                    <a:pt x="16200" y="19252"/>
                  </a:cubicBezTo>
                  <a:cubicBezTo>
                    <a:pt x="16706" y="20661"/>
                    <a:pt x="17719" y="21600"/>
                    <a:pt x="18731" y="21600"/>
                  </a:cubicBezTo>
                  <a:cubicBezTo>
                    <a:pt x="20419" y="21600"/>
                    <a:pt x="21600" y="19722"/>
                    <a:pt x="21600" y="17609"/>
                  </a:cubicBezTo>
                  <a:cubicBezTo>
                    <a:pt x="21600" y="17374"/>
                    <a:pt x="21263" y="13383"/>
                    <a:pt x="20756" y="6574"/>
                  </a:cubicBezTo>
                  <a:close/>
                  <a:moveTo>
                    <a:pt x="18731" y="20426"/>
                  </a:moveTo>
                  <a:cubicBezTo>
                    <a:pt x="18056" y="20426"/>
                    <a:pt x="17213" y="19722"/>
                    <a:pt x="16875" y="18783"/>
                  </a:cubicBezTo>
                  <a:cubicBezTo>
                    <a:pt x="14513" y="13617"/>
                    <a:pt x="14513" y="13617"/>
                    <a:pt x="14513" y="13617"/>
                  </a:cubicBezTo>
                  <a:cubicBezTo>
                    <a:pt x="7087" y="13617"/>
                    <a:pt x="7087" y="13617"/>
                    <a:pt x="7087" y="13617"/>
                  </a:cubicBezTo>
                  <a:cubicBezTo>
                    <a:pt x="4725" y="18783"/>
                    <a:pt x="4725" y="18783"/>
                    <a:pt x="4725" y="18783"/>
                  </a:cubicBezTo>
                  <a:cubicBezTo>
                    <a:pt x="4387" y="19722"/>
                    <a:pt x="3544" y="20426"/>
                    <a:pt x="2869" y="20426"/>
                  </a:cubicBezTo>
                  <a:cubicBezTo>
                    <a:pt x="1687" y="20426"/>
                    <a:pt x="844" y="19252"/>
                    <a:pt x="844" y="17609"/>
                  </a:cubicBezTo>
                  <a:cubicBezTo>
                    <a:pt x="844" y="17139"/>
                    <a:pt x="1350" y="10330"/>
                    <a:pt x="1687" y="6809"/>
                  </a:cubicBezTo>
                  <a:cubicBezTo>
                    <a:pt x="1687" y="5165"/>
                    <a:pt x="2194" y="3757"/>
                    <a:pt x="3037" y="2817"/>
                  </a:cubicBezTo>
                  <a:cubicBezTo>
                    <a:pt x="3881" y="1643"/>
                    <a:pt x="4894" y="1174"/>
                    <a:pt x="6075" y="1174"/>
                  </a:cubicBezTo>
                  <a:cubicBezTo>
                    <a:pt x="15525" y="1174"/>
                    <a:pt x="15525" y="1174"/>
                    <a:pt x="15525" y="1174"/>
                  </a:cubicBezTo>
                  <a:cubicBezTo>
                    <a:pt x="16706" y="1174"/>
                    <a:pt x="17719" y="1643"/>
                    <a:pt x="18563" y="2817"/>
                  </a:cubicBezTo>
                  <a:cubicBezTo>
                    <a:pt x="19406" y="3757"/>
                    <a:pt x="19913" y="5165"/>
                    <a:pt x="19913" y="6809"/>
                  </a:cubicBezTo>
                  <a:cubicBezTo>
                    <a:pt x="20250" y="10800"/>
                    <a:pt x="20756" y="17139"/>
                    <a:pt x="20756" y="17609"/>
                  </a:cubicBezTo>
                  <a:cubicBezTo>
                    <a:pt x="20756" y="19252"/>
                    <a:pt x="19913" y="20426"/>
                    <a:pt x="18731" y="20426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2" name="Freeform 140"/>
            <p:cNvSpPr/>
            <p:nvPr/>
          </p:nvSpPr>
          <p:spPr>
            <a:xfrm>
              <a:off x="7775603" y="2746871"/>
              <a:ext cx="80771" cy="8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8800"/>
                  </a:moveTo>
                  <a:cubicBezTo>
                    <a:pt x="12000" y="8800"/>
                    <a:pt x="12000" y="8800"/>
                    <a:pt x="12000" y="8800"/>
                  </a:cubicBezTo>
                  <a:cubicBezTo>
                    <a:pt x="12000" y="1600"/>
                    <a:pt x="12000" y="1600"/>
                    <a:pt x="12000" y="1600"/>
                  </a:cubicBezTo>
                  <a:cubicBezTo>
                    <a:pt x="12000" y="800"/>
                    <a:pt x="11200" y="0"/>
                    <a:pt x="10400" y="0"/>
                  </a:cubicBezTo>
                  <a:cubicBezTo>
                    <a:pt x="9600" y="0"/>
                    <a:pt x="8800" y="800"/>
                    <a:pt x="8800" y="1600"/>
                  </a:cubicBezTo>
                  <a:cubicBezTo>
                    <a:pt x="8800" y="8800"/>
                    <a:pt x="8800" y="8800"/>
                    <a:pt x="8800" y="8800"/>
                  </a:cubicBezTo>
                  <a:cubicBezTo>
                    <a:pt x="1600" y="8800"/>
                    <a:pt x="1600" y="8800"/>
                    <a:pt x="1600" y="8800"/>
                  </a:cubicBezTo>
                  <a:cubicBezTo>
                    <a:pt x="800" y="8800"/>
                    <a:pt x="0" y="9600"/>
                    <a:pt x="0" y="10400"/>
                  </a:cubicBezTo>
                  <a:cubicBezTo>
                    <a:pt x="0" y="11200"/>
                    <a:pt x="800" y="12000"/>
                    <a:pt x="1600" y="12000"/>
                  </a:cubicBezTo>
                  <a:cubicBezTo>
                    <a:pt x="8800" y="12000"/>
                    <a:pt x="8800" y="12000"/>
                    <a:pt x="8800" y="12000"/>
                  </a:cubicBezTo>
                  <a:cubicBezTo>
                    <a:pt x="8800" y="19200"/>
                    <a:pt x="8800" y="19200"/>
                    <a:pt x="8800" y="19200"/>
                  </a:cubicBezTo>
                  <a:cubicBezTo>
                    <a:pt x="8800" y="20800"/>
                    <a:pt x="9600" y="21600"/>
                    <a:pt x="10400" y="21600"/>
                  </a:cubicBezTo>
                  <a:cubicBezTo>
                    <a:pt x="11200" y="21600"/>
                    <a:pt x="12000" y="20800"/>
                    <a:pt x="12000" y="19200"/>
                  </a:cubicBezTo>
                  <a:cubicBezTo>
                    <a:pt x="12000" y="12000"/>
                    <a:pt x="12000" y="12000"/>
                    <a:pt x="12000" y="12000"/>
                  </a:cubicBezTo>
                  <a:cubicBezTo>
                    <a:pt x="19200" y="12000"/>
                    <a:pt x="19200" y="12000"/>
                    <a:pt x="19200" y="12000"/>
                  </a:cubicBezTo>
                  <a:cubicBezTo>
                    <a:pt x="20800" y="12000"/>
                    <a:pt x="21600" y="11200"/>
                    <a:pt x="21600" y="10400"/>
                  </a:cubicBezTo>
                  <a:cubicBezTo>
                    <a:pt x="21600" y="9600"/>
                    <a:pt x="20800" y="8800"/>
                    <a:pt x="19200" y="88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3" name="Oval 141"/>
            <p:cNvSpPr/>
            <p:nvPr/>
          </p:nvSpPr>
          <p:spPr>
            <a:xfrm>
              <a:off x="7957338" y="2746871"/>
              <a:ext cx="21456" cy="20193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4" name="Oval 142"/>
            <p:cNvSpPr/>
            <p:nvPr/>
          </p:nvSpPr>
          <p:spPr>
            <a:xfrm>
              <a:off x="7957338" y="2803663"/>
              <a:ext cx="21456" cy="23980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5" name="Oval 143"/>
            <p:cNvSpPr/>
            <p:nvPr/>
          </p:nvSpPr>
          <p:spPr>
            <a:xfrm>
              <a:off x="7987626" y="2775897"/>
              <a:ext cx="20193" cy="2145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6" name="Oval 144"/>
            <p:cNvSpPr/>
            <p:nvPr/>
          </p:nvSpPr>
          <p:spPr>
            <a:xfrm>
              <a:off x="7927049" y="2775897"/>
              <a:ext cx="23980" cy="2145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7" name="Freeform 145"/>
            <p:cNvSpPr/>
            <p:nvPr/>
          </p:nvSpPr>
          <p:spPr>
            <a:xfrm>
              <a:off x="6936345" y="2707748"/>
              <a:ext cx="382400" cy="23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0"/>
                  </a:moveTo>
                  <a:cubicBezTo>
                    <a:pt x="1013" y="0"/>
                    <a:pt x="1013" y="0"/>
                    <a:pt x="1013" y="0"/>
                  </a:cubicBezTo>
                  <a:cubicBezTo>
                    <a:pt x="506" y="0"/>
                    <a:pt x="0" y="554"/>
                    <a:pt x="0" y="1662"/>
                  </a:cubicBezTo>
                  <a:cubicBezTo>
                    <a:pt x="0" y="19938"/>
                    <a:pt x="0" y="19938"/>
                    <a:pt x="0" y="19938"/>
                  </a:cubicBezTo>
                  <a:cubicBezTo>
                    <a:pt x="0" y="21046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46"/>
                    <a:pt x="21600" y="19938"/>
                  </a:cubicBezTo>
                  <a:cubicBezTo>
                    <a:pt x="21600" y="1662"/>
                    <a:pt x="21600" y="1662"/>
                    <a:pt x="21600" y="1662"/>
                  </a:cubicBezTo>
                  <a:cubicBezTo>
                    <a:pt x="21600" y="554"/>
                    <a:pt x="21094" y="0"/>
                    <a:pt x="20587" y="0"/>
                  </a:cubicBezTo>
                  <a:close/>
                  <a:moveTo>
                    <a:pt x="20756" y="20492"/>
                  </a:moveTo>
                  <a:cubicBezTo>
                    <a:pt x="844" y="20492"/>
                    <a:pt x="844" y="20492"/>
                    <a:pt x="844" y="20492"/>
                  </a:cubicBezTo>
                  <a:cubicBezTo>
                    <a:pt x="844" y="1108"/>
                    <a:pt x="844" y="1108"/>
                    <a:pt x="844" y="1108"/>
                  </a:cubicBezTo>
                  <a:cubicBezTo>
                    <a:pt x="20756" y="1108"/>
                    <a:pt x="20756" y="1108"/>
                    <a:pt x="20756" y="1108"/>
                  </a:cubicBezTo>
                  <a:lnTo>
                    <a:pt x="20756" y="20492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8" name="Oval 146"/>
            <p:cNvSpPr/>
            <p:nvPr/>
          </p:nvSpPr>
          <p:spPr>
            <a:xfrm>
              <a:off x="6986826" y="2749394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89" name="Oval 147"/>
            <p:cNvSpPr/>
            <p:nvPr/>
          </p:nvSpPr>
          <p:spPr>
            <a:xfrm>
              <a:off x="7032260" y="2749394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0" name="Oval 148"/>
            <p:cNvSpPr/>
            <p:nvPr/>
          </p:nvSpPr>
          <p:spPr>
            <a:xfrm>
              <a:off x="7076432" y="2749394"/>
              <a:ext cx="12623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1" name="Oval 149"/>
            <p:cNvSpPr/>
            <p:nvPr/>
          </p:nvSpPr>
          <p:spPr>
            <a:xfrm>
              <a:off x="7121865" y="2749394"/>
              <a:ext cx="11359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2" name="Oval 150"/>
            <p:cNvSpPr/>
            <p:nvPr/>
          </p:nvSpPr>
          <p:spPr>
            <a:xfrm>
              <a:off x="7166037" y="2749394"/>
              <a:ext cx="12622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3" name="Oval 151"/>
            <p:cNvSpPr/>
            <p:nvPr/>
          </p:nvSpPr>
          <p:spPr>
            <a:xfrm>
              <a:off x="7207685" y="2749394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4" name="Oval 152"/>
            <p:cNvSpPr/>
            <p:nvPr/>
          </p:nvSpPr>
          <p:spPr>
            <a:xfrm>
              <a:off x="7253118" y="2749394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5" name="Oval 153"/>
            <p:cNvSpPr/>
            <p:nvPr/>
          </p:nvSpPr>
          <p:spPr>
            <a:xfrm>
              <a:off x="6986826" y="2794828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6" name="Oval 154"/>
            <p:cNvSpPr/>
            <p:nvPr/>
          </p:nvSpPr>
          <p:spPr>
            <a:xfrm>
              <a:off x="7032260" y="2794828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7" name="Oval 155"/>
            <p:cNvSpPr/>
            <p:nvPr/>
          </p:nvSpPr>
          <p:spPr>
            <a:xfrm>
              <a:off x="7076432" y="2794828"/>
              <a:ext cx="12623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8" name="Oval 156"/>
            <p:cNvSpPr/>
            <p:nvPr/>
          </p:nvSpPr>
          <p:spPr>
            <a:xfrm>
              <a:off x="7121865" y="2794828"/>
              <a:ext cx="11359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99" name="Oval 157"/>
            <p:cNvSpPr/>
            <p:nvPr/>
          </p:nvSpPr>
          <p:spPr>
            <a:xfrm>
              <a:off x="7166037" y="2794828"/>
              <a:ext cx="12622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0" name="Oval 158"/>
            <p:cNvSpPr/>
            <p:nvPr/>
          </p:nvSpPr>
          <p:spPr>
            <a:xfrm>
              <a:off x="7207685" y="2794828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1" name="Oval 159"/>
            <p:cNvSpPr/>
            <p:nvPr/>
          </p:nvSpPr>
          <p:spPr>
            <a:xfrm>
              <a:off x="7253118" y="2794828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2" name="Oval 160"/>
            <p:cNvSpPr/>
            <p:nvPr/>
          </p:nvSpPr>
          <p:spPr>
            <a:xfrm>
              <a:off x="6986826" y="2839000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3" name="Oval 161"/>
            <p:cNvSpPr/>
            <p:nvPr/>
          </p:nvSpPr>
          <p:spPr>
            <a:xfrm>
              <a:off x="7032260" y="2839000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4" name="Oval 162"/>
            <p:cNvSpPr/>
            <p:nvPr/>
          </p:nvSpPr>
          <p:spPr>
            <a:xfrm>
              <a:off x="7076432" y="2839000"/>
              <a:ext cx="12623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5" name="Oval 163"/>
            <p:cNvSpPr/>
            <p:nvPr/>
          </p:nvSpPr>
          <p:spPr>
            <a:xfrm>
              <a:off x="7121865" y="2839000"/>
              <a:ext cx="11359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6" name="Oval 164"/>
            <p:cNvSpPr/>
            <p:nvPr/>
          </p:nvSpPr>
          <p:spPr>
            <a:xfrm>
              <a:off x="7166037" y="2839000"/>
              <a:ext cx="12622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7" name="Oval 165"/>
            <p:cNvSpPr/>
            <p:nvPr/>
          </p:nvSpPr>
          <p:spPr>
            <a:xfrm>
              <a:off x="7207685" y="2839000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8" name="Oval 166"/>
            <p:cNvSpPr/>
            <p:nvPr/>
          </p:nvSpPr>
          <p:spPr>
            <a:xfrm>
              <a:off x="7253118" y="2839000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09" name="Oval 167"/>
            <p:cNvSpPr/>
            <p:nvPr/>
          </p:nvSpPr>
          <p:spPr>
            <a:xfrm>
              <a:off x="6986826" y="2884433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0" name="Oval 168"/>
            <p:cNvSpPr/>
            <p:nvPr/>
          </p:nvSpPr>
          <p:spPr>
            <a:xfrm>
              <a:off x="7253118" y="2884433"/>
              <a:ext cx="15146" cy="15146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1" name="Freeform 169"/>
            <p:cNvSpPr/>
            <p:nvPr/>
          </p:nvSpPr>
          <p:spPr>
            <a:xfrm>
              <a:off x="7032260" y="2884433"/>
              <a:ext cx="190570" cy="1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21600"/>
                  </a:moveTo>
                  <a:cubicBezTo>
                    <a:pt x="20925" y="21600"/>
                    <a:pt x="20925" y="21600"/>
                    <a:pt x="20925" y="21600"/>
                  </a:cubicBezTo>
                  <a:cubicBezTo>
                    <a:pt x="21263" y="21600"/>
                    <a:pt x="21600" y="17280"/>
                    <a:pt x="21600" y="8640"/>
                  </a:cubicBezTo>
                  <a:cubicBezTo>
                    <a:pt x="21600" y="4320"/>
                    <a:pt x="21263" y="0"/>
                    <a:pt x="20925" y="0"/>
                  </a:cubicBezTo>
                  <a:cubicBezTo>
                    <a:pt x="675" y="0"/>
                    <a:pt x="675" y="0"/>
                    <a:pt x="675" y="0"/>
                  </a:cubicBezTo>
                  <a:cubicBezTo>
                    <a:pt x="337" y="0"/>
                    <a:pt x="0" y="4320"/>
                    <a:pt x="0" y="8640"/>
                  </a:cubicBezTo>
                  <a:cubicBezTo>
                    <a:pt x="0" y="17280"/>
                    <a:pt x="337" y="21600"/>
                    <a:pt x="675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2" name="Freeform 170"/>
            <p:cNvSpPr/>
            <p:nvPr/>
          </p:nvSpPr>
          <p:spPr>
            <a:xfrm>
              <a:off x="6247269" y="2633286"/>
              <a:ext cx="232216" cy="3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8" y="0"/>
                  </a:moveTo>
                  <a:cubicBezTo>
                    <a:pt x="9692" y="0"/>
                    <a:pt x="9692" y="0"/>
                    <a:pt x="9692" y="0"/>
                  </a:cubicBezTo>
                  <a:cubicBezTo>
                    <a:pt x="4431" y="0"/>
                    <a:pt x="0" y="2700"/>
                    <a:pt x="0" y="6075"/>
                  </a:cubicBezTo>
                  <a:cubicBezTo>
                    <a:pt x="0" y="15525"/>
                    <a:pt x="0" y="15525"/>
                    <a:pt x="0" y="15525"/>
                  </a:cubicBezTo>
                  <a:cubicBezTo>
                    <a:pt x="0" y="18900"/>
                    <a:pt x="4431" y="21600"/>
                    <a:pt x="9692" y="21600"/>
                  </a:cubicBezTo>
                  <a:cubicBezTo>
                    <a:pt x="11908" y="21600"/>
                    <a:pt x="11908" y="21600"/>
                    <a:pt x="11908" y="21600"/>
                  </a:cubicBezTo>
                  <a:cubicBezTo>
                    <a:pt x="17169" y="21600"/>
                    <a:pt x="21600" y="18900"/>
                    <a:pt x="21600" y="15525"/>
                  </a:cubicBezTo>
                  <a:cubicBezTo>
                    <a:pt x="21600" y="6075"/>
                    <a:pt x="21600" y="6075"/>
                    <a:pt x="21600" y="6075"/>
                  </a:cubicBezTo>
                  <a:cubicBezTo>
                    <a:pt x="21600" y="2700"/>
                    <a:pt x="17169" y="0"/>
                    <a:pt x="11908" y="0"/>
                  </a:cubicBezTo>
                  <a:close/>
                  <a:moveTo>
                    <a:pt x="20492" y="15525"/>
                  </a:moveTo>
                  <a:cubicBezTo>
                    <a:pt x="20492" y="17044"/>
                    <a:pt x="19662" y="18225"/>
                    <a:pt x="18000" y="19237"/>
                  </a:cubicBezTo>
                  <a:cubicBezTo>
                    <a:pt x="16338" y="20250"/>
                    <a:pt x="14123" y="20756"/>
                    <a:pt x="11908" y="20756"/>
                  </a:cubicBezTo>
                  <a:cubicBezTo>
                    <a:pt x="9692" y="20756"/>
                    <a:pt x="9692" y="20756"/>
                    <a:pt x="9692" y="20756"/>
                  </a:cubicBezTo>
                  <a:cubicBezTo>
                    <a:pt x="7477" y="20756"/>
                    <a:pt x="5262" y="20250"/>
                    <a:pt x="3600" y="19237"/>
                  </a:cubicBezTo>
                  <a:cubicBezTo>
                    <a:pt x="1938" y="18225"/>
                    <a:pt x="1108" y="17044"/>
                    <a:pt x="1108" y="15525"/>
                  </a:cubicBezTo>
                  <a:cubicBezTo>
                    <a:pt x="1108" y="6075"/>
                    <a:pt x="1108" y="6075"/>
                    <a:pt x="1108" y="6075"/>
                  </a:cubicBezTo>
                  <a:cubicBezTo>
                    <a:pt x="1108" y="4556"/>
                    <a:pt x="1938" y="3375"/>
                    <a:pt x="3600" y="2363"/>
                  </a:cubicBezTo>
                  <a:cubicBezTo>
                    <a:pt x="5262" y="1350"/>
                    <a:pt x="7477" y="844"/>
                    <a:pt x="9692" y="844"/>
                  </a:cubicBezTo>
                  <a:cubicBezTo>
                    <a:pt x="11908" y="844"/>
                    <a:pt x="11908" y="844"/>
                    <a:pt x="11908" y="844"/>
                  </a:cubicBezTo>
                  <a:cubicBezTo>
                    <a:pt x="14123" y="844"/>
                    <a:pt x="16338" y="1350"/>
                    <a:pt x="18000" y="2363"/>
                  </a:cubicBezTo>
                  <a:cubicBezTo>
                    <a:pt x="19662" y="3375"/>
                    <a:pt x="20492" y="4556"/>
                    <a:pt x="20492" y="6075"/>
                  </a:cubicBezTo>
                  <a:lnTo>
                    <a:pt x="20492" y="1552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3" name="Freeform 171"/>
            <p:cNvSpPr/>
            <p:nvPr/>
          </p:nvSpPr>
          <p:spPr>
            <a:xfrm>
              <a:off x="6357068" y="2698913"/>
              <a:ext cx="12621" cy="8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0"/>
                    <a:pt x="0" y="800"/>
                    <a:pt x="0" y="2400"/>
                  </a:cubicBezTo>
                  <a:cubicBezTo>
                    <a:pt x="0" y="20000"/>
                    <a:pt x="0" y="20000"/>
                    <a:pt x="0" y="20000"/>
                  </a:cubicBezTo>
                  <a:cubicBezTo>
                    <a:pt x="0" y="20800"/>
                    <a:pt x="5400" y="21600"/>
                    <a:pt x="10800" y="21600"/>
                  </a:cubicBezTo>
                  <a:cubicBezTo>
                    <a:pt x="16200" y="21600"/>
                    <a:pt x="21600" y="20800"/>
                    <a:pt x="21600" y="20000"/>
                  </a:cubicBezTo>
                  <a:cubicBezTo>
                    <a:pt x="21600" y="2400"/>
                    <a:pt x="21600" y="2400"/>
                    <a:pt x="21600" y="2400"/>
                  </a:cubicBezTo>
                  <a:cubicBezTo>
                    <a:pt x="21600" y="800"/>
                    <a:pt x="16200" y="0"/>
                    <a:pt x="10800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4" name="Freeform 172"/>
            <p:cNvSpPr/>
            <p:nvPr/>
          </p:nvSpPr>
          <p:spPr>
            <a:xfrm>
              <a:off x="5408013" y="2639597"/>
              <a:ext cx="382400" cy="36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0"/>
                  </a:moveTo>
                  <a:cubicBezTo>
                    <a:pt x="1013" y="0"/>
                    <a:pt x="1013" y="0"/>
                    <a:pt x="1013" y="0"/>
                  </a:cubicBezTo>
                  <a:cubicBezTo>
                    <a:pt x="506" y="0"/>
                    <a:pt x="0" y="523"/>
                    <a:pt x="0" y="1045"/>
                  </a:cubicBezTo>
                  <a:cubicBezTo>
                    <a:pt x="0" y="16548"/>
                    <a:pt x="0" y="16548"/>
                    <a:pt x="0" y="16548"/>
                  </a:cubicBezTo>
                  <a:cubicBezTo>
                    <a:pt x="0" y="17245"/>
                    <a:pt x="506" y="17594"/>
                    <a:pt x="1013" y="17594"/>
                  </a:cubicBezTo>
                  <a:cubicBezTo>
                    <a:pt x="8100" y="17594"/>
                    <a:pt x="8100" y="17594"/>
                    <a:pt x="8100" y="17594"/>
                  </a:cubicBezTo>
                  <a:cubicBezTo>
                    <a:pt x="7594" y="20729"/>
                    <a:pt x="7594" y="20729"/>
                    <a:pt x="7594" y="20729"/>
                  </a:cubicBezTo>
                  <a:cubicBezTo>
                    <a:pt x="6412" y="20729"/>
                    <a:pt x="6412" y="20729"/>
                    <a:pt x="6412" y="20729"/>
                  </a:cubicBezTo>
                  <a:cubicBezTo>
                    <a:pt x="6244" y="20729"/>
                    <a:pt x="6075" y="20903"/>
                    <a:pt x="6075" y="21077"/>
                  </a:cubicBezTo>
                  <a:cubicBezTo>
                    <a:pt x="6075" y="21426"/>
                    <a:pt x="6244" y="21600"/>
                    <a:pt x="6412" y="21600"/>
                  </a:cubicBezTo>
                  <a:cubicBezTo>
                    <a:pt x="15187" y="21600"/>
                    <a:pt x="15187" y="21600"/>
                    <a:pt x="15187" y="21600"/>
                  </a:cubicBezTo>
                  <a:cubicBezTo>
                    <a:pt x="15356" y="21600"/>
                    <a:pt x="15525" y="21426"/>
                    <a:pt x="15525" y="21077"/>
                  </a:cubicBezTo>
                  <a:cubicBezTo>
                    <a:pt x="15525" y="20903"/>
                    <a:pt x="15356" y="20729"/>
                    <a:pt x="15187" y="20729"/>
                  </a:cubicBezTo>
                  <a:cubicBezTo>
                    <a:pt x="14006" y="20729"/>
                    <a:pt x="14006" y="20729"/>
                    <a:pt x="14006" y="20729"/>
                  </a:cubicBezTo>
                  <a:cubicBezTo>
                    <a:pt x="13500" y="17594"/>
                    <a:pt x="13500" y="17594"/>
                    <a:pt x="13500" y="17594"/>
                  </a:cubicBezTo>
                  <a:cubicBezTo>
                    <a:pt x="20587" y="17594"/>
                    <a:pt x="20587" y="17594"/>
                    <a:pt x="20587" y="17594"/>
                  </a:cubicBezTo>
                  <a:cubicBezTo>
                    <a:pt x="21094" y="17594"/>
                    <a:pt x="21600" y="17245"/>
                    <a:pt x="21600" y="16548"/>
                  </a:cubicBezTo>
                  <a:cubicBezTo>
                    <a:pt x="21600" y="1045"/>
                    <a:pt x="21600" y="1045"/>
                    <a:pt x="21600" y="1045"/>
                  </a:cubicBezTo>
                  <a:cubicBezTo>
                    <a:pt x="21600" y="523"/>
                    <a:pt x="21094" y="0"/>
                    <a:pt x="20587" y="0"/>
                  </a:cubicBezTo>
                  <a:close/>
                  <a:moveTo>
                    <a:pt x="8437" y="20729"/>
                  </a:moveTo>
                  <a:cubicBezTo>
                    <a:pt x="8944" y="17594"/>
                    <a:pt x="8944" y="17594"/>
                    <a:pt x="8944" y="17594"/>
                  </a:cubicBezTo>
                  <a:cubicBezTo>
                    <a:pt x="12656" y="17594"/>
                    <a:pt x="12656" y="17594"/>
                    <a:pt x="12656" y="17594"/>
                  </a:cubicBezTo>
                  <a:cubicBezTo>
                    <a:pt x="13162" y="20729"/>
                    <a:pt x="13162" y="20729"/>
                    <a:pt x="13162" y="20729"/>
                  </a:cubicBezTo>
                  <a:lnTo>
                    <a:pt x="8437" y="20729"/>
                  </a:lnTo>
                  <a:close/>
                  <a:moveTo>
                    <a:pt x="20756" y="16897"/>
                  </a:moveTo>
                  <a:cubicBezTo>
                    <a:pt x="844" y="16897"/>
                    <a:pt x="844" y="16897"/>
                    <a:pt x="844" y="16897"/>
                  </a:cubicBezTo>
                  <a:cubicBezTo>
                    <a:pt x="844" y="13761"/>
                    <a:pt x="844" y="13761"/>
                    <a:pt x="844" y="13761"/>
                  </a:cubicBezTo>
                  <a:cubicBezTo>
                    <a:pt x="20756" y="13761"/>
                    <a:pt x="20756" y="13761"/>
                    <a:pt x="20756" y="13761"/>
                  </a:cubicBezTo>
                  <a:lnTo>
                    <a:pt x="20756" y="16897"/>
                  </a:lnTo>
                  <a:close/>
                  <a:moveTo>
                    <a:pt x="20756" y="13065"/>
                  </a:moveTo>
                  <a:cubicBezTo>
                    <a:pt x="844" y="13065"/>
                    <a:pt x="844" y="13065"/>
                    <a:pt x="844" y="13065"/>
                  </a:cubicBezTo>
                  <a:cubicBezTo>
                    <a:pt x="844" y="871"/>
                    <a:pt x="844" y="871"/>
                    <a:pt x="844" y="871"/>
                  </a:cubicBezTo>
                  <a:cubicBezTo>
                    <a:pt x="20756" y="871"/>
                    <a:pt x="20756" y="871"/>
                    <a:pt x="20756" y="871"/>
                  </a:cubicBezTo>
                  <a:lnTo>
                    <a:pt x="20756" y="1306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5" name="Oval 173"/>
            <p:cNvSpPr/>
            <p:nvPr/>
          </p:nvSpPr>
          <p:spPr>
            <a:xfrm>
              <a:off x="5587221" y="2889482"/>
              <a:ext cx="23980" cy="21455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6" name="Freeform 174"/>
            <p:cNvSpPr/>
            <p:nvPr/>
          </p:nvSpPr>
          <p:spPr>
            <a:xfrm>
              <a:off x="4674765" y="2696388"/>
              <a:ext cx="321822" cy="21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5"/>
                  </a:moveTo>
                  <a:cubicBezTo>
                    <a:pt x="21600" y="913"/>
                    <a:pt x="21000" y="0"/>
                    <a:pt x="20400" y="0"/>
                  </a:cubicBezTo>
                  <a:cubicBezTo>
                    <a:pt x="1200" y="0"/>
                    <a:pt x="1200" y="0"/>
                    <a:pt x="1200" y="0"/>
                  </a:cubicBezTo>
                  <a:cubicBezTo>
                    <a:pt x="400" y="0"/>
                    <a:pt x="0" y="913"/>
                    <a:pt x="0" y="182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1825"/>
                  </a:lnTo>
                  <a:close/>
                  <a:moveTo>
                    <a:pt x="20800" y="20383"/>
                  </a:moveTo>
                  <a:cubicBezTo>
                    <a:pt x="800" y="20383"/>
                    <a:pt x="800" y="20383"/>
                    <a:pt x="800" y="20383"/>
                  </a:cubicBezTo>
                  <a:cubicBezTo>
                    <a:pt x="800" y="1217"/>
                    <a:pt x="800" y="1217"/>
                    <a:pt x="800" y="1217"/>
                  </a:cubicBezTo>
                  <a:cubicBezTo>
                    <a:pt x="20800" y="1217"/>
                    <a:pt x="20800" y="1217"/>
                    <a:pt x="20800" y="1217"/>
                  </a:cubicBezTo>
                  <a:lnTo>
                    <a:pt x="20800" y="20383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7" name="Freeform 175"/>
            <p:cNvSpPr/>
            <p:nvPr/>
          </p:nvSpPr>
          <p:spPr>
            <a:xfrm>
              <a:off x="4644475" y="2941224"/>
              <a:ext cx="382400" cy="1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2" y="0"/>
                  </a:moveTo>
                  <a:cubicBezTo>
                    <a:pt x="338" y="0"/>
                    <a:pt x="338" y="0"/>
                    <a:pt x="338" y="0"/>
                  </a:cubicBezTo>
                  <a:cubicBezTo>
                    <a:pt x="169" y="0"/>
                    <a:pt x="0" y="5400"/>
                    <a:pt x="0" y="10800"/>
                  </a:cubicBezTo>
                  <a:cubicBezTo>
                    <a:pt x="0" y="16200"/>
                    <a:pt x="169" y="21600"/>
                    <a:pt x="338" y="21600"/>
                  </a:cubicBezTo>
                  <a:cubicBezTo>
                    <a:pt x="21262" y="21600"/>
                    <a:pt x="21262" y="21600"/>
                    <a:pt x="21262" y="21600"/>
                  </a:cubicBezTo>
                  <a:cubicBezTo>
                    <a:pt x="21431" y="21600"/>
                    <a:pt x="21600" y="16200"/>
                    <a:pt x="21600" y="10800"/>
                  </a:cubicBezTo>
                  <a:cubicBezTo>
                    <a:pt x="21600" y="5400"/>
                    <a:pt x="21431" y="0"/>
                    <a:pt x="21262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8" name="Oval 176"/>
            <p:cNvSpPr/>
            <p:nvPr/>
          </p:nvSpPr>
          <p:spPr>
            <a:xfrm>
              <a:off x="4058888" y="2965204"/>
              <a:ext cx="23980" cy="20194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19" name="Freeform 177"/>
            <p:cNvSpPr/>
            <p:nvPr/>
          </p:nvSpPr>
          <p:spPr>
            <a:xfrm>
              <a:off x="3931421" y="2633286"/>
              <a:ext cx="280175" cy="3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1" y="0"/>
                  </a:moveTo>
                  <a:cubicBezTo>
                    <a:pt x="1379" y="0"/>
                    <a:pt x="1379" y="0"/>
                    <a:pt x="1379" y="0"/>
                  </a:cubicBezTo>
                  <a:cubicBezTo>
                    <a:pt x="689" y="0"/>
                    <a:pt x="0" y="506"/>
                    <a:pt x="0" y="1013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689" y="21600"/>
                    <a:pt x="1379" y="21600"/>
                  </a:cubicBezTo>
                  <a:cubicBezTo>
                    <a:pt x="20221" y="21600"/>
                    <a:pt x="20221" y="21600"/>
                    <a:pt x="20221" y="21600"/>
                  </a:cubicBezTo>
                  <a:cubicBezTo>
                    <a:pt x="20911" y="21600"/>
                    <a:pt x="21600" y="21094"/>
                    <a:pt x="21600" y="20587"/>
                  </a:cubicBezTo>
                  <a:cubicBezTo>
                    <a:pt x="21600" y="1013"/>
                    <a:pt x="21600" y="1013"/>
                    <a:pt x="21600" y="1013"/>
                  </a:cubicBezTo>
                  <a:cubicBezTo>
                    <a:pt x="21600" y="506"/>
                    <a:pt x="20911" y="0"/>
                    <a:pt x="20221" y="0"/>
                  </a:cubicBezTo>
                  <a:close/>
                  <a:moveTo>
                    <a:pt x="20451" y="20756"/>
                  </a:moveTo>
                  <a:cubicBezTo>
                    <a:pt x="1149" y="20756"/>
                    <a:pt x="1149" y="20756"/>
                    <a:pt x="1149" y="20756"/>
                  </a:cubicBezTo>
                  <a:cubicBezTo>
                    <a:pt x="1149" y="17887"/>
                    <a:pt x="1149" y="17887"/>
                    <a:pt x="1149" y="17887"/>
                  </a:cubicBezTo>
                  <a:cubicBezTo>
                    <a:pt x="20451" y="17887"/>
                    <a:pt x="20451" y="17887"/>
                    <a:pt x="20451" y="17887"/>
                  </a:cubicBezTo>
                  <a:lnTo>
                    <a:pt x="20451" y="20756"/>
                  </a:lnTo>
                  <a:close/>
                  <a:moveTo>
                    <a:pt x="20451" y="17044"/>
                  </a:moveTo>
                  <a:cubicBezTo>
                    <a:pt x="1149" y="17044"/>
                    <a:pt x="1149" y="17044"/>
                    <a:pt x="1149" y="17044"/>
                  </a:cubicBezTo>
                  <a:cubicBezTo>
                    <a:pt x="1149" y="3206"/>
                    <a:pt x="1149" y="3206"/>
                    <a:pt x="1149" y="3206"/>
                  </a:cubicBezTo>
                  <a:cubicBezTo>
                    <a:pt x="20451" y="3206"/>
                    <a:pt x="20451" y="3206"/>
                    <a:pt x="20451" y="3206"/>
                  </a:cubicBezTo>
                  <a:lnTo>
                    <a:pt x="20451" y="17044"/>
                  </a:lnTo>
                  <a:close/>
                  <a:moveTo>
                    <a:pt x="20451" y="2531"/>
                  </a:moveTo>
                  <a:cubicBezTo>
                    <a:pt x="1149" y="2531"/>
                    <a:pt x="1149" y="2531"/>
                    <a:pt x="1149" y="2531"/>
                  </a:cubicBezTo>
                  <a:cubicBezTo>
                    <a:pt x="1149" y="844"/>
                    <a:pt x="1149" y="844"/>
                    <a:pt x="1149" y="844"/>
                  </a:cubicBezTo>
                  <a:cubicBezTo>
                    <a:pt x="20451" y="844"/>
                    <a:pt x="20451" y="844"/>
                    <a:pt x="20451" y="844"/>
                  </a:cubicBezTo>
                  <a:lnTo>
                    <a:pt x="20451" y="2531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0" name="Freeform 178"/>
            <p:cNvSpPr/>
            <p:nvPr/>
          </p:nvSpPr>
          <p:spPr>
            <a:xfrm>
              <a:off x="3190602" y="2633286"/>
              <a:ext cx="233479" cy="3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cubicBezTo>
                    <a:pt x="1662" y="0"/>
                    <a:pt x="1662" y="0"/>
                    <a:pt x="1662" y="0"/>
                  </a:cubicBezTo>
                  <a:cubicBezTo>
                    <a:pt x="554" y="0"/>
                    <a:pt x="0" y="506"/>
                    <a:pt x="0" y="1013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54" y="21600"/>
                    <a:pt x="1662" y="21600"/>
                  </a:cubicBezTo>
                  <a:cubicBezTo>
                    <a:pt x="19938" y="21600"/>
                    <a:pt x="19938" y="21600"/>
                    <a:pt x="19938" y="21600"/>
                  </a:cubicBezTo>
                  <a:cubicBezTo>
                    <a:pt x="21046" y="21600"/>
                    <a:pt x="21600" y="21094"/>
                    <a:pt x="21600" y="20587"/>
                  </a:cubicBezTo>
                  <a:cubicBezTo>
                    <a:pt x="21600" y="1013"/>
                    <a:pt x="21600" y="1013"/>
                    <a:pt x="21600" y="1013"/>
                  </a:cubicBezTo>
                  <a:cubicBezTo>
                    <a:pt x="21600" y="506"/>
                    <a:pt x="21046" y="0"/>
                    <a:pt x="19938" y="0"/>
                  </a:cubicBezTo>
                  <a:close/>
                  <a:moveTo>
                    <a:pt x="20492" y="20756"/>
                  </a:moveTo>
                  <a:cubicBezTo>
                    <a:pt x="1108" y="20756"/>
                    <a:pt x="1108" y="20756"/>
                    <a:pt x="1108" y="20756"/>
                  </a:cubicBezTo>
                  <a:cubicBezTo>
                    <a:pt x="1108" y="16537"/>
                    <a:pt x="1108" y="16537"/>
                    <a:pt x="1108" y="16537"/>
                  </a:cubicBezTo>
                  <a:cubicBezTo>
                    <a:pt x="20492" y="16537"/>
                    <a:pt x="20492" y="16537"/>
                    <a:pt x="20492" y="16537"/>
                  </a:cubicBezTo>
                  <a:lnTo>
                    <a:pt x="20492" y="20756"/>
                  </a:lnTo>
                  <a:close/>
                  <a:moveTo>
                    <a:pt x="20492" y="15862"/>
                  </a:moveTo>
                  <a:cubicBezTo>
                    <a:pt x="1108" y="15862"/>
                    <a:pt x="1108" y="15862"/>
                    <a:pt x="1108" y="15862"/>
                  </a:cubicBezTo>
                  <a:cubicBezTo>
                    <a:pt x="1108" y="3206"/>
                    <a:pt x="1108" y="3206"/>
                    <a:pt x="1108" y="3206"/>
                  </a:cubicBezTo>
                  <a:cubicBezTo>
                    <a:pt x="20492" y="3206"/>
                    <a:pt x="20492" y="3206"/>
                    <a:pt x="20492" y="3206"/>
                  </a:cubicBezTo>
                  <a:lnTo>
                    <a:pt x="20492" y="15862"/>
                  </a:lnTo>
                  <a:close/>
                  <a:moveTo>
                    <a:pt x="20492" y="2531"/>
                  </a:moveTo>
                  <a:cubicBezTo>
                    <a:pt x="1108" y="2531"/>
                    <a:pt x="1108" y="2531"/>
                    <a:pt x="1108" y="2531"/>
                  </a:cubicBezTo>
                  <a:cubicBezTo>
                    <a:pt x="1108" y="844"/>
                    <a:pt x="1108" y="844"/>
                    <a:pt x="1108" y="844"/>
                  </a:cubicBezTo>
                  <a:cubicBezTo>
                    <a:pt x="20492" y="844"/>
                    <a:pt x="20492" y="844"/>
                    <a:pt x="20492" y="844"/>
                  </a:cubicBezTo>
                  <a:lnTo>
                    <a:pt x="20492" y="2531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1" name="Oval 179"/>
            <p:cNvSpPr/>
            <p:nvPr/>
          </p:nvSpPr>
          <p:spPr>
            <a:xfrm>
              <a:off x="3295353" y="2952584"/>
              <a:ext cx="23981" cy="23980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2" name="Freeform 180"/>
            <p:cNvSpPr/>
            <p:nvPr/>
          </p:nvSpPr>
          <p:spPr>
            <a:xfrm>
              <a:off x="2435900" y="2633286"/>
              <a:ext cx="214547" cy="3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0"/>
                  </a:moveTo>
                  <a:cubicBezTo>
                    <a:pt x="1800" y="0"/>
                    <a:pt x="1800" y="0"/>
                    <a:pt x="1800" y="0"/>
                  </a:cubicBezTo>
                  <a:cubicBezTo>
                    <a:pt x="900" y="0"/>
                    <a:pt x="0" y="506"/>
                    <a:pt x="0" y="1013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900" y="21600"/>
                    <a:pt x="1800" y="21600"/>
                  </a:cubicBezTo>
                  <a:cubicBezTo>
                    <a:pt x="19800" y="21600"/>
                    <a:pt x="19800" y="21600"/>
                    <a:pt x="19800" y="21600"/>
                  </a:cubicBezTo>
                  <a:cubicBezTo>
                    <a:pt x="20700" y="21600"/>
                    <a:pt x="21600" y="21094"/>
                    <a:pt x="21600" y="20587"/>
                  </a:cubicBezTo>
                  <a:cubicBezTo>
                    <a:pt x="21600" y="1013"/>
                    <a:pt x="21600" y="1013"/>
                    <a:pt x="21600" y="1013"/>
                  </a:cubicBezTo>
                  <a:cubicBezTo>
                    <a:pt x="21600" y="506"/>
                    <a:pt x="20700" y="0"/>
                    <a:pt x="19800" y="0"/>
                  </a:cubicBezTo>
                  <a:close/>
                  <a:moveTo>
                    <a:pt x="20100" y="20756"/>
                  </a:moveTo>
                  <a:cubicBezTo>
                    <a:pt x="1500" y="20756"/>
                    <a:pt x="1500" y="20756"/>
                    <a:pt x="1500" y="20756"/>
                  </a:cubicBezTo>
                  <a:cubicBezTo>
                    <a:pt x="1500" y="10294"/>
                    <a:pt x="1500" y="10294"/>
                    <a:pt x="1500" y="10294"/>
                  </a:cubicBezTo>
                  <a:cubicBezTo>
                    <a:pt x="20100" y="10294"/>
                    <a:pt x="20100" y="10294"/>
                    <a:pt x="20100" y="10294"/>
                  </a:cubicBezTo>
                  <a:lnTo>
                    <a:pt x="20100" y="20756"/>
                  </a:lnTo>
                  <a:close/>
                  <a:moveTo>
                    <a:pt x="20100" y="9619"/>
                  </a:moveTo>
                  <a:cubicBezTo>
                    <a:pt x="1500" y="9619"/>
                    <a:pt x="1500" y="9619"/>
                    <a:pt x="1500" y="9619"/>
                  </a:cubicBezTo>
                  <a:cubicBezTo>
                    <a:pt x="1500" y="844"/>
                    <a:pt x="1500" y="844"/>
                    <a:pt x="1500" y="844"/>
                  </a:cubicBezTo>
                  <a:cubicBezTo>
                    <a:pt x="20100" y="844"/>
                    <a:pt x="20100" y="844"/>
                    <a:pt x="20100" y="844"/>
                  </a:cubicBezTo>
                  <a:lnTo>
                    <a:pt x="20100" y="9619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3" name="Freeform 181"/>
            <p:cNvSpPr/>
            <p:nvPr/>
          </p:nvSpPr>
          <p:spPr>
            <a:xfrm>
              <a:off x="2480073" y="2847833"/>
              <a:ext cx="126205" cy="12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457" y="21600"/>
                    <a:pt x="21600" y="16859"/>
                    <a:pt x="21600" y="10537"/>
                  </a:cubicBezTo>
                  <a:cubicBezTo>
                    <a:pt x="21600" y="4741"/>
                    <a:pt x="16457" y="0"/>
                    <a:pt x="10800" y="0"/>
                  </a:cubicBezTo>
                  <a:cubicBezTo>
                    <a:pt x="5143" y="0"/>
                    <a:pt x="0" y="4741"/>
                    <a:pt x="0" y="10537"/>
                  </a:cubicBezTo>
                  <a:cubicBezTo>
                    <a:pt x="0" y="16859"/>
                    <a:pt x="5143" y="21600"/>
                    <a:pt x="10800" y="21600"/>
                  </a:cubicBezTo>
                  <a:close/>
                  <a:moveTo>
                    <a:pt x="10800" y="2107"/>
                  </a:moveTo>
                  <a:cubicBezTo>
                    <a:pt x="15429" y="2107"/>
                    <a:pt x="19029" y="5795"/>
                    <a:pt x="19029" y="10537"/>
                  </a:cubicBezTo>
                  <a:cubicBezTo>
                    <a:pt x="19029" y="15278"/>
                    <a:pt x="15429" y="19493"/>
                    <a:pt x="10800" y="19493"/>
                  </a:cubicBezTo>
                  <a:cubicBezTo>
                    <a:pt x="6171" y="19493"/>
                    <a:pt x="2571" y="15278"/>
                    <a:pt x="2571" y="10537"/>
                  </a:cubicBezTo>
                  <a:cubicBezTo>
                    <a:pt x="2571" y="5795"/>
                    <a:pt x="6171" y="2107"/>
                    <a:pt x="10800" y="210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4" name="Freeform 182"/>
            <p:cNvSpPr/>
            <p:nvPr/>
          </p:nvSpPr>
          <p:spPr>
            <a:xfrm>
              <a:off x="10885277" y="2149924"/>
              <a:ext cx="56793" cy="5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2" y="0"/>
                  </a:moveTo>
                  <a:cubicBezTo>
                    <a:pt x="4547" y="0"/>
                    <a:pt x="0" y="4547"/>
                    <a:pt x="0" y="10232"/>
                  </a:cubicBezTo>
                  <a:cubicBezTo>
                    <a:pt x="0" y="17053"/>
                    <a:pt x="4547" y="21600"/>
                    <a:pt x="10232" y="21600"/>
                  </a:cubicBezTo>
                  <a:cubicBezTo>
                    <a:pt x="17053" y="21600"/>
                    <a:pt x="21600" y="17053"/>
                    <a:pt x="21600" y="10232"/>
                  </a:cubicBezTo>
                  <a:cubicBezTo>
                    <a:pt x="21600" y="4547"/>
                    <a:pt x="17053" y="0"/>
                    <a:pt x="10232" y="0"/>
                  </a:cubicBezTo>
                  <a:close/>
                  <a:moveTo>
                    <a:pt x="10232" y="17053"/>
                  </a:moveTo>
                  <a:cubicBezTo>
                    <a:pt x="6821" y="17053"/>
                    <a:pt x="4547" y="13642"/>
                    <a:pt x="4547" y="10232"/>
                  </a:cubicBezTo>
                  <a:cubicBezTo>
                    <a:pt x="4547" y="7958"/>
                    <a:pt x="6821" y="4547"/>
                    <a:pt x="10232" y="4547"/>
                  </a:cubicBezTo>
                  <a:cubicBezTo>
                    <a:pt x="13642" y="4547"/>
                    <a:pt x="15916" y="7958"/>
                    <a:pt x="15916" y="10232"/>
                  </a:cubicBezTo>
                  <a:cubicBezTo>
                    <a:pt x="15916" y="13642"/>
                    <a:pt x="13642" y="17053"/>
                    <a:pt x="10232" y="17053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5" name="Freeform 183"/>
            <p:cNvSpPr/>
            <p:nvPr/>
          </p:nvSpPr>
          <p:spPr>
            <a:xfrm>
              <a:off x="10972357" y="2149924"/>
              <a:ext cx="59318" cy="5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0"/>
                    <a:pt x="0" y="4547"/>
                    <a:pt x="0" y="10232"/>
                  </a:cubicBezTo>
                  <a:cubicBezTo>
                    <a:pt x="0" y="17053"/>
                    <a:pt x="5400" y="21600"/>
                    <a:pt x="10800" y="21600"/>
                  </a:cubicBezTo>
                  <a:cubicBezTo>
                    <a:pt x="16200" y="21600"/>
                    <a:pt x="21600" y="17053"/>
                    <a:pt x="21600" y="10232"/>
                  </a:cubicBezTo>
                  <a:cubicBezTo>
                    <a:pt x="21600" y="4547"/>
                    <a:pt x="16200" y="0"/>
                    <a:pt x="10800" y="0"/>
                  </a:cubicBezTo>
                  <a:close/>
                  <a:moveTo>
                    <a:pt x="10800" y="17053"/>
                  </a:moveTo>
                  <a:cubicBezTo>
                    <a:pt x="7560" y="17053"/>
                    <a:pt x="5400" y="13642"/>
                    <a:pt x="5400" y="10232"/>
                  </a:cubicBezTo>
                  <a:cubicBezTo>
                    <a:pt x="5400" y="7958"/>
                    <a:pt x="7560" y="4547"/>
                    <a:pt x="10800" y="4547"/>
                  </a:cubicBezTo>
                  <a:cubicBezTo>
                    <a:pt x="14040" y="4547"/>
                    <a:pt x="16200" y="7958"/>
                    <a:pt x="16200" y="10232"/>
                  </a:cubicBezTo>
                  <a:cubicBezTo>
                    <a:pt x="16200" y="13642"/>
                    <a:pt x="14040" y="17053"/>
                    <a:pt x="10800" y="17053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6" name="Freeform 184"/>
            <p:cNvSpPr/>
            <p:nvPr/>
          </p:nvSpPr>
          <p:spPr>
            <a:xfrm>
              <a:off x="10756548" y="1913922"/>
              <a:ext cx="314249" cy="20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9" y="20329"/>
                  </a:moveTo>
                  <a:cubicBezTo>
                    <a:pt x="7200" y="20329"/>
                    <a:pt x="7200" y="20329"/>
                    <a:pt x="7200" y="20329"/>
                  </a:cubicBezTo>
                  <a:cubicBezTo>
                    <a:pt x="2674" y="635"/>
                    <a:pt x="2674" y="635"/>
                    <a:pt x="2674" y="635"/>
                  </a:cubicBezTo>
                  <a:cubicBezTo>
                    <a:pt x="2674" y="318"/>
                    <a:pt x="2469" y="0"/>
                    <a:pt x="2263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206" y="0"/>
                    <a:pt x="0" y="318"/>
                    <a:pt x="0" y="953"/>
                  </a:cubicBezTo>
                  <a:cubicBezTo>
                    <a:pt x="0" y="1271"/>
                    <a:pt x="206" y="1588"/>
                    <a:pt x="411" y="1588"/>
                  </a:cubicBezTo>
                  <a:cubicBezTo>
                    <a:pt x="1851" y="1588"/>
                    <a:pt x="1851" y="1588"/>
                    <a:pt x="1851" y="1588"/>
                  </a:cubicBezTo>
                  <a:cubicBezTo>
                    <a:pt x="6583" y="21282"/>
                    <a:pt x="6583" y="21282"/>
                    <a:pt x="6583" y="21282"/>
                  </a:cubicBezTo>
                  <a:cubicBezTo>
                    <a:pt x="6583" y="21600"/>
                    <a:pt x="6789" y="21600"/>
                    <a:pt x="6994" y="21600"/>
                  </a:cubicBezTo>
                  <a:cubicBezTo>
                    <a:pt x="21189" y="21600"/>
                    <a:pt x="21189" y="21600"/>
                    <a:pt x="21189" y="21600"/>
                  </a:cubicBezTo>
                  <a:cubicBezTo>
                    <a:pt x="21394" y="21600"/>
                    <a:pt x="21600" y="21282"/>
                    <a:pt x="21600" y="20965"/>
                  </a:cubicBezTo>
                  <a:cubicBezTo>
                    <a:pt x="21600" y="20647"/>
                    <a:pt x="21394" y="20329"/>
                    <a:pt x="21189" y="20329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7" name="Freeform 185"/>
            <p:cNvSpPr/>
            <p:nvPr/>
          </p:nvSpPr>
          <p:spPr>
            <a:xfrm>
              <a:off x="10828484" y="1913922"/>
              <a:ext cx="310464" cy="16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0"/>
                  </a:moveTo>
                  <a:cubicBezTo>
                    <a:pt x="623" y="0"/>
                    <a:pt x="623" y="0"/>
                    <a:pt x="623" y="0"/>
                  </a:cubicBezTo>
                  <a:cubicBezTo>
                    <a:pt x="208" y="0"/>
                    <a:pt x="0" y="400"/>
                    <a:pt x="0" y="1200"/>
                  </a:cubicBezTo>
                  <a:cubicBezTo>
                    <a:pt x="0" y="1200"/>
                    <a:pt x="208" y="1200"/>
                    <a:pt x="208" y="1600"/>
                  </a:cubicBezTo>
                  <a:cubicBezTo>
                    <a:pt x="3738" y="20800"/>
                    <a:pt x="3738" y="20800"/>
                    <a:pt x="3738" y="20800"/>
                  </a:cubicBezTo>
                  <a:cubicBezTo>
                    <a:pt x="3946" y="21200"/>
                    <a:pt x="4154" y="21600"/>
                    <a:pt x="4362" y="21600"/>
                  </a:cubicBezTo>
                  <a:cubicBezTo>
                    <a:pt x="17446" y="21600"/>
                    <a:pt x="17446" y="21600"/>
                    <a:pt x="17446" y="21600"/>
                  </a:cubicBezTo>
                  <a:cubicBezTo>
                    <a:pt x="17654" y="21600"/>
                    <a:pt x="17862" y="21200"/>
                    <a:pt x="17862" y="20800"/>
                  </a:cubicBezTo>
                  <a:cubicBezTo>
                    <a:pt x="21600" y="1200"/>
                    <a:pt x="21600" y="1200"/>
                    <a:pt x="21600" y="1200"/>
                  </a:cubicBezTo>
                  <a:cubicBezTo>
                    <a:pt x="21600" y="1200"/>
                    <a:pt x="21600" y="1200"/>
                    <a:pt x="21600" y="1200"/>
                  </a:cubicBezTo>
                  <a:cubicBezTo>
                    <a:pt x="21600" y="400"/>
                    <a:pt x="21392" y="0"/>
                    <a:pt x="21185" y="0"/>
                  </a:cubicBezTo>
                  <a:close/>
                  <a:moveTo>
                    <a:pt x="17031" y="19600"/>
                  </a:moveTo>
                  <a:cubicBezTo>
                    <a:pt x="4569" y="19600"/>
                    <a:pt x="4569" y="19600"/>
                    <a:pt x="4569" y="19600"/>
                  </a:cubicBezTo>
                  <a:cubicBezTo>
                    <a:pt x="1246" y="2000"/>
                    <a:pt x="1246" y="2000"/>
                    <a:pt x="1246" y="2000"/>
                  </a:cubicBezTo>
                  <a:cubicBezTo>
                    <a:pt x="20354" y="2000"/>
                    <a:pt x="20354" y="2000"/>
                    <a:pt x="20354" y="2000"/>
                  </a:cubicBezTo>
                  <a:lnTo>
                    <a:pt x="17031" y="1960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8" name="Freeform 186"/>
            <p:cNvSpPr/>
            <p:nvPr/>
          </p:nvSpPr>
          <p:spPr>
            <a:xfrm>
              <a:off x="9993012" y="1907612"/>
              <a:ext cx="382400" cy="30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2" y="8047"/>
                  </a:moveTo>
                  <a:cubicBezTo>
                    <a:pt x="16537" y="8047"/>
                    <a:pt x="16537" y="8047"/>
                    <a:pt x="16537" y="8047"/>
                  </a:cubicBezTo>
                  <a:cubicBezTo>
                    <a:pt x="12994" y="212"/>
                    <a:pt x="12994" y="212"/>
                    <a:pt x="12994" y="212"/>
                  </a:cubicBezTo>
                  <a:cubicBezTo>
                    <a:pt x="12825" y="0"/>
                    <a:pt x="12656" y="0"/>
                    <a:pt x="12487" y="0"/>
                  </a:cubicBezTo>
                  <a:cubicBezTo>
                    <a:pt x="12319" y="212"/>
                    <a:pt x="12319" y="212"/>
                    <a:pt x="12319" y="424"/>
                  </a:cubicBezTo>
                  <a:cubicBezTo>
                    <a:pt x="12150" y="424"/>
                    <a:pt x="12319" y="635"/>
                    <a:pt x="12319" y="847"/>
                  </a:cubicBezTo>
                  <a:cubicBezTo>
                    <a:pt x="15694" y="8047"/>
                    <a:pt x="15694" y="8047"/>
                    <a:pt x="15694" y="8047"/>
                  </a:cubicBezTo>
                  <a:cubicBezTo>
                    <a:pt x="5737" y="8047"/>
                    <a:pt x="5737" y="8047"/>
                    <a:pt x="5737" y="8047"/>
                  </a:cubicBezTo>
                  <a:cubicBezTo>
                    <a:pt x="9281" y="847"/>
                    <a:pt x="9281" y="847"/>
                    <a:pt x="9281" y="847"/>
                  </a:cubicBezTo>
                  <a:cubicBezTo>
                    <a:pt x="9281" y="635"/>
                    <a:pt x="9281" y="424"/>
                    <a:pt x="9281" y="424"/>
                  </a:cubicBezTo>
                  <a:cubicBezTo>
                    <a:pt x="9281" y="212"/>
                    <a:pt x="9112" y="212"/>
                    <a:pt x="9112" y="0"/>
                  </a:cubicBezTo>
                  <a:cubicBezTo>
                    <a:pt x="8944" y="0"/>
                    <a:pt x="8606" y="0"/>
                    <a:pt x="8606" y="212"/>
                  </a:cubicBezTo>
                  <a:cubicBezTo>
                    <a:pt x="4894" y="8047"/>
                    <a:pt x="4894" y="8047"/>
                    <a:pt x="4894" y="8047"/>
                  </a:cubicBezTo>
                  <a:cubicBezTo>
                    <a:pt x="338" y="8047"/>
                    <a:pt x="338" y="8047"/>
                    <a:pt x="338" y="8047"/>
                  </a:cubicBezTo>
                  <a:cubicBezTo>
                    <a:pt x="169" y="8047"/>
                    <a:pt x="0" y="8259"/>
                    <a:pt x="0" y="8682"/>
                  </a:cubicBezTo>
                  <a:cubicBezTo>
                    <a:pt x="0" y="8894"/>
                    <a:pt x="169" y="9106"/>
                    <a:pt x="338" y="9106"/>
                  </a:cubicBezTo>
                  <a:cubicBezTo>
                    <a:pt x="2025" y="9106"/>
                    <a:pt x="2025" y="9106"/>
                    <a:pt x="2025" y="9106"/>
                  </a:cubicBezTo>
                  <a:cubicBezTo>
                    <a:pt x="5063" y="21388"/>
                    <a:pt x="5063" y="21388"/>
                    <a:pt x="5063" y="21388"/>
                  </a:cubicBezTo>
                  <a:cubicBezTo>
                    <a:pt x="5231" y="21600"/>
                    <a:pt x="5400" y="21600"/>
                    <a:pt x="5569" y="21600"/>
                  </a:cubicBezTo>
                  <a:cubicBezTo>
                    <a:pt x="16031" y="21600"/>
                    <a:pt x="16031" y="21600"/>
                    <a:pt x="16031" y="21600"/>
                  </a:cubicBezTo>
                  <a:cubicBezTo>
                    <a:pt x="16200" y="21600"/>
                    <a:pt x="16369" y="21600"/>
                    <a:pt x="16537" y="21388"/>
                  </a:cubicBezTo>
                  <a:cubicBezTo>
                    <a:pt x="19575" y="9106"/>
                    <a:pt x="19575" y="9106"/>
                    <a:pt x="19575" y="9106"/>
                  </a:cubicBezTo>
                  <a:cubicBezTo>
                    <a:pt x="21262" y="9106"/>
                    <a:pt x="21262" y="9106"/>
                    <a:pt x="21262" y="9106"/>
                  </a:cubicBezTo>
                  <a:cubicBezTo>
                    <a:pt x="21431" y="9106"/>
                    <a:pt x="21600" y="8894"/>
                    <a:pt x="21600" y="8682"/>
                  </a:cubicBezTo>
                  <a:cubicBezTo>
                    <a:pt x="21600" y="8259"/>
                    <a:pt x="21431" y="8047"/>
                    <a:pt x="21262" y="8047"/>
                  </a:cubicBezTo>
                  <a:close/>
                  <a:moveTo>
                    <a:pt x="15862" y="20753"/>
                  </a:moveTo>
                  <a:cubicBezTo>
                    <a:pt x="5737" y="20753"/>
                    <a:pt x="5737" y="20753"/>
                    <a:pt x="5737" y="20753"/>
                  </a:cubicBezTo>
                  <a:cubicBezTo>
                    <a:pt x="2869" y="9106"/>
                    <a:pt x="2869" y="9106"/>
                    <a:pt x="2869" y="9106"/>
                  </a:cubicBezTo>
                  <a:cubicBezTo>
                    <a:pt x="18731" y="9106"/>
                    <a:pt x="18731" y="9106"/>
                    <a:pt x="18731" y="9106"/>
                  </a:cubicBezTo>
                  <a:lnTo>
                    <a:pt x="15862" y="20753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29" name="Freeform 187"/>
            <p:cNvSpPr/>
            <p:nvPr/>
          </p:nvSpPr>
          <p:spPr>
            <a:xfrm>
              <a:off x="10133100" y="2065368"/>
              <a:ext cx="11359" cy="10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200" y="21600"/>
                    <a:pt x="21600" y="20965"/>
                    <a:pt x="21600" y="20329"/>
                  </a:cubicBezTo>
                  <a:cubicBezTo>
                    <a:pt x="21600" y="1906"/>
                    <a:pt x="21600" y="1906"/>
                    <a:pt x="21600" y="1906"/>
                  </a:cubicBezTo>
                  <a:cubicBezTo>
                    <a:pt x="21600" y="635"/>
                    <a:pt x="16200" y="0"/>
                    <a:pt x="10800" y="0"/>
                  </a:cubicBezTo>
                  <a:cubicBezTo>
                    <a:pt x="5400" y="0"/>
                    <a:pt x="0" y="635"/>
                    <a:pt x="0" y="1906"/>
                  </a:cubicBezTo>
                  <a:cubicBezTo>
                    <a:pt x="0" y="20329"/>
                    <a:pt x="0" y="20329"/>
                    <a:pt x="0" y="20329"/>
                  </a:cubicBezTo>
                  <a:cubicBezTo>
                    <a:pt x="0" y="20965"/>
                    <a:pt x="5400" y="21600"/>
                    <a:pt x="10800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0" name="Freeform 188"/>
            <p:cNvSpPr/>
            <p:nvPr/>
          </p:nvSpPr>
          <p:spPr>
            <a:xfrm>
              <a:off x="10177270" y="2065368"/>
              <a:ext cx="12622" cy="10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200" y="21600"/>
                    <a:pt x="21600" y="20965"/>
                    <a:pt x="21600" y="20329"/>
                  </a:cubicBezTo>
                  <a:cubicBezTo>
                    <a:pt x="21600" y="1906"/>
                    <a:pt x="21600" y="1906"/>
                    <a:pt x="21600" y="1906"/>
                  </a:cubicBezTo>
                  <a:cubicBezTo>
                    <a:pt x="21600" y="635"/>
                    <a:pt x="16200" y="0"/>
                    <a:pt x="10800" y="0"/>
                  </a:cubicBezTo>
                  <a:cubicBezTo>
                    <a:pt x="5400" y="0"/>
                    <a:pt x="0" y="635"/>
                    <a:pt x="0" y="1906"/>
                  </a:cubicBezTo>
                  <a:cubicBezTo>
                    <a:pt x="0" y="20329"/>
                    <a:pt x="0" y="20329"/>
                    <a:pt x="0" y="20329"/>
                  </a:cubicBezTo>
                  <a:cubicBezTo>
                    <a:pt x="0" y="20965"/>
                    <a:pt x="5400" y="21600"/>
                    <a:pt x="10800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1" name="Freeform 189"/>
            <p:cNvSpPr/>
            <p:nvPr/>
          </p:nvSpPr>
          <p:spPr>
            <a:xfrm>
              <a:off x="10222704" y="2065368"/>
              <a:ext cx="11359" cy="10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200" y="21600"/>
                    <a:pt x="21600" y="20965"/>
                    <a:pt x="21600" y="20329"/>
                  </a:cubicBezTo>
                  <a:cubicBezTo>
                    <a:pt x="21600" y="1906"/>
                    <a:pt x="21600" y="1906"/>
                    <a:pt x="21600" y="1906"/>
                  </a:cubicBezTo>
                  <a:cubicBezTo>
                    <a:pt x="21600" y="635"/>
                    <a:pt x="16200" y="0"/>
                    <a:pt x="10800" y="0"/>
                  </a:cubicBezTo>
                  <a:cubicBezTo>
                    <a:pt x="5400" y="0"/>
                    <a:pt x="0" y="635"/>
                    <a:pt x="0" y="1906"/>
                  </a:cubicBezTo>
                  <a:cubicBezTo>
                    <a:pt x="0" y="20329"/>
                    <a:pt x="0" y="20329"/>
                    <a:pt x="0" y="20329"/>
                  </a:cubicBezTo>
                  <a:cubicBezTo>
                    <a:pt x="0" y="20965"/>
                    <a:pt x="5400" y="21600"/>
                    <a:pt x="10800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2" name="Freeform 190"/>
            <p:cNvSpPr/>
            <p:nvPr/>
          </p:nvSpPr>
          <p:spPr>
            <a:xfrm>
              <a:off x="9288791" y="1868489"/>
              <a:ext cx="277650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5" y="6919"/>
                  </a:moveTo>
                  <a:cubicBezTo>
                    <a:pt x="15561" y="6919"/>
                    <a:pt x="15561" y="6919"/>
                    <a:pt x="15561" y="6919"/>
                  </a:cubicBezTo>
                  <a:cubicBezTo>
                    <a:pt x="15561" y="3544"/>
                    <a:pt x="15561" y="3544"/>
                    <a:pt x="15561" y="3544"/>
                  </a:cubicBezTo>
                  <a:cubicBezTo>
                    <a:pt x="15561" y="1688"/>
                    <a:pt x="13471" y="0"/>
                    <a:pt x="10684" y="0"/>
                  </a:cubicBezTo>
                  <a:cubicBezTo>
                    <a:pt x="8129" y="0"/>
                    <a:pt x="6039" y="1688"/>
                    <a:pt x="6039" y="3544"/>
                  </a:cubicBezTo>
                  <a:cubicBezTo>
                    <a:pt x="6039" y="6919"/>
                    <a:pt x="6039" y="6919"/>
                    <a:pt x="6039" y="6919"/>
                  </a:cubicBezTo>
                  <a:cubicBezTo>
                    <a:pt x="2555" y="6919"/>
                    <a:pt x="2555" y="6919"/>
                    <a:pt x="2555" y="6919"/>
                  </a:cubicBezTo>
                  <a:cubicBezTo>
                    <a:pt x="2323" y="6919"/>
                    <a:pt x="2090" y="7088"/>
                    <a:pt x="2090" y="7256"/>
                  </a:cubicBezTo>
                  <a:cubicBezTo>
                    <a:pt x="2090" y="7425"/>
                    <a:pt x="0" y="21094"/>
                    <a:pt x="0" y="21262"/>
                  </a:cubicBezTo>
                  <a:cubicBezTo>
                    <a:pt x="0" y="21431"/>
                    <a:pt x="232" y="21600"/>
                    <a:pt x="465" y="21600"/>
                  </a:cubicBezTo>
                  <a:cubicBezTo>
                    <a:pt x="21135" y="21600"/>
                    <a:pt x="21135" y="21600"/>
                    <a:pt x="21135" y="21600"/>
                  </a:cubicBezTo>
                  <a:cubicBezTo>
                    <a:pt x="21368" y="21600"/>
                    <a:pt x="21600" y="21431"/>
                    <a:pt x="21600" y="21262"/>
                  </a:cubicBezTo>
                  <a:cubicBezTo>
                    <a:pt x="21600" y="21094"/>
                    <a:pt x="19510" y="7425"/>
                    <a:pt x="19510" y="7256"/>
                  </a:cubicBezTo>
                  <a:cubicBezTo>
                    <a:pt x="19510" y="7088"/>
                    <a:pt x="19277" y="6919"/>
                    <a:pt x="19045" y="6919"/>
                  </a:cubicBezTo>
                  <a:close/>
                  <a:moveTo>
                    <a:pt x="6968" y="3544"/>
                  </a:moveTo>
                  <a:cubicBezTo>
                    <a:pt x="6968" y="2025"/>
                    <a:pt x="8826" y="844"/>
                    <a:pt x="10684" y="844"/>
                  </a:cubicBezTo>
                  <a:cubicBezTo>
                    <a:pt x="12774" y="844"/>
                    <a:pt x="14632" y="2025"/>
                    <a:pt x="14632" y="3544"/>
                  </a:cubicBezTo>
                  <a:cubicBezTo>
                    <a:pt x="14632" y="6919"/>
                    <a:pt x="14632" y="6919"/>
                    <a:pt x="14632" y="6919"/>
                  </a:cubicBezTo>
                  <a:cubicBezTo>
                    <a:pt x="6968" y="6919"/>
                    <a:pt x="6968" y="6919"/>
                    <a:pt x="6968" y="6919"/>
                  </a:cubicBezTo>
                  <a:lnTo>
                    <a:pt x="6968" y="3544"/>
                  </a:lnTo>
                  <a:close/>
                  <a:moveTo>
                    <a:pt x="1161" y="20925"/>
                  </a:moveTo>
                  <a:cubicBezTo>
                    <a:pt x="1161" y="20587"/>
                    <a:pt x="1161" y="20587"/>
                    <a:pt x="1161" y="20587"/>
                  </a:cubicBezTo>
                  <a:cubicBezTo>
                    <a:pt x="1394" y="18562"/>
                    <a:pt x="2323" y="13162"/>
                    <a:pt x="2787" y="9112"/>
                  </a:cubicBezTo>
                  <a:cubicBezTo>
                    <a:pt x="3019" y="7762"/>
                    <a:pt x="3019" y="7762"/>
                    <a:pt x="3019" y="7762"/>
                  </a:cubicBezTo>
                  <a:cubicBezTo>
                    <a:pt x="6039" y="7762"/>
                    <a:pt x="6039" y="7762"/>
                    <a:pt x="6039" y="7762"/>
                  </a:cubicBezTo>
                  <a:cubicBezTo>
                    <a:pt x="6039" y="9281"/>
                    <a:pt x="6039" y="9281"/>
                    <a:pt x="6039" y="9281"/>
                  </a:cubicBezTo>
                  <a:cubicBezTo>
                    <a:pt x="6039" y="9450"/>
                    <a:pt x="6271" y="9619"/>
                    <a:pt x="6503" y="9619"/>
                  </a:cubicBezTo>
                  <a:cubicBezTo>
                    <a:pt x="6735" y="9619"/>
                    <a:pt x="6968" y="9450"/>
                    <a:pt x="6968" y="9281"/>
                  </a:cubicBezTo>
                  <a:cubicBezTo>
                    <a:pt x="6968" y="7762"/>
                    <a:pt x="6968" y="7762"/>
                    <a:pt x="6968" y="7762"/>
                  </a:cubicBezTo>
                  <a:cubicBezTo>
                    <a:pt x="14632" y="7762"/>
                    <a:pt x="14632" y="7762"/>
                    <a:pt x="14632" y="7762"/>
                  </a:cubicBezTo>
                  <a:cubicBezTo>
                    <a:pt x="14632" y="9281"/>
                    <a:pt x="14632" y="9281"/>
                    <a:pt x="14632" y="9281"/>
                  </a:cubicBezTo>
                  <a:cubicBezTo>
                    <a:pt x="14632" y="9450"/>
                    <a:pt x="14865" y="9619"/>
                    <a:pt x="15097" y="9619"/>
                  </a:cubicBezTo>
                  <a:cubicBezTo>
                    <a:pt x="15329" y="9619"/>
                    <a:pt x="15561" y="9450"/>
                    <a:pt x="15561" y="9281"/>
                  </a:cubicBezTo>
                  <a:cubicBezTo>
                    <a:pt x="15561" y="7762"/>
                    <a:pt x="15561" y="7762"/>
                    <a:pt x="15561" y="7762"/>
                  </a:cubicBezTo>
                  <a:cubicBezTo>
                    <a:pt x="18581" y="7762"/>
                    <a:pt x="18581" y="7762"/>
                    <a:pt x="18581" y="7762"/>
                  </a:cubicBezTo>
                  <a:cubicBezTo>
                    <a:pt x="20439" y="20925"/>
                    <a:pt x="20439" y="20925"/>
                    <a:pt x="20439" y="20925"/>
                  </a:cubicBezTo>
                  <a:lnTo>
                    <a:pt x="1161" y="2092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3" name="Freeform 191"/>
            <p:cNvSpPr/>
            <p:nvPr/>
          </p:nvSpPr>
          <p:spPr>
            <a:xfrm>
              <a:off x="8464679" y="1868489"/>
              <a:ext cx="382400" cy="38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extrusionOk="0">
                  <a:moveTo>
                    <a:pt x="21600" y="335"/>
                  </a:moveTo>
                  <a:cubicBezTo>
                    <a:pt x="21600" y="335"/>
                    <a:pt x="21600" y="167"/>
                    <a:pt x="21431" y="167"/>
                  </a:cubicBezTo>
                  <a:cubicBezTo>
                    <a:pt x="21431" y="0"/>
                    <a:pt x="21262" y="0"/>
                    <a:pt x="21262" y="0"/>
                  </a:cubicBezTo>
                  <a:cubicBezTo>
                    <a:pt x="10631" y="0"/>
                    <a:pt x="10631" y="0"/>
                    <a:pt x="10631" y="0"/>
                  </a:cubicBezTo>
                  <a:cubicBezTo>
                    <a:pt x="10462" y="0"/>
                    <a:pt x="10462" y="0"/>
                    <a:pt x="10294" y="167"/>
                  </a:cubicBezTo>
                  <a:cubicBezTo>
                    <a:pt x="338" y="10047"/>
                    <a:pt x="338" y="10047"/>
                    <a:pt x="338" y="10047"/>
                  </a:cubicBezTo>
                  <a:cubicBezTo>
                    <a:pt x="169" y="10214"/>
                    <a:pt x="0" y="10549"/>
                    <a:pt x="0" y="10884"/>
                  </a:cubicBezTo>
                  <a:cubicBezTo>
                    <a:pt x="0" y="11051"/>
                    <a:pt x="169" y="11386"/>
                    <a:pt x="338" y="11553"/>
                  </a:cubicBezTo>
                  <a:cubicBezTo>
                    <a:pt x="9956" y="21098"/>
                    <a:pt x="9956" y="21098"/>
                    <a:pt x="9956" y="21098"/>
                  </a:cubicBezTo>
                  <a:cubicBezTo>
                    <a:pt x="10462" y="21600"/>
                    <a:pt x="11137" y="21600"/>
                    <a:pt x="11475" y="21098"/>
                  </a:cubicBezTo>
                  <a:cubicBezTo>
                    <a:pt x="21431" y="11219"/>
                    <a:pt x="21431" y="11219"/>
                    <a:pt x="21431" y="11219"/>
                  </a:cubicBezTo>
                  <a:cubicBezTo>
                    <a:pt x="21600" y="11219"/>
                    <a:pt x="21600" y="11051"/>
                    <a:pt x="21600" y="10884"/>
                  </a:cubicBezTo>
                  <a:cubicBezTo>
                    <a:pt x="21600" y="10884"/>
                    <a:pt x="21600" y="10884"/>
                    <a:pt x="21600" y="10884"/>
                  </a:cubicBezTo>
                  <a:lnTo>
                    <a:pt x="21600" y="335"/>
                  </a:lnTo>
                  <a:close/>
                  <a:moveTo>
                    <a:pt x="10800" y="20763"/>
                  </a:moveTo>
                  <a:cubicBezTo>
                    <a:pt x="675" y="10884"/>
                    <a:pt x="675" y="10884"/>
                    <a:pt x="675" y="10884"/>
                  </a:cubicBezTo>
                  <a:cubicBezTo>
                    <a:pt x="10800" y="837"/>
                    <a:pt x="10800" y="837"/>
                    <a:pt x="10800" y="837"/>
                  </a:cubicBezTo>
                  <a:cubicBezTo>
                    <a:pt x="20756" y="837"/>
                    <a:pt x="20756" y="837"/>
                    <a:pt x="20756" y="837"/>
                  </a:cubicBezTo>
                  <a:cubicBezTo>
                    <a:pt x="20756" y="10716"/>
                    <a:pt x="20756" y="10716"/>
                    <a:pt x="20756" y="10716"/>
                  </a:cubicBezTo>
                  <a:lnTo>
                    <a:pt x="10800" y="20763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4" name="Freeform 192"/>
            <p:cNvSpPr/>
            <p:nvPr/>
          </p:nvSpPr>
          <p:spPr>
            <a:xfrm>
              <a:off x="8710692" y="1925282"/>
              <a:ext cx="78421" cy="7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8" h="20636" extrusionOk="0">
                  <a:moveTo>
                    <a:pt x="9497" y="0"/>
                  </a:moveTo>
                  <a:cubicBezTo>
                    <a:pt x="7262" y="0"/>
                    <a:pt x="4283" y="1543"/>
                    <a:pt x="2793" y="3086"/>
                  </a:cubicBezTo>
                  <a:cubicBezTo>
                    <a:pt x="-931" y="7714"/>
                    <a:pt x="-931" y="13886"/>
                    <a:pt x="2793" y="17743"/>
                  </a:cubicBezTo>
                  <a:cubicBezTo>
                    <a:pt x="6517" y="21600"/>
                    <a:pt x="13221" y="21600"/>
                    <a:pt x="16945" y="17743"/>
                  </a:cubicBezTo>
                  <a:cubicBezTo>
                    <a:pt x="20669" y="13886"/>
                    <a:pt x="20669" y="7714"/>
                    <a:pt x="16945" y="3086"/>
                  </a:cubicBezTo>
                  <a:cubicBezTo>
                    <a:pt x="14710" y="1543"/>
                    <a:pt x="12476" y="0"/>
                    <a:pt x="9497" y="0"/>
                  </a:cubicBezTo>
                  <a:close/>
                  <a:moveTo>
                    <a:pt x="14710" y="15429"/>
                  </a:moveTo>
                  <a:cubicBezTo>
                    <a:pt x="13221" y="16971"/>
                    <a:pt x="11731" y="17743"/>
                    <a:pt x="9497" y="17743"/>
                  </a:cubicBezTo>
                  <a:cubicBezTo>
                    <a:pt x="8007" y="17743"/>
                    <a:pt x="6517" y="16971"/>
                    <a:pt x="5028" y="15429"/>
                  </a:cubicBezTo>
                  <a:cubicBezTo>
                    <a:pt x="2793" y="13114"/>
                    <a:pt x="2793" y="8486"/>
                    <a:pt x="5028" y="6171"/>
                  </a:cubicBezTo>
                  <a:cubicBezTo>
                    <a:pt x="7262" y="3086"/>
                    <a:pt x="11731" y="3086"/>
                    <a:pt x="14710" y="6171"/>
                  </a:cubicBezTo>
                  <a:cubicBezTo>
                    <a:pt x="16945" y="8486"/>
                    <a:pt x="16945" y="13114"/>
                    <a:pt x="14710" y="15429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5" name="Freeform 193"/>
            <p:cNvSpPr/>
            <p:nvPr/>
          </p:nvSpPr>
          <p:spPr>
            <a:xfrm>
              <a:off x="8546194" y="1975763"/>
              <a:ext cx="115365" cy="11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62" extrusionOk="0">
                  <a:moveTo>
                    <a:pt x="21462" y="0"/>
                  </a:moveTo>
                  <a:cubicBezTo>
                    <a:pt x="20908" y="0"/>
                    <a:pt x="20908" y="0"/>
                    <a:pt x="20354" y="0"/>
                  </a:cubicBezTo>
                  <a:cubicBezTo>
                    <a:pt x="19800" y="0"/>
                    <a:pt x="19800" y="0"/>
                    <a:pt x="19247" y="0"/>
                  </a:cubicBezTo>
                  <a:cubicBezTo>
                    <a:pt x="416" y="19385"/>
                    <a:pt x="416" y="19385"/>
                    <a:pt x="416" y="19385"/>
                  </a:cubicBezTo>
                  <a:cubicBezTo>
                    <a:pt x="-138" y="19938"/>
                    <a:pt x="-138" y="20492"/>
                    <a:pt x="416" y="21046"/>
                  </a:cubicBezTo>
                  <a:cubicBezTo>
                    <a:pt x="970" y="21600"/>
                    <a:pt x="1524" y="21600"/>
                    <a:pt x="2077" y="21046"/>
                  </a:cubicBezTo>
                  <a:cubicBezTo>
                    <a:pt x="21462" y="2215"/>
                    <a:pt x="21462" y="2215"/>
                    <a:pt x="21462" y="2215"/>
                  </a:cubicBezTo>
                  <a:cubicBezTo>
                    <a:pt x="21462" y="1662"/>
                    <a:pt x="21462" y="554"/>
                    <a:pt x="21462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6" name="Freeform 194"/>
            <p:cNvSpPr/>
            <p:nvPr/>
          </p:nvSpPr>
          <p:spPr>
            <a:xfrm>
              <a:off x="8584573" y="2014886"/>
              <a:ext cx="116108" cy="1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extrusionOk="0">
                  <a:moveTo>
                    <a:pt x="21600" y="1108"/>
                  </a:moveTo>
                  <a:cubicBezTo>
                    <a:pt x="21600" y="1108"/>
                    <a:pt x="21600" y="554"/>
                    <a:pt x="21600" y="554"/>
                  </a:cubicBezTo>
                  <a:cubicBezTo>
                    <a:pt x="21046" y="0"/>
                    <a:pt x="21046" y="0"/>
                    <a:pt x="20492" y="0"/>
                  </a:cubicBezTo>
                  <a:cubicBezTo>
                    <a:pt x="19938" y="0"/>
                    <a:pt x="19938" y="0"/>
                    <a:pt x="19385" y="554"/>
                  </a:cubicBezTo>
                  <a:cubicBezTo>
                    <a:pt x="554" y="19385"/>
                    <a:pt x="554" y="19385"/>
                    <a:pt x="554" y="19385"/>
                  </a:cubicBezTo>
                  <a:cubicBezTo>
                    <a:pt x="554" y="19385"/>
                    <a:pt x="0" y="19938"/>
                    <a:pt x="0" y="19938"/>
                  </a:cubicBezTo>
                  <a:cubicBezTo>
                    <a:pt x="0" y="20492"/>
                    <a:pt x="554" y="21046"/>
                    <a:pt x="554" y="21046"/>
                  </a:cubicBezTo>
                  <a:cubicBezTo>
                    <a:pt x="1108" y="21600"/>
                    <a:pt x="2215" y="21600"/>
                    <a:pt x="2215" y="21046"/>
                  </a:cubicBezTo>
                  <a:cubicBezTo>
                    <a:pt x="21600" y="2215"/>
                    <a:pt x="21600" y="2215"/>
                    <a:pt x="21600" y="2215"/>
                  </a:cubicBezTo>
                  <a:cubicBezTo>
                    <a:pt x="21600" y="1662"/>
                    <a:pt x="21600" y="1662"/>
                    <a:pt x="21600" y="1108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7" name="Freeform 195"/>
            <p:cNvSpPr/>
            <p:nvPr/>
          </p:nvSpPr>
          <p:spPr>
            <a:xfrm>
              <a:off x="8623184" y="2054010"/>
              <a:ext cx="118396" cy="1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62" extrusionOk="0">
                  <a:moveTo>
                    <a:pt x="19845" y="0"/>
                  </a:moveTo>
                  <a:cubicBezTo>
                    <a:pt x="19845" y="0"/>
                    <a:pt x="19305" y="0"/>
                    <a:pt x="19305" y="554"/>
                  </a:cubicBezTo>
                  <a:cubicBezTo>
                    <a:pt x="405" y="19385"/>
                    <a:pt x="405" y="19385"/>
                    <a:pt x="405" y="19385"/>
                  </a:cubicBezTo>
                  <a:cubicBezTo>
                    <a:pt x="-135" y="19938"/>
                    <a:pt x="-135" y="20492"/>
                    <a:pt x="405" y="21046"/>
                  </a:cubicBezTo>
                  <a:cubicBezTo>
                    <a:pt x="945" y="21600"/>
                    <a:pt x="2025" y="21600"/>
                    <a:pt x="2025" y="21046"/>
                  </a:cubicBezTo>
                  <a:cubicBezTo>
                    <a:pt x="20925" y="2215"/>
                    <a:pt x="20925" y="2215"/>
                    <a:pt x="20925" y="2215"/>
                  </a:cubicBezTo>
                  <a:cubicBezTo>
                    <a:pt x="21465" y="1662"/>
                    <a:pt x="21465" y="1108"/>
                    <a:pt x="20925" y="554"/>
                  </a:cubicBezTo>
                  <a:cubicBezTo>
                    <a:pt x="20385" y="0"/>
                    <a:pt x="20385" y="0"/>
                    <a:pt x="19845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8" name="Freeform 196"/>
            <p:cNvSpPr/>
            <p:nvPr/>
          </p:nvSpPr>
          <p:spPr>
            <a:xfrm>
              <a:off x="7699594" y="1868489"/>
              <a:ext cx="382686" cy="38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74" extrusionOk="0">
                  <a:moveTo>
                    <a:pt x="21474" y="335"/>
                  </a:moveTo>
                  <a:cubicBezTo>
                    <a:pt x="21474" y="335"/>
                    <a:pt x="21474" y="167"/>
                    <a:pt x="21307" y="167"/>
                  </a:cubicBezTo>
                  <a:cubicBezTo>
                    <a:pt x="21307" y="0"/>
                    <a:pt x="21139" y="0"/>
                    <a:pt x="21139" y="0"/>
                  </a:cubicBezTo>
                  <a:cubicBezTo>
                    <a:pt x="10590" y="0"/>
                    <a:pt x="10590" y="0"/>
                    <a:pt x="10590" y="0"/>
                  </a:cubicBezTo>
                  <a:cubicBezTo>
                    <a:pt x="10423" y="0"/>
                    <a:pt x="10423" y="0"/>
                    <a:pt x="10255" y="167"/>
                  </a:cubicBezTo>
                  <a:cubicBezTo>
                    <a:pt x="376" y="10047"/>
                    <a:pt x="376" y="10047"/>
                    <a:pt x="376" y="10047"/>
                  </a:cubicBezTo>
                  <a:cubicBezTo>
                    <a:pt x="-126" y="10549"/>
                    <a:pt x="-126" y="11051"/>
                    <a:pt x="376" y="11553"/>
                  </a:cubicBezTo>
                  <a:cubicBezTo>
                    <a:pt x="9921" y="21098"/>
                    <a:pt x="9921" y="21098"/>
                    <a:pt x="9921" y="21098"/>
                  </a:cubicBezTo>
                  <a:cubicBezTo>
                    <a:pt x="10423" y="21600"/>
                    <a:pt x="11093" y="21600"/>
                    <a:pt x="11427" y="21098"/>
                  </a:cubicBezTo>
                  <a:cubicBezTo>
                    <a:pt x="21307" y="11219"/>
                    <a:pt x="21307" y="11219"/>
                    <a:pt x="21307" y="11219"/>
                  </a:cubicBezTo>
                  <a:cubicBezTo>
                    <a:pt x="21474" y="11219"/>
                    <a:pt x="21474" y="11051"/>
                    <a:pt x="21474" y="10884"/>
                  </a:cubicBezTo>
                  <a:cubicBezTo>
                    <a:pt x="21474" y="10884"/>
                    <a:pt x="21474" y="10884"/>
                    <a:pt x="21474" y="10884"/>
                  </a:cubicBezTo>
                  <a:lnTo>
                    <a:pt x="21474" y="335"/>
                  </a:lnTo>
                  <a:close/>
                  <a:moveTo>
                    <a:pt x="10758" y="20763"/>
                  </a:moveTo>
                  <a:cubicBezTo>
                    <a:pt x="711" y="10884"/>
                    <a:pt x="711" y="10884"/>
                    <a:pt x="711" y="10884"/>
                  </a:cubicBezTo>
                  <a:cubicBezTo>
                    <a:pt x="10758" y="837"/>
                    <a:pt x="10758" y="837"/>
                    <a:pt x="10758" y="837"/>
                  </a:cubicBezTo>
                  <a:cubicBezTo>
                    <a:pt x="20637" y="837"/>
                    <a:pt x="20637" y="837"/>
                    <a:pt x="20637" y="837"/>
                  </a:cubicBezTo>
                  <a:cubicBezTo>
                    <a:pt x="20637" y="10716"/>
                    <a:pt x="20637" y="10716"/>
                    <a:pt x="20637" y="10716"/>
                  </a:cubicBezTo>
                  <a:lnTo>
                    <a:pt x="10758" y="20763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39" name="Freeform 197"/>
            <p:cNvSpPr/>
            <p:nvPr/>
          </p:nvSpPr>
          <p:spPr>
            <a:xfrm>
              <a:off x="7945979" y="1925282"/>
              <a:ext cx="79510" cy="7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extrusionOk="0">
                  <a:moveTo>
                    <a:pt x="10400" y="0"/>
                  </a:moveTo>
                  <a:cubicBezTo>
                    <a:pt x="8000" y="0"/>
                    <a:pt x="4800" y="1543"/>
                    <a:pt x="3200" y="3086"/>
                  </a:cubicBezTo>
                  <a:cubicBezTo>
                    <a:pt x="800" y="5400"/>
                    <a:pt x="0" y="7714"/>
                    <a:pt x="0" y="10800"/>
                  </a:cubicBezTo>
                  <a:cubicBezTo>
                    <a:pt x="0" y="13114"/>
                    <a:pt x="800" y="16200"/>
                    <a:pt x="3200" y="17743"/>
                  </a:cubicBezTo>
                  <a:cubicBezTo>
                    <a:pt x="7200" y="21600"/>
                    <a:pt x="14400" y="21600"/>
                    <a:pt x="18400" y="17743"/>
                  </a:cubicBezTo>
                  <a:cubicBezTo>
                    <a:pt x="20000" y="16200"/>
                    <a:pt x="21600" y="13114"/>
                    <a:pt x="21600" y="10800"/>
                  </a:cubicBezTo>
                  <a:cubicBezTo>
                    <a:pt x="21600" y="7714"/>
                    <a:pt x="20000" y="5400"/>
                    <a:pt x="18400" y="3086"/>
                  </a:cubicBezTo>
                  <a:cubicBezTo>
                    <a:pt x="16000" y="1543"/>
                    <a:pt x="13600" y="0"/>
                    <a:pt x="10400" y="0"/>
                  </a:cubicBezTo>
                  <a:close/>
                  <a:moveTo>
                    <a:pt x="16000" y="15429"/>
                  </a:moveTo>
                  <a:cubicBezTo>
                    <a:pt x="14400" y="16971"/>
                    <a:pt x="12800" y="17743"/>
                    <a:pt x="10400" y="17743"/>
                  </a:cubicBezTo>
                  <a:cubicBezTo>
                    <a:pt x="8800" y="17743"/>
                    <a:pt x="7200" y="16971"/>
                    <a:pt x="5600" y="15429"/>
                  </a:cubicBezTo>
                  <a:cubicBezTo>
                    <a:pt x="3200" y="13114"/>
                    <a:pt x="3200" y="8486"/>
                    <a:pt x="5600" y="6171"/>
                  </a:cubicBezTo>
                  <a:cubicBezTo>
                    <a:pt x="8000" y="3086"/>
                    <a:pt x="12800" y="3086"/>
                    <a:pt x="16000" y="6171"/>
                  </a:cubicBezTo>
                  <a:cubicBezTo>
                    <a:pt x="18400" y="8486"/>
                    <a:pt x="18400" y="13114"/>
                    <a:pt x="16000" y="15429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0" name="Oval 198"/>
            <p:cNvSpPr/>
            <p:nvPr/>
          </p:nvSpPr>
          <p:spPr>
            <a:xfrm>
              <a:off x="7193802" y="2071678"/>
              <a:ext cx="22718" cy="21455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1" name="Freeform 199"/>
            <p:cNvSpPr/>
            <p:nvPr/>
          </p:nvSpPr>
          <p:spPr>
            <a:xfrm>
              <a:off x="6936345" y="1886158"/>
              <a:ext cx="382400" cy="3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2793"/>
                  </a:moveTo>
                  <a:cubicBezTo>
                    <a:pt x="1688" y="2793"/>
                    <a:pt x="1688" y="2793"/>
                    <a:pt x="1688" y="2793"/>
                  </a:cubicBezTo>
                  <a:cubicBezTo>
                    <a:pt x="1181" y="2793"/>
                    <a:pt x="844" y="2421"/>
                    <a:pt x="844" y="1862"/>
                  </a:cubicBezTo>
                  <a:cubicBezTo>
                    <a:pt x="844" y="1303"/>
                    <a:pt x="1181" y="931"/>
                    <a:pt x="1688" y="931"/>
                  </a:cubicBezTo>
                  <a:cubicBezTo>
                    <a:pt x="21262" y="931"/>
                    <a:pt x="21262" y="931"/>
                    <a:pt x="21262" y="931"/>
                  </a:cubicBezTo>
                  <a:cubicBezTo>
                    <a:pt x="21431" y="931"/>
                    <a:pt x="21600" y="745"/>
                    <a:pt x="21600" y="559"/>
                  </a:cubicBezTo>
                  <a:cubicBezTo>
                    <a:pt x="21600" y="186"/>
                    <a:pt x="21431" y="0"/>
                    <a:pt x="21262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675" y="0"/>
                    <a:pt x="0" y="931"/>
                    <a:pt x="0" y="1862"/>
                  </a:cubicBezTo>
                  <a:cubicBezTo>
                    <a:pt x="0" y="20483"/>
                    <a:pt x="0" y="20483"/>
                    <a:pt x="0" y="20483"/>
                  </a:cubicBezTo>
                  <a:cubicBezTo>
                    <a:pt x="0" y="21041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41"/>
                    <a:pt x="21600" y="20483"/>
                  </a:cubicBezTo>
                  <a:cubicBezTo>
                    <a:pt x="21600" y="3910"/>
                    <a:pt x="21600" y="3910"/>
                    <a:pt x="21600" y="3910"/>
                  </a:cubicBezTo>
                  <a:cubicBezTo>
                    <a:pt x="21600" y="3352"/>
                    <a:pt x="21094" y="2793"/>
                    <a:pt x="20587" y="2793"/>
                  </a:cubicBezTo>
                  <a:close/>
                  <a:moveTo>
                    <a:pt x="20756" y="14524"/>
                  </a:moveTo>
                  <a:cubicBezTo>
                    <a:pt x="12825" y="14524"/>
                    <a:pt x="12825" y="14524"/>
                    <a:pt x="12825" y="14524"/>
                  </a:cubicBezTo>
                  <a:cubicBezTo>
                    <a:pt x="12825" y="9869"/>
                    <a:pt x="12825" y="9869"/>
                    <a:pt x="12825" y="9869"/>
                  </a:cubicBezTo>
                  <a:cubicBezTo>
                    <a:pt x="20756" y="9869"/>
                    <a:pt x="20756" y="9869"/>
                    <a:pt x="20756" y="9869"/>
                  </a:cubicBezTo>
                  <a:lnTo>
                    <a:pt x="20756" y="14524"/>
                  </a:lnTo>
                  <a:close/>
                  <a:moveTo>
                    <a:pt x="20756" y="9124"/>
                  </a:moveTo>
                  <a:cubicBezTo>
                    <a:pt x="13162" y="9124"/>
                    <a:pt x="13162" y="9124"/>
                    <a:pt x="13162" y="9124"/>
                  </a:cubicBezTo>
                  <a:cubicBezTo>
                    <a:pt x="12487" y="9124"/>
                    <a:pt x="12150" y="9497"/>
                    <a:pt x="12150" y="10241"/>
                  </a:cubicBezTo>
                  <a:cubicBezTo>
                    <a:pt x="12150" y="14338"/>
                    <a:pt x="12150" y="14338"/>
                    <a:pt x="12150" y="14338"/>
                  </a:cubicBezTo>
                  <a:cubicBezTo>
                    <a:pt x="12150" y="14897"/>
                    <a:pt x="12487" y="15455"/>
                    <a:pt x="13162" y="15455"/>
                  </a:cubicBezTo>
                  <a:cubicBezTo>
                    <a:pt x="20756" y="15455"/>
                    <a:pt x="20756" y="15455"/>
                    <a:pt x="20756" y="15455"/>
                  </a:cubicBezTo>
                  <a:cubicBezTo>
                    <a:pt x="20756" y="20855"/>
                    <a:pt x="20756" y="20855"/>
                    <a:pt x="20756" y="20855"/>
                  </a:cubicBezTo>
                  <a:cubicBezTo>
                    <a:pt x="844" y="20855"/>
                    <a:pt x="844" y="20855"/>
                    <a:pt x="844" y="20855"/>
                  </a:cubicBezTo>
                  <a:cubicBezTo>
                    <a:pt x="844" y="3352"/>
                    <a:pt x="844" y="3352"/>
                    <a:pt x="844" y="3352"/>
                  </a:cubicBezTo>
                  <a:cubicBezTo>
                    <a:pt x="1013" y="3538"/>
                    <a:pt x="1013" y="3538"/>
                    <a:pt x="1013" y="3538"/>
                  </a:cubicBezTo>
                  <a:cubicBezTo>
                    <a:pt x="1181" y="3724"/>
                    <a:pt x="1519" y="3724"/>
                    <a:pt x="1688" y="3724"/>
                  </a:cubicBezTo>
                  <a:cubicBezTo>
                    <a:pt x="8100" y="3724"/>
                    <a:pt x="8100" y="3724"/>
                    <a:pt x="8100" y="3724"/>
                  </a:cubicBezTo>
                  <a:cubicBezTo>
                    <a:pt x="8100" y="3724"/>
                    <a:pt x="8100" y="3724"/>
                    <a:pt x="8100" y="3724"/>
                  </a:cubicBezTo>
                  <a:cubicBezTo>
                    <a:pt x="20756" y="3724"/>
                    <a:pt x="20756" y="3724"/>
                    <a:pt x="20756" y="3724"/>
                  </a:cubicBezTo>
                  <a:lnTo>
                    <a:pt x="20756" y="9124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2" name="Freeform 200"/>
            <p:cNvSpPr/>
            <p:nvPr/>
          </p:nvSpPr>
          <p:spPr>
            <a:xfrm>
              <a:off x="6172810" y="1931592"/>
              <a:ext cx="381138" cy="25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8" y="0"/>
                  </a:moveTo>
                  <a:cubicBezTo>
                    <a:pt x="1012" y="0"/>
                    <a:pt x="1012" y="0"/>
                    <a:pt x="1012" y="0"/>
                  </a:cubicBezTo>
                  <a:cubicBezTo>
                    <a:pt x="506" y="0"/>
                    <a:pt x="0" y="753"/>
                    <a:pt x="0" y="1507"/>
                  </a:cubicBezTo>
                  <a:cubicBezTo>
                    <a:pt x="0" y="20093"/>
                    <a:pt x="0" y="20093"/>
                    <a:pt x="0" y="20093"/>
                  </a:cubicBezTo>
                  <a:cubicBezTo>
                    <a:pt x="0" y="21098"/>
                    <a:pt x="506" y="21600"/>
                    <a:pt x="1012" y="21600"/>
                  </a:cubicBezTo>
                  <a:cubicBezTo>
                    <a:pt x="20588" y="21600"/>
                    <a:pt x="20588" y="21600"/>
                    <a:pt x="20588" y="21600"/>
                  </a:cubicBezTo>
                  <a:cubicBezTo>
                    <a:pt x="21094" y="21600"/>
                    <a:pt x="21600" y="21098"/>
                    <a:pt x="21600" y="20093"/>
                  </a:cubicBezTo>
                  <a:cubicBezTo>
                    <a:pt x="21600" y="1507"/>
                    <a:pt x="21600" y="1507"/>
                    <a:pt x="21600" y="1507"/>
                  </a:cubicBezTo>
                  <a:cubicBezTo>
                    <a:pt x="21600" y="753"/>
                    <a:pt x="21094" y="0"/>
                    <a:pt x="20588" y="0"/>
                  </a:cubicBezTo>
                  <a:close/>
                  <a:moveTo>
                    <a:pt x="20756" y="20595"/>
                  </a:moveTo>
                  <a:cubicBezTo>
                    <a:pt x="844" y="20595"/>
                    <a:pt x="844" y="20595"/>
                    <a:pt x="844" y="20595"/>
                  </a:cubicBezTo>
                  <a:cubicBezTo>
                    <a:pt x="844" y="10549"/>
                    <a:pt x="844" y="10549"/>
                    <a:pt x="844" y="10549"/>
                  </a:cubicBezTo>
                  <a:cubicBezTo>
                    <a:pt x="20756" y="10549"/>
                    <a:pt x="20756" y="10549"/>
                    <a:pt x="20756" y="10549"/>
                  </a:cubicBezTo>
                  <a:lnTo>
                    <a:pt x="20756" y="20595"/>
                  </a:lnTo>
                  <a:close/>
                  <a:moveTo>
                    <a:pt x="20756" y="9293"/>
                  </a:moveTo>
                  <a:cubicBezTo>
                    <a:pt x="844" y="9293"/>
                    <a:pt x="844" y="9293"/>
                    <a:pt x="844" y="9293"/>
                  </a:cubicBezTo>
                  <a:cubicBezTo>
                    <a:pt x="844" y="5023"/>
                    <a:pt x="844" y="5023"/>
                    <a:pt x="844" y="5023"/>
                  </a:cubicBezTo>
                  <a:cubicBezTo>
                    <a:pt x="20756" y="5023"/>
                    <a:pt x="20756" y="5023"/>
                    <a:pt x="20756" y="5023"/>
                  </a:cubicBezTo>
                  <a:lnTo>
                    <a:pt x="20756" y="9293"/>
                  </a:lnTo>
                  <a:close/>
                  <a:moveTo>
                    <a:pt x="20756" y="3767"/>
                  </a:moveTo>
                  <a:cubicBezTo>
                    <a:pt x="844" y="3767"/>
                    <a:pt x="844" y="3767"/>
                    <a:pt x="844" y="3767"/>
                  </a:cubicBezTo>
                  <a:cubicBezTo>
                    <a:pt x="844" y="1256"/>
                    <a:pt x="844" y="1256"/>
                    <a:pt x="844" y="1256"/>
                  </a:cubicBezTo>
                  <a:cubicBezTo>
                    <a:pt x="20756" y="1256"/>
                    <a:pt x="20756" y="1256"/>
                    <a:pt x="20756" y="1256"/>
                  </a:cubicBezTo>
                  <a:lnTo>
                    <a:pt x="20756" y="3767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3" name="Freeform 201"/>
            <p:cNvSpPr/>
            <p:nvPr/>
          </p:nvSpPr>
          <p:spPr>
            <a:xfrm>
              <a:off x="6216980" y="2130993"/>
              <a:ext cx="146397" cy="1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2" y="21600"/>
                  </a:moveTo>
                  <a:cubicBezTo>
                    <a:pt x="20718" y="21600"/>
                    <a:pt x="20718" y="21600"/>
                    <a:pt x="20718" y="21600"/>
                  </a:cubicBezTo>
                  <a:cubicBezTo>
                    <a:pt x="21159" y="21600"/>
                    <a:pt x="21600" y="16200"/>
                    <a:pt x="21600" y="10800"/>
                  </a:cubicBezTo>
                  <a:cubicBezTo>
                    <a:pt x="21600" y="5400"/>
                    <a:pt x="21159" y="0"/>
                    <a:pt x="20718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441" y="0"/>
                    <a:pt x="0" y="5400"/>
                    <a:pt x="0" y="10800"/>
                  </a:cubicBezTo>
                  <a:cubicBezTo>
                    <a:pt x="0" y="16200"/>
                    <a:pt x="441" y="21600"/>
                    <a:pt x="882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4" name="Freeform 202"/>
            <p:cNvSpPr/>
            <p:nvPr/>
          </p:nvSpPr>
          <p:spPr>
            <a:xfrm>
              <a:off x="6474437" y="2130993"/>
              <a:ext cx="35338" cy="1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21600"/>
                  </a:moveTo>
                  <a:cubicBezTo>
                    <a:pt x="18000" y="21600"/>
                    <a:pt x="18000" y="21600"/>
                    <a:pt x="18000" y="21600"/>
                  </a:cubicBezTo>
                  <a:cubicBezTo>
                    <a:pt x="19800" y="21600"/>
                    <a:pt x="21600" y="16200"/>
                    <a:pt x="21600" y="10800"/>
                  </a:cubicBezTo>
                  <a:cubicBezTo>
                    <a:pt x="21600" y="5400"/>
                    <a:pt x="19800" y="0"/>
                    <a:pt x="18000" y="0"/>
                  </a:cubicBezTo>
                  <a:cubicBezTo>
                    <a:pt x="3600" y="0"/>
                    <a:pt x="3600" y="0"/>
                    <a:pt x="3600" y="0"/>
                  </a:cubicBezTo>
                  <a:cubicBezTo>
                    <a:pt x="1800" y="0"/>
                    <a:pt x="0" y="5400"/>
                    <a:pt x="0" y="10800"/>
                  </a:cubicBezTo>
                  <a:cubicBezTo>
                    <a:pt x="0" y="16200"/>
                    <a:pt x="1800" y="21600"/>
                    <a:pt x="3600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5" name="Freeform 203"/>
            <p:cNvSpPr/>
            <p:nvPr/>
          </p:nvSpPr>
          <p:spPr>
            <a:xfrm>
              <a:off x="5408013" y="1964405"/>
              <a:ext cx="382400" cy="19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0"/>
                  </a:moveTo>
                  <a:cubicBezTo>
                    <a:pt x="1013" y="0"/>
                    <a:pt x="1013" y="0"/>
                    <a:pt x="1013" y="0"/>
                  </a:cubicBezTo>
                  <a:cubicBezTo>
                    <a:pt x="506" y="0"/>
                    <a:pt x="0" y="1012"/>
                    <a:pt x="0" y="2025"/>
                  </a:cubicBezTo>
                  <a:cubicBezTo>
                    <a:pt x="0" y="19575"/>
                    <a:pt x="0" y="19575"/>
                    <a:pt x="0" y="19575"/>
                  </a:cubicBezTo>
                  <a:cubicBezTo>
                    <a:pt x="0" y="20588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0588"/>
                    <a:pt x="21600" y="19575"/>
                  </a:cubicBezTo>
                  <a:cubicBezTo>
                    <a:pt x="21600" y="2025"/>
                    <a:pt x="21600" y="2025"/>
                    <a:pt x="21600" y="2025"/>
                  </a:cubicBezTo>
                  <a:cubicBezTo>
                    <a:pt x="21600" y="1012"/>
                    <a:pt x="21094" y="0"/>
                    <a:pt x="20587" y="0"/>
                  </a:cubicBezTo>
                  <a:close/>
                  <a:moveTo>
                    <a:pt x="20756" y="20250"/>
                  </a:moveTo>
                  <a:cubicBezTo>
                    <a:pt x="844" y="20250"/>
                    <a:pt x="844" y="20250"/>
                    <a:pt x="844" y="20250"/>
                  </a:cubicBezTo>
                  <a:cubicBezTo>
                    <a:pt x="844" y="1688"/>
                    <a:pt x="844" y="1688"/>
                    <a:pt x="844" y="1688"/>
                  </a:cubicBezTo>
                  <a:cubicBezTo>
                    <a:pt x="20756" y="1688"/>
                    <a:pt x="20756" y="1688"/>
                    <a:pt x="20756" y="1688"/>
                  </a:cubicBezTo>
                  <a:lnTo>
                    <a:pt x="20756" y="20250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6" name="Freeform 204"/>
            <p:cNvSpPr/>
            <p:nvPr/>
          </p:nvSpPr>
          <p:spPr>
            <a:xfrm>
              <a:off x="5548097" y="2008576"/>
              <a:ext cx="102227" cy="10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518" y="21600"/>
                    <a:pt x="21600" y="17153"/>
                    <a:pt x="21600" y="10800"/>
                  </a:cubicBezTo>
                  <a:cubicBezTo>
                    <a:pt x="21600" y="5082"/>
                    <a:pt x="16518" y="0"/>
                    <a:pt x="10800" y="0"/>
                  </a:cubicBezTo>
                  <a:cubicBezTo>
                    <a:pt x="5082" y="0"/>
                    <a:pt x="0" y="5082"/>
                    <a:pt x="0" y="10800"/>
                  </a:cubicBezTo>
                  <a:cubicBezTo>
                    <a:pt x="0" y="17153"/>
                    <a:pt x="5082" y="21600"/>
                    <a:pt x="10800" y="21600"/>
                  </a:cubicBezTo>
                  <a:close/>
                  <a:moveTo>
                    <a:pt x="10800" y="3176"/>
                  </a:moveTo>
                  <a:cubicBezTo>
                    <a:pt x="15247" y="3176"/>
                    <a:pt x="19059" y="6353"/>
                    <a:pt x="19059" y="10800"/>
                  </a:cubicBezTo>
                  <a:cubicBezTo>
                    <a:pt x="19059" y="15247"/>
                    <a:pt x="15247" y="19059"/>
                    <a:pt x="10800" y="19059"/>
                  </a:cubicBezTo>
                  <a:cubicBezTo>
                    <a:pt x="6353" y="19059"/>
                    <a:pt x="2541" y="15247"/>
                    <a:pt x="2541" y="10800"/>
                  </a:cubicBezTo>
                  <a:cubicBezTo>
                    <a:pt x="2541" y="6353"/>
                    <a:pt x="6353" y="3176"/>
                    <a:pt x="10800" y="3176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7" name="Freeform 206"/>
            <p:cNvSpPr/>
            <p:nvPr/>
          </p:nvSpPr>
          <p:spPr>
            <a:xfrm>
              <a:off x="4773204" y="1868489"/>
              <a:ext cx="124943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019"/>
                  </a:moveTo>
                  <a:cubicBezTo>
                    <a:pt x="21600" y="14344"/>
                    <a:pt x="21086" y="13500"/>
                    <a:pt x="19029" y="12994"/>
                  </a:cubicBezTo>
                  <a:cubicBezTo>
                    <a:pt x="4114" y="8100"/>
                    <a:pt x="4114" y="8100"/>
                    <a:pt x="4114" y="8100"/>
                  </a:cubicBezTo>
                  <a:cubicBezTo>
                    <a:pt x="3086" y="7594"/>
                    <a:pt x="2057" y="7088"/>
                    <a:pt x="2057" y="6581"/>
                  </a:cubicBezTo>
                  <a:cubicBezTo>
                    <a:pt x="2057" y="5400"/>
                    <a:pt x="5143" y="4388"/>
                    <a:pt x="8743" y="4388"/>
                  </a:cubicBezTo>
                  <a:cubicBezTo>
                    <a:pt x="20571" y="4388"/>
                    <a:pt x="20571" y="4388"/>
                    <a:pt x="20571" y="4388"/>
                  </a:cubicBezTo>
                  <a:cubicBezTo>
                    <a:pt x="21086" y="4388"/>
                    <a:pt x="21600" y="4219"/>
                    <a:pt x="21600" y="4050"/>
                  </a:cubicBezTo>
                  <a:cubicBezTo>
                    <a:pt x="21600" y="3881"/>
                    <a:pt x="21086" y="3713"/>
                    <a:pt x="20571" y="3713"/>
                  </a:cubicBezTo>
                  <a:cubicBezTo>
                    <a:pt x="11829" y="3713"/>
                    <a:pt x="11829" y="3713"/>
                    <a:pt x="11829" y="3713"/>
                  </a:cubicBezTo>
                  <a:cubicBezTo>
                    <a:pt x="11829" y="338"/>
                    <a:pt x="11829" y="338"/>
                    <a:pt x="11829" y="338"/>
                  </a:cubicBezTo>
                  <a:cubicBezTo>
                    <a:pt x="11829" y="169"/>
                    <a:pt x="11314" y="0"/>
                    <a:pt x="10800" y="0"/>
                  </a:cubicBezTo>
                  <a:cubicBezTo>
                    <a:pt x="10286" y="0"/>
                    <a:pt x="9771" y="169"/>
                    <a:pt x="9771" y="338"/>
                  </a:cubicBezTo>
                  <a:cubicBezTo>
                    <a:pt x="9771" y="3713"/>
                    <a:pt x="9771" y="3713"/>
                    <a:pt x="9771" y="3713"/>
                  </a:cubicBezTo>
                  <a:cubicBezTo>
                    <a:pt x="8743" y="3713"/>
                    <a:pt x="8743" y="3713"/>
                    <a:pt x="8743" y="3713"/>
                  </a:cubicBezTo>
                  <a:cubicBezTo>
                    <a:pt x="3600" y="3713"/>
                    <a:pt x="0" y="4894"/>
                    <a:pt x="0" y="6581"/>
                  </a:cubicBezTo>
                  <a:cubicBezTo>
                    <a:pt x="0" y="7256"/>
                    <a:pt x="514" y="8100"/>
                    <a:pt x="2571" y="8606"/>
                  </a:cubicBezTo>
                  <a:cubicBezTo>
                    <a:pt x="17486" y="13500"/>
                    <a:pt x="17486" y="13500"/>
                    <a:pt x="17486" y="13500"/>
                  </a:cubicBezTo>
                  <a:cubicBezTo>
                    <a:pt x="18514" y="14006"/>
                    <a:pt x="19543" y="14512"/>
                    <a:pt x="19543" y="15019"/>
                  </a:cubicBezTo>
                  <a:cubicBezTo>
                    <a:pt x="19543" y="16200"/>
                    <a:pt x="16457" y="17212"/>
                    <a:pt x="12857" y="17212"/>
                  </a:cubicBezTo>
                  <a:cubicBezTo>
                    <a:pt x="1029" y="17212"/>
                    <a:pt x="1029" y="17212"/>
                    <a:pt x="1029" y="17212"/>
                  </a:cubicBezTo>
                  <a:cubicBezTo>
                    <a:pt x="514" y="17212"/>
                    <a:pt x="0" y="17381"/>
                    <a:pt x="0" y="17550"/>
                  </a:cubicBezTo>
                  <a:cubicBezTo>
                    <a:pt x="0" y="17719"/>
                    <a:pt x="514" y="17887"/>
                    <a:pt x="1029" y="17887"/>
                  </a:cubicBezTo>
                  <a:cubicBezTo>
                    <a:pt x="9771" y="17887"/>
                    <a:pt x="9771" y="17887"/>
                    <a:pt x="9771" y="17887"/>
                  </a:cubicBezTo>
                  <a:cubicBezTo>
                    <a:pt x="9771" y="21262"/>
                    <a:pt x="9771" y="21262"/>
                    <a:pt x="9771" y="21262"/>
                  </a:cubicBezTo>
                  <a:cubicBezTo>
                    <a:pt x="9771" y="21431"/>
                    <a:pt x="10286" y="21600"/>
                    <a:pt x="10800" y="21600"/>
                  </a:cubicBezTo>
                  <a:cubicBezTo>
                    <a:pt x="11314" y="21600"/>
                    <a:pt x="11829" y="21431"/>
                    <a:pt x="11829" y="21262"/>
                  </a:cubicBezTo>
                  <a:cubicBezTo>
                    <a:pt x="11829" y="17887"/>
                    <a:pt x="11829" y="17887"/>
                    <a:pt x="11829" y="17887"/>
                  </a:cubicBezTo>
                  <a:cubicBezTo>
                    <a:pt x="12857" y="17887"/>
                    <a:pt x="12857" y="17887"/>
                    <a:pt x="12857" y="17887"/>
                  </a:cubicBezTo>
                  <a:cubicBezTo>
                    <a:pt x="18000" y="17887"/>
                    <a:pt x="21600" y="16706"/>
                    <a:pt x="21600" y="15019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8" name="Freeform 207"/>
            <p:cNvSpPr/>
            <p:nvPr/>
          </p:nvSpPr>
          <p:spPr>
            <a:xfrm>
              <a:off x="3892299" y="1868489"/>
              <a:ext cx="358421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" y="13669"/>
                  </a:moveTo>
                  <a:cubicBezTo>
                    <a:pt x="3060" y="13669"/>
                    <a:pt x="3060" y="13669"/>
                    <a:pt x="3060" y="13669"/>
                  </a:cubicBezTo>
                  <a:cubicBezTo>
                    <a:pt x="3060" y="13837"/>
                    <a:pt x="3060" y="13837"/>
                    <a:pt x="3060" y="13837"/>
                  </a:cubicBezTo>
                  <a:cubicBezTo>
                    <a:pt x="4500" y="18394"/>
                    <a:pt x="9000" y="21600"/>
                    <a:pt x="14040" y="21600"/>
                  </a:cubicBezTo>
                  <a:cubicBezTo>
                    <a:pt x="16740" y="21600"/>
                    <a:pt x="19260" y="20756"/>
                    <a:pt x="21240" y="19237"/>
                  </a:cubicBezTo>
                  <a:cubicBezTo>
                    <a:pt x="21420" y="19069"/>
                    <a:pt x="21420" y="19069"/>
                    <a:pt x="21420" y="19069"/>
                  </a:cubicBezTo>
                  <a:cubicBezTo>
                    <a:pt x="21600" y="19069"/>
                    <a:pt x="21600" y="18900"/>
                    <a:pt x="21600" y="18731"/>
                  </a:cubicBezTo>
                  <a:cubicBezTo>
                    <a:pt x="21600" y="18562"/>
                    <a:pt x="21240" y="18225"/>
                    <a:pt x="21060" y="18562"/>
                  </a:cubicBezTo>
                  <a:cubicBezTo>
                    <a:pt x="21060" y="18562"/>
                    <a:pt x="21060" y="18562"/>
                    <a:pt x="21060" y="18562"/>
                  </a:cubicBezTo>
                  <a:cubicBezTo>
                    <a:pt x="20160" y="19237"/>
                    <a:pt x="19260" y="19744"/>
                    <a:pt x="18180" y="20081"/>
                  </a:cubicBezTo>
                  <a:cubicBezTo>
                    <a:pt x="15660" y="21094"/>
                    <a:pt x="12600" y="21094"/>
                    <a:pt x="9900" y="20081"/>
                  </a:cubicBezTo>
                  <a:cubicBezTo>
                    <a:pt x="8640" y="19575"/>
                    <a:pt x="7560" y="18900"/>
                    <a:pt x="6480" y="17887"/>
                  </a:cubicBezTo>
                  <a:cubicBezTo>
                    <a:pt x="5580" y="17044"/>
                    <a:pt x="4860" y="15862"/>
                    <a:pt x="4320" y="14681"/>
                  </a:cubicBezTo>
                  <a:cubicBezTo>
                    <a:pt x="4140" y="14512"/>
                    <a:pt x="3960" y="14344"/>
                    <a:pt x="3960" y="14006"/>
                  </a:cubicBezTo>
                  <a:cubicBezTo>
                    <a:pt x="3780" y="13669"/>
                    <a:pt x="3780" y="13669"/>
                    <a:pt x="3780" y="13669"/>
                  </a:cubicBezTo>
                  <a:cubicBezTo>
                    <a:pt x="16380" y="13669"/>
                    <a:pt x="16380" y="13669"/>
                    <a:pt x="16380" y="13669"/>
                  </a:cubicBezTo>
                  <a:cubicBezTo>
                    <a:pt x="16560" y="13669"/>
                    <a:pt x="16740" y="13500"/>
                    <a:pt x="16740" y="13331"/>
                  </a:cubicBezTo>
                  <a:cubicBezTo>
                    <a:pt x="16740" y="13162"/>
                    <a:pt x="16560" y="12994"/>
                    <a:pt x="16380" y="12994"/>
                  </a:cubicBezTo>
                  <a:cubicBezTo>
                    <a:pt x="3600" y="12994"/>
                    <a:pt x="3600" y="12994"/>
                    <a:pt x="3600" y="12994"/>
                  </a:cubicBezTo>
                  <a:cubicBezTo>
                    <a:pt x="3600" y="12825"/>
                    <a:pt x="3600" y="12825"/>
                    <a:pt x="3600" y="12825"/>
                  </a:cubicBezTo>
                  <a:cubicBezTo>
                    <a:pt x="3420" y="12150"/>
                    <a:pt x="3420" y="11475"/>
                    <a:pt x="3420" y="10800"/>
                  </a:cubicBezTo>
                  <a:cubicBezTo>
                    <a:pt x="3420" y="10631"/>
                    <a:pt x="3420" y="10462"/>
                    <a:pt x="3420" y="10125"/>
                  </a:cubicBezTo>
                  <a:cubicBezTo>
                    <a:pt x="3420" y="9956"/>
                    <a:pt x="3420" y="9956"/>
                    <a:pt x="3420" y="9956"/>
                  </a:cubicBezTo>
                  <a:cubicBezTo>
                    <a:pt x="17640" y="9956"/>
                    <a:pt x="17640" y="9956"/>
                    <a:pt x="17640" y="9956"/>
                  </a:cubicBezTo>
                  <a:cubicBezTo>
                    <a:pt x="17820" y="9956"/>
                    <a:pt x="18000" y="9787"/>
                    <a:pt x="18000" y="9619"/>
                  </a:cubicBezTo>
                  <a:cubicBezTo>
                    <a:pt x="18000" y="9450"/>
                    <a:pt x="17820" y="9281"/>
                    <a:pt x="17640" y="9281"/>
                  </a:cubicBezTo>
                  <a:cubicBezTo>
                    <a:pt x="3600" y="9281"/>
                    <a:pt x="3600" y="9281"/>
                    <a:pt x="3600" y="9281"/>
                  </a:cubicBezTo>
                  <a:cubicBezTo>
                    <a:pt x="3600" y="8944"/>
                    <a:pt x="3600" y="8944"/>
                    <a:pt x="3600" y="8944"/>
                  </a:cubicBezTo>
                  <a:cubicBezTo>
                    <a:pt x="3780" y="8269"/>
                    <a:pt x="3960" y="7594"/>
                    <a:pt x="4320" y="6919"/>
                  </a:cubicBezTo>
                  <a:cubicBezTo>
                    <a:pt x="4860" y="5737"/>
                    <a:pt x="5580" y="4725"/>
                    <a:pt x="6480" y="3713"/>
                  </a:cubicBezTo>
                  <a:cubicBezTo>
                    <a:pt x="7560" y="2869"/>
                    <a:pt x="8640" y="2025"/>
                    <a:pt x="9900" y="1519"/>
                  </a:cubicBezTo>
                  <a:cubicBezTo>
                    <a:pt x="12600" y="506"/>
                    <a:pt x="15660" y="506"/>
                    <a:pt x="18180" y="1519"/>
                  </a:cubicBezTo>
                  <a:cubicBezTo>
                    <a:pt x="19260" y="2025"/>
                    <a:pt x="20160" y="2531"/>
                    <a:pt x="20880" y="3206"/>
                  </a:cubicBezTo>
                  <a:cubicBezTo>
                    <a:pt x="21060" y="3206"/>
                    <a:pt x="21060" y="3206"/>
                    <a:pt x="21060" y="3206"/>
                  </a:cubicBezTo>
                  <a:cubicBezTo>
                    <a:pt x="21060" y="3206"/>
                    <a:pt x="21240" y="3206"/>
                    <a:pt x="21240" y="3206"/>
                  </a:cubicBezTo>
                  <a:cubicBezTo>
                    <a:pt x="21420" y="3206"/>
                    <a:pt x="21600" y="3038"/>
                    <a:pt x="21600" y="2869"/>
                  </a:cubicBezTo>
                  <a:cubicBezTo>
                    <a:pt x="21600" y="2700"/>
                    <a:pt x="21600" y="2700"/>
                    <a:pt x="21420" y="2531"/>
                  </a:cubicBezTo>
                  <a:cubicBezTo>
                    <a:pt x="21240" y="2363"/>
                    <a:pt x="21240" y="2363"/>
                    <a:pt x="21240" y="2363"/>
                  </a:cubicBezTo>
                  <a:cubicBezTo>
                    <a:pt x="19260" y="844"/>
                    <a:pt x="16740" y="0"/>
                    <a:pt x="14040" y="0"/>
                  </a:cubicBezTo>
                  <a:cubicBezTo>
                    <a:pt x="8460" y="0"/>
                    <a:pt x="3780" y="3881"/>
                    <a:pt x="2700" y="8944"/>
                  </a:cubicBezTo>
                  <a:cubicBezTo>
                    <a:pt x="2700" y="9281"/>
                    <a:pt x="2700" y="9281"/>
                    <a:pt x="2700" y="9281"/>
                  </a:cubicBezTo>
                  <a:cubicBezTo>
                    <a:pt x="360" y="9281"/>
                    <a:pt x="360" y="9281"/>
                    <a:pt x="360" y="9281"/>
                  </a:cubicBezTo>
                  <a:cubicBezTo>
                    <a:pt x="180" y="9281"/>
                    <a:pt x="0" y="9450"/>
                    <a:pt x="0" y="9619"/>
                  </a:cubicBezTo>
                  <a:cubicBezTo>
                    <a:pt x="0" y="9787"/>
                    <a:pt x="180" y="9956"/>
                    <a:pt x="360" y="9956"/>
                  </a:cubicBezTo>
                  <a:cubicBezTo>
                    <a:pt x="2700" y="9956"/>
                    <a:pt x="2700" y="9956"/>
                    <a:pt x="2700" y="9956"/>
                  </a:cubicBezTo>
                  <a:cubicBezTo>
                    <a:pt x="2520" y="10294"/>
                    <a:pt x="2520" y="10294"/>
                    <a:pt x="2520" y="10294"/>
                  </a:cubicBezTo>
                  <a:cubicBezTo>
                    <a:pt x="2520" y="10462"/>
                    <a:pt x="2520" y="10631"/>
                    <a:pt x="2520" y="10800"/>
                  </a:cubicBezTo>
                  <a:cubicBezTo>
                    <a:pt x="2520" y="11475"/>
                    <a:pt x="2700" y="12150"/>
                    <a:pt x="2700" y="12656"/>
                  </a:cubicBezTo>
                  <a:cubicBezTo>
                    <a:pt x="2880" y="12994"/>
                    <a:pt x="2880" y="12994"/>
                    <a:pt x="2880" y="12994"/>
                  </a:cubicBezTo>
                  <a:cubicBezTo>
                    <a:pt x="360" y="12994"/>
                    <a:pt x="360" y="12994"/>
                    <a:pt x="360" y="12994"/>
                  </a:cubicBezTo>
                  <a:cubicBezTo>
                    <a:pt x="180" y="12994"/>
                    <a:pt x="0" y="13162"/>
                    <a:pt x="0" y="13331"/>
                  </a:cubicBezTo>
                  <a:cubicBezTo>
                    <a:pt x="0" y="13500"/>
                    <a:pt x="180" y="13669"/>
                    <a:pt x="360" y="13669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49" name="Freeform 208"/>
            <p:cNvSpPr/>
            <p:nvPr/>
          </p:nvSpPr>
          <p:spPr>
            <a:xfrm>
              <a:off x="3164099" y="1868489"/>
              <a:ext cx="286485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0" y="17381"/>
                  </a:moveTo>
                  <a:cubicBezTo>
                    <a:pt x="11250" y="17381"/>
                    <a:pt x="11250" y="17381"/>
                    <a:pt x="11250" y="17381"/>
                  </a:cubicBezTo>
                  <a:cubicBezTo>
                    <a:pt x="11250" y="14344"/>
                    <a:pt x="11250" y="14344"/>
                    <a:pt x="11250" y="14344"/>
                  </a:cubicBezTo>
                  <a:cubicBezTo>
                    <a:pt x="16650" y="14344"/>
                    <a:pt x="16650" y="14344"/>
                    <a:pt x="16650" y="14344"/>
                  </a:cubicBezTo>
                  <a:cubicBezTo>
                    <a:pt x="17100" y="14344"/>
                    <a:pt x="17325" y="14175"/>
                    <a:pt x="17325" y="14006"/>
                  </a:cubicBezTo>
                  <a:cubicBezTo>
                    <a:pt x="17325" y="13669"/>
                    <a:pt x="17100" y="13500"/>
                    <a:pt x="16650" y="13500"/>
                  </a:cubicBezTo>
                  <a:cubicBezTo>
                    <a:pt x="11475" y="13500"/>
                    <a:pt x="11475" y="13500"/>
                    <a:pt x="11475" y="13500"/>
                  </a:cubicBezTo>
                  <a:cubicBezTo>
                    <a:pt x="21600" y="675"/>
                    <a:pt x="21600" y="675"/>
                    <a:pt x="21600" y="675"/>
                  </a:cubicBezTo>
                  <a:cubicBezTo>
                    <a:pt x="21600" y="506"/>
                    <a:pt x="21600" y="506"/>
                    <a:pt x="21600" y="506"/>
                  </a:cubicBezTo>
                  <a:cubicBezTo>
                    <a:pt x="21600" y="169"/>
                    <a:pt x="21375" y="0"/>
                    <a:pt x="21150" y="0"/>
                  </a:cubicBezTo>
                  <a:cubicBezTo>
                    <a:pt x="20925" y="0"/>
                    <a:pt x="20700" y="169"/>
                    <a:pt x="20700" y="338"/>
                  </a:cubicBezTo>
                  <a:cubicBezTo>
                    <a:pt x="10800" y="12994"/>
                    <a:pt x="10800" y="12994"/>
                    <a:pt x="10800" y="12994"/>
                  </a:cubicBezTo>
                  <a:cubicBezTo>
                    <a:pt x="900" y="338"/>
                    <a:pt x="900" y="338"/>
                    <a:pt x="900" y="338"/>
                  </a:cubicBezTo>
                  <a:cubicBezTo>
                    <a:pt x="900" y="169"/>
                    <a:pt x="675" y="0"/>
                    <a:pt x="450" y="0"/>
                  </a:cubicBezTo>
                  <a:cubicBezTo>
                    <a:pt x="225" y="0"/>
                    <a:pt x="0" y="169"/>
                    <a:pt x="0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0125" y="13500"/>
                    <a:pt x="10125" y="13500"/>
                    <a:pt x="10125" y="13500"/>
                  </a:cubicBezTo>
                  <a:cubicBezTo>
                    <a:pt x="4950" y="13500"/>
                    <a:pt x="4950" y="13500"/>
                    <a:pt x="4950" y="13500"/>
                  </a:cubicBezTo>
                  <a:cubicBezTo>
                    <a:pt x="4500" y="13500"/>
                    <a:pt x="4275" y="13669"/>
                    <a:pt x="4275" y="14006"/>
                  </a:cubicBezTo>
                  <a:cubicBezTo>
                    <a:pt x="4275" y="14175"/>
                    <a:pt x="4500" y="14344"/>
                    <a:pt x="4950" y="14344"/>
                  </a:cubicBezTo>
                  <a:cubicBezTo>
                    <a:pt x="10350" y="14344"/>
                    <a:pt x="10350" y="14344"/>
                    <a:pt x="10350" y="14344"/>
                  </a:cubicBezTo>
                  <a:cubicBezTo>
                    <a:pt x="10350" y="17381"/>
                    <a:pt x="10350" y="17381"/>
                    <a:pt x="10350" y="17381"/>
                  </a:cubicBezTo>
                  <a:cubicBezTo>
                    <a:pt x="4950" y="17381"/>
                    <a:pt x="4950" y="17381"/>
                    <a:pt x="4950" y="17381"/>
                  </a:cubicBezTo>
                  <a:cubicBezTo>
                    <a:pt x="4500" y="17381"/>
                    <a:pt x="4275" y="17550"/>
                    <a:pt x="4275" y="17719"/>
                  </a:cubicBezTo>
                  <a:cubicBezTo>
                    <a:pt x="4275" y="18056"/>
                    <a:pt x="4500" y="18225"/>
                    <a:pt x="4950" y="18225"/>
                  </a:cubicBezTo>
                  <a:cubicBezTo>
                    <a:pt x="10350" y="18225"/>
                    <a:pt x="10350" y="18225"/>
                    <a:pt x="10350" y="18225"/>
                  </a:cubicBezTo>
                  <a:cubicBezTo>
                    <a:pt x="10350" y="21262"/>
                    <a:pt x="10350" y="21262"/>
                    <a:pt x="10350" y="21262"/>
                  </a:cubicBezTo>
                  <a:cubicBezTo>
                    <a:pt x="10350" y="21431"/>
                    <a:pt x="10575" y="21600"/>
                    <a:pt x="10800" y="21600"/>
                  </a:cubicBezTo>
                  <a:cubicBezTo>
                    <a:pt x="11025" y="21600"/>
                    <a:pt x="11250" y="21431"/>
                    <a:pt x="11250" y="21262"/>
                  </a:cubicBezTo>
                  <a:cubicBezTo>
                    <a:pt x="11250" y="18225"/>
                    <a:pt x="11250" y="18225"/>
                    <a:pt x="11250" y="18225"/>
                  </a:cubicBezTo>
                  <a:cubicBezTo>
                    <a:pt x="16650" y="18225"/>
                    <a:pt x="16650" y="18225"/>
                    <a:pt x="16650" y="18225"/>
                  </a:cubicBezTo>
                  <a:cubicBezTo>
                    <a:pt x="17100" y="18225"/>
                    <a:pt x="17325" y="18056"/>
                    <a:pt x="17325" y="17719"/>
                  </a:cubicBezTo>
                  <a:cubicBezTo>
                    <a:pt x="17325" y="17550"/>
                    <a:pt x="17100" y="17381"/>
                    <a:pt x="16650" y="17381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0" name="Freeform 209"/>
            <p:cNvSpPr/>
            <p:nvPr/>
          </p:nvSpPr>
          <p:spPr>
            <a:xfrm>
              <a:off x="2403087" y="1868489"/>
              <a:ext cx="280174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09" y="0"/>
                  </a:moveTo>
                  <a:cubicBezTo>
                    <a:pt x="3906" y="0"/>
                    <a:pt x="3906" y="0"/>
                    <a:pt x="3906" y="0"/>
                  </a:cubicBezTo>
                  <a:cubicBezTo>
                    <a:pt x="3677" y="0"/>
                    <a:pt x="3447" y="169"/>
                    <a:pt x="3447" y="506"/>
                  </a:cubicBezTo>
                  <a:cubicBezTo>
                    <a:pt x="3447" y="12487"/>
                    <a:pt x="3447" y="12487"/>
                    <a:pt x="3447" y="12487"/>
                  </a:cubicBezTo>
                  <a:cubicBezTo>
                    <a:pt x="689" y="12487"/>
                    <a:pt x="689" y="12487"/>
                    <a:pt x="689" y="12487"/>
                  </a:cubicBezTo>
                  <a:cubicBezTo>
                    <a:pt x="230" y="12487"/>
                    <a:pt x="0" y="12656"/>
                    <a:pt x="0" y="12994"/>
                  </a:cubicBezTo>
                  <a:cubicBezTo>
                    <a:pt x="0" y="13162"/>
                    <a:pt x="230" y="13331"/>
                    <a:pt x="689" y="13331"/>
                  </a:cubicBezTo>
                  <a:cubicBezTo>
                    <a:pt x="3447" y="13331"/>
                    <a:pt x="3447" y="13331"/>
                    <a:pt x="3447" y="13331"/>
                  </a:cubicBezTo>
                  <a:cubicBezTo>
                    <a:pt x="3447" y="17381"/>
                    <a:pt x="3447" y="17381"/>
                    <a:pt x="3447" y="17381"/>
                  </a:cubicBezTo>
                  <a:cubicBezTo>
                    <a:pt x="689" y="17381"/>
                    <a:pt x="689" y="17381"/>
                    <a:pt x="689" y="17381"/>
                  </a:cubicBezTo>
                  <a:cubicBezTo>
                    <a:pt x="230" y="17381"/>
                    <a:pt x="0" y="17550"/>
                    <a:pt x="0" y="17719"/>
                  </a:cubicBezTo>
                  <a:cubicBezTo>
                    <a:pt x="0" y="17887"/>
                    <a:pt x="230" y="18056"/>
                    <a:pt x="689" y="18056"/>
                  </a:cubicBezTo>
                  <a:cubicBezTo>
                    <a:pt x="3447" y="18056"/>
                    <a:pt x="3447" y="18056"/>
                    <a:pt x="3447" y="18056"/>
                  </a:cubicBezTo>
                  <a:cubicBezTo>
                    <a:pt x="3447" y="21262"/>
                    <a:pt x="3447" y="21262"/>
                    <a:pt x="3447" y="21262"/>
                  </a:cubicBezTo>
                  <a:cubicBezTo>
                    <a:pt x="3447" y="21431"/>
                    <a:pt x="3677" y="21600"/>
                    <a:pt x="3906" y="21600"/>
                  </a:cubicBezTo>
                  <a:cubicBezTo>
                    <a:pt x="4366" y="21600"/>
                    <a:pt x="4596" y="21431"/>
                    <a:pt x="4596" y="21262"/>
                  </a:cubicBezTo>
                  <a:cubicBezTo>
                    <a:pt x="4596" y="18056"/>
                    <a:pt x="4596" y="18056"/>
                    <a:pt x="4596" y="18056"/>
                  </a:cubicBezTo>
                  <a:cubicBezTo>
                    <a:pt x="15855" y="18056"/>
                    <a:pt x="15855" y="18056"/>
                    <a:pt x="15855" y="18056"/>
                  </a:cubicBezTo>
                  <a:cubicBezTo>
                    <a:pt x="16085" y="18056"/>
                    <a:pt x="16545" y="17887"/>
                    <a:pt x="16545" y="17719"/>
                  </a:cubicBezTo>
                  <a:cubicBezTo>
                    <a:pt x="16545" y="17550"/>
                    <a:pt x="16085" y="17381"/>
                    <a:pt x="15855" y="17381"/>
                  </a:cubicBezTo>
                  <a:cubicBezTo>
                    <a:pt x="4596" y="17381"/>
                    <a:pt x="4596" y="17381"/>
                    <a:pt x="4596" y="17381"/>
                  </a:cubicBezTo>
                  <a:cubicBezTo>
                    <a:pt x="4596" y="13331"/>
                    <a:pt x="4596" y="13331"/>
                    <a:pt x="4596" y="13331"/>
                  </a:cubicBezTo>
                  <a:cubicBezTo>
                    <a:pt x="12409" y="13331"/>
                    <a:pt x="12409" y="13331"/>
                    <a:pt x="12409" y="13331"/>
                  </a:cubicBezTo>
                  <a:cubicBezTo>
                    <a:pt x="17464" y="13331"/>
                    <a:pt x="21600" y="10294"/>
                    <a:pt x="21600" y="6750"/>
                  </a:cubicBezTo>
                  <a:cubicBezTo>
                    <a:pt x="21600" y="3038"/>
                    <a:pt x="17464" y="0"/>
                    <a:pt x="12409" y="0"/>
                  </a:cubicBezTo>
                  <a:close/>
                  <a:moveTo>
                    <a:pt x="18153" y="10800"/>
                  </a:moveTo>
                  <a:cubicBezTo>
                    <a:pt x="16545" y="11981"/>
                    <a:pt x="14706" y="12487"/>
                    <a:pt x="12409" y="12487"/>
                  </a:cubicBezTo>
                  <a:cubicBezTo>
                    <a:pt x="4596" y="12487"/>
                    <a:pt x="4596" y="12487"/>
                    <a:pt x="4596" y="12487"/>
                  </a:cubicBezTo>
                  <a:cubicBezTo>
                    <a:pt x="4596" y="844"/>
                    <a:pt x="4596" y="844"/>
                    <a:pt x="4596" y="844"/>
                  </a:cubicBezTo>
                  <a:cubicBezTo>
                    <a:pt x="12409" y="844"/>
                    <a:pt x="12409" y="844"/>
                    <a:pt x="12409" y="844"/>
                  </a:cubicBezTo>
                  <a:cubicBezTo>
                    <a:pt x="14706" y="844"/>
                    <a:pt x="16545" y="1350"/>
                    <a:pt x="18153" y="2531"/>
                  </a:cubicBezTo>
                  <a:cubicBezTo>
                    <a:pt x="19762" y="3713"/>
                    <a:pt x="20451" y="5063"/>
                    <a:pt x="20451" y="6750"/>
                  </a:cubicBezTo>
                  <a:cubicBezTo>
                    <a:pt x="20451" y="8269"/>
                    <a:pt x="19762" y="9787"/>
                    <a:pt x="18153" y="108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1" name="Freeform 210"/>
            <p:cNvSpPr/>
            <p:nvPr/>
          </p:nvSpPr>
          <p:spPr>
            <a:xfrm>
              <a:off x="10756548" y="1103691"/>
              <a:ext cx="382400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1856"/>
                  </a:moveTo>
                  <a:cubicBezTo>
                    <a:pt x="17212" y="1856"/>
                    <a:pt x="17212" y="1856"/>
                    <a:pt x="17212" y="1856"/>
                  </a:cubicBezTo>
                  <a:cubicBezTo>
                    <a:pt x="17212" y="506"/>
                    <a:pt x="17212" y="506"/>
                    <a:pt x="17212" y="506"/>
                  </a:cubicBezTo>
                  <a:cubicBezTo>
                    <a:pt x="17212" y="338"/>
                    <a:pt x="17044" y="169"/>
                    <a:pt x="16875" y="169"/>
                  </a:cubicBezTo>
                  <a:cubicBezTo>
                    <a:pt x="16706" y="169"/>
                    <a:pt x="16537" y="338"/>
                    <a:pt x="16537" y="506"/>
                  </a:cubicBezTo>
                  <a:cubicBezTo>
                    <a:pt x="16537" y="1856"/>
                    <a:pt x="16537" y="1856"/>
                    <a:pt x="16537" y="1856"/>
                  </a:cubicBezTo>
                  <a:cubicBezTo>
                    <a:pt x="11137" y="1856"/>
                    <a:pt x="11137" y="1856"/>
                    <a:pt x="11137" y="1856"/>
                  </a:cubicBezTo>
                  <a:cubicBezTo>
                    <a:pt x="11137" y="506"/>
                    <a:pt x="11137" y="506"/>
                    <a:pt x="11137" y="506"/>
                  </a:cubicBezTo>
                  <a:cubicBezTo>
                    <a:pt x="11137" y="338"/>
                    <a:pt x="10969" y="169"/>
                    <a:pt x="10800" y="169"/>
                  </a:cubicBezTo>
                  <a:cubicBezTo>
                    <a:pt x="10631" y="169"/>
                    <a:pt x="10462" y="338"/>
                    <a:pt x="10462" y="506"/>
                  </a:cubicBezTo>
                  <a:cubicBezTo>
                    <a:pt x="10462" y="1856"/>
                    <a:pt x="10462" y="1856"/>
                    <a:pt x="10462" y="1856"/>
                  </a:cubicBezTo>
                  <a:cubicBezTo>
                    <a:pt x="5063" y="1856"/>
                    <a:pt x="5063" y="1856"/>
                    <a:pt x="5063" y="1856"/>
                  </a:cubicBezTo>
                  <a:cubicBezTo>
                    <a:pt x="5063" y="338"/>
                    <a:pt x="5063" y="338"/>
                    <a:pt x="5063" y="338"/>
                  </a:cubicBezTo>
                  <a:cubicBezTo>
                    <a:pt x="5063" y="169"/>
                    <a:pt x="4894" y="0"/>
                    <a:pt x="4725" y="0"/>
                  </a:cubicBezTo>
                  <a:cubicBezTo>
                    <a:pt x="4556" y="0"/>
                    <a:pt x="4388" y="169"/>
                    <a:pt x="4388" y="338"/>
                  </a:cubicBezTo>
                  <a:cubicBezTo>
                    <a:pt x="4388" y="1856"/>
                    <a:pt x="4388" y="1856"/>
                    <a:pt x="4388" y="1856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506" y="1856"/>
                    <a:pt x="0" y="2363"/>
                    <a:pt x="0" y="2869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94"/>
                    <a:pt x="21600" y="20587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21600" y="2363"/>
                    <a:pt x="21094" y="1856"/>
                    <a:pt x="20587" y="1856"/>
                  </a:cubicBezTo>
                  <a:close/>
                  <a:moveTo>
                    <a:pt x="20756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7088"/>
                    <a:pt x="844" y="7088"/>
                    <a:pt x="844" y="7088"/>
                  </a:cubicBezTo>
                  <a:cubicBezTo>
                    <a:pt x="20756" y="7088"/>
                    <a:pt x="20756" y="7088"/>
                    <a:pt x="20756" y="7088"/>
                  </a:cubicBezTo>
                  <a:lnTo>
                    <a:pt x="20756" y="20756"/>
                  </a:lnTo>
                  <a:close/>
                  <a:moveTo>
                    <a:pt x="20756" y="6244"/>
                  </a:moveTo>
                  <a:cubicBezTo>
                    <a:pt x="844" y="6244"/>
                    <a:pt x="844" y="6244"/>
                    <a:pt x="844" y="6244"/>
                  </a:cubicBezTo>
                  <a:cubicBezTo>
                    <a:pt x="844" y="2700"/>
                    <a:pt x="844" y="2700"/>
                    <a:pt x="844" y="2700"/>
                  </a:cubicBezTo>
                  <a:cubicBezTo>
                    <a:pt x="4388" y="2700"/>
                    <a:pt x="4388" y="2700"/>
                    <a:pt x="4388" y="2700"/>
                  </a:cubicBezTo>
                  <a:cubicBezTo>
                    <a:pt x="4388" y="3881"/>
                    <a:pt x="4388" y="3881"/>
                    <a:pt x="4388" y="3881"/>
                  </a:cubicBezTo>
                  <a:cubicBezTo>
                    <a:pt x="4388" y="4219"/>
                    <a:pt x="4556" y="4388"/>
                    <a:pt x="4725" y="4388"/>
                  </a:cubicBezTo>
                  <a:cubicBezTo>
                    <a:pt x="4894" y="4388"/>
                    <a:pt x="5063" y="4219"/>
                    <a:pt x="5063" y="3881"/>
                  </a:cubicBezTo>
                  <a:cubicBezTo>
                    <a:pt x="5063" y="2700"/>
                    <a:pt x="5063" y="2700"/>
                    <a:pt x="5063" y="2700"/>
                  </a:cubicBezTo>
                  <a:cubicBezTo>
                    <a:pt x="10462" y="2700"/>
                    <a:pt x="10462" y="2700"/>
                    <a:pt x="10462" y="2700"/>
                  </a:cubicBezTo>
                  <a:cubicBezTo>
                    <a:pt x="10462" y="4219"/>
                    <a:pt x="10462" y="4219"/>
                    <a:pt x="10462" y="4219"/>
                  </a:cubicBezTo>
                  <a:cubicBezTo>
                    <a:pt x="10462" y="4388"/>
                    <a:pt x="10631" y="4556"/>
                    <a:pt x="10800" y="4556"/>
                  </a:cubicBezTo>
                  <a:cubicBezTo>
                    <a:pt x="10969" y="4556"/>
                    <a:pt x="11137" y="4388"/>
                    <a:pt x="11137" y="4219"/>
                  </a:cubicBezTo>
                  <a:cubicBezTo>
                    <a:pt x="11137" y="2700"/>
                    <a:pt x="11137" y="2700"/>
                    <a:pt x="11137" y="2700"/>
                  </a:cubicBezTo>
                  <a:cubicBezTo>
                    <a:pt x="16537" y="2700"/>
                    <a:pt x="16537" y="2700"/>
                    <a:pt x="16537" y="2700"/>
                  </a:cubicBezTo>
                  <a:cubicBezTo>
                    <a:pt x="16537" y="4219"/>
                    <a:pt x="16537" y="4219"/>
                    <a:pt x="16537" y="4219"/>
                  </a:cubicBezTo>
                  <a:cubicBezTo>
                    <a:pt x="16537" y="4388"/>
                    <a:pt x="16706" y="4556"/>
                    <a:pt x="16875" y="4556"/>
                  </a:cubicBezTo>
                  <a:cubicBezTo>
                    <a:pt x="17044" y="4556"/>
                    <a:pt x="17212" y="4388"/>
                    <a:pt x="17212" y="4219"/>
                  </a:cubicBezTo>
                  <a:cubicBezTo>
                    <a:pt x="17212" y="2700"/>
                    <a:pt x="17212" y="2700"/>
                    <a:pt x="17212" y="2700"/>
                  </a:cubicBezTo>
                  <a:cubicBezTo>
                    <a:pt x="20756" y="2700"/>
                    <a:pt x="20756" y="2700"/>
                    <a:pt x="20756" y="2700"/>
                  </a:cubicBezTo>
                  <a:lnTo>
                    <a:pt x="20756" y="6244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2" name="Freeform 211"/>
            <p:cNvSpPr/>
            <p:nvPr/>
          </p:nvSpPr>
          <p:spPr>
            <a:xfrm>
              <a:off x="10801982" y="1258922"/>
              <a:ext cx="76985" cy="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21600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9108" y="21600"/>
                    <a:pt x="21600" y="19872"/>
                    <a:pt x="21600" y="16416"/>
                  </a:cubicBezTo>
                  <a:cubicBezTo>
                    <a:pt x="21600" y="5184"/>
                    <a:pt x="21600" y="5184"/>
                    <a:pt x="21600" y="5184"/>
                  </a:cubicBezTo>
                  <a:cubicBezTo>
                    <a:pt x="21600" y="2592"/>
                    <a:pt x="19108" y="0"/>
                    <a:pt x="1661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2492" y="0"/>
                    <a:pt x="0" y="2592"/>
                    <a:pt x="0" y="5184"/>
                  </a:cubicBezTo>
                  <a:cubicBezTo>
                    <a:pt x="0" y="16416"/>
                    <a:pt x="0" y="16416"/>
                    <a:pt x="0" y="16416"/>
                  </a:cubicBezTo>
                  <a:cubicBezTo>
                    <a:pt x="0" y="19872"/>
                    <a:pt x="2492" y="21600"/>
                    <a:pt x="4985" y="21600"/>
                  </a:cubicBezTo>
                  <a:close/>
                  <a:moveTo>
                    <a:pt x="4154" y="3456"/>
                  </a:moveTo>
                  <a:cubicBezTo>
                    <a:pt x="17446" y="3456"/>
                    <a:pt x="17446" y="3456"/>
                    <a:pt x="17446" y="3456"/>
                  </a:cubicBezTo>
                  <a:cubicBezTo>
                    <a:pt x="17446" y="18144"/>
                    <a:pt x="17446" y="18144"/>
                    <a:pt x="17446" y="18144"/>
                  </a:cubicBezTo>
                  <a:cubicBezTo>
                    <a:pt x="4154" y="18144"/>
                    <a:pt x="4154" y="18144"/>
                    <a:pt x="4154" y="18144"/>
                  </a:cubicBezTo>
                  <a:lnTo>
                    <a:pt x="4154" y="34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3" name="Freeform 212"/>
            <p:cNvSpPr/>
            <p:nvPr/>
          </p:nvSpPr>
          <p:spPr>
            <a:xfrm>
              <a:off x="10909255" y="1258922"/>
              <a:ext cx="76985" cy="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21600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9108" y="21600"/>
                    <a:pt x="21600" y="19872"/>
                    <a:pt x="21600" y="16416"/>
                  </a:cubicBezTo>
                  <a:cubicBezTo>
                    <a:pt x="21600" y="5184"/>
                    <a:pt x="21600" y="5184"/>
                    <a:pt x="21600" y="5184"/>
                  </a:cubicBezTo>
                  <a:cubicBezTo>
                    <a:pt x="21600" y="2592"/>
                    <a:pt x="19108" y="0"/>
                    <a:pt x="1661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2492" y="0"/>
                    <a:pt x="0" y="2592"/>
                    <a:pt x="0" y="5184"/>
                  </a:cubicBezTo>
                  <a:cubicBezTo>
                    <a:pt x="0" y="16416"/>
                    <a:pt x="0" y="16416"/>
                    <a:pt x="0" y="16416"/>
                  </a:cubicBezTo>
                  <a:cubicBezTo>
                    <a:pt x="0" y="19872"/>
                    <a:pt x="2492" y="21600"/>
                    <a:pt x="4985" y="21600"/>
                  </a:cubicBezTo>
                  <a:close/>
                  <a:moveTo>
                    <a:pt x="4154" y="3456"/>
                  </a:moveTo>
                  <a:cubicBezTo>
                    <a:pt x="17446" y="3456"/>
                    <a:pt x="17446" y="3456"/>
                    <a:pt x="17446" y="3456"/>
                  </a:cubicBezTo>
                  <a:cubicBezTo>
                    <a:pt x="17446" y="18144"/>
                    <a:pt x="17446" y="18144"/>
                    <a:pt x="17446" y="18144"/>
                  </a:cubicBezTo>
                  <a:cubicBezTo>
                    <a:pt x="4154" y="18144"/>
                    <a:pt x="4154" y="18144"/>
                    <a:pt x="4154" y="18144"/>
                  </a:cubicBezTo>
                  <a:lnTo>
                    <a:pt x="4154" y="34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4" name="Freeform 213"/>
            <p:cNvSpPr/>
            <p:nvPr/>
          </p:nvSpPr>
          <p:spPr>
            <a:xfrm>
              <a:off x="11016529" y="1258922"/>
              <a:ext cx="78248" cy="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21600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9108" y="21600"/>
                    <a:pt x="21600" y="19872"/>
                    <a:pt x="21600" y="16416"/>
                  </a:cubicBezTo>
                  <a:cubicBezTo>
                    <a:pt x="21600" y="5184"/>
                    <a:pt x="21600" y="5184"/>
                    <a:pt x="21600" y="5184"/>
                  </a:cubicBezTo>
                  <a:cubicBezTo>
                    <a:pt x="21600" y="2592"/>
                    <a:pt x="19108" y="0"/>
                    <a:pt x="1661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2492" y="0"/>
                    <a:pt x="0" y="2592"/>
                    <a:pt x="0" y="5184"/>
                  </a:cubicBezTo>
                  <a:cubicBezTo>
                    <a:pt x="0" y="16416"/>
                    <a:pt x="0" y="16416"/>
                    <a:pt x="0" y="16416"/>
                  </a:cubicBezTo>
                  <a:cubicBezTo>
                    <a:pt x="0" y="19872"/>
                    <a:pt x="2492" y="21600"/>
                    <a:pt x="4985" y="21600"/>
                  </a:cubicBezTo>
                  <a:close/>
                  <a:moveTo>
                    <a:pt x="4154" y="3456"/>
                  </a:moveTo>
                  <a:cubicBezTo>
                    <a:pt x="17446" y="3456"/>
                    <a:pt x="17446" y="3456"/>
                    <a:pt x="17446" y="3456"/>
                  </a:cubicBezTo>
                  <a:cubicBezTo>
                    <a:pt x="17446" y="18144"/>
                    <a:pt x="17446" y="18144"/>
                    <a:pt x="17446" y="18144"/>
                  </a:cubicBezTo>
                  <a:cubicBezTo>
                    <a:pt x="4154" y="18144"/>
                    <a:pt x="4154" y="18144"/>
                    <a:pt x="4154" y="18144"/>
                  </a:cubicBezTo>
                  <a:lnTo>
                    <a:pt x="4154" y="34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5" name="Freeform 214"/>
            <p:cNvSpPr/>
            <p:nvPr/>
          </p:nvSpPr>
          <p:spPr>
            <a:xfrm>
              <a:off x="11016529" y="1367458"/>
              <a:ext cx="78248" cy="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21600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9108" y="21600"/>
                    <a:pt x="21600" y="19008"/>
                    <a:pt x="21600" y="16416"/>
                  </a:cubicBezTo>
                  <a:cubicBezTo>
                    <a:pt x="21600" y="5184"/>
                    <a:pt x="21600" y="5184"/>
                    <a:pt x="21600" y="5184"/>
                  </a:cubicBezTo>
                  <a:cubicBezTo>
                    <a:pt x="21600" y="1728"/>
                    <a:pt x="19108" y="0"/>
                    <a:pt x="1661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2492" y="0"/>
                    <a:pt x="0" y="1728"/>
                    <a:pt x="0" y="5184"/>
                  </a:cubicBezTo>
                  <a:cubicBezTo>
                    <a:pt x="0" y="16416"/>
                    <a:pt x="0" y="16416"/>
                    <a:pt x="0" y="16416"/>
                  </a:cubicBezTo>
                  <a:cubicBezTo>
                    <a:pt x="0" y="19008"/>
                    <a:pt x="2492" y="21600"/>
                    <a:pt x="4985" y="21600"/>
                  </a:cubicBezTo>
                  <a:close/>
                  <a:moveTo>
                    <a:pt x="4154" y="3456"/>
                  </a:moveTo>
                  <a:cubicBezTo>
                    <a:pt x="17446" y="3456"/>
                    <a:pt x="17446" y="3456"/>
                    <a:pt x="17446" y="3456"/>
                  </a:cubicBezTo>
                  <a:cubicBezTo>
                    <a:pt x="17446" y="18144"/>
                    <a:pt x="17446" y="18144"/>
                    <a:pt x="17446" y="18144"/>
                  </a:cubicBezTo>
                  <a:cubicBezTo>
                    <a:pt x="4154" y="18144"/>
                    <a:pt x="4154" y="18144"/>
                    <a:pt x="4154" y="18144"/>
                  </a:cubicBezTo>
                  <a:lnTo>
                    <a:pt x="4154" y="34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6" name="Freeform 215"/>
            <p:cNvSpPr/>
            <p:nvPr/>
          </p:nvSpPr>
          <p:spPr>
            <a:xfrm>
              <a:off x="10909256" y="1367458"/>
              <a:ext cx="76985" cy="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15" y="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2492" y="0"/>
                    <a:pt x="0" y="1728"/>
                    <a:pt x="0" y="5184"/>
                  </a:cubicBezTo>
                  <a:cubicBezTo>
                    <a:pt x="0" y="16416"/>
                    <a:pt x="0" y="16416"/>
                    <a:pt x="0" y="16416"/>
                  </a:cubicBezTo>
                  <a:cubicBezTo>
                    <a:pt x="0" y="19008"/>
                    <a:pt x="2492" y="21600"/>
                    <a:pt x="4985" y="21600"/>
                  </a:cubicBezTo>
                  <a:cubicBezTo>
                    <a:pt x="16615" y="21600"/>
                    <a:pt x="16615" y="21600"/>
                    <a:pt x="16615" y="21600"/>
                  </a:cubicBezTo>
                  <a:cubicBezTo>
                    <a:pt x="19108" y="21600"/>
                    <a:pt x="21600" y="19008"/>
                    <a:pt x="21600" y="16416"/>
                  </a:cubicBezTo>
                  <a:cubicBezTo>
                    <a:pt x="21600" y="5184"/>
                    <a:pt x="21600" y="5184"/>
                    <a:pt x="21600" y="5184"/>
                  </a:cubicBezTo>
                  <a:cubicBezTo>
                    <a:pt x="21600" y="1728"/>
                    <a:pt x="19108" y="0"/>
                    <a:pt x="16615" y="0"/>
                  </a:cubicBezTo>
                  <a:close/>
                  <a:moveTo>
                    <a:pt x="17446" y="18144"/>
                  </a:moveTo>
                  <a:cubicBezTo>
                    <a:pt x="4154" y="18144"/>
                    <a:pt x="4154" y="18144"/>
                    <a:pt x="4154" y="18144"/>
                  </a:cubicBezTo>
                  <a:cubicBezTo>
                    <a:pt x="4154" y="3456"/>
                    <a:pt x="4154" y="3456"/>
                    <a:pt x="4154" y="3456"/>
                  </a:cubicBezTo>
                  <a:cubicBezTo>
                    <a:pt x="17446" y="3456"/>
                    <a:pt x="17446" y="3456"/>
                    <a:pt x="17446" y="3456"/>
                  </a:cubicBezTo>
                  <a:lnTo>
                    <a:pt x="17446" y="18144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7" name="Freeform 216"/>
            <p:cNvSpPr/>
            <p:nvPr/>
          </p:nvSpPr>
          <p:spPr>
            <a:xfrm>
              <a:off x="10801982" y="1367458"/>
              <a:ext cx="76985" cy="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21600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9108" y="21600"/>
                    <a:pt x="21600" y="19008"/>
                    <a:pt x="21600" y="16416"/>
                  </a:cubicBezTo>
                  <a:cubicBezTo>
                    <a:pt x="21600" y="5184"/>
                    <a:pt x="21600" y="5184"/>
                    <a:pt x="21600" y="5184"/>
                  </a:cubicBezTo>
                  <a:cubicBezTo>
                    <a:pt x="21600" y="1728"/>
                    <a:pt x="19108" y="0"/>
                    <a:pt x="1661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2492" y="0"/>
                    <a:pt x="0" y="1728"/>
                    <a:pt x="0" y="5184"/>
                  </a:cubicBezTo>
                  <a:cubicBezTo>
                    <a:pt x="0" y="16416"/>
                    <a:pt x="0" y="16416"/>
                    <a:pt x="0" y="16416"/>
                  </a:cubicBezTo>
                  <a:cubicBezTo>
                    <a:pt x="0" y="19008"/>
                    <a:pt x="2492" y="21600"/>
                    <a:pt x="4985" y="21600"/>
                  </a:cubicBezTo>
                  <a:close/>
                  <a:moveTo>
                    <a:pt x="4154" y="3456"/>
                  </a:moveTo>
                  <a:cubicBezTo>
                    <a:pt x="17446" y="3456"/>
                    <a:pt x="17446" y="3456"/>
                    <a:pt x="17446" y="3456"/>
                  </a:cubicBezTo>
                  <a:cubicBezTo>
                    <a:pt x="17446" y="18144"/>
                    <a:pt x="17446" y="18144"/>
                    <a:pt x="17446" y="18144"/>
                  </a:cubicBezTo>
                  <a:cubicBezTo>
                    <a:pt x="4154" y="18144"/>
                    <a:pt x="4154" y="18144"/>
                    <a:pt x="4154" y="18144"/>
                  </a:cubicBezTo>
                  <a:lnTo>
                    <a:pt x="4154" y="3456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8" name="Freeform 217"/>
            <p:cNvSpPr/>
            <p:nvPr/>
          </p:nvSpPr>
          <p:spPr>
            <a:xfrm>
              <a:off x="9993011" y="1103691"/>
              <a:ext cx="382400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1856"/>
                  </a:moveTo>
                  <a:cubicBezTo>
                    <a:pt x="17212" y="1856"/>
                    <a:pt x="17212" y="1856"/>
                    <a:pt x="17212" y="1856"/>
                  </a:cubicBezTo>
                  <a:cubicBezTo>
                    <a:pt x="17212" y="506"/>
                    <a:pt x="17212" y="506"/>
                    <a:pt x="17212" y="506"/>
                  </a:cubicBezTo>
                  <a:cubicBezTo>
                    <a:pt x="17212" y="338"/>
                    <a:pt x="17044" y="169"/>
                    <a:pt x="16875" y="169"/>
                  </a:cubicBezTo>
                  <a:cubicBezTo>
                    <a:pt x="16706" y="169"/>
                    <a:pt x="16537" y="338"/>
                    <a:pt x="16537" y="506"/>
                  </a:cubicBezTo>
                  <a:cubicBezTo>
                    <a:pt x="16537" y="1856"/>
                    <a:pt x="16537" y="1856"/>
                    <a:pt x="16537" y="1856"/>
                  </a:cubicBezTo>
                  <a:cubicBezTo>
                    <a:pt x="11137" y="1856"/>
                    <a:pt x="11137" y="1856"/>
                    <a:pt x="11137" y="1856"/>
                  </a:cubicBezTo>
                  <a:cubicBezTo>
                    <a:pt x="11137" y="506"/>
                    <a:pt x="11137" y="506"/>
                    <a:pt x="11137" y="506"/>
                  </a:cubicBezTo>
                  <a:cubicBezTo>
                    <a:pt x="11137" y="338"/>
                    <a:pt x="10969" y="169"/>
                    <a:pt x="10800" y="169"/>
                  </a:cubicBezTo>
                  <a:cubicBezTo>
                    <a:pt x="10631" y="169"/>
                    <a:pt x="10462" y="338"/>
                    <a:pt x="10462" y="506"/>
                  </a:cubicBezTo>
                  <a:cubicBezTo>
                    <a:pt x="10462" y="1856"/>
                    <a:pt x="10462" y="1856"/>
                    <a:pt x="10462" y="1856"/>
                  </a:cubicBezTo>
                  <a:cubicBezTo>
                    <a:pt x="5063" y="1856"/>
                    <a:pt x="5063" y="1856"/>
                    <a:pt x="5063" y="1856"/>
                  </a:cubicBezTo>
                  <a:cubicBezTo>
                    <a:pt x="5063" y="338"/>
                    <a:pt x="5063" y="338"/>
                    <a:pt x="5063" y="338"/>
                  </a:cubicBezTo>
                  <a:cubicBezTo>
                    <a:pt x="5063" y="169"/>
                    <a:pt x="4894" y="0"/>
                    <a:pt x="4725" y="0"/>
                  </a:cubicBezTo>
                  <a:cubicBezTo>
                    <a:pt x="4556" y="0"/>
                    <a:pt x="4388" y="169"/>
                    <a:pt x="4388" y="338"/>
                  </a:cubicBezTo>
                  <a:cubicBezTo>
                    <a:pt x="4388" y="1856"/>
                    <a:pt x="4388" y="1856"/>
                    <a:pt x="4388" y="1856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506" y="1856"/>
                    <a:pt x="0" y="2363"/>
                    <a:pt x="0" y="2869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94"/>
                    <a:pt x="21600" y="20587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21600" y="2363"/>
                    <a:pt x="21094" y="1856"/>
                    <a:pt x="20587" y="1856"/>
                  </a:cubicBezTo>
                  <a:close/>
                  <a:moveTo>
                    <a:pt x="20756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7088"/>
                    <a:pt x="844" y="7088"/>
                    <a:pt x="844" y="7088"/>
                  </a:cubicBezTo>
                  <a:cubicBezTo>
                    <a:pt x="20756" y="7088"/>
                    <a:pt x="20756" y="7088"/>
                    <a:pt x="20756" y="7088"/>
                  </a:cubicBezTo>
                  <a:lnTo>
                    <a:pt x="20756" y="20756"/>
                  </a:lnTo>
                  <a:close/>
                  <a:moveTo>
                    <a:pt x="20756" y="6244"/>
                  </a:moveTo>
                  <a:cubicBezTo>
                    <a:pt x="844" y="6244"/>
                    <a:pt x="844" y="6244"/>
                    <a:pt x="844" y="6244"/>
                  </a:cubicBezTo>
                  <a:cubicBezTo>
                    <a:pt x="844" y="2700"/>
                    <a:pt x="844" y="2700"/>
                    <a:pt x="844" y="2700"/>
                  </a:cubicBezTo>
                  <a:cubicBezTo>
                    <a:pt x="4388" y="2700"/>
                    <a:pt x="4388" y="2700"/>
                    <a:pt x="4388" y="2700"/>
                  </a:cubicBezTo>
                  <a:cubicBezTo>
                    <a:pt x="4388" y="3881"/>
                    <a:pt x="4388" y="3881"/>
                    <a:pt x="4388" y="3881"/>
                  </a:cubicBezTo>
                  <a:cubicBezTo>
                    <a:pt x="4388" y="4219"/>
                    <a:pt x="4556" y="4388"/>
                    <a:pt x="4725" y="4388"/>
                  </a:cubicBezTo>
                  <a:cubicBezTo>
                    <a:pt x="4894" y="4388"/>
                    <a:pt x="5063" y="4219"/>
                    <a:pt x="5063" y="3881"/>
                  </a:cubicBezTo>
                  <a:cubicBezTo>
                    <a:pt x="5063" y="2700"/>
                    <a:pt x="5063" y="2700"/>
                    <a:pt x="5063" y="2700"/>
                  </a:cubicBezTo>
                  <a:cubicBezTo>
                    <a:pt x="10462" y="2700"/>
                    <a:pt x="10462" y="2700"/>
                    <a:pt x="10462" y="2700"/>
                  </a:cubicBezTo>
                  <a:cubicBezTo>
                    <a:pt x="10462" y="4219"/>
                    <a:pt x="10462" y="4219"/>
                    <a:pt x="10462" y="4219"/>
                  </a:cubicBezTo>
                  <a:cubicBezTo>
                    <a:pt x="10462" y="4388"/>
                    <a:pt x="10631" y="4556"/>
                    <a:pt x="10800" y="4556"/>
                  </a:cubicBezTo>
                  <a:cubicBezTo>
                    <a:pt x="10969" y="4556"/>
                    <a:pt x="11137" y="4388"/>
                    <a:pt x="11137" y="4219"/>
                  </a:cubicBezTo>
                  <a:cubicBezTo>
                    <a:pt x="11137" y="2700"/>
                    <a:pt x="11137" y="2700"/>
                    <a:pt x="11137" y="2700"/>
                  </a:cubicBezTo>
                  <a:cubicBezTo>
                    <a:pt x="16537" y="2700"/>
                    <a:pt x="16537" y="2700"/>
                    <a:pt x="16537" y="2700"/>
                  </a:cubicBezTo>
                  <a:cubicBezTo>
                    <a:pt x="16537" y="4219"/>
                    <a:pt x="16537" y="4219"/>
                    <a:pt x="16537" y="4219"/>
                  </a:cubicBezTo>
                  <a:cubicBezTo>
                    <a:pt x="16537" y="4388"/>
                    <a:pt x="16706" y="4556"/>
                    <a:pt x="16875" y="4556"/>
                  </a:cubicBezTo>
                  <a:cubicBezTo>
                    <a:pt x="17044" y="4556"/>
                    <a:pt x="17212" y="4388"/>
                    <a:pt x="17212" y="4219"/>
                  </a:cubicBezTo>
                  <a:cubicBezTo>
                    <a:pt x="17212" y="2700"/>
                    <a:pt x="17212" y="2700"/>
                    <a:pt x="17212" y="2700"/>
                  </a:cubicBezTo>
                  <a:cubicBezTo>
                    <a:pt x="20756" y="2700"/>
                    <a:pt x="20756" y="2700"/>
                    <a:pt x="20756" y="2700"/>
                  </a:cubicBezTo>
                  <a:lnTo>
                    <a:pt x="20756" y="6244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59" name="Freeform 218"/>
            <p:cNvSpPr/>
            <p:nvPr/>
          </p:nvSpPr>
          <p:spPr>
            <a:xfrm>
              <a:off x="10106596" y="1271543"/>
              <a:ext cx="56792" cy="14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74" y="21600"/>
                  </a:moveTo>
                  <a:cubicBezTo>
                    <a:pt x="19326" y="21600"/>
                    <a:pt x="19326" y="21600"/>
                    <a:pt x="19326" y="21600"/>
                  </a:cubicBezTo>
                  <a:cubicBezTo>
                    <a:pt x="20463" y="21600"/>
                    <a:pt x="21600" y="21159"/>
                    <a:pt x="21600" y="20278"/>
                  </a:cubicBezTo>
                  <a:cubicBezTo>
                    <a:pt x="21600" y="19837"/>
                    <a:pt x="20463" y="19396"/>
                    <a:pt x="19326" y="19396"/>
                  </a:cubicBezTo>
                  <a:cubicBezTo>
                    <a:pt x="13642" y="19396"/>
                    <a:pt x="13642" y="19396"/>
                    <a:pt x="13642" y="19396"/>
                  </a:cubicBezTo>
                  <a:cubicBezTo>
                    <a:pt x="13642" y="882"/>
                    <a:pt x="13642" y="882"/>
                    <a:pt x="13642" y="882"/>
                  </a:cubicBezTo>
                  <a:cubicBezTo>
                    <a:pt x="13642" y="441"/>
                    <a:pt x="12505" y="0"/>
                    <a:pt x="10232" y="0"/>
                  </a:cubicBezTo>
                  <a:cubicBezTo>
                    <a:pt x="10232" y="0"/>
                    <a:pt x="9095" y="0"/>
                    <a:pt x="9095" y="0"/>
                  </a:cubicBezTo>
                  <a:cubicBezTo>
                    <a:pt x="2274" y="2645"/>
                    <a:pt x="2274" y="2645"/>
                    <a:pt x="2274" y="2645"/>
                  </a:cubicBezTo>
                  <a:cubicBezTo>
                    <a:pt x="2274" y="2645"/>
                    <a:pt x="2274" y="3527"/>
                    <a:pt x="2274" y="3967"/>
                  </a:cubicBezTo>
                  <a:cubicBezTo>
                    <a:pt x="3411" y="3967"/>
                    <a:pt x="4547" y="4408"/>
                    <a:pt x="5684" y="3967"/>
                  </a:cubicBezTo>
                  <a:cubicBezTo>
                    <a:pt x="7958" y="3527"/>
                    <a:pt x="7958" y="3527"/>
                    <a:pt x="7958" y="3527"/>
                  </a:cubicBezTo>
                  <a:cubicBezTo>
                    <a:pt x="7958" y="19396"/>
                    <a:pt x="7958" y="19396"/>
                    <a:pt x="7958" y="19396"/>
                  </a:cubicBezTo>
                  <a:cubicBezTo>
                    <a:pt x="2274" y="19396"/>
                    <a:pt x="2274" y="19396"/>
                    <a:pt x="2274" y="19396"/>
                  </a:cubicBezTo>
                  <a:cubicBezTo>
                    <a:pt x="1137" y="19396"/>
                    <a:pt x="0" y="19837"/>
                    <a:pt x="0" y="20278"/>
                  </a:cubicBezTo>
                  <a:cubicBezTo>
                    <a:pt x="0" y="21159"/>
                    <a:pt x="1137" y="21600"/>
                    <a:pt x="2274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0" name="Freeform 219"/>
            <p:cNvSpPr/>
            <p:nvPr/>
          </p:nvSpPr>
          <p:spPr>
            <a:xfrm>
              <a:off x="10205034" y="1271543"/>
              <a:ext cx="56792" cy="14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74" y="21600"/>
                  </a:moveTo>
                  <a:cubicBezTo>
                    <a:pt x="19326" y="21600"/>
                    <a:pt x="19326" y="21600"/>
                    <a:pt x="19326" y="21600"/>
                  </a:cubicBezTo>
                  <a:cubicBezTo>
                    <a:pt x="20463" y="21600"/>
                    <a:pt x="21600" y="21159"/>
                    <a:pt x="21600" y="20278"/>
                  </a:cubicBezTo>
                  <a:cubicBezTo>
                    <a:pt x="21600" y="19837"/>
                    <a:pt x="20463" y="19396"/>
                    <a:pt x="19326" y="19396"/>
                  </a:cubicBezTo>
                  <a:cubicBezTo>
                    <a:pt x="13642" y="19396"/>
                    <a:pt x="13642" y="19396"/>
                    <a:pt x="13642" y="19396"/>
                  </a:cubicBezTo>
                  <a:cubicBezTo>
                    <a:pt x="13642" y="882"/>
                    <a:pt x="13642" y="882"/>
                    <a:pt x="13642" y="882"/>
                  </a:cubicBezTo>
                  <a:cubicBezTo>
                    <a:pt x="13642" y="441"/>
                    <a:pt x="12505" y="0"/>
                    <a:pt x="11368" y="0"/>
                  </a:cubicBezTo>
                  <a:cubicBezTo>
                    <a:pt x="10232" y="0"/>
                    <a:pt x="10232" y="0"/>
                    <a:pt x="9095" y="0"/>
                  </a:cubicBezTo>
                  <a:cubicBezTo>
                    <a:pt x="3411" y="2645"/>
                    <a:pt x="3411" y="2645"/>
                    <a:pt x="3411" y="2645"/>
                  </a:cubicBezTo>
                  <a:cubicBezTo>
                    <a:pt x="2274" y="2645"/>
                    <a:pt x="2274" y="3527"/>
                    <a:pt x="3411" y="3967"/>
                  </a:cubicBezTo>
                  <a:cubicBezTo>
                    <a:pt x="3411" y="3967"/>
                    <a:pt x="5684" y="4408"/>
                    <a:pt x="5684" y="3967"/>
                  </a:cubicBezTo>
                  <a:cubicBezTo>
                    <a:pt x="7958" y="3527"/>
                    <a:pt x="7958" y="3527"/>
                    <a:pt x="7958" y="3527"/>
                  </a:cubicBezTo>
                  <a:cubicBezTo>
                    <a:pt x="7958" y="19396"/>
                    <a:pt x="7958" y="19396"/>
                    <a:pt x="7958" y="19396"/>
                  </a:cubicBezTo>
                  <a:cubicBezTo>
                    <a:pt x="2274" y="19396"/>
                    <a:pt x="2274" y="19396"/>
                    <a:pt x="2274" y="19396"/>
                  </a:cubicBezTo>
                  <a:cubicBezTo>
                    <a:pt x="1137" y="19396"/>
                    <a:pt x="0" y="19837"/>
                    <a:pt x="0" y="20278"/>
                  </a:cubicBezTo>
                  <a:cubicBezTo>
                    <a:pt x="0" y="21159"/>
                    <a:pt x="1137" y="21600"/>
                    <a:pt x="2274" y="216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1" name="Freeform 220"/>
            <p:cNvSpPr/>
            <p:nvPr/>
          </p:nvSpPr>
          <p:spPr>
            <a:xfrm>
              <a:off x="9228213" y="1103691"/>
              <a:ext cx="382400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363"/>
                    <a:pt x="21094" y="1856"/>
                    <a:pt x="20587" y="1856"/>
                  </a:cubicBezTo>
                  <a:cubicBezTo>
                    <a:pt x="17212" y="1856"/>
                    <a:pt x="17212" y="1856"/>
                    <a:pt x="17212" y="1856"/>
                  </a:cubicBezTo>
                  <a:cubicBezTo>
                    <a:pt x="17212" y="506"/>
                    <a:pt x="17212" y="506"/>
                    <a:pt x="17212" y="506"/>
                  </a:cubicBezTo>
                  <a:cubicBezTo>
                    <a:pt x="17212" y="338"/>
                    <a:pt x="17044" y="169"/>
                    <a:pt x="16875" y="169"/>
                  </a:cubicBezTo>
                  <a:cubicBezTo>
                    <a:pt x="16706" y="169"/>
                    <a:pt x="16537" y="338"/>
                    <a:pt x="16537" y="506"/>
                  </a:cubicBezTo>
                  <a:cubicBezTo>
                    <a:pt x="16537" y="1856"/>
                    <a:pt x="16537" y="1856"/>
                    <a:pt x="16537" y="1856"/>
                  </a:cubicBezTo>
                  <a:cubicBezTo>
                    <a:pt x="11137" y="1856"/>
                    <a:pt x="11137" y="1856"/>
                    <a:pt x="11137" y="1856"/>
                  </a:cubicBezTo>
                  <a:cubicBezTo>
                    <a:pt x="11137" y="506"/>
                    <a:pt x="11137" y="506"/>
                    <a:pt x="11137" y="506"/>
                  </a:cubicBezTo>
                  <a:cubicBezTo>
                    <a:pt x="11137" y="338"/>
                    <a:pt x="10969" y="169"/>
                    <a:pt x="10800" y="169"/>
                  </a:cubicBezTo>
                  <a:cubicBezTo>
                    <a:pt x="10631" y="169"/>
                    <a:pt x="10462" y="338"/>
                    <a:pt x="10462" y="506"/>
                  </a:cubicBezTo>
                  <a:cubicBezTo>
                    <a:pt x="10462" y="1856"/>
                    <a:pt x="10462" y="1856"/>
                    <a:pt x="10462" y="1856"/>
                  </a:cubicBezTo>
                  <a:cubicBezTo>
                    <a:pt x="5063" y="1856"/>
                    <a:pt x="5063" y="1856"/>
                    <a:pt x="5063" y="1856"/>
                  </a:cubicBezTo>
                  <a:cubicBezTo>
                    <a:pt x="5063" y="338"/>
                    <a:pt x="5063" y="338"/>
                    <a:pt x="5063" y="338"/>
                  </a:cubicBezTo>
                  <a:cubicBezTo>
                    <a:pt x="5063" y="169"/>
                    <a:pt x="4894" y="0"/>
                    <a:pt x="4725" y="0"/>
                  </a:cubicBezTo>
                  <a:cubicBezTo>
                    <a:pt x="4556" y="0"/>
                    <a:pt x="4388" y="169"/>
                    <a:pt x="4388" y="338"/>
                  </a:cubicBezTo>
                  <a:cubicBezTo>
                    <a:pt x="4388" y="1856"/>
                    <a:pt x="4388" y="1856"/>
                    <a:pt x="4388" y="1856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506" y="1856"/>
                    <a:pt x="0" y="2363"/>
                    <a:pt x="0" y="2869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94"/>
                    <a:pt x="21600" y="20587"/>
                  </a:cubicBezTo>
                  <a:lnTo>
                    <a:pt x="21600" y="2869"/>
                  </a:lnTo>
                  <a:close/>
                  <a:moveTo>
                    <a:pt x="20756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7088"/>
                    <a:pt x="844" y="7088"/>
                    <a:pt x="844" y="7088"/>
                  </a:cubicBezTo>
                  <a:cubicBezTo>
                    <a:pt x="20756" y="7088"/>
                    <a:pt x="20756" y="7088"/>
                    <a:pt x="20756" y="7088"/>
                  </a:cubicBezTo>
                  <a:lnTo>
                    <a:pt x="20756" y="20756"/>
                  </a:lnTo>
                  <a:close/>
                  <a:moveTo>
                    <a:pt x="20756" y="6244"/>
                  </a:moveTo>
                  <a:cubicBezTo>
                    <a:pt x="844" y="6244"/>
                    <a:pt x="844" y="6244"/>
                    <a:pt x="844" y="6244"/>
                  </a:cubicBezTo>
                  <a:cubicBezTo>
                    <a:pt x="844" y="2700"/>
                    <a:pt x="844" y="2700"/>
                    <a:pt x="844" y="2700"/>
                  </a:cubicBezTo>
                  <a:cubicBezTo>
                    <a:pt x="4388" y="2700"/>
                    <a:pt x="4388" y="2700"/>
                    <a:pt x="4388" y="2700"/>
                  </a:cubicBezTo>
                  <a:cubicBezTo>
                    <a:pt x="4388" y="3881"/>
                    <a:pt x="4388" y="3881"/>
                    <a:pt x="4388" y="3881"/>
                  </a:cubicBezTo>
                  <a:cubicBezTo>
                    <a:pt x="4388" y="4219"/>
                    <a:pt x="4556" y="4388"/>
                    <a:pt x="4725" y="4388"/>
                  </a:cubicBezTo>
                  <a:cubicBezTo>
                    <a:pt x="4894" y="4388"/>
                    <a:pt x="5063" y="4219"/>
                    <a:pt x="5063" y="3881"/>
                  </a:cubicBezTo>
                  <a:cubicBezTo>
                    <a:pt x="5063" y="2700"/>
                    <a:pt x="5063" y="2700"/>
                    <a:pt x="5063" y="2700"/>
                  </a:cubicBezTo>
                  <a:cubicBezTo>
                    <a:pt x="10462" y="2700"/>
                    <a:pt x="10462" y="2700"/>
                    <a:pt x="10462" y="2700"/>
                  </a:cubicBezTo>
                  <a:cubicBezTo>
                    <a:pt x="10462" y="4219"/>
                    <a:pt x="10462" y="4219"/>
                    <a:pt x="10462" y="4219"/>
                  </a:cubicBezTo>
                  <a:cubicBezTo>
                    <a:pt x="10462" y="4388"/>
                    <a:pt x="10631" y="4556"/>
                    <a:pt x="10800" y="4556"/>
                  </a:cubicBezTo>
                  <a:cubicBezTo>
                    <a:pt x="10969" y="4556"/>
                    <a:pt x="11137" y="4388"/>
                    <a:pt x="11137" y="4219"/>
                  </a:cubicBezTo>
                  <a:cubicBezTo>
                    <a:pt x="11137" y="2700"/>
                    <a:pt x="11137" y="2700"/>
                    <a:pt x="11137" y="2700"/>
                  </a:cubicBezTo>
                  <a:cubicBezTo>
                    <a:pt x="16537" y="2700"/>
                    <a:pt x="16537" y="2700"/>
                    <a:pt x="16537" y="2700"/>
                  </a:cubicBezTo>
                  <a:cubicBezTo>
                    <a:pt x="16537" y="4219"/>
                    <a:pt x="16537" y="4219"/>
                    <a:pt x="16537" y="4219"/>
                  </a:cubicBezTo>
                  <a:cubicBezTo>
                    <a:pt x="16537" y="4388"/>
                    <a:pt x="16706" y="4556"/>
                    <a:pt x="16875" y="4556"/>
                  </a:cubicBezTo>
                  <a:cubicBezTo>
                    <a:pt x="17044" y="4556"/>
                    <a:pt x="17212" y="4388"/>
                    <a:pt x="17212" y="4219"/>
                  </a:cubicBezTo>
                  <a:cubicBezTo>
                    <a:pt x="17212" y="2700"/>
                    <a:pt x="17212" y="2700"/>
                    <a:pt x="17212" y="2700"/>
                  </a:cubicBezTo>
                  <a:cubicBezTo>
                    <a:pt x="20756" y="2700"/>
                    <a:pt x="20756" y="2700"/>
                    <a:pt x="20756" y="2700"/>
                  </a:cubicBezTo>
                  <a:lnTo>
                    <a:pt x="20756" y="6244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2" name="Freeform 221"/>
            <p:cNvSpPr/>
            <p:nvPr/>
          </p:nvSpPr>
          <p:spPr>
            <a:xfrm>
              <a:off x="8464677" y="1118836"/>
              <a:ext cx="382400" cy="35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16875" y="0"/>
                  </a:moveTo>
                  <a:cubicBezTo>
                    <a:pt x="15694" y="0"/>
                    <a:pt x="14512" y="366"/>
                    <a:pt x="13669" y="1281"/>
                  </a:cubicBezTo>
                  <a:cubicBezTo>
                    <a:pt x="13669" y="1464"/>
                    <a:pt x="13669" y="1464"/>
                    <a:pt x="13669" y="1464"/>
                  </a:cubicBezTo>
                  <a:cubicBezTo>
                    <a:pt x="13500" y="1281"/>
                    <a:pt x="13500" y="1281"/>
                    <a:pt x="13500" y="1281"/>
                  </a:cubicBezTo>
                  <a:cubicBezTo>
                    <a:pt x="11812" y="732"/>
                    <a:pt x="9787" y="732"/>
                    <a:pt x="8100" y="1281"/>
                  </a:cubicBezTo>
                  <a:cubicBezTo>
                    <a:pt x="7931" y="1464"/>
                    <a:pt x="7931" y="1464"/>
                    <a:pt x="7931" y="1464"/>
                  </a:cubicBezTo>
                  <a:cubicBezTo>
                    <a:pt x="7931" y="1281"/>
                    <a:pt x="7931" y="1281"/>
                    <a:pt x="7931" y="1281"/>
                  </a:cubicBezTo>
                  <a:cubicBezTo>
                    <a:pt x="7088" y="366"/>
                    <a:pt x="5906" y="0"/>
                    <a:pt x="4725" y="0"/>
                  </a:cubicBezTo>
                  <a:cubicBezTo>
                    <a:pt x="2194" y="0"/>
                    <a:pt x="0" y="2380"/>
                    <a:pt x="0" y="5125"/>
                  </a:cubicBezTo>
                  <a:cubicBezTo>
                    <a:pt x="0" y="6956"/>
                    <a:pt x="844" y="8603"/>
                    <a:pt x="2194" y="9519"/>
                  </a:cubicBezTo>
                  <a:cubicBezTo>
                    <a:pt x="2363" y="9519"/>
                    <a:pt x="2363" y="9519"/>
                    <a:pt x="2363" y="9519"/>
                  </a:cubicBezTo>
                  <a:cubicBezTo>
                    <a:pt x="2363" y="9702"/>
                    <a:pt x="2363" y="9702"/>
                    <a:pt x="2363" y="9702"/>
                  </a:cubicBezTo>
                  <a:cubicBezTo>
                    <a:pt x="2363" y="9885"/>
                    <a:pt x="2363" y="10068"/>
                    <a:pt x="2363" y="10068"/>
                  </a:cubicBezTo>
                  <a:cubicBezTo>
                    <a:pt x="2363" y="13180"/>
                    <a:pt x="3713" y="16108"/>
                    <a:pt x="6075" y="17756"/>
                  </a:cubicBezTo>
                  <a:cubicBezTo>
                    <a:pt x="6412" y="17939"/>
                    <a:pt x="6412" y="17939"/>
                    <a:pt x="6412" y="17939"/>
                  </a:cubicBezTo>
                  <a:cubicBezTo>
                    <a:pt x="3713" y="20868"/>
                    <a:pt x="3713" y="20868"/>
                    <a:pt x="3713" y="20868"/>
                  </a:cubicBezTo>
                  <a:cubicBezTo>
                    <a:pt x="3544" y="21051"/>
                    <a:pt x="3544" y="21234"/>
                    <a:pt x="3713" y="21417"/>
                  </a:cubicBezTo>
                  <a:cubicBezTo>
                    <a:pt x="3881" y="21600"/>
                    <a:pt x="4050" y="21600"/>
                    <a:pt x="4219" y="21417"/>
                  </a:cubicBezTo>
                  <a:cubicBezTo>
                    <a:pt x="7088" y="18488"/>
                    <a:pt x="7088" y="18488"/>
                    <a:pt x="7088" y="18488"/>
                  </a:cubicBezTo>
                  <a:cubicBezTo>
                    <a:pt x="7256" y="18488"/>
                    <a:pt x="7256" y="18488"/>
                    <a:pt x="7256" y="18488"/>
                  </a:cubicBezTo>
                  <a:cubicBezTo>
                    <a:pt x="9450" y="19586"/>
                    <a:pt x="12150" y="19586"/>
                    <a:pt x="14344" y="18488"/>
                  </a:cubicBezTo>
                  <a:cubicBezTo>
                    <a:pt x="14512" y="18488"/>
                    <a:pt x="14512" y="18488"/>
                    <a:pt x="14512" y="18488"/>
                  </a:cubicBezTo>
                  <a:cubicBezTo>
                    <a:pt x="17381" y="21417"/>
                    <a:pt x="17381" y="21417"/>
                    <a:pt x="17381" y="21417"/>
                  </a:cubicBezTo>
                  <a:cubicBezTo>
                    <a:pt x="17550" y="21600"/>
                    <a:pt x="17719" y="21600"/>
                    <a:pt x="17887" y="21417"/>
                  </a:cubicBezTo>
                  <a:cubicBezTo>
                    <a:pt x="18056" y="21234"/>
                    <a:pt x="18056" y="21051"/>
                    <a:pt x="17887" y="20868"/>
                  </a:cubicBezTo>
                  <a:cubicBezTo>
                    <a:pt x="15187" y="17939"/>
                    <a:pt x="15187" y="17939"/>
                    <a:pt x="15187" y="17939"/>
                  </a:cubicBezTo>
                  <a:cubicBezTo>
                    <a:pt x="15525" y="17756"/>
                    <a:pt x="15525" y="17756"/>
                    <a:pt x="15525" y="17756"/>
                  </a:cubicBezTo>
                  <a:cubicBezTo>
                    <a:pt x="17887" y="16108"/>
                    <a:pt x="19237" y="13180"/>
                    <a:pt x="19237" y="10068"/>
                  </a:cubicBezTo>
                  <a:cubicBezTo>
                    <a:pt x="19237" y="10068"/>
                    <a:pt x="19237" y="9885"/>
                    <a:pt x="19237" y="9702"/>
                  </a:cubicBezTo>
                  <a:cubicBezTo>
                    <a:pt x="19237" y="9519"/>
                    <a:pt x="19237" y="9519"/>
                    <a:pt x="19237" y="9519"/>
                  </a:cubicBezTo>
                  <a:cubicBezTo>
                    <a:pt x="19406" y="9519"/>
                    <a:pt x="19406" y="9519"/>
                    <a:pt x="19406" y="9519"/>
                  </a:cubicBezTo>
                  <a:cubicBezTo>
                    <a:pt x="20756" y="8603"/>
                    <a:pt x="21600" y="6956"/>
                    <a:pt x="21600" y="5125"/>
                  </a:cubicBezTo>
                  <a:cubicBezTo>
                    <a:pt x="21600" y="2380"/>
                    <a:pt x="19406" y="0"/>
                    <a:pt x="16875" y="0"/>
                  </a:cubicBezTo>
                  <a:close/>
                  <a:moveTo>
                    <a:pt x="2363" y="8603"/>
                  </a:moveTo>
                  <a:cubicBezTo>
                    <a:pt x="1856" y="8237"/>
                    <a:pt x="1856" y="8237"/>
                    <a:pt x="1856" y="8237"/>
                  </a:cubicBezTo>
                  <a:cubicBezTo>
                    <a:pt x="1181" y="7322"/>
                    <a:pt x="844" y="6407"/>
                    <a:pt x="844" y="5125"/>
                  </a:cubicBezTo>
                  <a:cubicBezTo>
                    <a:pt x="844" y="4027"/>
                    <a:pt x="1181" y="2929"/>
                    <a:pt x="1856" y="2014"/>
                  </a:cubicBezTo>
                  <a:cubicBezTo>
                    <a:pt x="2700" y="1281"/>
                    <a:pt x="3713" y="915"/>
                    <a:pt x="4725" y="915"/>
                  </a:cubicBezTo>
                  <a:cubicBezTo>
                    <a:pt x="5569" y="915"/>
                    <a:pt x="6244" y="1098"/>
                    <a:pt x="6919" y="1464"/>
                  </a:cubicBezTo>
                  <a:cubicBezTo>
                    <a:pt x="7256" y="1647"/>
                    <a:pt x="7256" y="1647"/>
                    <a:pt x="7256" y="1647"/>
                  </a:cubicBezTo>
                  <a:cubicBezTo>
                    <a:pt x="6919" y="2014"/>
                    <a:pt x="6919" y="2014"/>
                    <a:pt x="6919" y="2014"/>
                  </a:cubicBezTo>
                  <a:cubicBezTo>
                    <a:pt x="4556" y="3295"/>
                    <a:pt x="3038" y="5492"/>
                    <a:pt x="2531" y="8237"/>
                  </a:cubicBezTo>
                  <a:lnTo>
                    <a:pt x="2363" y="8603"/>
                  </a:lnTo>
                  <a:close/>
                  <a:moveTo>
                    <a:pt x="17887" y="13363"/>
                  </a:moveTo>
                  <a:cubicBezTo>
                    <a:pt x="17550" y="14461"/>
                    <a:pt x="17044" y="15193"/>
                    <a:pt x="16200" y="16108"/>
                  </a:cubicBezTo>
                  <a:cubicBezTo>
                    <a:pt x="15525" y="16841"/>
                    <a:pt x="14681" y="17390"/>
                    <a:pt x="13837" y="17939"/>
                  </a:cubicBezTo>
                  <a:cubicBezTo>
                    <a:pt x="12825" y="18305"/>
                    <a:pt x="11812" y="18488"/>
                    <a:pt x="10800" y="18488"/>
                  </a:cubicBezTo>
                  <a:cubicBezTo>
                    <a:pt x="9787" y="18488"/>
                    <a:pt x="8775" y="18305"/>
                    <a:pt x="7762" y="17939"/>
                  </a:cubicBezTo>
                  <a:cubicBezTo>
                    <a:pt x="6919" y="17390"/>
                    <a:pt x="6075" y="16841"/>
                    <a:pt x="5400" y="16108"/>
                  </a:cubicBezTo>
                  <a:cubicBezTo>
                    <a:pt x="4556" y="15193"/>
                    <a:pt x="4050" y="14461"/>
                    <a:pt x="3713" y="13363"/>
                  </a:cubicBezTo>
                  <a:cubicBezTo>
                    <a:pt x="3206" y="12264"/>
                    <a:pt x="3038" y="11166"/>
                    <a:pt x="3038" y="10068"/>
                  </a:cubicBezTo>
                  <a:cubicBezTo>
                    <a:pt x="3038" y="8969"/>
                    <a:pt x="3206" y="7871"/>
                    <a:pt x="3713" y="6773"/>
                  </a:cubicBezTo>
                  <a:cubicBezTo>
                    <a:pt x="4050" y="5858"/>
                    <a:pt x="4556" y="4942"/>
                    <a:pt x="5400" y="4210"/>
                  </a:cubicBezTo>
                  <a:cubicBezTo>
                    <a:pt x="6075" y="3478"/>
                    <a:pt x="6919" y="2746"/>
                    <a:pt x="7762" y="2380"/>
                  </a:cubicBezTo>
                  <a:cubicBezTo>
                    <a:pt x="9619" y="1464"/>
                    <a:pt x="11981" y="1464"/>
                    <a:pt x="13837" y="2380"/>
                  </a:cubicBezTo>
                  <a:cubicBezTo>
                    <a:pt x="14681" y="2746"/>
                    <a:pt x="15525" y="3478"/>
                    <a:pt x="16200" y="4210"/>
                  </a:cubicBezTo>
                  <a:cubicBezTo>
                    <a:pt x="17044" y="4942"/>
                    <a:pt x="17550" y="5858"/>
                    <a:pt x="17887" y="6773"/>
                  </a:cubicBezTo>
                  <a:cubicBezTo>
                    <a:pt x="18394" y="7871"/>
                    <a:pt x="18562" y="8969"/>
                    <a:pt x="18562" y="10068"/>
                  </a:cubicBezTo>
                  <a:cubicBezTo>
                    <a:pt x="18562" y="11166"/>
                    <a:pt x="18394" y="12264"/>
                    <a:pt x="17887" y="13363"/>
                  </a:cubicBezTo>
                  <a:close/>
                  <a:moveTo>
                    <a:pt x="19744" y="8237"/>
                  </a:moveTo>
                  <a:cubicBezTo>
                    <a:pt x="19237" y="8603"/>
                    <a:pt x="19237" y="8603"/>
                    <a:pt x="19237" y="8603"/>
                  </a:cubicBezTo>
                  <a:cubicBezTo>
                    <a:pt x="19069" y="8237"/>
                    <a:pt x="19069" y="8237"/>
                    <a:pt x="19069" y="8237"/>
                  </a:cubicBezTo>
                  <a:cubicBezTo>
                    <a:pt x="18562" y="5492"/>
                    <a:pt x="17044" y="3295"/>
                    <a:pt x="14681" y="2014"/>
                  </a:cubicBezTo>
                  <a:cubicBezTo>
                    <a:pt x="14344" y="1647"/>
                    <a:pt x="14344" y="1647"/>
                    <a:pt x="14344" y="1647"/>
                  </a:cubicBezTo>
                  <a:cubicBezTo>
                    <a:pt x="14681" y="1464"/>
                    <a:pt x="14681" y="1464"/>
                    <a:pt x="14681" y="1464"/>
                  </a:cubicBezTo>
                  <a:cubicBezTo>
                    <a:pt x="15356" y="1098"/>
                    <a:pt x="16031" y="915"/>
                    <a:pt x="16875" y="915"/>
                  </a:cubicBezTo>
                  <a:cubicBezTo>
                    <a:pt x="17887" y="915"/>
                    <a:pt x="18900" y="1281"/>
                    <a:pt x="19744" y="2014"/>
                  </a:cubicBezTo>
                  <a:cubicBezTo>
                    <a:pt x="20419" y="2929"/>
                    <a:pt x="20756" y="4027"/>
                    <a:pt x="20756" y="5125"/>
                  </a:cubicBezTo>
                  <a:cubicBezTo>
                    <a:pt x="20756" y="6407"/>
                    <a:pt x="20419" y="7322"/>
                    <a:pt x="19744" y="823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3" name="Freeform 222"/>
            <p:cNvSpPr/>
            <p:nvPr/>
          </p:nvSpPr>
          <p:spPr>
            <a:xfrm>
              <a:off x="8650196" y="1188248"/>
              <a:ext cx="89606" cy="14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extrusionOk="0">
                  <a:moveTo>
                    <a:pt x="20880" y="19440"/>
                  </a:moveTo>
                  <a:cubicBezTo>
                    <a:pt x="2880" y="13392"/>
                    <a:pt x="2880" y="13392"/>
                    <a:pt x="2880" y="13392"/>
                  </a:cubicBezTo>
                  <a:cubicBezTo>
                    <a:pt x="2880" y="1296"/>
                    <a:pt x="2880" y="1296"/>
                    <a:pt x="2880" y="1296"/>
                  </a:cubicBezTo>
                  <a:cubicBezTo>
                    <a:pt x="2880" y="432"/>
                    <a:pt x="2160" y="0"/>
                    <a:pt x="1440" y="0"/>
                  </a:cubicBezTo>
                  <a:cubicBezTo>
                    <a:pt x="720" y="0"/>
                    <a:pt x="0" y="432"/>
                    <a:pt x="0" y="1296"/>
                  </a:cubicBezTo>
                  <a:cubicBezTo>
                    <a:pt x="0" y="13824"/>
                    <a:pt x="0" y="13824"/>
                    <a:pt x="0" y="13824"/>
                  </a:cubicBezTo>
                  <a:cubicBezTo>
                    <a:pt x="0" y="14256"/>
                    <a:pt x="0" y="14688"/>
                    <a:pt x="720" y="14688"/>
                  </a:cubicBezTo>
                  <a:cubicBezTo>
                    <a:pt x="19440" y="21168"/>
                    <a:pt x="19440" y="21168"/>
                    <a:pt x="19440" y="21168"/>
                  </a:cubicBezTo>
                  <a:cubicBezTo>
                    <a:pt x="20160" y="21600"/>
                    <a:pt x="20880" y="21168"/>
                    <a:pt x="21600" y="20736"/>
                  </a:cubicBezTo>
                  <a:cubicBezTo>
                    <a:pt x="21600" y="20736"/>
                    <a:pt x="21600" y="20304"/>
                    <a:pt x="21600" y="19872"/>
                  </a:cubicBezTo>
                  <a:cubicBezTo>
                    <a:pt x="21600" y="19872"/>
                    <a:pt x="20880" y="19440"/>
                    <a:pt x="20880" y="1944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4" name="Freeform 223"/>
            <p:cNvSpPr/>
            <p:nvPr/>
          </p:nvSpPr>
          <p:spPr>
            <a:xfrm>
              <a:off x="7742788" y="1103691"/>
              <a:ext cx="297842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12" y="4219"/>
                  </a:moveTo>
                  <a:cubicBezTo>
                    <a:pt x="17712" y="4219"/>
                    <a:pt x="17712" y="4219"/>
                    <a:pt x="17712" y="4219"/>
                  </a:cubicBezTo>
                  <a:cubicBezTo>
                    <a:pt x="17712" y="1013"/>
                    <a:pt x="17712" y="1013"/>
                    <a:pt x="17712" y="1013"/>
                  </a:cubicBezTo>
                  <a:cubicBezTo>
                    <a:pt x="17712" y="506"/>
                    <a:pt x="17064" y="0"/>
                    <a:pt x="16416" y="0"/>
                  </a:cubicBezTo>
                  <a:cubicBezTo>
                    <a:pt x="5184" y="0"/>
                    <a:pt x="5184" y="0"/>
                    <a:pt x="5184" y="0"/>
                  </a:cubicBezTo>
                  <a:cubicBezTo>
                    <a:pt x="4536" y="0"/>
                    <a:pt x="3888" y="506"/>
                    <a:pt x="3888" y="1013"/>
                  </a:cubicBezTo>
                  <a:cubicBezTo>
                    <a:pt x="3888" y="4219"/>
                    <a:pt x="3888" y="4219"/>
                    <a:pt x="3888" y="4219"/>
                  </a:cubicBezTo>
                  <a:cubicBezTo>
                    <a:pt x="3888" y="4219"/>
                    <a:pt x="3888" y="4219"/>
                    <a:pt x="3888" y="4219"/>
                  </a:cubicBezTo>
                  <a:cubicBezTo>
                    <a:pt x="1296" y="5906"/>
                    <a:pt x="0" y="8269"/>
                    <a:pt x="0" y="10800"/>
                  </a:cubicBezTo>
                  <a:cubicBezTo>
                    <a:pt x="0" y="13331"/>
                    <a:pt x="1296" y="15694"/>
                    <a:pt x="3888" y="17381"/>
                  </a:cubicBezTo>
                  <a:cubicBezTo>
                    <a:pt x="3888" y="17381"/>
                    <a:pt x="3888" y="17381"/>
                    <a:pt x="3888" y="17381"/>
                  </a:cubicBezTo>
                  <a:cubicBezTo>
                    <a:pt x="3888" y="20587"/>
                    <a:pt x="3888" y="20587"/>
                    <a:pt x="3888" y="20587"/>
                  </a:cubicBezTo>
                  <a:cubicBezTo>
                    <a:pt x="3888" y="21094"/>
                    <a:pt x="4536" y="21600"/>
                    <a:pt x="5184" y="21600"/>
                  </a:cubicBezTo>
                  <a:cubicBezTo>
                    <a:pt x="16416" y="21600"/>
                    <a:pt x="16416" y="21600"/>
                    <a:pt x="16416" y="21600"/>
                  </a:cubicBezTo>
                  <a:cubicBezTo>
                    <a:pt x="17064" y="21600"/>
                    <a:pt x="17712" y="21094"/>
                    <a:pt x="17712" y="20587"/>
                  </a:cubicBezTo>
                  <a:cubicBezTo>
                    <a:pt x="17712" y="17381"/>
                    <a:pt x="17712" y="17381"/>
                    <a:pt x="17712" y="17381"/>
                  </a:cubicBezTo>
                  <a:cubicBezTo>
                    <a:pt x="17712" y="17381"/>
                    <a:pt x="17712" y="17381"/>
                    <a:pt x="17712" y="17381"/>
                  </a:cubicBezTo>
                  <a:cubicBezTo>
                    <a:pt x="20304" y="15694"/>
                    <a:pt x="21600" y="13331"/>
                    <a:pt x="21600" y="10800"/>
                  </a:cubicBezTo>
                  <a:cubicBezTo>
                    <a:pt x="21600" y="8269"/>
                    <a:pt x="20304" y="5906"/>
                    <a:pt x="17712" y="4219"/>
                  </a:cubicBezTo>
                  <a:close/>
                  <a:moveTo>
                    <a:pt x="4968" y="844"/>
                  </a:moveTo>
                  <a:cubicBezTo>
                    <a:pt x="16632" y="844"/>
                    <a:pt x="16632" y="844"/>
                    <a:pt x="16632" y="844"/>
                  </a:cubicBezTo>
                  <a:cubicBezTo>
                    <a:pt x="16632" y="3713"/>
                    <a:pt x="16632" y="3713"/>
                    <a:pt x="16632" y="3713"/>
                  </a:cubicBezTo>
                  <a:cubicBezTo>
                    <a:pt x="16200" y="3375"/>
                    <a:pt x="16200" y="3375"/>
                    <a:pt x="16200" y="3375"/>
                  </a:cubicBezTo>
                  <a:cubicBezTo>
                    <a:pt x="12960" y="1856"/>
                    <a:pt x="8640" y="1856"/>
                    <a:pt x="5400" y="3375"/>
                  </a:cubicBezTo>
                  <a:cubicBezTo>
                    <a:pt x="4968" y="3713"/>
                    <a:pt x="4968" y="3713"/>
                    <a:pt x="4968" y="3713"/>
                  </a:cubicBezTo>
                  <a:lnTo>
                    <a:pt x="4968" y="844"/>
                  </a:lnTo>
                  <a:close/>
                  <a:moveTo>
                    <a:pt x="16632" y="20756"/>
                  </a:moveTo>
                  <a:cubicBezTo>
                    <a:pt x="4968" y="20756"/>
                    <a:pt x="4968" y="20756"/>
                    <a:pt x="4968" y="20756"/>
                  </a:cubicBezTo>
                  <a:cubicBezTo>
                    <a:pt x="4968" y="17887"/>
                    <a:pt x="4968" y="17887"/>
                    <a:pt x="4968" y="17887"/>
                  </a:cubicBezTo>
                  <a:cubicBezTo>
                    <a:pt x="5400" y="18225"/>
                    <a:pt x="5400" y="18225"/>
                    <a:pt x="5400" y="18225"/>
                  </a:cubicBezTo>
                  <a:cubicBezTo>
                    <a:pt x="8640" y="19744"/>
                    <a:pt x="12960" y="19744"/>
                    <a:pt x="16200" y="18225"/>
                  </a:cubicBezTo>
                  <a:cubicBezTo>
                    <a:pt x="16632" y="17887"/>
                    <a:pt x="16632" y="17887"/>
                    <a:pt x="16632" y="17887"/>
                  </a:cubicBezTo>
                  <a:lnTo>
                    <a:pt x="16632" y="20756"/>
                  </a:lnTo>
                  <a:close/>
                  <a:moveTo>
                    <a:pt x="17712" y="16200"/>
                  </a:moveTo>
                  <a:cubicBezTo>
                    <a:pt x="16848" y="17044"/>
                    <a:pt x="15768" y="17550"/>
                    <a:pt x="14688" y="17887"/>
                  </a:cubicBezTo>
                  <a:cubicBezTo>
                    <a:pt x="13392" y="18394"/>
                    <a:pt x="12096" y="18562"/>
                    <a:pt x="10800" y="18562"/>
                  </a:cubicBezTo>
                  <a:cubicBezTo>
                    <a:pt x="9504" y="18562"/>
                    <a:pt x="8208" y="18394"/>
                    <a:pt x="6912" y="17887"/>
                  </a:cubicBezTo>
                  <a:cubicBezTo>
                    <a:pt x="5832" y="17550"/>
                    <a:pt x="4752" y="17044"/>
                    <a:pt x="3888" y="16200"/>
                  </a:cubicBezTo>
                  <a:cubicBezTo>
                    <a:pt x="2808" y="15525"/>
                    <a:pt x="2160" y="14681"/>
                    <a:pt x="1728" y="13837"/>
                  </a:cubicBezTo>
                  <a:cubicBezTo>
                    <a:pt x="1080" y="12825"/>
                    <a:pt x="864" y="11812"/>
                    <a:pt x="864" y="10800"/>
                  </a:cubicBezTo>
                  <a:cubicBezTo>
                    <a:pt x="864" y="9787"/>
                    <a:pt x="1080" y="8775"/>
                    <a:pt x="1728" y="7762"/>
                  </a:cubicBezTo>
                  <a:cubicBezTo>
                    <a:pt x="2160" y="6919"/>
                    <a:pt x="2808" y="6075"/>
                    <a:pt x="3888" y="5400"/>
                  </a:cubicBezTo>
                  <a:cubicBezTo>
                    <a:pt x="4752" y="4556"/>
                    <a:pt x="5832" y="4050"/>
                    <a:pt x="6912" y="3713"/>
                  </a:cubicBezTo>
                  <a:cubicBezTo>
                    <a:pt x="9288" y="2869"/>
                    <a:pt x="12312" y="2869"/>
                    <a:pt x="14688" y="3713"/>
                  </a:cubicBezTo>
                  <a:cubicBezTo>
                    <a:pt x="15768" y="4050"/>
                    <a:pt x="16848" y="4556"/>
                    <a:pt x="17712" y="5400"/>
                  </a:cubicBezTo>
                  <a:cubicBezTo>
                    <a:pt x="18792" y="6075"/>
                    <a:pt x="19440" y="6919"/>
                    <a:pt x="19872" y="7762"/>
                  </a:cubicBezTo>
                  <a:cubicBezTo>
                    <a:pt x="20520" y="8775"/>
                    <a:pt x="20736" y="9787"/>
                    <a:pt x="20736" y="10800"/>
                  </a:cubicBezTo>
                  <a:cubicBezTo>
                    <a:pt x="20736" y="11812"/>
                    <a:pt x="20520" y="12825"/>
                    <a:pt x="19872" y="13837"/>
                  </a:cubicBezTo>
                  <a:cubicBezTo>
                    <a:pt x="19440" y="14681"/>
                    <a:pt x="18792" y="15525"/>
                    <a:pt x="17712" y="162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5" name="Freeform 224"/>
            <p:cNvSpPr/>
            <p:nvPr/>
          </p:nvSpPr>
          <p:spPr>
            <a:xfrm>
              <a:off x="7885399" y="1199606"/>
              <a:ext cx="89606" cy="14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19837"/>
                  </a:moveTo>
                  <a:cubicBezTo>
                    <a:pt x="2880" y="13665"/>
                    <a:pt x="2880" y="13665"/>
                    <a:pt x="2880" y="13665"/>
                  </a:cubicBezTo>
                  <a:cubicBezTo>
                    <a:pt x="2880" y="882"/>
                    <a:pt x="2880" y="882"/>
                    <a:pt x="2880" y="882"/>
                  </a:cubicBezTo>
                  <a:cubicBezTo>
                    <a:pt x="2880" y="441"/>
                    <a:pt x="2160" y="0"/>
                    <a:pt x="1440" y="0"/>
                  </a:cubicBezTo>
                  <a:cubicBezTo>
                    <a:pt x="720" y="0"/>
                    <a:pt x="0" y="441"/>
                    <a:pt x="0" y="882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14547"/>
                    <a:pt x="0" y="14988"/>
                    <a:pt x="720" y="14988"/>
                  </a:cubicBezTo>
                  <a:cubicBezTo>
                    <a:pt x="19440" y="21600"/>
                    <a:pt x="19440" y="21600"/>
                    <a:pt x="19440" y="21600"/>
                  </a:cubicBezTo>
                  <a:cubicBezTo>
                    <a:pt x="20160" y="21600"/>
                    <a:pt x="20880" y="21600"/>
                    <a:pt x="21600" y="21159"/>
                  </a:cubicBezTo>
                  <a:cubicBezTo>
                    <a:pt x="21600" y="20718"/>
                    <a:pt x="21600" y="20718"/>
                    <a:pt x="21600" y="20278"/>
                  </a:cubicBezTo>
                  <a:cubicBezTo>
                    <a:pt x="21600" y="20278"/>
                    <a:pt x="20880" y="19837"/>
                    <a:pt x="20880" y="1983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6" name="Freeform 225"/>
            <p:cNvSpPr/>
            <p:nvPr/>
          </p:nvSpPr>
          <p:spPr>
            <a:xfrm>
              <a:off x="6936945" y="1103691"/>
              <a:ext cx="382028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extrusionOk="0">
                  <a:moveTo>
                    <a:pt x="19568" y="7931"/>
                  </a:moveTo>
                  <a:cubicBezTo>
                    <a:pt x="18791" y="5231"/>
                    <a:pt x="17237" y="2869"/>
                    <a:pt x="14907" y="1519"/>
                  </a:cubicBezTo>
                  <a:cubicBezTo>
                    <a:pt x="13353" y="506"/>
                    <a:pt x="11643" y="0"/>
                    <a:pt x="9934" y="0"/>
                  </a:cubicBezTo>
                  <a:cubicBezTo>
                    <a:pt x="6360" y="0"/>
                    <a:pt x="3096" y="2025"/>
                    <a:pt x="1387" y="5400"/>
                  </a:cubicBezTo>
                  <a:cubicBezTo>
                    <a:pt x="-1410" y="10631"/>
                    <a:pt x="144" y="17212"/>
                    <a:pt x="4961" y="20081"/>
                  </a:cubicBezTo>
                  <a:cubicBezTo>
                    <a:pt x="6515" y="21094"/>
                    <a:pt x="8225" y="21600"/>
                    <a:pt x="9934" y="21600"/>
                  </a:cubicBezTo>
                  <a:cubicBezTo>
                    <a:pt x="13508" y="21600"/>
                    <a:pt x="16771" y="19575"/>
                    <a:pt x="18481" y="16200"/>
                  </a:cubicBezTo>
                  <a:cubicBezTo>
                    <a:pt x="19879" y="13669"/>
                    <a:pt x="20190" y="10800"/>
                    <a:pt x="19568" y="7931"/>
                  </a:cubicBezTo>
                  <a:close/>
                  <a:moveTo>
                    <a:pt x="19102" y="11981"/>
                  </a:moveTo>
                  <a:cubicBezTo>
                    <a:pt x="18947" y="13331"/>
                    <a:pt x="18481" y="14681"/>
                    <a:pt x="17859" y="15862"/>
                  </a:cubicBezTo>
                  <a:cubicBezTo>
                    <a:pt x="17548" y="16537"/>
                    <a:pt x="16927" y="17381"/>
                    <a:pt x="16461" y="17887"/>
                  </a:cubicBezTo>
                  <a:cubicBezTo>
                    <a:pt x="15839" y="18562"/>
                    <a:pt x="15217" y="19069"/>
                    <a:pt x="14440" y="19575"/>
                  </a:cubicBezTo>
                  <a:cubicBezTo>
                    <a:pt x="13042" y="20419"/>
                    <a:pt x="11488" y="20756"/>
                    <a:pt x="9934" y="20756"/>
                  </a:cubicBezTo>
                  <a:cubicBezTo>
                    <a:pt x="9157" y="20756"/>
                    <a:pt x="8380" y="20756"/>
                    <a:pt x="7603" y="20419"/>
                  </a:cubicBezTo>
                  <a:cubicBezTo>
                    <a:pt x="6826" y="20250"/>
                    <a:pt x="6049" y="19912"/>
                    <a:pt x="5272" y="19406"/>
                  </a:cubicBezTo>
                  <a:cubicBezTo>
                    <a:pt x="4184" y="18731"/>
                    <a:pt x="3252" y="17887"/>
                    <a:pt x="2630" y="16875"/>
                  </a:cubicBezTo>
                  <a:cubicBezTo>
                    <a:pt x="1853" y="15862"/>
                    <a:pt x="1387" y="14681"/>
                    <a:pt x="1076" y="13331"/>
                  </a:cubicBezTo>
                  <a:cubicBezTo>
                    <a:pt x="766" y="12150"/>
                    <a:pt x="610" y="10800"/>
                    <a:pt x="766" y="9619"/>
                  </a:cubicBezTo>
                  <a:cubicBezTo>
                    <a:pt x="921" y="8269"/>
                    <a:pt x="1387" y="6919"/>
                    <a:pt x="2009" y="5737"/>
                  </a:cubicBezTo>
                  <a:cubicBezTo>
                    <a:pt x="2319" y="5063"/>
                    <a:pt x="2941" y="4219"/>
                    <a:pt x="3407" y="3713"/>
                  </a:cubicBezTo>
                  <a:cubicBezTo>
                    <a:pt x="4029" y="3038"/>
                    <a:pt x="4650" y="2531"/>
                    <a:pt x="5427" y="2025"/>
                  </a:cubicBezTo>
                  <a:cubicBezTo>
                    <a:pt x="7448" y="844"/>
                    <a:pt x="9934" y="506"/>
                    <a:pt x="12265" y="1181"/>
                  </a:cubicBezTo>
                  <a:cubicBezTo>
                    <a:pt x="13042" y="1350"/>
                    <a:pt x="13819" y="1688"/>
                    <a:pt x="14596" y="2194"/>
                  </a:cubicBezTo>
                  <a:cubicBezTo>
                    <a:pt x="15684" y="2869"/>
                    <a:pt x="16616" y="3713"/>
                    <a:pt x="17237" y="4725"/>
                  </a:cubicBezTo>
                  <a:cubicBezTo>
                    <a:pt x="18014" y="5737"/>
                    <a:pt x="18481" y="6919"/>
                    <a:pt x="18791" y="8269"/>
                  </a:cubicBezTo>
                  <a:cubicBezTo>
                    <a:pt x="19102" y="9450"/>
                    <a:pt x="19258" y="10800"/>
                    <a:pt x="19102" y="11981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7" name="Freeform 226"/>
            <p:cNvSpPr/>
            <p:nvPr/>
          </p:nvSpPr>
          <p:spPr>
            <a:xfrm>
              <a:off x="7121864" y="1160482"/>
              <a:ext cx="124943" cy="20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6" y="20348"/>
                  </a:moveTo>
                  <a:cubicBezTo>
                    <a:pt x="2057" y="13774"/>
                    <a:pt x="2057" y="13774"/>
                    <a:pt x="2057" y="13774"/>
                  </a:cubicBezTo>
                  <a:cubicBezTo>
                    <a:pt x="2057" y="626"/>
                    <a:pt x="2057" y="626"/>
                    <a:pt x="2057" y="626"/>
                  </a:cubicBezTo>
                  <a:cubicBezTo>
                    <a:pt x="2057" y="313"/>
                    <a:pt x="1543" y="0"/>
                    <a:pt x="1029" y="0"/>
                  </a:cubicBezTo>
                  <a:cubicBezTo>
                    <a:pt x="514" y="0"/>
                    <a:pt x="0" y="313"/>
                    <a:pt x="0" y="626"/>
                  </a:cubicBezTo>
                  <a:cubicBezTo>
                    <a:pt x="0" y="14087"/>
                    <a:pt x="0" y="14087"/>
                    <a:pt x="0" y="14087"/>
                  </a:cubicBezTo>
                  <a:cubicBezTo>
                    <a:pt x="0" y="14400"/>
                    <a:pt x="0" y="14713"/>
                    <a:pt x="514" y="14713"/>
                  </a:cubicBezTo>
                  <a:cubicBezTo>
                    <a:pt x="19543" y="21600"/>
                    <a:pt x="19543" y="21600"/>
                    <a:pt x="19543" y="21600"/>
                  </a:cubicBezTo>
                  <a:cubicBezTo>
                    <a:pt x="20057" y="21600"/>
                    <a:pt x="21086" y="21600"/>
                    <a:pt x="21086" y="21287"/>
                  </a:cubicBezTo>
                  <a:cubicBezTo>
                    <a:pt x="21600" y="20974"/>
                    <a:pt x="21600" y="20974"/>
                    <a:pt x="21600" y="20661"/>
                  </a:cubicBezTo>
                  <a:cubicBezTo>
                    <a:pt x="21086" y="20348"/>
                    <a:pt x="21086" y="20348"/>
                    <a:pt x="21086" y="20348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8" name="Freeform 227"/>
            <p:cNvSpPr/>
            <p:nvPr/>
          </p:nvSpPr>
          <p:spPr>
            <a:xfrm>
              <a:off x="6205622" y="1103691"/>
              <a:ext cx="315512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8" y="3881"/>
                  </a:moveTo>
                  <a:cubicBezTo>
                    <a:pt x="19155" y="3713"/>
                    <a:pt x="19155" y="3713"/>
                    <a:pt x="18951" y="3713"/>
                  </a:cubicBezTo>
                  <a:cubicBezTo>
                    <a:pt x="12838" y="3713"/>
                    <a:pt x="12838" y="3713"/>
                    <a:pt x="12838" y="3713"/>
                  </a:cubicBezTo>
                  <a:cubicBezTo>
                    <a:pt x="12838" y="1688"/>
                    <a:pt x="12838" y="1688"/>
                    <a:pt x="12838" y="1688"/>
                  </a:cubicBezTo>
                  <a:cubicBezTo>
                    <a:pt x="12838" y="675"/>
                    <a:pt x="11819" y="0"/>
                    <a:pt x="10800" y="0"/>
                  </a:cubicBezTo>
                  <a:cubicBezTo>
                    <a:pt x="9781" y="0"/>
                    <a:pt x="8762" y="675"/>
                    <a:pt x="8762" y="1688"/>
                  </a:cubicBezTo>
                  <a:cubicBezTo>
                    <a:pt x="8762" y="3713"/>
                    <a:pt x="8762" y="3713"/>
                    <a:pt x="8762" y="3713"/>
                  </a:cubicBezTo>
                  <a:cubicBezTo>
                    <a:pt x="2649" y="3713"/>
                    <a:pt x="2649" y="3713"/>
                    <a:pt x="2649" y="3713"/>
                  </a:cubicBezTo>
                  <a:cubicBezTo>
                    <a:pt x="2038" y="3713"/>
                    <a:pt x="1426" y="4219"/>
                    <a:pt x="1426" y="4725"/>
                  </a:cubicBezTo>
                  <a:cubicBezTo>
                    <a:pt x="1426" y="7256"/>
                    <a:pt x="1426" y="7256"/>
                    <a:pt x="1426" y="7256"/>
                  </a:cubicBezTo>
                  <a:cubicBezTo>
                    <a:pt x="1426" y="7762"/>
                    <a:pt x="2038" y="8269"/>
                    <a:pt x="2649" y="8269"/>
                  </a:cubicBezTo>
                  <a:cubicBezTo>
                    <a:pt x="8762" y="8269"/>
                    <a:pt x="8762" y="8269"/>
                    <a:pt x="8762" y="8269"/>
                  </a:cubicBezTo>
                  <a:cubicBezTo>
                    <a:pt x="8762" y="10969"/>
                    <a:pt x="8762" y="10969"/>
                    <a:pt x="8762" y="10969"/>
                  </a:cubicBezTo>
                  <a:cubicBezTo>
                    <a:pt x="2649" y="10969"/>
                    <a:pt x="2649" y="10969"/>
                    <a:pt x="2649" y="10969"/>
                  </a:cubicBezTo>
                  <a:cubicBezTo>
                    <a:pt x="2445" y="10969"/>
                    <a:pt x="2445" y="11137"/>
                    <a:pt x="2242" y="11137"/>
                  </a:cubicBezTo>
                  <a:cubicBezTo>
                    <a:pt x="2242" y="11137"/>
                    <a:pt x="2242" y="11137"/>
                    <a:pt x="2242" y="11137"/>
                  </a:cubicBezTo>
                  <a:cubicBezTo>
                    <a:pt x="0" y="12994"/>
                    <a:pt x="0" y="12994"/>
                    <a:pt x="0" y="12994"/>
                  </a:cubicBezTo>
                  <a:cubicBezTo>
                    <a:pt x="0" y="13162"/>
                    <a:pt x="0" y="13162"/>
                    <a:pt x="0" y="13331"/>
                  </a:cubicBezTo>
                  <a:cubicBezTo>
                    <a:pt x="0" y="13331"/>
                    <a:pt x="0" y="13500"/>
                    <a:pt x="0" y="13500"/>
                  </a:cubicBezTo>
                  <a:cubicBezTo>
                    <a:pt x="2242" y="15525"/>
                    <a:pt x="2242" y="15525"/>
                    <a:pt x="2242" y="15525"/>
                  </a:cubicBezTo>
                  <a:cubicBezTo>
                    <a:pt x="2445" y="15525"/>
                    <a:pt x="2445" y="15525"/>
                    <a:pt x="2649" y="15525"/>
                  </a:cubicBezTo>
                  <a:cubicBezTo>
                    <a:pt x="8762" y="15525"/>
                    <a:pt x="8762" y="15525"/>
                    <a:pt x="8762" y="15525"/>
                  </a:cubicBezTo>
                  <a:cubicBezTo>
                    <a:pt x="8762" y="21600"/>
                    <a:pt x="8762" y="21600"/>
                    <a:pt x="8762" y="21600"/>
                  </a:cubicBezTo>
                  <a:cubicBezTo>
                    <a:pt x="12838" y="21600"/>
                    <a:pt x="12838" y="21600"/>
                    <a:pt x="12838" y="21600"/>
                  </a:cubicBezTo>
                  <a:cubicBezTo>
                    <a:pt x="12838" y="15525"/>
                    <a:pt x="12838" y="15525"/>
                    <a:pt x="12838" y="15525"/>
                  </a:cubicBezTo>
                  <a:cubicBezTo>
                    <a:pt x="18951" y="15525"/>
                    <a:pt x="18951" y="15525"/>
                    <a:pt x="18951" y="15525"/>
                  </a:cubicBezTo>
                  <a:cubicBezTo>
                    <a:pt x="19562" y="15525"/>
                    <a:pt x="20174" y="15187"/>
                    <a:pt x="20174" y="14512"/>
                  </a:cubicBezTo>
                  <a:cubicBezTo>
                    <a:pt x="20174" y="11981"/>
                    <a:pt x="20174" y="11981"/>
                    <a:pt x="20174" y="11981"/>
                  </a:cubicBezTo>
                  <a:cubicBezTo>
                    <a:pt x="20174" y="11475"/>
                    <a:pt x="19562" y="10969"/>
                    <a:pt x="18951" y="10969"/>
                  </a:cubicBezTo>
                  <a:cubicBezTo>
                    <a:pt x="12838" y="10969"/>
                    <a:pt x="12838" y="10969"/>
                    <a:pt x="12838" y="10969"/>
                  </a:cubicBezTo>
                  <a:cubicBezTo>
                    <a:pt x="12838" y="8269"/>
                    <a:pt x="12838" y="8269"/>
                    <a:pt x="12838" y="8269"/>
                  </a:cubicBezTo>
                  <a:cubicBezTo>
                    <a:pt x="18951" y="8269"/>
                    <a:pt x="18951" y="8269"/>
                    <a:pt x="18951" y="8269"/>
                  </a:cubicBezTo>
                  <a:cubicBezTo>
                    <a:pt x="19155" y="8269"/>
                    <a:pt x="19155" y="8269"/>
                    <a:pt x="19358" y="8100"/>
                  </a:cubicBezTo>
                  <a:cubicBezTo>
                    <a:pt x="19358" y="8100"/>
                    <a:pt x="19358" y="8100"/>
                    <a:pt x="19358" y="8100"/>
                  </a:cubicBezTo>
                  <a:cubicBezTo>
                    <a:pt x="21600" y="6244"/>
                    <a:pt x="21600" y="6244"/>
                    <a:pt x="21600" y="6244"/>
                  </a:cubicBezTo>
                  <a:cubicBezTo>
                    <a:pt x="21600" y="6244"/>
                    <a:pt x="21600" y="6075"/>
                    <a:pt x="21600" y="6075"/>
                  </a:cubicBezTo>
                  <a:cubicBezTo>
                    <a:pt x="21600" y="5906"/>
                    <a:pt x="21600" y="5737"/>
                    <a:pt x="21600" y="5737"/>
                  </a:cubicBezTo>
                  <a:lnTo>
                    <a:pt x="19358" y="3881"/>
                  </a:lnTo>
                  <a:close/>
                  <a:moveTo>
                    <a:pt x="9781" y="1688"/>
                  </a:moveTo>
                  <a:cubicBezTo>
                    <a:pt x="9781" y="1181"/>
                    <a:pt x="10189" y="844"/>
                    <a:pt x="10800" y="844"/>
                  </a:cubicBezTo>
                  <a:cubicBezTo>
                    <a:pt x="11411" y="844"/>
                    <a:pt x="11819" y="1181"/>
                    <a:pt x="11819" y="1688"/>
                  </a:cubicBezTo>
                  <a:cubicBezTo>
                    <a:pt x="11819" y="3713"/>
                    <a:pt x="11819" y="3713"/>
                    <a:pt x="11819" y="3713"/>
                  </a:cubicBezTo>
                  <a:cubicBezTo>
                    <a:pt x="9781" y="3713"/>
                    <a:pt x="9781" y="3713"/>
                    <a:pt x="9781" y="3713"/>
                  </a:cubicBezTo>
                  <a:lnTo>
                    <a:pt x="9781" y="1688"/>
                  </a:lnTo>
                  <a:close/>
                  <a:moveTo>
                    <a:pt x="11819" y="20756"/>
                  </a:moveTo>
                  <a:cubicBezTo>
                    <a:pt x="9781" y="20756"/>
                    <a:pt x="9781" y="20756"/>
                    <a:pt x="9781" y="20756"/>
                  </a:cubicBezTo>
                  <a:cubicBezTo>
                    <a:pt x="9781" y="15525"/>
                    <a:pt x="9781" y="15525"/>
                    <a:pt x="9781" y="15525"/>
                  </a:cubicBezTo>
                  <a:cubicBezTo>
                    <a:pt x="11819" y="15525"/>
                    <a:pt x="11819" y="15525"/>
                    <a:pt x="11819" y="15525"/>
                  </a:cubicBezTo>
                  <a:lnTo>
                    <a:pt x="11819" y="20756"/>
                  </a:lnTo>
                  <a:close/>
                  <a:moveTo>
                    <a:pt x="19155" y="11812"/>
                  </a:moveTo>
                  <a:cubicBezTo>
                    <a:pt x="19155" y="14850"/>
                    <a:pt x="19155" y="14850"/>
                    <a:pt x="19155" y="14850"/>
                  </a:cubicBezTo>
                  <a:cubicBezTo>
                    <a:pt x="2853" y="14850"/>
                    <a:pt x="2853" y="14850"/>
                    <a:pt x="2853" y="14850"/>
                  </a:cubicBezTo>
                  <a:cubicBezTo>
                    <a:pt x="1019" y="13331"/>
                    <a:pt x="1019" y="13331"/>
                    <a:pt x="1019" y="13331"/>
                  </a:cubicBezTo>
                  <a:cubicBezTo>
                    <a:pt x="2853" y="11812"/>
                    <a:pt x="2853" y="11812"/>
                    <a:pt x="2853" y="11812"/>
                  </a:cubicBezTo>
                  <a:lnTo>
                    <a:pt x="19155" y="11812"/>
                  </a:lnTo>
                  <a:close/>
                  <a:moveTo>
                    <a:pt x="9781" y="10969"/>
                  </a:moveTo>
                  <a:cubicBezTo>
                    <a:pt x="9781" y="8269"/>
                    <a:pt x="9781" y="8269"/>
                    <a:pt x="9781" y="8269"/>
                  </a:cubicBezTo>
                  <a:cubicBezTo>
                    <a:pt x="11819" y="8269"/>
                    <a:pt x="11819" y="8269"/>
                    <a:pt x="11819" y="8269"/>
                  </a:cubicBezTo>
                  <a:cubicBezTo>
                    <a:pt x="11819" y="10969"/>
                    <a:pt x="11819" y="10969"/>
                    <a:pt x="11819" y="10969"/>
                  </a:cubicBezTo>
                  <a:lnTo>
                    <a:pt x="9781" y="10969"/>
                  </a:lnTo>
                  <a:close/>
                  <a:moveTo>
                    <a:pt x="18747" y="7425"/>
                  </a:moveTo>
                  <a:cubicBezTo>
                    <a:pt x="2445" y="7425"/>
                    <a:pt x="2445" y="7425"/>
                    <a:pt x="2445" y="7425"/>
                  </a:cubicBezTo>
                  <a:cubicBezTo>
                    <a:pt x="2445" y="4556"/>
                    <a:pt x="2445" y="4556"/>
                    <a:pt x="2445" y="4556"/>
                  </a:cubicBezTo>
                  <a:cubicBezTo>
                    <a:pt x="18747" y="4556"/>
                    <a:pt x="18747" y="4556"/>
                    <a:pt x="18747" y="4556"/>
                  </a:cubicBezTo>
                  <a:cubicBezTo>
                    <a:pt x="20581" y="6075"/>
                    <a:pt x="20581" y="6075"/>
                    <a:pt x="20581" y="6075"/>
                  </a:cubicBezTo>
                  <a:lnTo>
                    <a:pt x="18747" y="7425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69" name="Freeform 228"/>
            <p:cNvSpPr/>
            <p:nvPr/>
          </p:nvSpPr>
          <p:spPr>
            <a:xfrm>
              <a:off x="5408012" y="1103691"/>
              <a:ext cx="382400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lose/>
                  <a:moveTo>
                    <a:pt x="17887" y="17887"/>
                  </a:moveTo>
                  <a:cubicBezTo>
                    <a:pt x="17044" y="18731"/>
                    <a:pt x="15862" y="19575"/>
                    <a:pt x="14681" y="20081"/>
                  </a:cubicBezTo>
                  <a:cubicBezTo>
                    <a:pt x="13500" y="20587"/>
                    <a:pt x="12150" y="20756"/>
                    <a:pt x="10800" y="20756"/>
                  </a:cubicBezTo>
                  <a:cubicBezTo>
                    <a:pt x="9450" y="20756"/>
                    <a:pt x="8100" y="20587"/>
                    <a:pt x="6919" y="20081"/>
                  </a:cubicBezTo>
                  <a:cubicBezTo>
                    <a:pt x="5737" y="19575"/>
                    <a:pt x="4556" y="18731"/>
                    <a:pt x="3713" y="17887"/>
                  </a:cubicBezTo>
                  <a:cubicBezTo>
                    <a:pt x="2869" y="17044"/>
                    <a:pt x="2025" y="15862"/>
                    <a:pt x="1519" y="14681"/>
                  </a:cubicBezTo>
                  <a:cubicBezTo>
                    <a:pt x="1013" y="13500"/>
                    <a:pt x="844" y="12150"/>
                    <a:pt x="844" y="10800"/>
                  </a:cubicBezTo>
                  <a:cubicBezTo>
                    <a:pt x="844" y="9450"/>
                    <a:pt x="1013" y="8100"/>
                    <a:pt x="1519" y="6919"/>
                  </a:cubicBezTo>
                  <a:cubicBezTo>
                    <a:pt x="2025" y="5737"/>
                    <a:pt x="2869" y="4556"/>
                    <a:pt x="3713" y="3713"/>
                  </a:cubicBezTo>
                  <a:cubicBezTo>
                    <a:pt x="4556" y="2869"/>
                    <a:pt x="5737" y="2025"/>
                    <a:pt x="6919" y="1519"/>
                  </a:cubicBezTo>
                  <a:cubicBezTo>
                    <a:pt x="9450" y="506"/>
                    <a:pt x="12150" y="506"/>
                    <a:pt x="14681" y="1519"/>
                  </a:cubicBezTo>
                  <a:cubicBezTo>
                    <a:pt x="15862" y="2025"/>
                    <a:pt x="17044" y="2869"/>
                    <a:pt x="17887" y="3713"/>
                  </a:cubicBezTo>
                  <a:cubicBezTo>
                    <a:pt x="18731" y="4556"/>
                    <a:pt x="19575" y="5737"/>
                    <a:pt x="20081" y="6919"/>
                  </a:cubicBezTo>
                  <a:cubicBezTo>
                    <a:pt x="20587" y="8100"/>
                    <a:pt x="20756" y="9450"/>
                    <a:pt x="20756" y="10800"/>
                  </a:cubicBezTo>
                  <a:cubicBezTo>
                    <a:pt x="20756" y="12150"/>
                    <a:pt x="20587" y="13500"/>
                    <a:pt x="20081" y="14681"/>
                  </a:cubicBezTo>
                  <a:cubicBezTo>
                    <a:pt x="19575" y="15862"/>
                    <a:pt x="18900" y="17044"/>
                    <a:pt x="17887" y="1788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0" name="Oval 229"/>
            <p:cNvSpPr/>
            <p:nvPr/>
          </p:nvSpPr>
          <p:spPr>
            <a:xfrm>
              <a:off x="5587221" y="1282901"/>
              <a:ext cx="23980" cy="23980"/>
            </a:xfrm>
            <a:prstGeom prst="ellipse">
              <a:avLst/>
            </a:pr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1" name="Freeform 230"/>
            <p:cNvSpPr/>
            <p:nvPr/>
          </p:nvSpPr>
          <p:spPr>
            <a:xfrm>
              <a:off x="5539265" y="1165761"/>
              <a:ext cx="119895" cy="25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extrusionOk="0">
                  <a:moveTo>
                    <a:pt x="21600" y="10432"/>
                  </a:moveTo>
                  <a:cubicBezTo>
                    <a:pt x="21600" y="10432"/>
                    <a:pt x="21600" y="10432"/>
                    <a:pt x="21600" y="10432"/>
                  </a:cubicBezTo>
                  <a:cubicBezTo>
                    <a:pt x="11880" y="368"/>
                    <a:pt x="11880" y="368"/>
                    <a:pt x="11880" y="368"/>
                  </a:cubicBezTo>
                  <a:cubicBezTo>
                    <a:pt x="11340" y="-123"/>
                    <a:pt x="10260" y="-123"/>
                    <a:pt x="9720" y="368"/>
                  </a:cubicBezTo>
                  <a:cubicBezTo>
                    <a:pt x="0" y="10432"/>
                    <a:pt x="0" y="10432"/>
                    <a:pt x="0" y="10432"/>
                  </a:cubicBezTo>
                  <a:cubicBezTo>
                    <a:pt x="0" y="10432"/>
                    <a:pt x="0" y="10677"/>
                    <a:pt x="0" y="10677"/>
                  </a:cubicBezTo>
                  <a:cubicBezTo>
                    <a:pt x="0" y="10677"/>
                    <a:pt x="0" y="10922"/>
                    <a:pt x="0" y="10922"/>
                  </a:cubicBezTo>
                  <a:cubicBezTo>
                    <a:pt x="0" y="10922"/>
                    <a:pt x="0" y="10922"/>
                    <a:pt x="0" y="10922"/>
                  </a:cubicBezTo>
                  <a:cubicBezTo>
                    <a:pt x="9720" y="20986"/>
                    <a:pt x="9720" y="20986"/>
                    <a:pt x="9720" y="20986"/>
                  </a:cubicBezTo>
                  <a:cubicBezTo>
                    <a:pt x="10260" y="21477"/>
                    <a:pt x="11340" y="21477"/>
                    <a:pt x="11880" y="20986"/>
                  </a:cubicBezTo>
                  <a:cubicBezTo>
                    <a:pt x="21600" y="10922"/>
                    <a:pt x="21600" y="10922"/>
                    <a:pt x="21600" y="10922"/>
                  </a:cubicBezTo>
                  <a:cubicBezTo>
                    <a:pt x="21600" y="10922"/>
                    <a:pt x="21600" y="10677"/>
                    <a:pt x="21600" y="10677"/>
                  </a:cubicBezTo>
                  <a:cubicBezTo>
                    <a:pt x="21600" y="10677"/>
                    <a:pt x="21600" y="10677"/>
                    <a:pt x="21600" y="10677"/>
                  </a:cubicBezTo>
                  <a:cubicBezTo>
                    <a:pt x="21600" y="10677"/>
                    <a:pt x="21600" y="10677"/>
                    <a:pt x="21600" y="10677"/>
                  </a:cubicBezTo>
                  <a:cubicBezTo>
                    <a:pt x="21600" y="10677"/>
                    <a:pt x="21600" y="10432"/>
                    <a:pt x="21600" y="10432"/>
                  </a:cubicBezTo>
                  <a:close/>
                  <a:moveTo>
                    <a:pt x="10800" y="19513"/>
                  </a:moveTo>
                  <a:cubicBezTo>
                    <a:pt x="2160" y="10677"/>
                    <a:pt x="2160" y="10677"/>
                    <a:pt x="2160" y="10677"/>
                  </a:cubicBezTo>
                  <a:cubicBezTo>
                    <a:pt x="10800" y="2086"/>
                    <a:pt x="10800" y="2086"/>
                    <a:pt x="10800" y="2086"/>
                  </a:cubicBezTo>
                  <a:cubicBezTo>
                    <a:pt x="19440" y="10677"/>
                    <a:pt x="19440" y="10677"/>
                    <a:pt x="19440" y="10677"/>
                  </a:cubicBezTo>
                  <a:lnTo>
                    <a:pt x="10800" y="19513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2" name="Freeform 231"/>
            <p:cNvSpPr/>
            <p:nvPr/>
          </p:nvSpPr>
          <p:spPr>
            <a:xfrm>
              <a:off x="4898146" y="1274818"/>
              <a:ext cx="59317" cy="6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4320" y="772"/>
                  </a:moveTo>
                  <a:cubicBezTo>
                    <a:pt x="3240" y="-257"/>
                    <a:pt x="2160" y="-257"/>
                    <a:pt x="1080" y="772"/>
                  </a:cubicBezTo>
                  <a:cubicBezTo>
                    <a:pt x="0" y="1800"/>
                    <a:pt x="0" y="1800"/>
                    <a:pt x="0" y="2829"/>
                  </a:cubicBezTo>
                  <a:cubicBezTo>
                    <a:pt x="0" y="2829"/>
                    <a:pt x="0" y="3857"/>
                    <a:pt x="1080" y="3857"/>
                  </a:cubicBezTo>
                  <a:cubicBezTo>
                    <a:pt x="7560" y="11057"/>
                    <a:pt x="7560" y="11057"/>
                    <a:pt x="7560" y="11057"/>
                  </a:cubicBezTo>
                  <a:cubicBezTo>
                    <a:pt x="1080" y="17229"/>
                    <a:pt x="1080" y="17229"/>
                    <a:pt x="1080" y="17229"/>
                  </a:cubicBezTo>
                  <a:cubicBezTo>
                    <a:pt x="0" y="17229"/>
                    <a:pt x="0" y="18257"/>
                    <a:pt x="0" y="18257"/>
                  </a:cubicBezTo>
                  <a:cubicBezTo>
                    <a:pt x="0" y="19286"/>
                    <a:pt x="0" y="20314"/>
                    <a:pt x="1080" y="20314"/>
                  </a:cubicBezTo>
                  <a:cubicBezTo>
                    <a:pt x="2160" y="21343"/>
                    <a:pt x="3240" y="21343"/>
                    <a:pt x="4320" y="20314"/>
                  </a:cubicBezTo>
                  <a:cubicBezTo>
                    <a:pt x="10800" y="14143"/>
                    <a:pt x="10800" y="14143"/>
                    <a:pt x="10800" y="14143"/>
                  </a:cubicBezTo>
                  <a:cubicBezTo>
                    <a:pt x="17280" y="20314"/>
                    <a:pt x="17280" y="20314"/>
                    <a:pt x="17280" y="20314"/>
                  </a:cubicBezTo>
                  <a:cubicBezTo>
                    <a:pt x="18360" y="21343"/>
                    <a:pt x="20520" y="21343"/>
                    <a:pt x="21600" y="20314"/>
                  </a:cubicBezTo>
                  <a:cubicBezTo>
                    <a:pt x="21600" y="20314"/>
                    <a:pt x="21600" y="19286"/>
                    <a:pt x="21600" y="18257"/>
                  </a:cubicBezTo>
                  <a:cubicBezTo>
                    <a:pt x="21600" y="18257"/>
                    <a:pt x="21600" y="17229"/>
                    <a:pt x="21600" y="17229"/>
                  </a:cubicBezTo>
                  <a:cubicBezTo>
                    <a:pt x="14040" y="11057"/>
                    <a:pt x="14040" y="11057"/>
                    <a:pt x="14040" y="11057"/>
                  </a:cubicBezTo>
                  <a:cubicBezTo>
                    <a:pt x="21600" y="3857"/>
                    <a:pt x="21600" y="3857"/>
                    <a:pt x="21600" y="3857"/>
                  </a:cubicBezTo>
                  <a:cubicBezTo>
                    <a:pt x="21600" y="3857"/>
                    <a:pt x="21600" y="2829"/>
                    <a:pt x="21600" y="2829"/>
                  </a:cubicBezTo>
                  <a:cubicBezTo>
                    <a:pt x="21600" y="1800"/>
                    <a:pt x="21600" y="1800"/>
                    <a:pt x="21600" y="772"/>
                  </a:cubicBezTo>
                  <a:cubicBezTo>
                    <a:pt x="20520" y="-257"/>
                    <a:pt x="18360" y="-257"/>
                    <a:pt x="17280" y="772"/>
                  </a:cubicBezTo>
                  <a:cubicBezTo>
                    <a:pt x="10800" y="6943"/>
                    <a:pt x="10800" y="6943"/>
                    <a:pt x="10800" y="6943"/>
                  </a:cubicBezTo>
                  <a:lnTo>
                    <a:pt x="4320" y="772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3" name="Freeform 232"/>
            <p:cNvSpPr/>
            <p:nvPr/>
          </p:nvSpPr>
          <p:spPr>
            <a:xfrm>
              <a:off x="4644475" y="1144474"/>
              <a:ext cx="382400" cy="29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extrusionOk="0">
                  <a:moveTo>
                    <a:pt x="21600" y="309"/>
                  </a:moveTo>
                  <a:cubicBezTo>
                    <a:pt x="21600" y="95"/>
                    <a:pt x="21431" y="95"/>
                    <a:pt x="21262" y="95"/>
                  </a:cubicBezTo>
                  <a:cubicBezTo>
                    <a:pt x="21262" y="95"/>
                    <a:pt x="21094" y="95"/>
                    <a:pt x="21094" y="95"/>
                  </a:cubicBezTo>
                  <a:cubicBezTo>
                    <a:pt x="16200" y="1592"/>
                    <a:pt x="16200" y="1592"/>
                    <a:pt x="16200" y="1592"/>
                  </a:cubicBezTo>
                  <a:cubicBezTo>
                    <a:pt x="10969" y="95"/>
                    <a:pt x="10969" y="95"/>
                    <a:pt x="10969" y="95"/>
                  </a:cubicBezTo>
                  <a:cubicBezTo>
                    <a:pt x="10800" y="-119"/>
                    <a:pt x="10800" y="95"/>
                    <a:pt x="10631" y="95"/>
                  </a:cubicBezTo>
                  <a:cubicBezTo>
                    <a:pt x="5400" y="1592"/>
                    <a:pt x="5400" y="1592"/>
                    <a:pt x="5400" y="1592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6" y="95"/>
                    <a:pt x="338" y="95"/>
                    <a:pt x="338" y="95"/>
                  </a:cubicBezTo>
                  <a:cubicBezTo>
                    <a:pt x="169" y="95"/>
                    <a:pt x="0" y="95"/>
                    <a:pt x="0" y="309"/>
                  </a:cubicBezTo>
                  <a:cubicBezTo>
                    <a:pt x="0" y="19770"/>
                    <a:pt x="0" y="19770"/>
                    <a:pt x="0" y="19770"/>
                  </a:cubicBezTo>
                  <a:cubicBezTo>
                    <a:pt x="0" y="19770"/>
                    <a:pt x="169" y="19984"/>
                    <a:pt x="338" y="19984"/>
                  </a:cubicBezTo>
                  <a:cubicBezTo>
                    <a:pt x="5400" y="21481"/>
                    <a:pt x="5400" y="21481"/>
                    <a:pt x="5400" y="21481"/>
                  </a:cubicBezTo>
                  <a:cubicBezTo>
                    <a:pt x="5569" y="21481"/>
                    <a:pt x="5569" y="21481"/>
                    <a:pt x="5569" y="21481"/>
                  </a:cubicBezTo>
                  <a:cubicBezTo>
                    <a:pt x="10631" y="19984"/>
                    <a:pt x="10631" y="19984"/>
                    <a:pt x="10631" y="19984"/>
                  </a:cubicBezTo>
                  <a:cubicBezTo>
                    <a:pt x="10631" y="19984"/>
                    <a:pt x="10800" y="19984"/>
                    <a:pt x="10800" y="19984"/>
                  </a:cubicBezTo>
                  <a:cubicBezTo>
                    <a:pt x="10800" y="19984"/>
                    <a:pt x="10969" y="19984"/>
                    <a:pt x="10969" y="19984"/>
                  </a:cubicBezTo>
                  <a:cubicBezTo>
                    <a:pt x="16031" y="21481"/>
                    <a:pt x="16031" y="21481"/>
                    <a:pt x="16031" y="21481"/>
                  </a:cubicBezTo>
                  <a:cubicBezTo>
                    <a:pt x="16031" y="21481"/>
                    <a:pt x="16031" y="21481"/>
                    <a:pt x="16200" y="21481"/>
                  </a:cubicBezTo>
                  <a:cubicBezTo>
                    <a:pt x="21262" y="19984"/>
                    <a:pt x="21262" y="19984"/>
                    <a:pt x="21262" y="19984"/>
                  </a:cubicBezTo>
                  <a:cubicBezTo>
                    <a:pt x="21431" y="19984"/>
                    <a:pt x="21600" y="19770"/>
                    <a:pt x="21600" y="19556"/>
                  </a:cubicBezTo>
                  <a:lnTo>
                    <a:pt x="21600" y="309"/>
                  </a:lnTo>
                  <a:close/>
                  <a:moveTo>
                    <a:pt x="20925" y="19129"/>
                  </a:moveTo>
                  <a:cubicBezTo>
                    <a:pt x="16369" y="20412"/>
                    <a:pt x="16369" y="20412"/>
                    <a:pt x="16369" y="20412"/>
                  </a:cubicBezTo>
                  <a:cubicBezTo>
                    <a:pt x="16369" y="15707"/>
                    <a:pt x="16369" y="15707"/>
                    <a:pt x="16369" y="15707"/>
                  </a:cubicBezTo>
                  <a:cubicBezTo>
                    <a:pt x="16369" y="15279"/>
                    <a:pt x="16200" y="15065"/>
                    <a:pt x="16031" y="15065"/>
                  </a:cubicBezTo>
                  <a:cubicBezTo>
                    <a:pt x="15862" y="15065"/>
                    <a:pt x="15694" y="15279"/>
                    <a:pt x="15694" y="15707"/>
                  </a:cubicBezTo>
                  <a:cubicBezTo>
                    <a:pt x="15694" y="20412"/>
                    <a:pt x="15694" y="20412"/>
                    <a:pt x="15694" y="20412"/>
                  </a:cubicBezTo>
                  <a:cubicBezTo>
                    <a:pt x="11137" y="19129"/>
                    <a:pt x="11137" y="19129"/>
                    <a:pt x="11137" y="19129"/>
                  </a:cubicBezTo>
                  <a:cubicBezTo>
                    <a:pt x="11137" y="14424"/>
                    <a:pt x="11137" y="14424"/>
                    <a:pt x="11137" y="14424"/>
                  </a:cubicBezTo>
                  <a:cubicBezTo>
                    <a:pt x="11137" y="13996"/>
                    <a:pt x="10969" y="13782"/>
                    <a:pt x="10800" y="13782"/>
                  </a:cubicBezTo>
                  <a:cubicBezTo>
                    <a:pt x="10631" y="13782"/>
                    <a:pt x="10462" y="13996"/>
                    <a:pt x="10462" y="14424"/>
                  </a:cubicBezTo>
                  <a:cubicBezTo>
                    <a:pt x="10462" y="19129"/>
                    <a:pt x="10462" y="19129"/>
                    <a:pt x="10462" y="19129"/>
                  </a:cubicBezTo>
                  <a:cubicBezTo>
                    <a:pt x="5906" y="20412"/>
                    <a:pt x="5906" y="20412"/>
                    <a:pt x="5906" y="20412"/>
                  </a:cubicBezTo>
                  <a:cubicBezTo>
                    <a:pt x="5906" y="14851"/>
                    <a:pt x="5906" y="14851"/>
                    <a:pt x="5906" y="14851"/>
                  </a:cubicBezTo>
                  <a:cubicBezTo>
                    <a:pt x="5906" y="14424"/>
                    <a:pt x="5737" y="14210"/>
                    <a:pt x="5569" y="14210"/>
                  </a:cubicBezTo>
                  <a:cubicBezTo>
                    <a:pt x="5400" y="14210"/>
                    <a:pt x="5231" y="14424"/>
                    <a:pt x="5231" y="14851"/>
                  </a:cubicBezTo>
                  <a:cubicBezTo>
                    <a:pt x="5231" y="20412"/>
                    <a:pt x="5231" y="20412"/>
                    <a:pt x="5231" y="20412"/>
                  </a:cubicBezTo>
                  <a:cubicBezTo>
                    <a:pt x="675" y="19129"/>
                    <a:pt x="675" y="19129"/>
                    <a:pt x="675" y="19129"/>
                  </a:cubicBezTo>
                  <a:cubicBezTo>
                    <a:pt x="675" y="13782"/>
                    <a:pt x="675" y="13782"/>
                    <a:pt x="675" y="13782"/>
                  </a:cubicBezTo>
                  <a:cubicBezTo>
                    <a:pt x="844" y="13568"/>
                    <a:pt x="844" y="13568"/>
                    <a:pt x="844" y="13568"/>
                  </a:cubicBezTo>
                  <a:cubicBezTo>
                    <a:pt x="2025" y="13140"/>
                    <a:pt x="3206" y="12713"/>
                    <a:pt x="4388" y="12499"/>
                  </a:cubicBezTo>
                  <a:cubicBezTo>
                    <a:pt x="4556" y="12499"/>
                    <a:pt x="4725" y="12285"/>
                    <a:pt x="4725" y="12071"/>
                  </a:cubicBezTo>
                  <a:cubicBezTo>
                    <a:pt x="4725" y="11643"/>
                    <a:pt x="4388" y="11430"/>
                    <a:pt x="4219" y="11643"/>
                  </a:cubicBezTo>
                  <a:cubicBezTo>
                    <a:pt x="3206" y="11857"/>
                    <a:pt x="2025" y="12071"/>
                    <a:pt x="1013" y="12499"/>
                  </a:cubicBezTo>
                  <a:cubicBezTo>
                    <a:pt x="675" y="12713"/>
                    <a:pt x="675" y="12713"/>
                    <a:pt x="675" y="12713"/>
                  </a:cubicBezTo>
                  <a:cubicBezTo>
                    <a:pt x="675" y="1164"/>
                    <a:pt x="675" y="1164"/>
                    <a:pt x="675" y="1164"/>
                  </a:cubicBezTo>
                  <a:cubicBezTo>
                    <a:pt x="5231" y="2447"/>
                    <a:pt x="5231" y="2447"/>
                    <a:pt x="5231" y="2447"/>
                  </a:cubicBezTo>
                  <a:cubicBezTo>
                    <a:pt x="5231" y="8649"/>
                    <a:pt x="5231" y="8649"/>
                    <a:pt x="5231" y="8649"/>
                  </a:cubicBezTo>
                  <a:cubicBezTo>
                    <a:pt x="5231" y="8863"/>
                    <a:pt x="5400" y="9077"/>
                    <a:pt x="5569" y="9077"/>
                  </a:cubicBezTo>
                  <a:cubicBezTo>
                    <a:pt x="5737" y="9077"/>
                    <a:pt x="5906" y="8863"/>
                    <a:pt x="5906" y="8649"/>
                  </a:cubicBezTo>
                  <a:cubicBezTo>
                    <a:pt x="5906" y="2447"/>
                    <a:pt x="5906" y="2447"/>
                    <a:pt x="5906" y="2447"/>
                  </a:cubicBezTo>
                  <a:cubicBezTo>
                    <a:pt x="10462" y="1164"/>
                    <a:pt x="10462" y="1164"/>
                    <a:pt x="10462" y="1164"/>
                  </a:cubicBezTo>
                  <a:cubicBezTo>
                    <a:pt x="10462" y="8222"/>
                    <a:pt x="10462" y="8222"/>
                    <a:pt x="10462" y="8222"/>
                  </a:cubicBezTo>
                  <a:cubicBezTo>
                    <a:pt x="10462" y="8435"/>
                    <a:pt x="10631" y="8649"/>
                    <a:pt x="10800" y="8649"/>
                  </a:cubicBezTo>
                  <a:cubicBezTo>
                    <a:pt x="10969" y="8649"/>
                    <a:pt x="11137" y="8435"/>
                    <a:pt x="11137" y="8222"/>
                  </a:cubicBezTo>
                  <a:cubicBezTo>
                    <a:pt x="11137" y="1164"/>
                    <a:pt x="11137" y="1164"/>
                    <a:pt x="11137" y="1164"/>
                  </a:cubicBezTo>
                  <a:cubicBezTo>
                    <a:pt x="15694" y="2447"/>
                    <a:pt x="15694" y="2447"/>
                    <a:pt x="15694" y="2447"/>
                  </a:cubicBezTo>
                  <a:cubicBezTo>
                    <a:pt x="15694" y="7580"/>
                    <a:pt x="15694" y="7580"/>
                    <a:pt x="15694" y="7580"/>
                  </a:cubicBezTo>
                  <a:cubicBezTo>
                    <a:pt x="15694" y="7794"/>
                    <a:pt x="15862" y="8008"/>
                    <a:pt x="16031" y="8008"/>
                  </a:cubicBezTo>
                  <a:cubicBezTo>
                    <a:pt x="16200" y="8008"/>
                    <a:pt x="16369" y="7794"/>
                    <a:pt x="16369" y="7580"/>
                  </a:cubicBezTo>
                  <a:cubicBezTo>
                    <a:pt x="16369" y="2447"/>
                    <a:pt x="16369" y="2447"/>
                    <a:pt x="16369" y="2447"/>
                  </a:cubicBezTo>
                  <a:cubicBezTo>
                    <a:pt x="20925" y="1164"/>
                    <a:pt x="20925" y="1164"/>
                    <a:pt x="20925" y="1164"/>
                  </a:cubicBezTo>
                  <a:lnTo>
                    <a:pt x="20925" y="19129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4" name="Freeform 233"/>
            <p:cNvSpPr/>
            <p:nvPr/>
          </p:nvSpPr>
          <p:spPr>
            <a:xfrm>
              <a:off x="4758060" y="1295521"/>
              <a:ext cx="61841" cy="1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0"/>
                  </a:moveTo>
                  <a:cubicBezTo>
                    <a:pt x="18514" y="0"/>
                    <a:pt x="7200" y="0"/>
                    <a:pt x="2057" y="3600"/>
                  </a:cubicBezTo>
                  <a:cubicBezTo>
                    <a:pt x="1029" y="3600"/>
                    <a:pt x="0" y="7200"/>
                    <a:pt x="0" y="10800"/>
                  </a:cubicBezTo>
                  <a:cubicBezTo>
                    <a:pt x="0" y="18000"/>
                    <a:pt x="1029" y="21600"/>
                    <a:pt x="3086" y="21600"/>
                  </a:cubicBezTo>
                  <a:cubicBezTo>
                    <a:pt x="8229" y="18000"/>
                    <a:pt x="19543" y="14400"/>
                    <a:pt x="19543" y="14400"/>
                  </a:cubicBezTo>
                  <a:cubicBezTo>
                    <a:pt x="20571" y="14400"/>
                    <a:pt x="21600" y="10800"/>
                    <a:pt x="21600" y="7200"/>
                  </a:cubicBezTo>
                  <a:cubicBezTo>
                    <a:pt x="21600" y="3600"/>
                    <a:pt x="20571" y="0"/>
                    <a:pt x="18514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5" name="Freeform 234"/>
            <p:cNvSpPr/>
            <p:nvPr/>
          </p:nvSpPr>
          <p:spPr>
            <a:xfrm>
              <a:off x="4850190" y="1295521"/>
              <a:ext cx="26504" cy="1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cubicBezTo>
                    <a:pt x="16800" y="0"/>
                    <a:pt x="4800" y="0"/>
                    <a:pt x="4800" y="0"/>
                  </a:cubicBezTo>
                  <a:cubicBezTo>
                    <a:pt x="2400" y="0"/>
                    <a:pt x="0" y="4320"/>
                    <a:pt x="0" y="8640"/>
                  </a:cubicBezTo>
                  <a:cubicBezTo>
                    <a:pt x="0" y="12960"/>
                    <a:pt x="2400" y="17280"/>
                    <a:pt x="7200" y="17280"/>
                  </a:cubicBezTo>
                  <a:cubicBezTo>
                    <a:pt x="7200" y="17280"/>
                    <a:pt x="7200" y="17280"/>
                    <a:pt x="7200" y="17280"/>
                  </a:cubicBezTo>
                  <a:cubicBezTo>
                    <a:pt x="9600" y="17280"/>
                    <a:pt x="16800" y="21600"/>
                    <a:pt x="16800" y="21600"/>
                  </a:cubicBezTo>
                  <a:cubicBezTo>
                    <a:pt x="19200" y="21600"/>
                    <a:pt x="21600" y="17280"/>
                    <a:pt x="21600" y="8640"/>
                  </a:cubicBezTo>
                  <a:cubicBezTo>
                    <a:pt x="21600" y="4320"/>
                    <a:pt x="19200" y="0"/>
                    <a:pt x="16800" y="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6" name="Freeform 235"/>
            <p:cNvSpPr/>
            <p:nvPr/>
          </p:nvSpPr>
          <p:spPr>
            <a:xfrm>
              <a:off x="3879678" y="1144474"/>
              <a:ext cx="382400" cy="29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extrusionOk="0">
                  <a:moveTo>
                    <a:pt x="21600" y="19556"/>
                  </a:moveTo>
                  <a:cubicBezTo>
                    <a:pt x="21600" y="309"/>
                    <a:pt x="21600" y="309"/>
                    <a:pt x="21600" y="309"/>
                  </a:cubicBezTo>
                  <a:cubicBezTo>
                    <a:pt x="21600" y="95"/>
                    <a:pt x="21431" y="95"/>
                    <a:pt x="21262" y="95"/>
                  </a:cubicBezTo>
                  <a:cubicBezTo>
                    <a:pt x="21262" y="95"/>
                    <a:pt x="21094" y="95"/>
                    <a:pt x="21094" y="95"/>
                  </a:cubicBezTo>
                  <a:cubicBezTo>
                    <a:pt x="16200" y="1592"/>
                    <a:pt x="16200" y="1592"/>
                    <a:pt x="16200" y="1592"/>
                  </a:cubicBezTo>
                  <a:cubicBezTo>
                    <a:pt x="10969" y="95"/>
                    <a:pt x="10969" y="95"/>
                    <a:pt x="10969" y="95"/>
                  </a:cubicBezTo>
                  <a:cubicBezTo>
                    <a:pt x="10800" y="-119"/>
                    <a:pt x="10800" y="95"/>
                    <a:pt x="10631" y="95"/>
                  </a:cubicBezTo>
                  <a:cubicBezTo>
                    <a:pt x="5400" y="1592"/>
                    <a:pt x="5400" y="1592"/>
                    <a:pt x="5400" y="1592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6" y="95"/>
                    <a:pt x="338" y="95"/>
                    <a:pt x="338" y="95"/>
                  </a:cubicBezTo>
                  <a:cubicBezTo>
                    <a:pt x="169" y="95"/>
                    <a:pt x="0" y="95"/>
                    <a:pt x="0" y="309"/>
                  </a:cubicBezTo>
                  <a:cubicBezTo>
                    <a:pt x="0" y="19770"/>
                    <a:pt x="0" y="19770"/>
                    <a:pt x="0" y="19770"/>
                  </a:cubicBezTo>
                  <a:cubicBezTo>
                    <a:pt x="0" y="19770"/>
                    <a:pt x="169" y="19984"/>
                    <a:pt x="338" y="19984"/>
                  </a:cubicBezTo>
                  <a:cubicBezTo>
                    <a:pt x="5400" y="21481"/>
                    <a:pt x="5400" y="21481"/>
                    <a:pt x="5400" y="21481"/>
                  </a:cubicBezTo>
                  <a:cubicBezTo>
                    <a:pt x="5569" y="21481"/>
                    <a:pt x="5569" y="21481"/>
                    <a:pt x="5569" y="21481"/>
                  </a:cubicBezTo>
                  <a:cubicBezTo>
                    <a:pt x="10631" y="19984"/>
                    <a:pt x="10631" y="19984"/>
                    <a:pt x="10631" y="19984"/>
                  </a:cubicBezTo>
                  <a:cubicBezTo>
                    <a:pt x="10631" y="19984"/>
                    <a:pt x="10800" y="19984"/>
                    <a:pt x="10800" y="19984"/>
                  </a:cubicBezTo>
                  <a:cubicBezTo>
                    <a:pt x="10800" y="19984"/>
                    <a:pt x="10969" y="19984"/>
                    <a:pt x="10969" y="19984"/>
                  </a:cubicBezTo>
                  <a:cubicBezTo>
                    <a:pt x="16031" y="21481"/>
                    <a:pt x="16031" y="21481"/>
                    <a:pt x="16031" y="21481"/>
                  </a:cubicBezTo>
                  <a:cubicBezTo>
                    <a:pt x="16031" y="21481"/>
                    <a:pt x="16031" y="21481"/>
                    <a:pt x="16200" y="21481"/>
                  </a:cubicBezTo>
                  <a:cubicBezTo>
                    <a:pt x="21262" y="19984"/>
                    <a:pt x="21262" y="19984"/>
                    <a:pt x="21262" y="19984"/>
                  </a:cubicBezTo>
                  <a:cubicBezTo>
                    <a:pt x="21431" y="19984"/>
                    <a:pt x="21600" y="19770"/>
                    <a:pt x="21600" y="19556"/>
                  </a:cubicBezTo>
                  <a:close/>
                  <a:moveTo>
                    <a:pt x="5231" y="20412"/>
                  </a:moveTo>
                  <a:cubicBezTo>
                    <a:pt x="675" y="19129"/>
                    <a:pt x="675" y="19129"/>
                    <a:pt x="675" y="19129"/>
                  </a:cubicBezTo>
                  <a:cubicBezTo>
                    <a:pt x="675" y="1164"/>
                    <a:pt x="675" y="1164"/>
                    <a:pt x="675" y="1164"/>
                  </a:cubicBezTo>
                  <a:cubicBezTo>
                    <a:pt x="5231" y="2447"/>
                    <a:pt x="5231" y="2447"/>
                    <a:pt x="5231" y="2447"/>
                  </a:cubicBezTo>
                  <a:lnTo>
                    <a:pt x="5231" y="20412"/>
                  </a:lnTo>
                  <a:close/>
                  <a:moveTo>
                    <a:pt x="10462" y="19129"/>
                  </a:moveTo>
                  <a:cubicBezTo>
                    <a:pt x="5906" y="20412"/>
                    <a:pt x="5906" y="20412"/>
                    <a:pt x="5906" y="20412"/>
                  </a:cubicBezTo>
                  <a:cubicBezTo>
                    <a:pt x="5906" y="2447"/>
                    <a:pt x="5906" y="2447"/>
                    <a:pt x="5906" y="2447"/>
                  </a:cubicBezTo>
                  <a:cubicBezTo>
                    <a:pt x="10462" y="1164"/>
                    <a:pt x="10462" y="1164"/>
                    <a:pt x="10462" y="1164"/>
                  </a:cubicBezTo>
                  <a:lnTo>
                    <a:pt x="10462" y="19129"/>
                  </a:lnTo>
                  <a:close/>
                  <a:moveTo>
                    <a:pt x="15694" y="20412"/>
                  </a:moveTo>
                  <a:cubicBezTo>
                    <a:pt x="11137" y="19129"/>
                    <a:pt x="11137" y="19129"/>
                    <a:pt x="11137" y="19129"/>
                  </a:cubicBezTo>
                  <a:cubicBezTo>
                    <a:pt x="11137" y="1164"/>
                    <a:pt x="11137" y="1164"/>
                    <a:pt x="11137" y="1164"/>
                  </a:cubicBezTo>
                  <a:cubicBezTo>
                    <a:pt x="15694" y="2447"/>
                    <a:pt x="15694" y="2447"/>
                    <a:pt x="15694" y="2447"/>
                  </a:cubicBezTo>
                  <a:lnTo>
                    <a:pt x="15694" y="20412"/>
                  </a:lnTo>
                  <a:close/>
                  <a:moveTo>
                    <a:pt x="20925" y="19129"/>
                  </a:moveTo>
                  <a:cubicBezTo>
                    <a:pt x="16369" y="20412"/>
                    <a:pt x="16369" y="20412"/>
                    <a:pt x="16369" y="20412"/>
                  </a:cubicBezTo>
                  <a:cubicBezTo>
                    <a:pt x="16369" y="2447"/>
                    <a:pt x="16369" y="2447"/>
                    <a:pt x="16369" y="2447"/>
                  </a:cubicBezTo>
                  <a:cubicBezTo>
                    <a:pt x="20925" y="1164"/>
                    <a:pt x="20925" y="1164"/>
                    <a:pt x="20925" y="1164"/>
                  </a:cubicBezTo>
                  <a:lnTo>
                    <a:pt x="20925" y="19129"/>
                  </a:ln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7" name="Freeform 236"/>
            <p:cNvSpPr/>
            <p:nvPr/>
          </p:nvSpPr>
          <p:spPr>
            <a:xfrm>
              <a:off x="3160312" y="1103691"/>
              <a:ext cx="292794" cy="38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4" y="2363"/>
                  </a:moveTo>
                  <a:cubicBezTo>
                    <a:pt x="16310" y="844"/>
                    <a:pt x="13665" y="0"/>
                    <a:pt x="10800" y="0"/>
                  </a:cubicBezTo>
                  <a:cubicBezTo>
                    <a:pt x="7935" y="0"/>
                    <a:pt x="5290" y="844"/>
                    <a:pt x="3306" y="2363"/>
                  </a:cubicBezTo>
                  <a:cubicBezTo>
                    <a:pt x="1102" y="3881"/>
                    <a:pt x="0" y="6075"/>
                    <a:pt x="0" y="8269"/>
                  </a:cubicBezTo>
                  <a:cubicBezTo>
                    <a:pt x="0" y="10294"/>
                    <a:pt x="1763" y="13162"/>
                    <a:pt x="5069" y="16706"/>
                  </a:cubicBezTo>
                  <a:cubicBezTo>
                    <a:pt x="6171" y="18056"/>
                    <a:pt x="7494" y="19237"/>
                    <a:pt x="8376" y="19912"/>
                  </a:cubicBezTo>
                  <a:cubicBezTo>
                    <a:pt x="8816" y="20419"/>
                    <a:pt x="9257" y="20756"/>
                    <a:pt x="9478" y="20925"/>
                  </a:cubicBezTo>
                  <a:cubicBezTo>
                    <a:pt x="9478" y="21094"/>
                    <a:pt x="9698" y="21094"/>
                    <a:pt x="9698" y="21262"/>
                  </a:cubicBezTo>
                  <a:cubicBezTo>
                    <a:pt x="9698" y="21262"/>
                    <a:pt x="9918" y="21262"/>
                    <a:pt x="9918" y="21262"/>
                  </a:cubicBezTo>
                  <a:cubicBezTo>
                    <a:pt x="9918" y="21431"/>
                    <a:pt x="9918" y="21431"/>
                    <a:pt x="9918" y="21431"/>
                  </a:cubicBezTo>
                  <a:cubicBezTo>
                    <a:pt x="10139" y="21431"/>
                    <a:pt x="1058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020" y="21600"/>
                    <a:pt x="11461" y="21431"/>
                    <a:pt x="11682" y="21431"/>
                  </a:cubicBezTo>
                  <a:cubicBezTo>
                    <a:pt x="11682" y="21262"/>
                    <a:pt x="11682" y="21262"/>
                    <a:pt x="11682" y="21262"/>
                  </a:cubicBezTo>
                  <a:cubicBezTo>
                    <a:pt x="11682" y="21262"/>
                    <a:pt x="11902" y="21262"/>
                    <a:pt x="11902" y="21262"/>
                  </a:cubicBezTo>
                  <a:cubicBezTo>
                    <a:pt x="12122" y="20925"/>
                    <a:pt x="12122" y="20925"/>
                    <a:pt x="12122" y="20925"/>
                  </a:cubicBezTo>
                  <a:cubicBezTo>
                    <a:pt x="12343" y="20756"/>
                    <a:pt x="12784" y="20419"/>
                    <a:pt x="13224" y="19912"/>
                  </a:cubicBezTo>
                  <a:cubicBezTo>
                    <a:pt x="14106" y="19237"/>
                    <a:pt x="15429" y="18056"/>
                    <a:pt x="16531" y="16706"/>
                  </a:cubicBezTo>
                  <a:cubicBezTo>
                    <a:pt x="19837" y="13162"/>
                    <a:pt x="21600" y="10294"/>
                    <a:pt x="21600" y="8269"/>
                  </a:cubicBezTo>
                  <a:cubicBezTo>
                    <a:pt x="21600" y="6075"/>
                    <a:pt x="20498" y="3881"/>
                    <a:pt x="18294" y="2363"/>
                  </a:cubicBezTo>
                  <a:close/>
                  <a:moveTo>
                    <a:pt x="15869" y="16200"/>
                  </a:moveTo>
                  <a:cubicBezTo>
                    <a:pt x="13665" y="18562"/>
                    <a:pt x="11241" y="20587"/>
                    <a:pt x="11020" y="20756"/>
                  </a:cubicBezTo>
                  <a:cubicBezTo>
                    <a:pt x="10800" y="20925"/>
                    <a:pt x="10800" y="20925"/>
                    <a:pt x="10800" y="20925"/>
                  </a:cubicBezTo>
                  <a:cubicBezTo>
                    <a:pt x="10580" y="20756"/>
                    <a:pt x="10580" y="20756"/>
                    <a:pt x="10580" y="20756"/>
                  </a:cubicBezTo>
                  <a:cubicBezTo>
                    <a:pt x="10359" y="20587"/>
                    <a:pt x="7935" y="18562"/>
                    <a:pt x="5731" y="16200"/>
                  </a:cubicBezTo>
                  <a:cubicBezTo>
                    <a:pt x="2645" y="12825"/>
                    <a:pt x="1102" y="10125"/>
                    <a:pt x="1102" y="8269"/>
                  </a:cubicBezTo>
                  <a:cubicBezTo>
                    <a:pt x="1102" y="6244"/>
                    <a:pt x="1984" y="4388"/>
                    <a:pt x="3967" y="2869"/>
                  </a:cubicBezTo>
                  <a:cubicBezTo>
                    <a:pt x="5731" y="1519"/>
                    <a:pt x="8155" y="844"/>
                    <a:pt x="10800" y="844"/>
                  </a:cubicBezTo>
                  <a:cubicBezTo>
                    <a:pt x="13445" y="844"/>
                    <a:pt x="15869" y="1519"/>
                    <a:pt x="17633" y="2869"/>
                  </a:cubicBezTo>
                  <a:cubicBezTo>
                    <a:pt x="19616" y="4388"/>
                    <a:pt x="20498" y="6244"/>
                    <a:pt x="20498" y="8269"/>
                  </a:cubicBezTo>
                  <a:cubicBezTo>
                    <a:pt x="20498" y="10125"/>
                    <a:pt x="18955" y="12825"/>
                    <a:pt x="15869" y="16200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sp>
          <p:nvSpPr>
            <p:cNvPr id="178" name="Freeform 237"/>
            <p:cNvSpPr/>
            <p:nvPr/>
          </p:nvSpPr>
          <p:spPr>
            <a:xfrm>
              <a:off x="3244870" y="1184462"/>
              <a:ext cx="124943" cy="12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143" y="0"/>
                    <a:pt x="0" y="4629"/>
                    <a:pt x="0" y="10800"/>
                  </a:cubicBezTo>
                  <a:cubicBezTo>
                    <a:pt x="0" y="16457"/>
                    <a:pt x="5143" y="21600"/>
                    <a:pt x="10800" y="21600"/>
                  </a:cubicBezTo>
                  <a:cubicBezTo>
                    <a:pt x="16457" y="21600"/>
                    <a:pt x="21600" y="16457"/>
                    <a:pt x="21600" y="10800"/>
                  </a:cubicBezTo>
                  <a:cubicBezTo>
                    <a:pt x="21600" y="4629"/>
                    <a:pt x="16457" y="0"/>
                    <a:pt x="10800" y="0"/>
                  </a:cubicBezTo>
                  <a:close/>
                  <a:moveTo>
                    <a:pt x="16457" y="16457"/>
                  </a:moveTo>
                  <a:cubicBezTo>
                    <a:pt x="14914" y="18000"/>
                    <a:pt x="12857" y="19029"/>
                    <a:pt x="10800" y="19029"/>
                  </a:cubicBezTo>
                  <a:cubicBezTo>
                    <a:pt x="6171" y="19029"/>
                    <a:pt x="2571" y="15429"/>
                    <a:pt x="2571" y="10800"/>
                  </a:cubicBezTo>
                  <a:cubicBezTo>
                    <a:pt x="2571" y="6171"/>
                    <a:pt x="6171" y="2571"/>
                    <a:pt x="10800" y="2571"/>
                  </a:cubicBezTo>
                  <a:cubicBezTo>
                    <a:pt x="12857" y="2571"/>
                    <a:pt x="14914" y="3086"/>
                    <a:pt x="16457" y="4629"/>
                  </a:cubicBezTo>
                  <a:cubicBezTo>
                    <a:pt x="18514" y="6171"/>
                    <a:pt x="19029" y="8229"/>
                    <a:pt x="19029" y="10800"/>
                  </a:cubicBezTo>
                  <a:cubicBezTo>
                    <a:pt x="19029" y="12857"/>
                    <a:pt x="18514" y="14914"/>
                    <a:pt x="16457" y="16457"/>
                  </a:cubicBezTo>
                  <a:close/>
                </a:path>
              </a:pathLst>
            </a:custGeom>
            <a:grpFill/>
            <a:ln w="12700" cap="flat">
              <a:solidFill>
                <a:srgbClr val="A57F73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766A8E"/>
                </a:solidFill>
              </a:endParaRPr>
            </a:p>
          </p:txBody>
        </p:sp>
        <p:grpSp>
          <p:nvGrpSpPr>
            <p:cNvPr id="179" name="组合 178"/>
            <p:cNvGrpSpPr/>
            <p:nvPr/>
          </p:nvGrpSpPr>
          <p:grpSpPr>
            <a:xfrm>
              <a:off x="2409396" y="1103691"/>
              <a:ext cx="267554" cy="382400"/>
              <a:chOff x="1348458" y="723025"/>
              <a:chExt cx="292913" cy="418644"/>
            </a:xfrm>
            <a:grpFill/>
          </p:grpSpPr>
          <p:sp>
            <p:nvSpPr>
              <p:cNvPr id="180" name="Freeform 238"/>
              <p:cNvSpPr/>
              <p:nvPr/>
            </p:nvSpPr>
            <p:spPr>
              <a:xfrm>
                <a:off x="1348458" y="723025"/>
                <a:ext cx="292913" cy="418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80" y="2363"/>
                    </a:moveTo>
                    <a:cubicBezTo>
                      <a:pt x="17520" y="1688"/>
                      <a:pt x="16320" y="1013"/>
                      <a:pt x="14880" y="675"/>
                    </a:cubicBezTo>
                    <a:cubicBezTo>
                      <a:pt x="13680" y="169"/>
                      <a:pt x="12240" y="0"/>
                      <a:pt x="10800" y="0"/>
                    </a:cubicBezTo>
                    <a:cubicBezTo>
                      <a:pt x="9360" y="0"/>
                      <a:pt x="7920" y="169"/>
                      <a:pt x="6720" y="675"/>
                    </a:cubicBezTo>
                    <a:cubicBezTo>
                      <a:pt x="5280" y="1013"/>
                      <a:pt x="4080" y="1688"/>
                      <a:pt x="3120" y="2363"/>
                    </a:cubicBezTo>
                    <a:cubicBezTo>
                      <a:pt x="1200" y="4050"/>
                      <a:pt x="0" y="6075"/>
                      <a:pt x="0" y="8269"/>
                    </a:cubicBezTo>
                    <a:cubicBezTo>
                      <a:pt x="0" y="10294"/>
                      <a:pt x="1440" y="12825"/>
                      <a:pt x="4080" y="15862"/>
                    </a:cubicBezTo>
                    <a:cubicBezTo>
                      <a:pt x="6240" y="18225"/>
                      <a:pt x="8400" y="20250"/>
                      <a:pt x="9600" y="21262"/>
                    </a:cubicBezTo>
                    <a:cubicBezTo>
                      <a:pt x="10080" y="21431"/>
                      <a:pt x="1032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280" y="21600"/>
                      <a:pt x="11520" y="21431"/>
                      <a:pt x="12000" y="21262"/>
                    </a:cubicBezTo>
                    <a:cubicBezTo>
                      <a:pt x="13200" y="20250"/>
                      <a:pt x="15360" y="18225"/>
                      <a:pt x="17520" y="15862"/>
                    </a:cubicBezTo>
                    <a:cubicBezTo>
                      <a:pt x="20160" y="12825"/>
                      <a:pt x="21600" y="10294"/>
                      <a:pt x="21600" y="8269"/>
                    </a:cubicBezTo>
                    <a:cubicBezTo>
                      <a:pt x="21600" y="6075"/>
                      <a:pt x="20400" y="4050"/>
                      <a:pt x="18480" y="2363"/>
                    </a:cubicBezTo>
                    <a:close/>
                    <a:moveTo>
                      <a:pt x="16560" y="15525"/>
                    </a:moveTo>
                    <a:cubicBezTo>
                      <a:pt x="14640" y="17719"/>
                      <a:pt x="12240" y="19744"/>
                      <a:pt x="11040" y="20756"/>
                    </a:cubicBezTo>
                    <a:cubicBezTo>
                      <a:pt x="10800" y="20925"/>
                      <a:pt x="10800" y="20925"/>
                      <a:pt x="10800" y="20925"/>
                    </a:cubicBezTo>
                    <a:cubicBezTo>
                      <a:pt x="10560" y="20756"/>
                      <a:pt x="10560" y="20756"/>
                      <a:pt x="10560" y="20756"/>
                    </a:cubicBezTo>
                    <a:cubicBezTo>
                      <a:pt x="9360" y="19744"/>
                      <a:pt x="6960" y="17887"/>
                      <a:pt x="5040" y="15525"/>
                    </a:cubicBezTo>
                    <a:cubicBezTo>
                      <a:pt x="3840" y="14175"/>
                      <a:pt x="2880" y="12994"/>
                      <a:pt x="2400" y="11812"/>
                    </a:cubicBezTo>
                    <a:cubicBezTo>
                      <a:pt x="1440" y="10462"/>
                      <a:pt x="1200" y="9281"/>
                      <a:pt x="1200" y="8269"/>
                    </a:cubicBezTo>
                    <a:cubicBezTo>
                      <a:pt x="1200" y="4050"/>
                      <a:pt x="5520" y="844"/>
                      <a:pt x="10800" y="844"/>
                    </a:cubicBezTo>
                    <a:cubicBezTo>
                      <a:pt x="16080" y="844"/>
                      <a:pt x="20400" y="4050"/>
                      <a:pt x="20400" y="8269"/>
                    </a:cubicBezTo>
                    <a:cubicBezTo>
                      <a:pt x="20400" y="9281"/>
                      <a:pt x="20160" y="10462"/>
                      <a:pt x="19200" y="11812"/>
                    </a:cubicBezTo>
                    <a:cubicBezTo>
                      <a:pt x="18720" y="12994"/>
                      <a:pt x="17760" y="14175"/>
                      <a:pt x="16560" y="1552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A57F73"/>
                </a:solidFill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766A8E"/>
                  </a:solidFill>
                </a:endParaRPr>
              </a:p>
            </p:txBody>
          </p:sp>
          <p:sp>
            <p:nvSpPr>
              <p:cNvPr id="181" name="Freeform 239"/>
              <p:cNvSpPr/>
              <p:nvPr/>
            </p:nvSpPr>
            <p:spPr>
              <a:xfrm>
                <a:off x="1425831" y="811451"/>
                <a:ext cx="138167" cy="138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143" y="0"/>
                      <a:pt x="0" y="5143"/>
                      <a:pt x="0" y="10800"/>
                    </a:cubicBezTo>
                    <a:cubicBezTo>
                      <a:pt x="0" y="16971"/>
                      <a:pt x="5143" y="21600"/>
                      <a:pt x="10800" y="21600"/>
                    </a:cubicBezTo>
                    <a:cubicBezTo>
                      <a:pt x="16457" y="21600"/>
                      <a:pt x="21600" y="16971"/>
                      <a:pt x="21600" y="10800"/>
                    </a:cubicBezTo>
                    <a:cubicBezTo>
                      <a:pt x="21600" y="5143"/>
                      <a:pt x="16457" y="0"/>
                      <a:pt x="10800" y="0"/>
                    </a:cubicBezTo>
                    <a:close/>
                    <a:moveTo>
                      <a:pt x="10800" y="19029"/>
                    </a:moveTo>
                    <a:cubicBezTo>
                      <a:pt x="6171" y="19029"/>
                      <a:pt x="2571" y="15429"/>
                      <a:pt x="2571" y="10800"/>
                    </a:cubicBezTo>
                    <a:cubicBezTo>
                      <a:pt x="2571" y="6171"/>
                      <a:pt x="6171" y="2571"/>
                      <a:pt x="10800" y="2571"/>
                    </a:cubicBezTo>
                    <a:cubicBezTo>
                      <a:pt x="15429" y="2571"/>
                      <a:pt x="19029" y="6171"/>
                      <a:pt x="19029" y="10800"/>
                    </a:cubicBezTo>
                    <a:cubicBezTo>
                      <a:pt x="19029" y="15429"/>
                      <a:pt x="15429" y="19029"/>
                      <a:pt x="10800" y="19029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A57F73"/>
                </a:solidFill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766A8E"/>
                  </a:solidFill>
                </a:endParaRPr>
              </a:p>
            </p:txBody>
          </p:sp>
        </p:grpSp>
      </p:grpSp>
      <p:sp>
        <p:nvSpPr>
          <p:cNvPr id="182" name="文本框 148"/>
          <p:cNvSpPr txBox="1"/>
          <p:nvPr/>
        </p:nvSpPr>
        <p:spPr>
          <a:xfrm>
            <a:off x="1838436" y="1151696"/>
            <a:ext cx="713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rgbClr val="B18F85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感谢您の支持，送您一套常用</a:t>
            </a:r>
            <a:r>
              <a:rPr lang="zh-CN" altLang="en-US" sz="2800" dirty="0">
                <a:solidFill>
                  <a:srgbClr val="D79878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可替换</a:t>
            </a:r>
            <a:r>
              <a:rPr lang="zh-CN" altLang="en-US" sz="2800" dirty="0">
                <a:solidFill>
                  <a:srgbClr val="B18F85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图标：</a:t>
            </a:r>
            <a:endParaRPr lang="zh-CN" altLang="en-US" sz="2800" dirty="0">
              <a:solidFill>
                <a:srgbClr val="B18F85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3185652" cy="2247140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b="15391"/>
          <a:stretch>
            <a:fillRect/>
          </a:stretch>
        </p:blipFill>
        <p:spPr>
          <a:xfrm>
            <a:off x="7815716" y="4506862"/>
            <a:ext cx="4376284" cy="2351138"/>
          </a:xfrm>
          <a:custGeom>
            <a:avLst/>
            <a:gdLst>
              <a:gd name="connsiteX0" fmla="*/ 0 w 4376284"/>
              <a:gd name="connsiteY0" fmla="*/ 0 h 2351138"/>
              <a:gd name="connsiteX1" fmla="*/ 4376284 w 4376284"/>
              <a:gd name="connsiteY1" fmla="*/ 0 h 2351138"/>
              <a:gd name="connsiteX2" fmla="*/ 4376284 w 4376284"/>
              <a:gd name="connsiteY2" fmla="*/ 2351138 h 2351138"/>
              <a:gd name="connsiteX3" fmla="*/ 0 w 4376284"/>
              <a:gd name="connsiteY3" fmla="*/ 2351138 h 23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284" h="2351138">
                <a:moveTo>
                  <a:pt x="0" y="0"/>
                </a:moveTo>
                <a:lnTo>
                  <a:pt x="4376284" y="0"/>
                </a:lnTo>
                <a:lnTo>
                  <a:pt x="4376284" y="2351138"/>
                </a:lnTo>
                <a:lnTo>
                  <a:pt x="0" y="2351138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 bwMode="auto">
          <a:xfrm>
            <a:off x="2008158" y="2868527"/>
            <a:ext cx="189709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kern="100" dirty="0">
                <a:solidFill>
                  <a:srgbClr val="744B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目录</a:t>
            </a:r>
            <a:endParaRPr lang="zh-CN" altLang="en-US" sz="5400" kern="100" dirty="0">
              <a:solidFill>
                <a:srgbClr val="744B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2008158" y="3791857"/>
            <a:ext cx="189709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2000" kern="100" dirty="0">
                <a:solidFill>
                  <a:srgbClr val="744B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CONTENTS</a:t>
            </a:r>
            <a:endParaRPr lang="zh-CN" altLang="en-US" sz="2000" kern="100" dirty="0">
              <a:solidFill>
                <a:srgbClr val="744B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717442" y="4388514"/>
            <a:ext cx="489397" cy="0"/>
          </a:xfrm>
          <a:prstGeom prst="line">
            <a:avLst/>
          </a:prstGeom>
          <a:ln w="19050">
            <a:solidFill>
              <a:srgbClr val="744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250180" y="1362403"/>
            <a:ext cx="807720" cy="807720"/>
          </a:xfrm>
          <a:prstGeom prst="ellipse">
            <a:avLst/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01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502471" y="1381453"/>
            <a:ext cx="2755927" cy="810366"/>
            <a:chOff x="6273871" y="1631346"/>
            <a:chExt cx="2755927" cy="810366"/>
          </a:xfrm>
        </p:grpSpPr>
        <p:sp>
          <p:nvSpPr>
            <p:cNvPr id="23" name="矩形 22"/>
            <p:cNvSpPr/>
            <p:nvPr/>
          </p:nvSpPr>
          <p:spPr bwMode="auto">
            <a:xfrm>
              <a:off x="6273871" y="1631346"/>
              <a:ext cx="2635206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工作内容回顾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6300954" y="2103158"/>
              <a:ext cx="272884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 of work content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5250180" y="2599584"/>
            <a:ext cx="807720" cy="807720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02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502471" y="2618634"/>
            <a:ext cx="2755927" cy="824880"/>
            <a:chOff x="6273871" y="1631346"/>
            <a:chExt cx="2755927" cy="824880"/>
          </a:xfrm>
        </p:grpSpPr>
        <p:sp>
          <p:nvSpPr>
            <p:cNvPr id="27" name="矩形 26"/>
            <p:cNvSpPr/>
            <p:nvPr/>
          </p:nvSpPr>
          <p:spPr bwMode="auto">
            <a:xfrm>
              <a:off x="6273871" y="1631346"/>
              <a:ext cx="2635206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工作难点分析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6300954" y="2117672"/>
              <a:ext cx="272884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of work difficulties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5250180" y="3836765"/>
            <a:ext cx="807720" cy="807720"/>
          </a:xfrm>
          <a:prstGeom prst="ellipse">
            <a:avLst/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03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02471" y="3855815"/>
            <a:ext cx="2755927" cy="810366"/>
            <a:chOff x="6273871" y="1631346"/>
            <a:chExt cx="2755927" cy="810366"/>
          </a:xfrm>
        </p:grpSpPr>
        <p:sp>
          <p:nvSpPr>
            <p:cNvPr id="31" name="矩形 30"/>
            <p:cNvSpPr/>
            <p:nvPr/>
          </p:nvSpPr>
          <p:spPr bwMode="auto">
            <a:xfrm>
              <a:off x="6273871" y="1631346"/>
              <a:ext cx="2635206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市场状况概述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6300954" y="2103158"/>
              <a:ext cx="272884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Overview of market conditions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5250180" y="5073946"/>
            <a:ext cx="807720" cy="807720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04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02471" y="5092996"/>
            <a:ext cx="2755927" cy="810366"/>
            <a:chOff x="6273871" y="1631346"/>
            <a:chExt cx="2755927" cy="810366"/>
          </a:xfrm>
        </p:grpSpPr>
        <p:sp>
          <p:nvSpPr>
            <p:cNvPr id="35" name="矩形 34"/>
            <p:cNvSpPr/>
            <p:nvPr/>
          </p:nvSpPr>
          <p:spPr bwMode="auto">
            <a:xfrm>
              <a:off x="6273871" y="1631346"/>
              <a:ext cx="2635206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未来工作计划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6300954" y="2103158"/>
              <a:ext cx="272884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Plans for future work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9338180" y="-495300"/>
            <a:ext cx="3253870" cy="3637389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132458" y="3487783"/>
            <a:ext cx="593774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work content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02565" y="3869951"/>
            <a:ext cx="620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站酷小薇LOGO体" panose="02010600010101010101" pitchFamily="2" charset="-122"/>
                <a:cs typeface="Calibri" panose="020F0502020204030204" pitchFamily="34" charset="0"/>
              </a:rPr>
              <a:t>Distant Time by Rabindranath. I know not from what distant time .thou art ever coming nearer to meet me thou art ever coming nearer to meet me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站酷小薇LOGO体" panose="02010600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矩形: 圆角 27"/>
          <p:cNvSpPr/>
          <p:nvPr/>
        </p:nvSpPr>
        <p:spPr>
          <a:xfrm>
            <a:off x="5215203" y="4673746"/>
            <a:ext cx="1762415" cy="342692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01</a:t>
            </a:r>
            <a:endParaRPr lang="en-US" altLang="zh-CN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08509" y="2501789"/>
            <a:ext cx="49694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54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工作内容回顾</a:t>
            </a:r>
            <a:endParaRPr lang="zh-CN" altLang="en-US" sz="5400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785712" y="310982"/>
            <a:ext cx="2674631" cy="891934"/>
            <a:chOff x="4785712" y="222491"/>
            <a:chExt cx="2674631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工作内容回顾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85712" y="689832"/>
              <a:ext cx="2674631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 of work content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940471" y="2022503"/>
            <a:ext cx="191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8C665A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工作内容回顾</a:t>
            </a:r>
            <a:endParaRPr lang="zh-CN" altLang="en-US" sz="2000" dirty="0">
              <a:solidFill>
                <a:srgbClr val="8C665A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0471" y="2422613"/>
            <a:ext cx="3437939" cy="299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Distant Time by Rabindranath. I know not from what distant time thou art ever coming nearer to meet me. 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248277" y="2359035"/>
            <a:ext cx="503464" cy="503464"/>
          </a:xfrm>
          <a:prstGeom prst="roundRect">
            <a:avLst>
              <a:gd name="adj" fmla="val 21396"/>
            </a:avLst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876925" y="2359035"/>
            <a:ext cx="5094515" cy="503464"/>
          </a:xfrm>
          <a:prstGeom prst="roundRect">
            <a:avLst>
              <a:gd name="adj" fmla="val 21396"/>
            </a:avLst>
          </a:prstGeom>
          <a:noFill/>
          <a:ln>
            <a:solidFill>
              <a:srgbClr val="E7D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248277" y="3257023"/>
            <a:ext cx="503464" cy="503464"/>
          </a:xfrm>
          <a:prstGeom prst="roundRect">
            <a:avLst>
              <a:gd name="adj" fmla="val 21396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876925" y="3257023"/>
            <a:ext cx="5094515" cy="503464"/>
          </a:xfrm>
          <a:prstGeom prst="roundRect">
            <a:avLst>
              <a:gd name="adj" fmla="val 21396"/>
            </a:avLst>
          </a:prstGeom>
          <a:noFill/>
          <a:ln>
            <a:solidFill>
              <a:srgbClr val="D79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248277" y="4155011"/>
            <a:ext cx="503464" cy="503464"/>
          </a:xfrm>
          <a:prstGeom prst="roundRect">
            <a:avLst>
              <a:gd name="adj" fmla="val 21396"/>
            </a:avLst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876925" y="4155011"/>
            <a:ext cx="5094515" cy="503464"/>
          </a:xfrm>
          <a:prstGeom prst="roundRect">
            <a:avLst>
              <a:gd name="adj" fmla="val 21396"/>
            </a:avLst>
          </a:pr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5248277" y="5052999"/>
            <a:ext cx="503464" cy="503464"/>
          </a:xfrm>
          <a:prstGeom prst="roundRect">
            <a:avLst>
              <a:gd name="adj" fmla="val 21396"/>
            </a:avLst>
          </a:prstGeom>
          <a:solidFill>
            <a:srgbClr val="74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876925" y="5052999"/>
            <a:ext cx="5094515" cy="503464"/>
          </a:xfrm>
          <a:prstGeom prst="roundRect">
            <a:avLst>
              <a:gd name="adj" fmla="val 21396"/>
            </a:avLst>
          </a:prstGeom>
          <a:noFill/>
          <a:ln>
            <a:solidFill>
              <a:srgbClr val="744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1060855" y="5597828"/>
            <a:ext cx="608625" cy="72000"/>
            <a:chOff x="1060855" y="5597828"/>
            <a:chExt cx="608625" cy="72000"/>
          </a:xfrm>
        </p:grpSpPr>
        <p:sp>
          <p:nvSpPr>
            <p:cNvPr id="9" name="椭圆 8"/>
            <p:cNvSpPr/>
            <p:nvPr/>
          </p:nvSpPr>
          <p:spPr>
            <a:xfrm>
              <a:off x="106085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23973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41860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59748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5929675" y="2411452"/>
            <a:ext cx="3493725" cy="398629"/>
          </a:xfrm>
          <a:prstGeom prst="roundRect">
            <a:avLst>
              <a:gd name="adj" fmla="val 21396"/>
            </a:avLst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5929675" y="3313953"/>
            <a:ext cx="2820625" cy="398629"/>
          </a:xfrm>
          <a:prstGeom prst="roundRect">
            <a:avLst>
              <a:gd name="adj" fmla="val 21396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5929676" y="4207428"/>
            <a:ext cx="2088364" cy="398629"/>
          </a:xfrm>
          <a:prstGeom prst="roundRect">
            <a:avLst>
              <a:gd name="adj" fmla="val 21396"/>
            </a:avLst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5929675" y="5105416"/>
            <a:ext cx="4243025" cy="398629"/>
          </a:xfrm>
          <a:prstGeom prst="roundRect">
            <a:avLst>
              <a:gd name="adj" fmla="val 21396"/>
            </a:avLst>
          </a:prstGeom>
          <a:solidFill>
            <a:srgbClr val="74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 bwMode="auto">
          <a:xfrm>
            <a:off x="10172700" y="2417632"/>
            <a:ext cx="77144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77%</a:t>
            </a:r>
            <a:endParaRPr lang="zh-CN" altLang="en-US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10172700" y="3333209"/>
            <a:ext cx="77144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65%</a:t>
            </a:r>
            <a:endParaRPr lang="zh-CN" altLang="en-US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10172700" y="4248786"/>
            <a:ext cx="77144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50%</a:t>
            </a:r>
            <a:endParaRPr lang="zh-CN" altLang="en-US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0172700" y="5116738"/>
            <a:ext cx="77144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95%</a:t>
            </a:r>
            <a:endParaRPr lang="zh-CN" altLang="en-US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Freeform 144"/>
          <p:cNvSpPr/>
          <p:nvPr/>
        </p:nvSpPr>
        <p:spPr>
          <a:xfrm>
            <a:off x="5365903" y="5204291"/>
            <a:ext cx="276292" cy="194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4" y="2160"/>
                </a:moveTo>
                <a:cubicBezTo>
                  <a:pt x="19744" y="480"/>
                  <a:pt x="19744" y="480"/>
                  <a:pt x="19744" y="480"/>
                </a:cubicBezTo>
                <a:cubicBezTo>
                  <a:pt x="18225" y="240"/>
                  <a:pt x="18225" y="240"/>
                  <a:pt x="18225" y="240"/>
                </a:cubicBezTo>
                <a:cubicBezTo>
                  <a:pt x="17719" y="0"/>
                  <a:pt x="17212" y="0"/>
                  <a:pt x="16706" y="0"/>
                </a:cubicBezTo>
                <a:cubicBezTo>
                  <a:pt x="15525" y="0"/>
                  <a:pt x="14344" y="240"/>
                  <a:pt x="13162" y="720"/>
                </a:cubicBezTo>
                <a:cubicBezTo>
                  <a:pt x="12319" y="960"/>
                  <a:pt x="11644" y="1440"/>
                  <a:pt x="10800" y="1920"/>
                </a:cubicBezTo>
                <a:cubicBezTo>
                  <a:pt x="9956" y="1440"/>
                  <a:pt x="9281" y="960"/>
                  <a:pt x="8438" y="720"/>
                </a:cubicBezTo>
                <a:cubicBezTo>
                  <a:pt x="7256" y="240"/>
                  <a:pt x="6075" y="0"/>
                  <a:pt x="4894" y="0"/>
                </a:cubicBezTo>
                <a:cubicBezTo>
                  <a:pt x="4388" y="0"/>
                  <a:pt x="3881" y="0"/>
                  <a:pt x="3375" y="240"/>
                </a:cubicBezTo>
                <a:cubicBezTo>
                  <a:pt x="1856" y="480"/>
                  <a:pt x="1856" y="480"/>
                  <a:pt x="1856" y="480"/>
                </a:cubicBezTo>
                <a:cubicBezTo>
                  <a:pt x="1856" y="2160"/>
                  <a:pt x="1856" y="2160"/>
                  <a:pt x="1856" y="216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0" y="20160"/>
                  <a:pt x="0" y="20160"/>
                  <a:pt x="0" y="20160"/>
                </a:cubicBezTo>
                <a:cubicBezTo>
                  <a:pt x="8775" y="20160"/>
                  <a:pt x="8775" y="20160"/>
                  <a:pt x="8775" y="20160"/>
                </a:cubicBezTo>
                <a:cubicBezTo>
                  <a:pt x="9113" y="20400"/>
                  <a:pt x="10800" y="21600"/>
                  <a:pt x="10800" y="21600"/>
                </a:cubicBezTo>
                <a:cubicBezTo>
                  <a:pt x="10800" y="21600"/>
                  <a:pt x="12319" y="20400"/>
                  <a:pt x="12825" y="20160"/>
                </a:cubicBezTo>
                <a:cubicBezTo>
                  <a:pt x="21600" y="20160"/>
                  <a:pt x="21600" y="20160"/>
                  <a:pt x="21600" y="20160"/>
                </a:cubicBezTo>
                <a:cubicBezTo>
                  <a:pt x="21600" y="2160"/>
                  <a:pt x="21600" y="2160"/>
                  <a:pt x="21600" y="2160"/>
                </a:cubicBezTo>
                <a:lnTo>
                  <a:pt x="19744" y="2160"/>
                </a:lnTo>
                <a:close/>
                <a:moveTo>
                  <a:pt x="1856" y="18720"/>
                </a:moveTo>
                <a:cubicBezTo>
                  <a:pt x="1013" y="18720"/>
                  <a:pt x="1013" y="18720"/>
                  <a:pt x="1013" y="18720"/>
                </a:cubicBezTo>
                <a:cubicBezTo>
                  <a:pt x="1013" y="3600"/>
                  <a:pt x="1013" y="3600"/>
                  <a:pt x="1013" y="3600"/>
                </a:cubicBezTo>
                <a:cubicBezTo>
                  <a:pt x="1856" y="3600"/>
                  <a:pt x="1856" y="3600"/>
                  <a:pt x="1856" y="3600"/>
                </a:cubicBezTo>
                <a:lnTo>
                  <a:pt x="1856" y="18720"/>
                </a:lnTo>
                <a:close/>
                <a:moveTo>
                  <a:pt x="9956" y="18240"/>
                </a:moveTo>
                <a:cubicBezTo>
                  <a:pt x="8438" y="17280"/>
                  <a:pt x="6750" y="16560"/>
                  <a:pt x="4894" y="16560"/>
                </a:cubicBezTo>
                <a:cubicBezTo>
                  <a:pt x="4388" y="16560"/>
                  <a:pt x="4050" y="16560"/>
                  <a:pt x="3544" y="16800"/>
                </a:cubicBezTo>
                <a:cubicBezTo>
                  <a:pt x="3544" y="2400"/>
                  <a:pt x="3544" y="2400"/>
                  <a:pt x="3544" y="2400"/>
                </a:cubicBezTo>
                <a:cubicBezTo>
                  <a:pt x="4050" y="2400"/>
                  <a:pt x="4388" y="2400"/>
                  <a:pt x="4894" y="2400"/>
                </a:cubicBezTo>
                <a:cubicBezTo>
                  <a:pt x="6750" y="2400"/>
                  <a:pt x="8438" y="2880"/>
                  <a:pt x="9956" y="4080"/>
                </a:cubicBezTo>
                <a:lnTo>
                  <a:pt x="9956" y="18240"/>
                </a:lnTo>
                <a:close/>
                <a:moveTo>
                  <a:pt x="18056" y="16800"/>
                </a:moveTo>
                <a:cubicBezTo>
                  <a:pt x="17550" y="16560"/>
                  <a:pt x="17212" y="16560"/>
                  <a:pt x="16706" y="16560"/>
                </a:cubicBezTo>
                <a:cubicBezTo>
                  <a:pt x="14850" y="16560"/>
                  <a:pt x="13162" y="17280"/>
                  <a:pt x="11644" y="18240"/>
                </a:cubicBezTo>
                <a:cubicBezTo>
                  <a:pt x="11644" y="4080"/>
                  <a:pt x="11644" y="4080"/>
                  <a:pt x="11644" y="4080"/>
                </a:cubicBezTo>
                <a:cubicBezTo>
                  <a:pt x="13162" y="2880"/>
                  <a:pt x="14850" y="2400"/>
                  <a:pt x="16706" y="2400"/>
                </a:cubicBezTo>
                <a:cubicBezTo>
                  <a:pt x="17212" y="2400"/>
                  <a:pt x="17550" y="2400"/>
                  <a:pt x="18056" y="2400"/>
                </a:cubicBezTo>
                <a:lnTo>
                  <a:pt x="18056" y="16800"/>
                </a:lnTo>
                <a:close/>
                <a:moveTo>
                  <a:pt x="20587" y="18720"/>
                </a:moveTo>
                <a:cubicBezTo>
                  <a:pt x="19744" y="18720"/>
                  <a:pt x="19744" y="18720"/>
                  <a:pt x="19744" y="18720"/>
                </a:cubicBezTo>
                <a:cubicBezTo>
                  <a:pt x="19744" y="3600"/>
                  <a:pt x="19744" y="3600"/>
                  <a:pt x="19744" y="3600"/>
                </a:cubicBezTo>
                <a:cubicBezTo>
                  <a:pt x="20587" y="3600"/>
                  <a:pt x="20587" y="3600"/>
                  <a:pt x="20587" y="3600"/>
                </a:cubicBezTo>
                <a:lnTo>
                  <a:pt x="20587" y="1872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Autofit/>
          </a:bodyPr>
          <a:lstStyle/>
          <a:p>
            <a:endParaRPr sz="900"/>
          </a:p>
        </p:txBody>
      </p: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361512" y="2463801"/>
            <a:ext cx="262169" cy="262169"/>
            <a:chOff x="9278009" y="2182987"/>
            <a:chExt cx="276994" cy="276994"/>
          </a:xfrm>
        </p:grpSpPr>
        <p:sp>
          <p:nvSpPr>
            <p:cNvPr id="62" name="Freeform 153"/>
            <p:cNvSpPr/>
            <p:nvPr/>
          </p:nvSpPr>
          <p:spPr>
            <a:xfrm>
              <a:off x="9384053" y="2312799"/>
              <a:ext cx="170950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29"/>
                  </a:moveTo>
                  <a:cubicBezTo>
                    <a:pt x="21600" y="4129"/>
                    <a:pt x="16678" y="0"/>
                    <a:pt x="10937" y="0"/>
                  </a:cubicBezTo>
                  <a:cubicBezTo>
                    <a:pt x="4922" y="0"/>
                    <a:pt x="0" y="4129"/>
                    <a:pt x="0" y="9529"/>
                  </a:cubicBezTo>
                  <a:cubicBezTo>
                    <a:pt x="0" y="14929"/>
                    <a:pt x="4922" y="19059"/>
                    <a:pt x="10937" y="19059"/>
                  </a:cubicBezTo>
                  <a:cubicBezTo>
                    <a:pt x="11757" y="19059"/>
                    <a:pt x="12851" y="19059"/>
                    <a:pt x="13671" y="18741"/>
                  </a:cubicBezTo>
                  <a:cubicBezTo>
                    <a:pt x="19959" y="21600"/>
                    <a:pt x="19959" y="21600"/>
                    <a:pt x="19959" y="21600"/>
                  </a:cubicBezTo>
                  <a:cubicBezTo>
                    <a:pt x="19139" y="15565"/>
                    <a:pt x="19139" y="15565"/>
                    <a:pt x="19139" y="15565"/>
                  </a:cubicBezTo>
                  <a:cubicBezTo>
                    <a:pt x="20780" y="13976"/>
                    <a:pt x="21600" y="11753"/>
                    <a:pt x="21600" y="95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3" name="Freeform 154"/>
            <p:cNvSpPr/>
            <p:nvPr/>
          </p:nvSpPr>
          <p:spPr>
            <a:xfrm>
              <a:off x="9278009" y="2182987"/>
              <a:ext cx="276994" cy="23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5059"/>
                  </a:moveTo>
                  <a:cubicBezTo>
                    <a:pt x="5400" y="4281"/>
                    <a:pt x="6412" y="3892"/>
                    <a:pt x="7425" y="3503"/>
                  </a:cubicBezTo>
                  <a:cubicBezTo>
                    <a:pt x="8437" y="3114"/>
                    <a:pt x="9619" y="2919"/>
                    <a:pt x="10800" y="2919"/>
                  </a:cubicBezTo>
                  <a:cubicBezTo>
                    <a:pt x="11981" y="2919"/>
                    <a:pt x="13163" y="3114"/>
                    <a:pt x="14175" y="3503"/>
                  </a:cubicBezTo>
                  <a:cubicBezTo>
                    <a:pt x="15188" y="3892"/>
                    <a:pt x="16200" y="4281"/>
                    <a:pt x="16875" y="5059"/>
                  </a:cubicBezTo>
                  <a:cubicBezTo>
                    <a:pt x="18394" y="6227"/>
                    <a:pt x="19069" y="7978"/>
                    <a:pt x="19069" y="9535"/>
                  </a:cubicBezTo>
                  <a:cubicBezTo>
                    <a:pt x="19069" y="9924"/>
                    <a:pt x="19069" y="10314"/>
                    <a:pt x="19069" y="10703"/>
                  </a:cubicBezTo>
                  <a:cubicBezTo>
                    <a:pt x="19575" y="11092"/>
                    <a:pt x="20081" y="11481"/>
                    <a:pt x="20588" y="11870"/>
                  </a:cubicBezTo>
                  <a:cubicBezTo>
                    <a:pt x="20756" y="12065"/>
                    <a:pt x="20925" y="12065"/>
                    <a:pt x="21094" y="12259"/>
                  </a:cubicBezTo>
                  <a:cubicBezTo>
                    <a:pt x="21431" y="11481"/>
                    <a:pt x="21600" y="10508"/>
                    <a:pt x="21600" y="9535"/>
                  </a:cubicBezTo>
                  <a:cubicBezTo>
                    <a:pt x="21600" y="4281"/>
                    <a:pt x="16706" y="0"/>
                    <a:pt x="10800" y="0"/>
                  </a:cubicBezTo>
                  <a:cubicBezTo>
                    <a:pt x="4894" y="0"/>
                    <a:pt x="0" y="4281"/>
                    <a:pt x="0" y="9535"/>
                  </a:cubicBezTo>
                  <a:cubicBezTo>
                    <a:pt x="0" y="11870"/>
                    <a:pt x="844" y="13816"/>
                    <a:pt x="2362" y="15568"/>
                  </a:cubicBezTo>
                  <a:cubicBezTo>
                    <a:pt x="1519" y="21600"/>
                    <a:pt x="1519" y="21600"/>
                    <a:pt x="1519" y="21600"/>
                  </a:cubicBezTo>
                  <a:cubicBezTo>
                    <a:pt x="6750" y="19265"/>
                    <a:pt x="6750" y="19265"/>
                    <a:pt x="6750" y="19265"/>
                  </a:cubicBezTo>
                  <a:cubicBezTo>
                    <a:pt x="6750" y="18681"/>
                    <a:pt x="6581" y="18097"/>
                    <a:pt x="6581" y="17514"/>
                  </a:cubicBezTo>
                  <a:cubicBezTo>
                    <a:pt x="6581" y="17124"/>
                    <a:pt x="6581" y="16541"/>
                    <a:pt x="6750" y="16151"/>
                  </a:cubicBezTo>
                  <a:cubicBezTo>
                    <a:pt x="4556" y="17124"/>
                    <a:pt x="4556" y="17124"/>
                    <a:pt x="4556" y="17124"/>
                  </a:cubicBezTo>
                  <a:cubicBezTo>
                    <a:pt x="4894" y="14400"/>
                    <a:pt x="4894" y="14400"/>
                    <a:pt x="4894" y="14400"/>
                  </a:cubicBezTo>
                  <a:cubicBezTo>
                    <a:pt x="4050" y="13427"/>
                    <a:pt x="4050" y="13427"/>
                    <a:pt x="4050" y="13427"/>
                  </a:cubicBezTo>
                  <a:cubicBezTo>
                    <a:pt x="3375" y="12649"/>
                    <a:pt x="2531" y="11286"/>
                    <a:pt x="2531" y="9535"/>
                  </a:cubicBezTo>
                  <a:cubicBezTo>
                    <a:pt x="2531" y="7978"/>
                    <a:pt x="3206" y="6227"/>
                    <a:pt x="4725" y="5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785712" y="310982"/>
            <a:ext cx="2689145" cy="891934"/>
            <a:chOff x="4785712" y="222491"/>
            <a:chExt cx="2689145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工作内容回顾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85712" y="689832"/>
              <a:ext cx="2689145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 of work content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2996066"/>
            <a:ext cx="12192000" cy="3524250"/>
          </a:xfrm>
          <a:prstGeom prst="rect">
            <a:avLst/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35369" y="3209006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工作内容回顾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9614" y="3519312"/>
            <a:ext cx="51601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Distant Time by Rabindranath. I know not from what distant time thou art ever coming nearer to meet me. 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434" r="1478" b="2276"/>
          <a:stretch>
            <a:fillRect/>
          </a:stretch>
        </p:blipFill>
        <p:spPr>
          <a:xfrm>
            <a:off x="6096000" y="1619250"/>
            <a:ext cx="5562600" cy="3767176"/>
          </a:xfrm>
          <a:custGeom>
            <a:avLst/>
            <a:gdLst>
              <a:gd name="connsiteX0" fmla="*/ 0 w 5562600"/>
              <a:gd name="connsiteY0" fmla="*/ 0 h 3767176"/>
              <a:gd name="connsiteX1" fmla="*/ 5562600 w 5562600"/>
              <a:gd name="connsiteY1" fmla="*/ 0 h 3767176"/>
              <a:gd name="connsiteX2" fmla="*/ 5562600 w 5562600"/>
              <a:gd name="connsiteY2" fmla="*/ 3767176 h 3767176"/>
              <a:gd name="connsiteX3" fmla="*/ 0 w 5562600"/>
              <a:gd name="connsiteY3" fmla="*/ 3767176 h 376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3767176">
                <a:moveTo>
                  <a:pt x="0" y="0"/>
                </a:moveTo>
                <a:lnTo>
                  <a:pt x="5562600" y="0"/>
                </a:lnTo>
                <a:lnTo>
                  <a:pt x="5562600" y="3767176"/>
                </a:lnTo>
                <a:lnTo>
                  <a:pt x="0" y="3767176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 flipH="1">
            <a:off x="8603348" y="3228415"/>
            <a:ext cx="759843" cy="581793"/>
            <a:chOff x="9406059" y="3871250"/>
            <a:chExt cx="276292" cy="211550"/>
          </a:xfrm>
          <a:solidFill>
            <a:srgbClr val="A57F73"/>
          </a:solidFill>
        </p:grpSpPr>
        <p:sp>
          <p:nvSpPr>
            <p:cNvPr id="38" name="Rectangle 53"/>
            <p:cNvSpPr/>
            <p:nvPr/>
          </p:nvSpPr>
          <p:spPr>
            <a:xfrm>
              <a:off x="9427943" y="3998909"/>
              <a:ext cx="42858" cy="428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39" name="Rectangle 54"/>
            <p:cNvSpPr/>
            <p:nvPr/>
          </p:nvSpPr>
          <p:spPr>
            <a:xfrm>
              <a:off x="9489950" y="3955140"/>
              <a:ext cx="43770" cy="866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0" name="Rectangle 55"/>
            <p:cNvSpPr/>
            <p:nvPr/>
          </p:nvSpPr>
          <p:spPr>
            <a:xfrm>
              <a:off x="9554691" y="3914107"/>
              <a:ext cx="42857" cy="12766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1" name="Rectangle 56"/>
            <p:cNvSpPr/>
            <p:nvPr/>
          </p:nvSpPr>
          <p:spPr>
            <a:xfrm>
              <a:off x="9617609" y="3871250"/>
              <a:ext cx="42858" cy="17051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2" name="Rectangle 57"/>
            <p:cNvSpPr/>
            <p:nvPr/>
          </p:nvSpPr>
          <p:spPr>
            <a:xfrm>
              <a:off x="9406059" y="4060915"/>
              <a:ext cx="276292" cy="2188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59614" y="494307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工作内容回顾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9458" y="5284400"/>
            <a:ext cx="2193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/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276099" y="4587850"/>
            <a:ext cx="276994" cy="276994"/>
            <a:chOff x="10938141" y="4952007"/>
            <a:chExt cx="276994" cy="276994"/>
          </a:xfrm>
        </p:grpSpPr>
        <p:sp>
          <p:nvSpPr>
            <p:cNvPr id="47" name="Freeform 5"/>
            <p:cNvSpPr/>
            <p:nvPr/>
          </p:nvSpPr>
          <p:spPr>
            <a:xfrm>
              <a:off x="10949111" y="4952007"/>
              <a:ext cx="255054" cy="9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9"/>
                  </a:moveTo>
                  <a:lnTo>
                    <a:pt x="10839" y="0"/>
                  </a:lnTo>
                  <a:lnTo>
                    <a:pt x="0" y="190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05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8" name="Rectangle 6"/>
            <p:cNvSpPr/>
            <p:nvPr/>
          </p:nvSpPr>
          <p:spPr>
            <a:xfrm>
              <a:off x="10938141" y="5198833"/>
              <a:ext cx="276994" cy="301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49" name="Rectangle 7"/>
            <p:cNvSpPr/>
            <p:nvPr/>
          </p:nvSpPr>
          <p:spPr>
            <a:xfrm>
              <a:off x="10958253" y="5153125"/>
              <a:ext cx="237685" cy="329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0" name="Rectangle 8"/>
            <p:cNvSpPr/>
            <p:nvPr/>
          </p:nvSpPr>
          <p:spPr>
            <a:xfrm>
              <a:off x="10979279" y="5058051"/>
              <a:ext cx="43881" cy="850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1" name="Rectangle 9"/>
            <p:cNvSpPr/>
            <p:nvPr/>
          </p:nvSpPr>
          <p:spPr>
            <a:xfrm>
              <a:off x="11131031" y="5058051"/>
              <a:ext cx="42967" cy="850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2" name="Rectangle 10"/>
            <p:cNvSpPr/>
            <p:nvPr/>
          </p:nvSpPr>
          <p:spPr>
            <a:xfrm>
              <a:off x="11055155" y="5058051"/>
              <a:ext cx="42967" cy="850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3141541" y="4943070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工作内容回顾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151385" y="5284400"/>
            <a:ext cx="2193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/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961639" y="4605386"/>
            <a:ext cx="276994" cy="271068"/>
            <a:chOff x="8170950" y="3294144"/>
            <a:chExt cx="276994" cy="271068"/>
          </a:xfrm>
        </p:grpSpPr>
        <p:sp>
          <p:nvSpPr>
            <p:cNvPr id="66" name="Freeform 104"/>
            <p:cNvSpPr/>
            <p:nvPr/>
          </p:nvSpPr>
          <p:spPr>
            <a:xfrm>
              <a:off x="8170950" y="3294144"/>
              <a:ext cx="276994" cy="27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extrusionOk="0">
                  <a:moveTo>
                    <a:pt x="21600" y="7743"/>
                  </a:moveTo>
                  <a:cubicBezTo>
                    <a:pt x="7256" y="7743"/>
                    <a:pt x="7256" y="7743"/>
                    <a:pt x="7256" y="7743"/>
                  </a:cubicBezTo>
                  <a:cubicBezTo>
                    <a:pt x="21600" y="4511"/>
                    <a:pt x="21600" y="4511"/>
                    <a:pt x="21600" y="4511"/>
                  </a:cubicBezTo>
                  <a:cubicBezTo>
                    <a:pt x="20756" y="1280"/>
                    <a:pt x="20756" y="1280"/>
                    <a:pt x="20756" y="1280"/>
                  </a:cubicBezTo>
                  <a:cubicBezTo>
                    <a:pt x="20588" y="429"/>
                    <a:pt x="19744" y="-251"/>
                    <a:pt x="18900" y="89"/>
                  </a:cubicBezTo>
                  <a:cubicBezTo>
                    <a:pt x="1350" y="4171"/>
                    <a:pt x="1350" y="4171"/>
                    <a:pt x="1350" y="4171"/>
                  </a:cubicBezTo>
                  <a:cubicBezTo>
                    <a:pt x="506" y="4341"/>
                    <a:pt x="0" y="5021"/>
                    <a:pt x="0" y="5702"/>
                  </a:cubicBezTo>
                  <a:cubicBezTo>
                    <a:pt x="0" y="5702"/>
                    <a:pt x="0" y="5702"/>
                    <a:pt x="0" y="5702"/>
                  </a:cubicBezTo>
                  <a:cubicBezTo>
                    <a:pt x="0" y="19648"/>
                    <a:pt x="0" y="19648"/>
                    <a:pt x="0" y="19648"/>
                  </a:cubicBezTo>
                  <a:cubicBezTo>
                    <a:pt x="0" y="20499"/>
                    <a:pt x="675" y="21349"/>
                    <a:pt x="1687" y="21349"/>
                  </a:cubicBezTo>
                  <a:cubicBezTo>
                    <a:pt x="19913" y="21349"/>
                    <a:pt x="19913" y="21349"/>
                    <a:pt x="19913" y="21349"/>
                  </a:cubicBezTo>
                  <a:cubicBezTo>
                    <a:pt x="20925" y="21349"/>
                    <a:pt x="21600" y="20499"/>
                    <a:pt x="21600" y="19648"/>
                  </a:cubicBezTo>
                  <a:lnTo>
                    <a:pt x="21600" y="7743"/>
                  </a:lnTo>
                  <a:close/>
                  <a:moveTo>
                    <a:pt x="17044" y="1790"/>
                  </a:moveTo>
                  <a:cubicBezTo>
                    <a:pt x="19744" y="3661"/>
                    <a:pt x="19744" y="3661"/>
                    <a:pt x="19744" y="3661"/>
                  </a:cubicBezTo>
                  <a:cubicBezTo>
                    <a:pt x="17550" y="4171"/>
                    <a:pt x="17550" y="4171"/>
                    <a:pt x="17550" y="4171"/>
                  </a:cubicBezTo>
                  <a:cubicBezTo>
                    <a:pt x="14850" y="2300"/>
                    <a:pt x="14850" y="2300"/>
                    <a:pt x="14850" y="2300"/>
                  </a:cubicBezTo>
                  <a:lnTo>
                    <a:pt x="17044" y="1790"/>
                  </a:lnTo>
                  <a:close/>
                  <a:moveTo>
                    <a:pt x="12488" y="2810"/>
                  </a:moveTo>
                  <a:cubicBezTo>
                    <a:pt x="15356" y="4681"/>
                    <a:pt x="15356" y="4681"/>
                    <a:pt x="15356" y="4681"/>
                  </a:cubicBezTo>
                  <a:cubicBezTo>
                    <a:pt x="13163" y="5192"/>
                    <a:pt x="13163" y="5192"/>
                    <a:pt x="13163" y="5192"/>
                  </a:cubicBezTo>
                  <a:cubicBezTo>
                    <a:pt x="10294" y="3321"/>
                    <a:pt x="10294" y="3321"/>
                    <a:pt x="10294" y="3321"/>
                  </a:cubicBezTo>
                  <a:lnTo>
                    <a:pt x="12488" y="2810"/>
                  </a:lnTo>
                  <a:close/>
                  <a:moveTo>
                    <a:pt x="8269" y="3831"/>
                  </a:moveTo>
                  <a:cubicBezTo>
                    <a:pt x="11138" y="5702"/>
                    <a:pt x="11138" y="5702"/>
                    <a:pt x="11138" y="5702"/>
                  </a:cubicBezTo>
                  <a:cubicBezTo>
                    <a:pt x="8944" y="6212"/>
                    <a:pt x="8944" y="6212"/>
                    <a:pt x="8944" y="6212"/>
                  </a:cubicBezTo>
                  <a:cubicBezTo>
                    <a:pt x="6075" y="4341"/>
                    <a:pt x="6075" y="4341"/>
                    <a:pt x="6075" y="4341"/>
                  </a:cubicBezTo>
                  <a:lnTo>
                    <a:pt x="8269" y="3831"/>
                  </a:lnTo>
                  <a:close/>
                  <a:moveTo>
                    <a:pt x="3881" y="4851"/>
                  </a:moveTo>
                  <a:cubicBezTo>
                    <a:pt x="6581" y="6722"/>
                    <a:pt x="6581" y="6722"/>
                    <a:pt x="6581" y="6722"/>
                  </a:cubicBezTo>
                  <a:cubicBezTo>
                    <a:pt x="4387" y="7232"/>
                    <a:pt x="4387" y="7232"/>
                    <a:pt x="4387" y="7232"/>
                  </a:cubicBezTo>
                  <a:cubicBezTo>
                    <a:pt x="1687" y="5362"/>
                    <a:pt x="1687" y="5362"/>
                    <a:pt x="1687" y="5362"/>
                  </a:cubicBezTo>
                  <a:lnTo>
                    <a:pt x="3881" y="4851"/>
                  </a:lnTo>
                  <a:close/>
                  <a:moveTo>
                    <a:pt x="19913" y="19648"/>
                  </a:moveTo>
                  <a:cubicBezTo>
                    <a:pt x="1687" y="19648"/>
                    <a:pt x="1687" y="19648"/>
                    <a:pt x="1687" y="19648"/>
                  </a:cubicBezTo>
                  <a:cubicBezTo>
                    <a:pt x="1687" y="9443"/>
                    <a:pt x="1687" y="9443"/>
                    <a:pt x="1687" y="9443"/>
                  </a:cubicBezTo>
                  <a:cubicBezTo>
                    <a:pt x="19913" y="9443"/>
                    <a:pt x="19913" y="9443"/>
                    <a:pt x="19913" y="9443"/>
                  </a:cubicBezTo>
                  <a:lnTo>
                    <a:pt x="19913" y="1964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7" name="Freeform 105"/>
            <p:cNvSpPr/>
            <p:nvPr/>
          </p:nvSpPr>
          <p:spPr>
            <a:xfrm>
              <a:off x="8287963" y="3446370"/>
              <a:ext cx="53937" cy="6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132458" y="3487783"/>
            <a:ext cx="593774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work difficulties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02565" y="3869951"/>
            <a:ext cx="620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站酷小薇LOGO体" panose="02010600010101010101" pitchFamily="2" charset="-122"/>
                <a:cs typeface="Calibri" panose="020F0502020204030204" pitchFamily="34" charset="0"/>
              </a:rPr>
              <a:t>Distant Time by Rabindranath. I know not from what distant time .thou art ever coming nearer to meet me thou art ever coming nearer to meet me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站酷小薇LOGO体" panose="02010600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矩形: 圆角 27"/>
          <p:cNvSpPr/>
          <p:nvPr/>
        </p:nvSpPr>
        <p:spPr>
          <a:xfrm>
            <a:off x="5215203" y="4673746"/>
            <a:ext cx="1762415" cy="342692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02</a:t>
            </a:r>
            <a:endParaRPr lang="en-US" altLang="zh-CN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08509" y="2501789"/>
            <a:ext cx="49694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54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工作难点分析</a:t>
            </a:r>
            <a:endParaRPr lang="zh-CN" altLang="en-US" sz="5400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829254" y="310982"/>
            <a:ext cx="2660117" cy="891934"/>
            <a:chOff x="4829254" y="222491"/>
            <a:chExt cx="2660117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工作难点分析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29255" y="689831"/>
              <a:ext cx="2660116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of work difficulties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291773" y="1843314"/>
            <a:ext cx="3062514" cy="2757714"/>
          </a:xfrm>
          <a:prstGeom prst="rect">
            <a:avLst/>
          </a:prstGeom>
          <a:solidFill>
            <a:srgbClr val="B1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37711" y="1843314"/>
            <a:ext cx="3062514" cy="2757714"/>
          </a:xfrm>
          <a:prstGeom prst="rect">
            <a:avLst/>
          </a:prstGeom>
          <a:solidFill>
            <a:srgbClr val="8C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233717" y="4792799"/>
            <a:ext cx="985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Distant Time by Rabindranath. I know not from what distant time thou art ever coming nearer to meet me. 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I know not from what distant time.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854" r="25022" b="14725"/>
          <a:stretch>
            <a:fillRect/>
          </a:stretch>
        </p:blipFill>
        <p:spPr>
          <a:xfrm>
            <a:off x="4564742" y="1843314"/>
            <a:ext cx="3062514" cy="2757714"/>
          </a:xfrm>
          <a:custGeom>
            <a:avLst/>
            <a:gdLst>
              <a:gd name="connsiteX0" fmla="*/ 0 w 3062514"/>
              <a:gd name="connsiteY0" fmla="*/ 0 h 2757714"/>
              <a:gd name="connsiteX1" fmla="*/ 3062514 w 3062514"/>
              <a:gd name="connsiteY1" fmla="*/ 0 h 2757714"/>
              <a:gd name="connsiteX2" fmla="*/ 3062514 w 3062514"/>
              <a:gd name="connsiteY2" fmla="*/ 2757714 h 2757714"/>
              <a:gd name="connsiteX3" fmla="*/ 0 w 30625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514" h="2757714">
                <a:moveTo>
                  <a:pt x="0" y="0"/>
                </a:moveTo>
                <a:lnTo>
                  <a:pt x="3062514" y="0"/>
                </a:lnTo>
                <a:lnTo>
                  <a:pt x="3062514" y="2757714"/>
                </a:lnTo>
                <a:lnTo>
                  <a:pt x="0" y="2757714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 flipH="1">
            <a:off x="5706821" y="2931274"/>
            <a:ext cx="759843" cy="581793"/>
            <a:chOff x="9406059" y="3871250"/>
            <a:chExt cx="276292" cy="211550"/>
          </a:xfrm>
          <a:solidFill>
            <a:srgbClr val="D79878"/>
          </a:solidFill>
        </p:grpSpPr>
        <p:sp>
          <p:nvSpPr>
            <p:cNvPr id="19" name="Rectangle 53"/>
            <p:cNvSpPr/>
            <p:nvPr/>
          </p:nvSpPr>
          <p:spPr>
            <a:xfrm>
              <a:off x="9427943" y="3998909"/>
              <a:ext cx="42858" cy="428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0" name="Rectangle 54"/>
            <p:cNvSpPr/>
            <p:nvPr/>
          </p:nvSpPr>
          <p:spPr>
            <a:xfrm>
              <a:off x="9489950" y="3955140"/>
              <a:ext cx="43770" cy="866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9554691" y="3914107"/>
              <a:ext cx="42857" cy="12766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2" name="Rectangle 56"/>
            <p:cNvSpPr/>
            <p:nvPr/>
          </p:nvSpPr>
          <p:spPr>
            <a:xfrm>
              <a:off x="9617609" y="3871250"/>
              <a:ext cx="42858" cy="17051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3" name="Rectangle 57"/>
            <p:cNvSpPr/>
            <p:nvPr/>
          </p:nvSpPr>
          <p:spPr>
            <a:xfrm>
              <a:off x="9406059" y="4060915"/>
              <a:ext cx="276292" cy="2188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350154" y="1986492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工作难点分析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83490" y="2355824"/>
            <a:ext cx="2827386" cy="214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85988" y="1986492"/>
            <a:ext cx="19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工作难点分析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19324" y="2355824"/>
            <a:ext cx="2827386" cy="214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rPr>
              <a:t>Distant Time by Rabindranath. I know not from what distant time thou art ever coming nearer to meet me. 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汉仪大宋简" panose="0201060900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64343" y="6127413"/>
            <a:ext cx="608625" cy="72000"/>
            <a:chOff x="1060855" y="5597828"/>
            <a:chExt cx="608625" cy="72000"/>
          </a:xfrm>
        </p:grpSpPr>
        <p:sp>
          <p:nvSpPr>
            <p:cNvPr id="29" name="椭圆 28"/>
            <p:cNvSpPr/>
            <p:nvPr/>
          </p:nvSpPr>
          <p:spPr>
            <a:xfrm>
              <a:off x="106085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23973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1860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9748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829254" y="310982"/>
            <a:ext cx="2660117" cy="891934"/>
            <a:chOff x="4829254" y="222491"/>
            <a:chExt cx="2660117" cy="891934"/>
          </a:xfrm>
        </p:grpSpPr>
        <p:sp>
          <p:nvSpPr>
            <p:cNvPr id="7" name="矩形 6"/>
            <p:cNvSpPr/>
            <p:nvPr/>
          </p:nvSpPr>
          <p:spPr bwMode="auto">
            <a:xfrm>
              <a:off x="4829254" y="222491"/>
              <a:ext cx="253349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800" kern="100" dirty="0">
                  <a:solidFill>
                    <a:srgbClr val="A57F73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Times New Roman" panose="02020603050405020304" pitchFamily="18" charset="0"/>
                </a:rPr>
                <a:t>工作难点分析</a:t>
              </a:r>
              <a:endParaRPr lang="zh-CN" altLang="en-US" sz="28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29255" y="689831"/>
              <a:ext cx="2660116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of work difficulties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6925" y="1114425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6096000" y="1788421"/>
            <a:ext cx="0" cy="48154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957207" y="2319564"/>
            <a:ext cx="277586" cy="277586"/>
          </a:xfrm>
          <a:prstGeom prst="ellipse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957207" y="3486343"/>
            <a:ext cx="277586" cy="277586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957207" y="4653122"/>
            <a:ext cx="277586" cy="277586"/>
          </a:xfrm>
          <a:prstGeom prst="ellipse">
            <a:avLst/>
          </a:prstGeom>
          <a:solidFill>
            <a:srgbClr val="B1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957207" y="5819901"/>
            <a:ext cx="277586" cy="277586"/>
          </a:xfrm>
          <a:prstGeom prst="ellipse">
            <a:avLst/>
          </a:prstGeom>
          <a:solidFill>
            <a:srgbClr val="74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6691086" y="1922502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E7D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691086" y="4369787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B18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8"/>
          <p:cNvSpPr/>
          <p:nvPr/>
        </p:nvSpPr>
        <p:spPr>
          <a:xfrm flipH="1" flipV="1">
            <a:off x="1420552" y="2703943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D79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标注 19"/>
          <p:cNvSpPr/>
          <p:nvPr/>
        </p:nvSpPr>
        <p:spPr>
          <a:xfrm flipH="1" flipV="1">
            <a:off x="1415040" y="5019993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744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919618" y="2088378"/>
            <a:ext cx="3583281" cy="1213668"/>
            <a:chOff x="6919618" y="2088378"/>
            <a:chExt cx="3583281" cy="1213668"/>
          </a:xfrm>
        </p:grpSpPr>
        <p:sp>
          <p:nvSpPr>
            <p:cNvPr id="28" name="矩形 27"/>
            <p:cNvSpPr/>
            <p:nvPr/>
          </p:nvSpPr>
          <p:spPr>
            <a:xfrm>
              <a:off x="7009673" y="2111189"/>
              <a:ext cx="1917190" cy="342761"/>
            </a:xfrm>
            <a:prstGeom prst="rect">
              <a:avLst/>
            </a:prstGeom>
            <a:solidFill>
              <a:srgbClr val="E7D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04910" y="208837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工作难点分析</a:t>
              </a:r>
              <a:endPara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19618" y="2447966"/>
              <a:ext cx="3583281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19618" y="4527766"/>
            <a:ext cx="3583281" cy="1213668"/>
            <a:chOff x="6919618" y="2088378"/>
            <a:chExt cx="3583281" cy="1213668"/>
          </a:xfrm>
        </p:grpSpPr>
        <p:sp>
          <p:nvSpPr>
            <p:cNvPr id="31" name="矩形 30"/>
            <p:cNvSpPr/>
            <p:nvPr/>
          </p:nvSpPr>
          <p:spPr>
            <a:xfrm>
              <a:off x="7009673" y="2111189"/>
              <a:ext cx="1917190" cy="342761"/>
            </a:xfrm>
            <a:prstGeom prst="rect">
              <a:avLst/>
            </a:prstGeom>
            <a:solidFill>
              <a:srgbClr val="B18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004910" y="208837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工作难点分析</a:t>
              </a:r>
              <a:endPara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19618" y="2447966"/>
              <a:ext cx="3583281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1636152" y="2835418"/>
            <a:ext cx="3583281" cy="1213668"/>
            <a:chOff x="6946122" y="2088378"/>
            <a:chExt cx="3583281" cy="1213668"/>
          </a:xfrm>
        </p:grpSpPr>
        <p:sp>
          <p:nvSpPr>
            <p:cNvPr id="35" name="矩形 34"/>
            <p:cNvSpPr/>
            <p:nvPr/>
          </p:nvSpPr>
          <p:spPr>
            <a:xfrm>
              <a:off x="7009673" y="2111189"/>
              <a:ext cx="1917190" cy="342761"/>
            </a:xfrm>
            <a:prstGeom prst="rect">
              <a:avLst/>
            </a:prstGeom>
            <a:solidFill>
              <a:srgbClr val="D7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004910" y="208837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工作难点分析</a:t>
              </a:r>
              <a:endPara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946122" y="2447966"/>
              <a:ext cx="3583281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1636152" y="5134290"/>
            <a:ext cx="3583281" cy="1213668"/>
            <a:chOff x="6946122" y="2088378"/>
            <a:chExt cx="3583281" cy="1213668"/>
          </a:xfrm>
        </p:grpSpPr>
        <p:sp>
          <p:nvSpPr>
            <p:cNvPr id="39" name="矩形 38"/>
            <p:cNvSpPr/>
            <p:nvPr/>
          </p:nvSpPr>
          <p:spPr>
            <a:xfrm>
              <a:off x="7009673" y="2111189"/>
              <a:ext cx="1917190" cy="342761"/>
            </a:xfrm>
            <a:prstGeom prst="rect">
              <a:avLst/>
            </a:prstGeom>
            <a:solidFill>
              <a:srgbClr val="744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004910" y="2088378"/>
              <a:ext cx="19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工作难点分析</a:t>
              </a:r>
              <a:endPara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46122" y="2447966"/>
              <a:ext cx="3583281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汉仪大宋简" panose="02010609000101010101" pitchFamily="49" charset="-122"/>
                  <a:cs typeface="Calibri" panose="020F0502020204030204" pitchFamily="34" charset="0"/>
                </a:rPr>
                <a:t>Distant Time by Rabindranath. I know not from what distant time thou art ever coming nearer to meet me. I know not from what distant time.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汉仪大宋简" panose="02010609000101010101" pitchFamily="49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132458" y="3487783"/>
            <a:ext cx="593774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market conditions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02565" y="3869951"/>
            <a:ext cx="620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站酷小薇LOGO体" panose="02010600010101010101" pitchFamily="2" charset="-122"/>
                <a:cs typeface="Calibri" panose="020F0502020204030204" pitchFamily="34" charset="0"/>
              </a:rPr>
              <a:t>Distant Time by Rabindranath. I know not from what distant time .thou art ever coming nearer to meet me thou art ever coming nearer to meet me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站酷小薇LOGO体" panose="02010600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矩形: 圆角 27"/>
          <p:cNvSpPr/>
          <p:nvPr/>
        </p:nvSpPr>
        <p:spPr>
          <a:xfrm>
            <a:off x="5215203" y="4673746"/>
            <a:ext cx="1762415" cy="342692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03</a:t>
            </a:r>
            <a:endParaRPr lang="en-US" altLang="zh-CN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08509" y="2501789"/>
            <a:ext cx="49694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5400" kern="100" dirty="0">
                <a:solidFill>
                  <a:srgbClr val="A57F7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Times New Roman" panose="02020603050405020304" pitchFamily="18" charset="0"/>
              </a:rPr>
              <a:t>市场状况概况</a:t>
            </a:r>
            <a:endParaRPr lang="zh-CN" altLang="en-US" sz="5400" kern="100" dirty="0">
              <a:solidFill>
                <a:srgbClr val="A57F7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母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6553</Words>
  <Application>WPS 演示</Application>
  <PresentationFormat>宽屏</PresentationFormat>
  <Paragraphs>239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汉仪大宋简</vt:lpstr>
      <vt:lpstr>Times New Roman</vt:lpstr>
      <vt:lpstr>Calibri</vt:lpstr>
      <vt:lpstr>站酷小薇LOGO体</vt:lpstr>
      <vt:lpstr>微软雅黑</vt:lpstr>
      <vt:lpstr>华文仿宋</vt:lpstr>
      <vt:lpstr>Roboto Light</vt:lpstr>
      <vt:lpstr>Arial Unicode MS</vt:lpstr>
      <vt:lpstr>Malgun Gothic</vt:lpstr>
      <vt:lpstr>仿宋</vt:lpstr>
      <vt:lpstr>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29</cp:revision>
  <dcterms:created xsi:type="dcterms:W3CDTF">2020-06-17T14:06:00Z</dcterms:created>
  <dcterms:modified xsi:type="dcterms:W3CDTF">2021-09-10T02:45:00Z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52364B4B26E04317B79A299BB2079C83</vt:lpwstr>
  </property>
</Properties>
</file>