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4" r:id="rId5"/>
    <p:sldId id="265" r:id="rId6"/>
    <p:sldId id="267" r:id="rId7"/>
    <p:sldId id="263" r:id="rId8"/>
    <p:sldId id="260" r:id="rId9"/>
    <p:sldId id="268" r:id="rId10"/>
    <p:sldId id="266" r:id="rId11"/>
    <p:sldId id="269" r:id="rId12"/>
    <p:sldId id="261" r:id="rId13"/>
    <p:sldId id="270" r:id="rId14"/>
    <p:sldId id="271" r:id="rId15"/>
    <p:sldId id="272" r:id="rId16"/>
    <p:sldId id="262" r:id="rId17"/>
    <p:sldId id="273" r:id="rId18"/>
    <p:sldId id="257"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CD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package" Target="../embeddings/Microsoft_Excel_Worksheet.xlsx"/><Relationship Id="rId4" Type="http://schemas.openxmlformats.org/officeDocument/2006/relationships/image" Target="../media/image8.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blipFill>
              <a:blip xmlns:r="http://schemas.openxmlformats.org/officeDocument/2006/relationships" r:embed="rId3"/>
              <a:stretch>
                <a:fillRect/>
              </a:stretch>
            </a:blipFill>
            <a:ln>
              <a:noFill/>
            </a:ln>
            <a:effectLst/>
          </c:spPr>
          <c:invertIfNegative val="0"/>
          <c:pictureOptions>
            <c:pictureFormat val="stack"/>
          </c:pictureOptions>
          <c:cat>
            <c:strRef>
              <c:f>Sheet1!$A$2:$A$4</c:f>
              <c:strCache>
                <c:ptCount val="3"/>
                <c:pt idx="0">
                  <c:v>类别 1</c:v>
                </c:pt>
                <c:pt idx="1">
                  <c:v>类别 2</c:v>
                </c:pt>
                <c:pt idx="2">
                  <c:v>类别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5C82-4763-BF0B-FF870A0D11AC}"/>
            </c:ext>
          </c:extLst>
        </c:ser>
        <c:ser>
          <c:idx val="1"/>
          <c:order val="1"/>
          <c:tx>
            <c:strRef>
              <c:f>Sheet1!$C$1</c:f>
              <c:strCache>
                <c:ptCount val="1"/>
                <c:pt idx="0">
                  <c:v>系列 2</c:v>
                </c:pt>
              </c:strCache>
            </c:strRef>
          </c:tx>
          <c:spPr>
            <a:blipFill>
              <a:blip xmlns:r="http://schemas.openxmlformats.org/officeDocument/2006/relationships" r:embed="rId4"/>
              <a:stretch>
                <a:fillRect/>
              </a:stretch>
            </a:blipFill>
            <a:ln>
              <a:noFill/>
            </a:ln>
            <a:effectLst/>
          </c:spPr>
          <c:invertIfNegative val="0"/>
          <c:pictureOptions>
            <c:pictureFormat val="stack"/>
          </c:pictureOptions>
          <c:cat>
            <c:strRef>
              <c:f>Sheet1!$A$2:$A$4</c:f>
              <c:strCache>
                <c:ptCount val="3"/>
                <c:pt idx="0">
                  <c:v>类别 1</c:v>
                </c:pt>
                <c:pt idx="1">
                  <c:v>类别 2</c:v>
                </c:pt>
                <c:pt idx="2">
                  <c:v>类别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5C82-4763-BF0B-FF870A0D11AC}"/>
            </c:ext>
          </c:extLst>
        </c:ser>
        <c:dLbls>
          <c:showLegendKey val="0"/>
          <c:showVal val="0"/>
          <c:showCatName val="0"/>
          <c:showSerName val="0"/>
          <c:showPercent val="0"/>
          <c:showBubbleSize val="0"/>
        </c:dLbls>
        <c:gapWidth val="182"/>
        <c:axId val="35377664"/>
        <c:axId val="74617920"/>
      </c:barChart>
      <c:catAx>
        <c:axId val="35377664"/>
        <c:scaling>
          <c:orientation val="minMax"/>
        </c:scaling>
        <c:delete val="1"/>
        <c:axPos val="l"/>
        <c:numFmt formatCode="General" sourceLinked="1"/>
        <c:majorTickMark val="out"/>
        <c:minorTickMark val="none"/>
        <c:tickLblPos val="nextTo"/>
        <c:crossAx val="74617920"/>
        <c:crosses val="autoZero"/>
        <c:auto val="1"/>
        <c:lblAlgn val="ctr"/>
        <c:lblOffset val="100"/>
        <c:noMultiLvlLbl val="0"/>
      </c:catAx>
      <c:valAx>
        <c:axId val="74617920"/>
        <c:scaling>
          <c:orientation val="minMax"/>
        </c:scaling>
        <c:delete val="1"/>
        <c:axPos val="b"/>
        <c:majorGridlines>
          <c:spPr>
            <a:ln w="9525" cap="flat" cmpd="sng" algn="ctr">
              <a:noFill/>
              <a:round/>
            </a:ln>
            <a:effectLst/>
          </c:spPr>
        </c:majorGridlines>
        <c:numFmt formatCode="General" sourceLinked="1"/>
        <c:majorTickMark val="none"/>
        <c:minorTickMark val="none"/>
        <c:tickLblPos val="nextTo"/>
        <c:crossAx val="35377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5">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53A8FA-8D9A-458C-BA2A-8676CB7A30B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06AADFA-4117-4133-A58A-8FDBF89D85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3ADE843C-9007-41D0-8C85-EEB162D72765}"/>
              </a:ext>
            </a:extLst>
          </p:cNvPr>
          <p:cNvSpPr>
            <a:spLocks noGrp="1"/>
          </p:cNvSpPr>
          <p:nvPr>
            <p:ph type="dt" sz="half" idx="10"/>
          </p:nvPr>
        </p:nvSpPr>
        <p:spPr/>
        <p:txBody>
          <a:bodyPr/>
          <a:lstStyle/>
          <a:p>
            <a:fld id="{26C139CA-46CD-4ED7-BF46-1BEA3BCE18DE}" type="datetimeFigureOut">
              <a:rPr lang="zh-CN" altLang="en-US" smtClean="0"/>
              <a:t>2017/7/27/Thu</a:t>
            </a:fld>
            <a:endParaRPr lang="zh-CN" altLang="en-US"/>
          </a:p>
        </p:txBody>
      </p:sp>
      <p:sp>
        <p:nvSpPr>
          <p:cNvPr id="5" name="页脚占位符 4">
            <a:extLst>
              <a:ext uri="{FF2B5EF4-FFF2-40B4-BE49-F238E27FC236}">
                <a16:creationId xmlns:a16="http://schemas.microsoft.com/office/drawing/2014/main" id="{02AA8ED9-F698-435A-A9CD-5D6EBBAD38A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FA8B033-33EF-4585-9DC7-B5F6D4D2757A}"/>
              </a:ext>
            </a:extLst>
          </p:cNvPr>
          <p:cNvSpPr>
            <a:spLocks noGrp="1"/>
          </p:cNvSpPr>
          <p:nvPr>
            <p:ph type="sldNum" sz="quarter" idx="12"/>
          </p:nvPr>
        </p:nvSpPr>
        <p:spPr/>
        <p:txBody>
          <a:bodyPr/>
          <a:lstStyle/>
          <a:p>
            <a:fld id="{0D81580C-AAF4-4D9D-9549-85DF98CE51D0}" type="slidenum">
              <a:rPr lang="zh-CN" altLang="en-US" smtClean="0"/>
              <a:t>‹#›</a:t>
            </a:fld>
            <a:endParaRPr lang="zh-CN" altLang="en-US"/>
          </a:p>
        </p:txBody>
      </p:sp>
    </p:spTree>
    <p:extLst>
      <p:ext uri="{BB962C8B-B14F-4D97-AF65-F5344CB8AC3E}">
        <p14:creationId xmlns:p14="http://schemas.microsoft.com/office/powerpoint/2010/main" val="4129646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2372C6-F92D-4BD7-9FB2-28B4568CAF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D140EFE-01C8-443A-B50D-7775222286A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3D48734-9EE0-4936-B632-50E9F1A04ACA}"/>
              </a:ext>
            </a:extLst>
          </p:cNvPr>
          <p:cNvSpPr>
            <a:spLocks noGrp="1"/>
          </p:cNvSpPr>
          <p:nvPr>
            <p:ph type="dt" sz="half" idx="10"/>
          </p:nvPr>
        </p:nvSpPr>
        <p:spPr/>
        <p:txBody>
          <a:bodyPr/>
          <a:lstStyle/>
          <a:p>
            <a:fld id="{26C139CA-46CD-4ED7-BF46-1BEA3BCE18DE}" type="datetimeFigureOut">
              <a:rPr lang="zh-CN" altLang="en-US" smtClean="0"/>
              <a:t>2017/7/27/Thu</a:t>
            </a:fld>
            <a:endParaRPr lang="zh-CN" altLang="en-US"/>
          </a:p>
        </p:txBody>
      </p:sp>
      <p:sp>
        <p:nvSpPr>
          <p:cNvPr id="5" name="页脚占位符 4">
            <a:extLst>
              <a:ext uri="{FF2B5EF4-FFF2-40B4-BE49-F238E27FC236}">
                <a16:creationId xmlns:a16="http://schemas.microsoft.com/office/drawing/2014/main" id="{644F3EDF-A086-41DE-ACA0-D4F18BC5942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44FBF2F-65A5-48D1-9AAD-5F86DB759B1E}"/>
              </a:ext>
            </a:extLst>
          </p:cNvPr>
          <p:cNvSpPr>
            <a:spLocks noGrp="1"/>
          </p:cNvSpPr>
          <p:nvPr>
            <p:ph type="sldNum" sz="quarter" idx="12"/>
          </p:nvPr>
        </p:nvSpPr>
        <p:spPr/>
        <p:txBody>
          <a:bodyPr/>
          <a:lstStyle/>
          <a:p>
            <a:fld id="{0D81580C-AAF4-4D9D-9549-85DF98CE51D0}" type="slidenum">
              <a:rPr lang="zh-CN" altLang="en-US" smtClean="0"/>
              <a:t>‹#›</a:t>
            </a:fld>
            <a:endParaRPr lang="zh-CN" altLang="en-US"/>
          </a:p>
        </p:txBody>
      </p:sp>
    </p:spTree>
    <p:extLst>
      <p:ext uri="{BB962C8B-B14F-4D97-AF65-F5344CB8AC3E}">
        <p14:creationId xmlns:p14="http://schemas.microsoft.com/office/powerpoint/2010/main" val="846386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F11278F-3619-4A31-8206-E7AA2C3FC35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41F6C2B-A732-4D7C-B6FC-3487101FD877}"/>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0CF0A56-1D8B-452E-B29C-8C79CA05D7F6}"/>
              </a:ext>
            </a:extLst>
          </p:cNvPr>
          <p:cNvSpPr>
            <a:spLocks noGrp="1"/>
          </p:cNvSpPr>
          <p:nvPr>
            <p:ph type="dt" sz="half" idx="10"/>
          </p:nvPr>
        </p:nvSpPr>
        <p:spPr/>
        <p:txBody>
          <a:bodyPr/>
          <a:lstStyle/>
          <a:p>
            <a:fld id="{26C139CA-46CD-4ED7-BF46-1BEA3BCE18DE}" type="datetimeFigureOut">
              <a:rPr lang="zh-CN" altLang="en-US" smtClean="0"/>
              <a:t>2017/7/27/Thu</a:t>
            </a:fld>
            <a:endParaRPr lang="zh-CN" altLang="en-US"/>
          </a:p>
        </p:txBody>
      </p:sp>
      <p:sp>
        <p:nvSpPr>
          <p:cNvPr id="5" name="页脚占位符 4">
            <a:extLst>
              <a:ext uri="{FF2B5EF4-FFF2-40B4-BE49-F238E27FC236}">
                <a16:creationId xmlns:a16="http://schemas.microsoft.com/office/drawing/2014/main" id="{5BECE6DF-5146-4EA3-9ADA-8AC883ED017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01F660B-19CE-45B3-B017-64342DAAD646}"/>
              </a:ext>
            </a:extLst>
          </p:cNvPr>
          <p:cNvSpPr>
            <a:spLocks noGrp="1"/>
          </p:cNvSpPr>
          <p:nvPr>
            <p:ph type="sldNum" sz="quarter" idx="12"/>
          </p:nvPr>
        </p:nvSpPr>
        <p:spPr/>
        <p:txBody>
          <a:bodyPr/>
          <a:lstStyle/>
          <a:p>
            <a:fld id="{0D81580C-AAF4-4D9D-9549-85DF98CE51D0}" type="slidenum">
              <a:rPr lang="zh-CN" altLang="en-US" smtClean="0"/>
              <a:t>‹#›</a:t>
            </a:fld>
            <a:endParaRPr lang="zh-CN" altLang="en-US"/>
          </a:p>
        </p:txBody>
      </p:sp>
    </p:spTree>
    <p:extLst>
      <p:ext uri="{BB962C8B-B14F-4D97-AF65-F5344CB8AC3E}">
        <p14:creationId xmlns:p14="http://schemas.microsoft.com/office/powerpoint/2010/main" val="35597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C904D1-EB75-465F-9572-62D9E974F5A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EFB7426-EA51-4882-88CB-6C84D9EE38D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3ABC412-D18D-4349-9010-4DC9DE3DFD8D}"/>
              </a:ext>
            </a:extLst>
          </p:cNvPr>
          <p:cNvSpPr>
            <a:spLocks noGrp="1"/>
          </p:cNvSpPr>
          <p:nvPr>
            <p:ph type="dt" sz="half" idx="10"/>
          </p:nvPr>
        </p:nvSpPr>
        <p:spPr/>
        <p:txBody>
          <a:bodyPr/>
          <a:lstStyle/>
          <a:p>
            <a:fld id="{26C139CA-46CD-4ED7-BF46-1BEA3BCE18DE}" type="datetimeFigureOut">
              <a:rPr lang="zh-CN" altLang="en-US" smtClean="0"/>
              <a:t>2017/7/27/Thu</a:t>
            </a:fld>
            <a:endParaRPr lang="zh-CN" altLang="en-US"/>
          </a:p>
        </p:txBody>
      </p:sp>
      <p:sp>
        <p:nvSpPr>
          <p:cNvPr id="5" name="页脚占位符 4">
            <a:extLst>
              <a:ext uri="{FF2B5EF4-FFF2-40B4-BE49-F238E27FC236}">
                <a16:creationId xmlns:a16="http://schemas.microsoft.com/office/drawing/2014/main" id="{D07885D9-F736-40F6-A99B-A77977DC1FF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3548349-CA17-4E6C-977B-F6D67A1BA456}"/>
              </a:ext>
            </a:extLst>
          </p:cNvPr>
          <p:cNvSpPr>
            <a:spLocks noGrp="1"/>
          </p:cNvSpPr>
          <p:nvPr>
            <p:ph type="sldNum" sz="quarter" idx="12"/>
          </p:nvPr>
        </p:nvSpPr>
        <p:spPr/>
        <p:txBody>
          <a:bodyPr/>
          <a:lstStyle/>
          <a:p>
            <a:fld id="{0D81580C-AAF4-4D9D-9549-85DF98CE51D0}" type="slidenum">
              <a:rPr lang="zh-CN" altLang="en-US" smtClean="0"/>
              <a:t>‹#›</a:t>
            </a:fld>
            <a:endParaRPr lang="zh-CN" altLang="en-US"/>
          </a:p>
        </p:txBody>
      </p:sp>
    </p:spTree>
    <p:extLst>
      <p:ext uri="{BB962C8B-B14F-4D97-AF65-F5344CB8AC3E}">
        <p14:creationId xmlns:p14="http://schemas.microsoft.com/office/powerpoint/2010/main" val="1984362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60A803-F33A-476D-82E3-9FC3849349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533D403-4B05-46BE-9DE3-022A846F25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F1FB60EC-179E-4403-880D-1D448F33F759}"/>
              </a:ext>
            </a:extLst>
          </p:cNvPr>
          <p:cNvSpPr>
            <a:spLocks noGrp="1"/>
          </p:cNvSpPr>
          <p:nvPr>
            <p:ph type="dt" sz="half" idx="10"/>
          </p:nvPr>
        </p:nvSpPr>
        <p:spPr/>
        <p:txBody>
          <a:bodyPr/>
          <a:lstStyle/>
          <a:p>
            <a:fld id="{26C139CA-46CD-4ED7-BF46-1BEA3BCE18DE}" type="datetimeFigureOut">
              <a:rPr lang="zh-CN" altLang="en-US" smtClean="0"/>
              <a:t>2017/7/27/Thu</a:t>
            </a:fld>
            <a:endParaRPr lang="zh-CN" altLang="en-US"/>
          </a:p>
        </p:txBody>
      </p:sp>
      <p:sp>
        <p:nvSpPr>
          <p:cNvPr id="5" name="页脚占位符 4">
            <a:extLst>
              <a:ext uri="{FF2B5EF4-FFF2-40B4-BE49-F238E27FC236}">
                <a16:creationId xmlns:a16="http://schemas.microsoft.com/office/drawing/2014/main" id="{80EFB2C6-FCBD-4DA8-A813-E2E98C04003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08CB9C5-F588-405A-B214-2DD9DF47FFE9}"/>
              </a:ext>
            </a:extLst>
          </p:cNvPr>
          <p:cNvSpPr>
            <a:spLocks noGrp="1"/>
          </p:cNvSpPr>
          <p:nvPr>
            <p:ph type="sldNum" sz="quarter" idx="12"/>
          </p:nvPr>
        </p:nvSpPr>
        <p:spPr/>
        <p:txBody>
          <a:bodyPr/>
          <a:lstStyle/>
          <a:p>
            <a:fld id="{0D81580C-AAF4-4D9D-9549-85DF98CE51D0}" type="slidenum">
              <a:rPr lang="zh-CN" altLang="en-US" smtClean="0"/>
              <a:t>‹#›</a:t>
            </a:fld>
            <a:endParaRPr lang="zh-CN" altLang="en-US"/>
          </a:p>
        </p:txBody>
      </p:sp>
    </p:spTree>
    <p:extLst>
      <p:ext uri="{BB962C8B-B14F-4D97-AF65-F5344CB8AC3E}">
        <p14:creationId xmlns:p14="http://schemas.microsoft.com/office/powerpoint/2010/main" val="2547627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70958F-493D-48C2-8F22-9E686823DCE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93542B4-F694-4E3D-AFDD-9A1DE6B658E2}"/>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93DC7F82-21C3-4284-8DDE-850EAB1B257C}"/>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5EAE06E-0D9B-40EB-B543-02FC4371F284}"/>
              </a:ext>
            </a:extLst>
          </p:cNvPr>
          <p:cNvSpPr>
            <a:spLocks noGrp="1"/>
          </p:cNvSpPr>
          <p:nvPr>
            <p:ph type="dt" sz="half" idx="10"/>
          </p:nvPr>
        </p:nvSpPr>
        <p:spPr/>
        <p:txBody>
          <a:bodyPr/>
          <a:lstStyle/>
          <a:p>
            <a:fld id="{26C139CA-46CD-4ED7-BF46-1BEA3BCE18DE}" type="datetimeFigureOut">
              <a:rPr lang="zh-CN" altLang="en-US" smtClean="0"/>
              <a:t>2017/7/27/Thu</a:t>
            </a:fld>
            <a:endParaRPr lang="zh-CN" altLang="en-US"/>
          </a:p>
        </p:txBody>
      </p:sp>
      <p:sp>
        <p:nvSpPr>
          <p:cNvPr id="6" name="页脚占位符 5">
            <a:extLst>
              <a:ext uri="{FF2B5EF4-FFF2-40B4-BE49-F238E27FC236}">
                <a16:creationId xmlns:a16="http://schemas.microsoft.com/office/drawing/2014/main" id="{30B21D2A-5034-41B8-B85A-625FF417929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67EF732-9096-404A-BC70-3859CB41CC32}"/>
              </a:ext>
            </a:extLst>
          </p:cNvPr>
          <p:cNvSpPr>
            <a:spLocks noGrp="1"/>
          </p:cNvSpPr>
          <p:nvPr>
            <p:ph type="sldNum" sz="quarter" idx="12"/>
          </p:nvPr>
        </p:nvSpPr>
        <p:spPr/>
        <p:txBody>
          <a:bodyPr/>
          <a:lstStyle/>
          <a:p>
            <a:fld id="{0D81580C-AAF4-4D9D-9549-85DF98CE51D0}" type="slidenum">
              <a:rPr lang="zh-CN" altLang="en-US" smtClean="0"/>
              <a:t>‹#›</a:t>
            </a:fld>
            <a:endParaRPr lang="zh-CN" altLang="en-US"/>
          </a:p>
        </p:txBody>
      </p:sp>
    </p:spTree>
    <p:extLst>
      <p:ext uri="{BB962C8B-B14F-4D97-AF65-F5344CB8AC3E}">
        <p14:creationId xmlns:p14="http://schemas.microsoft.com/office/powerpoint/2010/main" val="3909271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CD5443-EE0C-4346-83CC-5BA77BB6C97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63155A2-EF42-498C-B5B2-A7EB678A6E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BE5ECE2-1AB2-4468-9953-ACAA23DCF9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8C15DE7-1DA9-47AC-90DF-292ED456EC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3A0141EB-34F6-42BE-9C06-7CF8C6A0E8B2}"/>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E6835446-5D7D-4429-A2CA-3CAB0C122E31}"/>
              </a:ext>
            </a:extLst>
          </p:cNvPr>
          <p:cNvSpPr>
            <a:spLocks noGrp="1"/>
          </p:cNvSpPr>
          <p:nvPr>
            <p:ph type="dt" sz="half" idx="10"/>
          </p:nvPr>
        </p:nvSpPr>
        <p:spPr/>
        <p:txBody>
          <a:bodyPr/>
          <a:lstStyle/>
          <a:p>
            <a:fld id="{26C139CA-46CD-4ED7-BF46-1BEA3BCE18DE}" type="datetimeFigureOut">
              <a:rPr lang="zh-CN" altLang="en-US" smtClean="0"/>
              <a:t>2017/7/27/Thu</a:t>
            </a:fld>
            <a:endParaRPr lang="zh-CN" altLang="en-US"/>
          </a:p>
        </p:txBody>
      </p:sp>
      <p:sp>
        <p:nvSpPr>
          <p:cNvPr id="8" name="页脚占位符 7">
            <a:extLst>
              <a:ext uri="{FF2B5EF4-FFF2-40B4-BE49-F238E27FC236}">
                <a16:creationId xmlns:a16="http://schemas.microsoft.com/office/drawing/2014/main" id="{23BC8FC3-BD28-4CFF-83E7-DF12E172DD7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907FF9D-56B2-4D2A-A814-E4919DD34F14}"/>
              </a:ext>
            </a:extLst>
          </p:cNvPr>
          <p:cNvSpPr>
            <a:spLocks noGrp="1"/>
          </p:cNvSpPr>
          <p:nvPr>
            <p:ph type="sldNum" sz="quarter" idx="12"/>
          </p:nvPr>
        </p:nvSpPr>
        <p:spPr/>
        <p:txBody>
          <a:bodyPr/>
          <a:lstStyle/>
          <a:p>
            <a:fld id="{0D81580C-AAF4-4D9D-9549-85DF98CE51D0}" type="slidenum">
              <a:rPr lang="zh-CN" altLang="en-US" smtClean="0"/>
              <a:t>‹#›</a:t>
            </a:fld>
            <a:endParaRPr lang="zh-CN" altLang="en-US"/>
          </a:p>
        </p:txBody>
      </p:sp>
    </p:spTree>
    <p:extLst>
      <p:ext uri="{BB962C8B-B14F-4D97-AF65-F5344CB8AC3E}">
        <p14:creationId xmlns:p14="http://schemas.microsoft.com/office/powerpoint/2010/main" val="1421427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754DE9-9688-4768-AD07-0C36C734E39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61FE703-DB18-4306-9E28-BB4D10B4C861}"/>
              </a:ext>
            </a:extLst>
          </p:cNvPr>
          <p:cNvSpPr>
            <a:spLocks noGrp="1"/>
          </p:cNvSpPr>
          <p:nvPr>
            <p:ph type="dt" sz="half" idx="10"/>
          </p:nvPr>
        </p:nvSpPr>
        <p:spPr/>
        <p:txBody>
          <a:bodyPr/>
          <a:lstStyle/>
          <a:p>
            <a:fld id="{26C139CA-46CD-4ED7-BF46-1BEA3BCE18DE}" type="datetimeFigureOut">
              <a:rPr lang="zh-CN" altLang="en-US" smtClean="0"/>
              <a:t>2017/7/27/Thu</a:t>
            </a:fld>
            <a:endParaRPr lang="zh-CN" altLang="en-US"/>
          </a:p>
        </p:txBody>
      </p:sp>
      <p:sp>
        <p:nvSpPr>
          <p:cNvPr id="4" name="页脚占位符 3">
            <a:extLst>
              <a:ext uri="{FF2B5EF4-FFF2-40B4-BE49-F238E27FC236}">
                <a16:creationId xmlns:a16="http://schemas.microsoft.com/office/drawing/2014/main" id="{04F21828-2E14-4426-B87E-EC3B0A606FE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88826FA-628B-463E-BBA8-2715629BF74D}"/>
              </a:ext>
            </a:extLst>
          </p:cNvPr>
          <p:cNvSpPr>
            <a:spLocks noGrp="1"/>
          </p:cNvSpPr>
          <p:nvPr>
            <p:ph type="sldNum" sz="quarter" idx="12"/>
          </p:nvPr>
        </p:nvSpPr>
        <p:spPr/>
        <p:txBody>
          <a:bodyPr/>
          <a:lstStyle/>
          <a:p>
            <a:fld id="{0D81580C-AAF4-4D9D-9549-85DF98CE51D0}" type="slidenum">
              <a:rPr lang="zh-CN" altLang="en-US" smtClean="0"/>
              <a:t>‹#›</a:t>
            </a:fld>
            <a:endParaRPr lang="zh-CN" altLang="en-US"/>
          </a:p>
        </p:txBody>
      </p:sp>
    </p:spTree>
    <p:extLst>
      <p:ext uri="{BB962C8B-B14F-4D97-AF65-F5344CB8AC3E}">
        <p14:creationId xmlns:p14="http://schemas.microsoft.com/office/powerpoint/2010/main" val="257479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373679E-5504-4940-94F6-7DA9A5C7C5F3}"/>
              </a:ext>
            </a:extLst>
          </p:cNvPr>
          <p:cNvSpPr>
            <a:spLocks noGrp="1"/>
          </p:cNvSpPr>
          <p:nvPr>
            <p:ph type="dt" sz="half" idx="10"/>
          </p:nvPr>
        </p:nvSpPr>
        <p:spPr/>
        <p:txBody>
          <a:bodyPr/>
          <a:lstStyle/>
          <a:p>
            <a:fld id="{26C139CA-46CD-4ED7-BF46-1BEA3BCE18DE}" type="datetimeFigureOut">
              <a:rPr lang="zh-CN" altLang="en-US" smtClean="0"/>
              <a:t>2017/7/27/Thu</a:t>
            </a:fld>
            <a:endParaRPr lang="zh-CN" altLang="en-US"/>
          </a:p>
        </p:txBody>
      </p:sp>
      <p:sp>
        <p:nvSpPr>
          <p:cNvPr id="3" name="页脚占位符 2">
            <a:extLst>
              <a:ext uri="{FF2B5EF4-FFF2-40B4-BE49-F238E27FC236}">
                <a16:creationId xmlns:a16="http://schemas.microsoft.com/office/drawing/2014/main" id="{99906A0E-BF6D-4FB4-BF94-0BBFB99190A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4EC6906D-4BFA-4505-93AC-146CD44477EB}"/>
              </a:ext>
            </a:extLst>
          </p:cNvPr>
          <p:cNvSpPr>
            <a:spLocks noGrp="1"/>
          </p:cNvSpPr>
          <p:nvPr>
            <p:ph type="sldNum" sz="quarter" idx="12"/>
          </p:nvPr>
        </p:nvSpPr>
        <p:spPr/>
        <p:txBody>
          <a:bodyPr/>
          <a:lstStyle/>
          <a:p>
            <a:fld id="{0D81580C-AAF4-4D9D-9549-85DF98CE51D0}" type="slidenum">
              <a:rPr lang="zh-CN" altLang="en-US" smtClean="0"/>
              <a:t>‹#›</a:t>
            </a:fld>
            <a:endParaRPr lang="zh-CN" altLang="en-US"/>
          </a:p>
        </p:txBody>
      </p:sp>
    </p:spTree>
    <p:extLst>
      <p:ext uri="{BB962C8B-B14F-4D97-AF65-F5344CB8AC3E}">
        <p14:creationId xmlns:p14="http://schemas.microsoft.com/office/powerpoint/2010/main" val="3185356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3FB7B5-5D75-489A-8AEC-3E788F18CD5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7FED9B4-BCCA-4CD7-A6B5-073B1A86E3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C83CF378-4DC5-44FA-BF3C-A201BA3373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F7540AD-CF6F-478D-997C-05935F48ED54}"/>
              </a:ext>
            </a:extLst>
          </p:cNvPr>
          <p:cNvSpPr>
            <a:spLocks noGrp="1"/>
          </p:cNvSpPr>
          <p:nvPr>
            <p:ph type="dt" sz="half" idx="10"/>
          </p:nvPr>
        </p:nvSpPr>
        <p:spPr/>
        <p:txBody>
          <a:bodyPr/>
          <a:lstStyle/>
          <a:p>
            <a:fld id="{26C139CA-46CD-4ED7-BF46-1BEA3BCE18DE}" type="datetimeFigureOut">
              <a:rPr lang="zh-CN" altLang="en-US" smtClean="0"/>
              <a:t>2017/7/27/Thu</a:t>
            </a:fld>
            <a:endParaRPr lang="zh-CN" altLang="en-US"/>
          </a:p>
        </p:txBody>
      </p:sp>
      <p:sp>
        <p:nvSpPr>
          <p:cNvPr id="6" name="页脚占位符 5">
            <a:extLst>
              <a:ext uri="{FF2B5EF4-FFF2-40B4-BE49-F238E27FC236}">
                <a16:creationId xmlns:a16="http://schemas.microsoft.com/office/drawing/2014/main" id="{601148CA-A7F0-4465-847B-DCFD95A25EC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89B3869-F4A8-4CF3-8328-CB196976CCC8}"/>
              </a:ext>
            </a:extLst>
          </p:cNvPr>
          <p:cNvSpPr>
            <a:spLocks noGrp="1"/>
          </p:cNvSpPr>
          <p:nvPr>
            <p:ph type="sldNum" sz="quarter" idx="12"/>
          </p:nvPr>
        </p:nvSpPr>
        <p:spPr/>
        <p:txBody>
          <a:bodyPr/>
          <a:lstStyle/>
          <a:p>
            <a:fld id="{0D81580C-AAF4-4D9D-9549-85DF98CE51D0}" type="slidenum">
              <a:rPr lang="zh-CN" altLang="en-US" smtClean="0"/>
              <a:t>‹#›</a:t>
            </a:fld>
            <a:endParaRPr lang="zh-CN" altLang="en-US"/>
          </a:p>
        </p:txBody>
      </p:sp>
    </p:spTree>
    <p:extLst>
      <p:ext uri="{BB962C8B-B14F-4D97-AF65-F5344CB8AC3E}">
        <p14:creationId xmlns:p14="http://schemas.microsoft.com/office/powerpoint/2010/main" val="3499731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2BD1B8-B3C0-48CA-B2A8-00889DC0EFA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70F814F-DDB1-4522-82F8-DA97BA0DB4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7F8F0DF-2EF8-4D65-9B2B-2620D176A2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E02EEE8F-D4A7-4A82-9FBB-F13460C5E8D8}"/>
              </a:ext>
            </a:extLst>
          </p:cNvPr>
          <p:cNvSpPr>
            <a:spLocks noGrp="1"/>
          </p:cNvSpPr>
          <p:nvPr>
            <p:ph type="dt" sz="half" idx="10"/>
          </p:nvPr>
        </p:nvSpPr>
        <p:spPr/>
        <p:txBody>
          <a:bodyPr/>
          <a:lstStyle/>
          <a:p>
            <a:fld id="{26C139CA-46CD-4ED7-BF46-1BEA3BCE18DE}" type="datetimeFigureOut">
              <a:rPr lang="zh-CN" altLang="en-US" smtClean="0"/>
              <a:t>2017/7/27/Thu</a:t>
            </a:fld>
            <a:endParaRPr lang="zh-CN" altLang="en-US"/>
          </a:p>
        </p:txBody>
      </p:sp>
      <p:sp>
        <p:nvSpPr>
          <p:cNvPr id="6" name="页脚占位符 5">
            <a:extLst>
              <a:ext uri="{FF2B5EF4-FFF2-40B4-BE49-F238E27FC236}">
                <a16:creationId xmlns:a16="http://schemas.microsoft.com/office/drawing/2014/main" id="{C5350A95-27D0-4A9F-A5C8-4C634965FE4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F448E90-E654-4B9D-B5DE-60FEAF1B9401}"/>
              </a:ext>
            </a:extLst>
          </p:cNvPr>
          <p:cNvSpPr>
            <a:spLocks noGrp="1"/>
          </p:cNvSpPr>
          <p:nvPr>
            <p:ph type="sldNum" sz="quarter" idx="12"/>
          </p:nvPr>
        </p:nvSpPr>
        <p:spPr/>
        <p:txBody>
          <a:bodyPr/>
          <a:lstStyle/>
          <a:p>
            <a:fld id="{0D81580C-AAF4-4D9D-9549-85DF98CE51D0}" type="slidenum">
              <a:rPr lang="zh-CN" altLang="en-US" smtClean="0"/>
              <a:t>‹#›</a:t>
            </a:fld>
            <a:endParaRPr lang="zh-CN" altLang="en-US"/>
          </a:p>
        </p:txBody>
      </p:sp>
    </p:spTree>
    <p:extLst>
      <p:ext uri="{BB962C8B-B14F-4D97-AF65-F5344CB8AC3E}">
        <p14:creationId xmlns:p14="http://schemas.microsoft.com/office/powerpoint/2010/main" val="3742482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AFB27AF-7655-4195-BB7D-A6A3D7896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98CDC52-D608-4D0D-9712-46EC45CFA8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02E030C-8036-4C26-96D8-E8D2C56D3C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C139CA-46CD-4ED7-BF46-1BEA3BCE18DE}" type="datetimeFigureOut">
              <a:rPr lang="zh-CN" altLang="en-US" smtClean="0"/>
              <a:t>2017/7/27/Thu</a:t>
            </a:fld>
            <a:endParaRPr lang="zh-CN" altLang="en-US"/>
          </a:p>
        </p:txBody>
      </p:sp>
      <p:sp>
        <p:nvSpPr>
          <p:cNvPr id="5" name="页脚占位符 4">
            <a:extLst>
              <a:ext uri="{FF2B5EF4-FFF2-40B4-BE49-F238E27FC236}">
                <a16:creationId xmlns:a16="http://schemas.microsoft.com/office/drawing/2014/main" id="{571D0F3E-6540-4FA9-8DAB-9E44981231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85344CBB-E823-404E-881A-A71A28D3B1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81580C-AAF4-4D9D-9549-85DF98CE51D0}" type="slidenum">
              <a:rPr lang="zh-CN" altLang="en-US" smtClean="0"/>
              <a:t>‹#›</a:t>
            </a:fld>
            <a:endParaRPr lang="zh-CN" altLang="en-US"/>
          </a:p>
        </p:txBody>
      </p:sp>
    </p:spTree>
    <p:extLst>
      <p:ext uri="{BB962C8B-B14F-4D97-AF65-F5344CB8AC3E}">
        <p14:creationId xmlns:p14="http://schemas.microsoft.com/office/powerpoint/2010/main" val="3359113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D26057F4-B27E-4767-ADCF-A5AD9D0932A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022" b="58541"/>
          <a:stretch/>
        </p:blipFill>
        <p:spPr>
          <a:xfrm>
            <a:off x="0" y="4591598"/>
            <a:ext cx="12190132" cy="2264898"/>
          </a:xfrm>
          <a:prstGeom prst="rect">
            <a:avLst/>
          </a:prstGeom>
        </p:spPr>
      </p:pic>
      <p:pic>
        <p:nvPicPr>
          <p:cNvPr id="10" name="图片 9">
            <a:extLst>
              <a:ext uri="{FF2B5EF4-FFF2-40B4-BE49-F238E27FC236}">
                <a16:creationId xmlns:a16="http://schemas.microsoft.com/office/drawing/2014/main" id="{302541EB-8E9A-493B-8086-B4BEF38619B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022" b="58541"/>
          <a:stretch/>
        </p:blipFill>
        <p:spPr>
          <a:xfrm>
            <a:off x="0" y="1"/>
            <a:ext cx="12190132" cy="2264898"/>
          </a:xfrm>
          <a:prstGeom prst="rect">
            <a:avLst/>
          </a:prstGeom>
        </p:spPr>
      </p:pic>
      <p:pic>
        <p:nvPicPr>
          <p:cNvPr id="5" name="图片 4">
            <a:extLst>
              <a:ext uri="{FF2B5EF4-FFF2-40B4-BE49-F238E27FC236}">
                <a16:creationId xmlns:a16="http://schemas.microsoft.com/office/drawing/2014/main" id="{A51488F5-042F-431F-BC95-79AF7CA6D68C}"/>
              </a:ext>
            </a:extLst>
          </p:cNvPr>
          <p:cNvPicPr>
            <a:picLocks noChangeAspect="1"/>
          </p:cNvPicPr>
          <p:nvPr/>
        </p:nvPicPr>
        <p:blipFill rotWithShape="1">
          <a:blip r:embed="rId3">
            <a:extLst>
              <a:ext uri="{28A0092B-C50C-407E-A947-70E740481C1C}">
                <a14:useLocalDpi xmlns:a14="http://schemas.microsoft.com/office/drawing/2010/main" val="0"/>
              </a:ext>
            </a:extLst>
          </a:blip>
          <a:srcRect l="12598" t="12102" r="12119" b="11795"/>
          <a:stretch/>
        </p:blipFill>
        <p:spPr>
          <a:xfrm>
            <a:off x="801859" y="2152356"/>
            <a:ext cx="4202638" cy="4248443"/>
          </a:xfrm>
          <a:prstGeom prst="rect">
            <a:avLst/>
          </a:prstGeom>
        </p:spPr>
      </p:pic>
      <p:sp>
        <p:nvSpPr>
          <p:cNvPr id="6" name="椭圆形标注">
            <a:extLst>
              <a:ext uri="{FF2B5EF4-FFF2-40B4-BE49-F238E27FC236}">
                <a16:creationId xmlns:a16="http://schemas.microsoft.com/office/drawing/2014/main" id="{62DE5013-040E-455B-98EB-F010A70BADDC}"/>
              </a:ext>
            </a:extLst>
          </p:cNvPr>
          <p:cNvSpPr/>
          <p:nvPr/>
        </p:nvSpPr>
        <p:spPr>
          <a:xfrm rot="2450753">
            <a:off x="5114046" y="103050"/>
            <a:ext cx="5709070" cy="5709067"/>
          </a:xfrm>
          <a:prstGeom prst="wedgeEllipseCallout">
            <a:avLst>
              <a:gd name="adj1" fmla="val -23571"/>
              <a:gd name="adj2" fmla="val 53517"/>
            </a:avLst>
          </a:prstGeom>
          <a:solidFill>
            <a:srgbClr val="6ACD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400" dirty="0">
              <a:solidFill>
                <a:srgbClr val="FFFFFF"/>
              </a:solidFill>
              <a:latin typeface="汉仪PP体简" panose="00020600040101010101" pitchFamily="18" charset="-122"/>
              <a:ea typeface="汉仪PP体简" panose="00020600040101010101" pitchFamily="18" charset="-122"/>
            </a:endParaRPr>
          </a:p>
        </p:txBody>
      </p:sp>
      <p:sp>
        <p:nvSpPr>
          <p:cNvPr id="7" name="文本框 6">
            <a:extLst>
              <a:ext uri="{FF2B5EF4-FFF2-40B4-BE49-F238E27FC236}">
                <a16:creationId xmlns:a16="http://schemas.microsoft.com/office/drawing/2014/main" id="{B57644D5-BF6F-4F3E-A101-FBC38B0EFE5E}"/>
              </a:ext>
            </a:extLst>
          </p:cNvPr>
          <p:cNvSpPr txBox="1"/>
          <p:nvPr/>
        </p:nvSpPr>
        <p:spPr>
          <a:xfrm>
            <a:off x="5483238" y="1658028"/>
            <a:ext cx="4970685" cy="1569660"/>
          </a:xfrm>
          <a:prstGeom prst="rect">
            <a:avLst/>
          </a:prstGeom>
          <a:noFill/>
          <a:ln w="19050">
            <a:noFill/>
            <a:prstDash val="dash"/>
          </a:ln>
          <a:effectLst>
            <a:outerShdw blurRad="50800" dist="38100" dir="5400000" algn="ctr" rotWithShape="0">
              <a:srgbClr val="000000">
                <a:alpha val="43137"/>
              </a:srgbClr>
            </a:outerShdw>
          </a:effectLst>
        </p:spPr>
        <p:txBody>
          <a:bodyPr wrap="square" rtlCol="0">
            <a:spAutoFit/>
          </a:bodyPr>
          <a:lstStyle/>
          <a:p>
            <a:pPr algn="ctr"/>
            <a:r>
              <a:rPr lang="zh-CN" altLang="en-US" sz="4800" b="1" dirty="0">
                <a:solidFill>
                  <a:schemeClr val="bg1"/>
                </a:solidFill>
                <a:latin typeface="汉仪PP体简" panose="00020600040101010101" pitchFamily="18" charset="-122"/>
                <a:ea typeface="汉仪PP体简" panose="00020600040101010101" pitchFamily="18" charset="-122"/>
              </a:rPr>
              <a:t>手绘小清新总结通用模板</a:t>
            </a:r>
          </a:p>
        </p:txBody>
      </p:sp>
      <p:sp>
        <p:nvSpPr>
          <p:cNvPr id="8" name="矩形 23">
            <a:extLst>
              <a:ext uri="{FF2B5EF4-FFF2-40B4-BE49-F238E27FC236}">
                <a16:creationId xmlns:a16="http://schemas.microsoft.com/office/drawing/2014/main" id="{22343B50-F148-4169-BCDA-F01220F24FE1}"/>
              </a:ext>
            </a:extLst>
          </p:cNvPr>
          <p:cNvSpPr>
            <a:spLocks noChangeArrowheads="1"/>
          </p:cNvSpPr>
          <p:nvPr/>
        </p:nvSpPr>
        <p:spPr bwMode="auto">
          <a:xfrm>
            <a:off x="6170212" y="3416755"/>
            <a:ext cx="3624871" cy="923330"/>
          </a:xfrm>
          <a:prstGeom prst="rect">
            <a:avLst/>
          </a:prstGeom>
          <a:noFill/>
          <a:ln>
            <a:noFill/>
          </a:ln>
          <a:extLst/>
        </p:spPr>
        <p:txBody>
          <a:bodyPr wrap="square">
            <a:spAutoFit/>
          </a:bodyPr>
          <a:lstStyle/>
          <a:p>
            <a:pPr algn="ctr">
              <a:lnSpc>
                <a:spcPct val="150000"/>
              </a:lnSpc>
            </a:pPr>
            <a:r>
              <a:rPr lang="en-US" altLang="zh-CN" sz="1200" dirty="0">
                <a:solidFill>
                  <a:schemeClr val="bg1"/>
                </a:solidFill>
                <a:latin typeface="汉仪歪歪体简" panose="00020600040101010101" pitchFamily="18" charset="-122"/>
                <a:ea typeface="汉仪歪歪体简" panose="00020600040101010101" pitchFamily="18" charset="-122"/>
              </a:rPr>
              <a:t>THIS IS A ART TEMPLATE , THANK YOU WATCHING THIS ONE. THIS IS A ART TEMPLATE , THANK YOU WATCHING THIS ONE.</a:t>
            </a:r>
          </a:p>
        </p:txBody>
      </p:sp>
    </p:spTree>
    <p:extLst>
      <p:ext uri="{BB962C8B-B14F-4D97-AF65-F5344CB8AC3E}">
        <p14:creationId xmlns:p14="http://schemas.microsoft.com/office/powerpoint/2010/main" val="420368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Effect transition="in" filter="fade">
                                      <p:cBhvr>
                                        <p:cTn id="12" dur="250"/>
                                        <p:tgtEl>
                                          <p:spTgt spid="8"/>
                                        </p:tgtEl>
                                      </p:cBhvr>
                                    </p:animEffect>
                                    <p:anim calcmode="lin" valueType="num">
                                      <p:cBhvr>
                                        <p:cTn id="13" dur="250" fill="hold"/>
                                        <p:tgtEl>
                                          <p:spTgt spid="8"/>
                                        </p:tgtEl>
                                        <p:attrNameLst>
                                          <p:attrName>ppt_x</p:attrName>
                                        </p:attrNameLst>
                                      </p:cBhvr>
                                      <p:tavLst>
                                        <p:tav tm="0">
                                          <p:val>
                                            <p:strVal val="#ppt_x"/>
                                          </p:val>
                                        </p:tav>
                                        <p:tav tm="100000">
                                          <p:val>
                                            <p:strVal val="#ppt_x"/>
                                          </p:val>
                                        </p:tav>
                                      </p:tavLst>
                                    </p:anim>
                                    <p:anim calcmode="lin" valueType="num">
                                      <p:cBhvr>
                                        <p:cTn id="14" dur="250" fill="hold"/>
                                        <p:tgtEl>
                                          <p:spTgt spid="8"/>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0A7A0862-300F-4C40-8AFA-DAF3C4A299DA}"/>
              </a:ext>
            </a:extLst>
          </p:cNvPr>
          <p:cNvSpPr txBox="1"/>
          <p:nvPr/>
        </p:nvSpPr>
        <p:spPr>
          <a:xfrm>
            <a:off x="1235353" y="1890426"/>
            <a:ext cx="4004402" cy="523220"/>
          </a:xfrm>
          <a:prstGeom prst="rect">
            <a:avLst/>
          </a:prstGeom>
          <a:noFill/>
          <a:ln w="19050">
            <a:noFill/>
            <a:prstDash val="dash"/>
          </a:ln>
        </p:spPr>
        <p:txBody>
          <a:bodyPr wrap="square" rtlCol="0">
            <a:spAutoFit/>
          </a:bodyPr>
          <a:lstStyle/>
          <a:p>
            <a:r>
              <a:rPr lang="en-US" altLang="zh-CN" sz="2800" b="1" dirty="0">
                <a:latin typeface="汉仪PP体简" panose="00020600040101010101" pitchFamily="18" charset="-122"/>
                <a:ea typeface="汉仪PP体简" panose="00020600040101010101" pitchFamily="18" charset="-122"/>
              </a:rPr>
              <a:t>ADD YOUR TITTLE HERE</a:t>
            </a:r>
            <a:endParaRPr lang="zh-CN" altLang="en-US" sz="2800" b="1" dirty="0">
              <a:latin typeface="汉仪PP体简" panose="00020600040101010101" pitchFamily="18" charset="-122"/>
              <a:ea typeface="汉仪PP体简" panose="00020600040101010101" pitchFamily="18" charset="-122"/>
            </a:endParaRPr>
          </a:p>
        </p:txBody>
      </p:sp>
      <p:cxnSp>
        <p:nvCxnSpPr>
          <p:cNvPr id="4" name="直接连接符 3">
            <a:extLst>
              <a:ext uri="{FF2B5EF4-FFF2-40B4-BE49-F238E27FC236}">
                <a16:creationId xmlns:a16="http://schemas.microsoft.com/office/drawing/2014/main" id="{65D493CA-5419-4FEB-A32A-1B764959F4F6}"/>
              </a:ext>
            </a:extLst>
          </p:cNvPr>
          <p:cNvCxnSpPr>
            <a:cxnSpLocks/>
          </p:cNvCxnSpPr>
          <p:nvPr/>
        </p:nvCxnSpPr>
        <p:spPr>
          <a:xfrm>
            <a:off x="1260148" y="3134422"/>
            <a:ext cx="12575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矩形 4">
            <a:extLst>
              <a:ext uri="{FF2B5EF4-FFF2-40B4-BE49-F238E27FC236}">
                <a16:creationId xmlns:a16="http://schemas.microsoft.com/office/drawing/2014/main" id="{630AAC6E-EC29-4448-A2C3-6F2B74003741}"/>
              </a:ext>
            </a:extLst>
          </p:cNvPr>
          <p:cNvSpPr/>
          <p:nvPr/>
        </p:nvSpPr>
        <p:spPr>
          <a:xfrm>
            <a:off x="1260148" y="3232896"/>
            <a:ext cx="5235784" cy="2031325"/>
          </a:xfrm>
          <a:prstGeom prst="rect">
            <a:avLst/>
          </a:prstGeom>
        </p:spPr>
        <p:txBody>
          <a:bodyPr wrap="square">
            <a:spAutoFit/>
          </a:bodyPr>
          <a:lstStyle/>
          <a:p>
            <a:pPr>
              <a:lnSpc>
                <a:spcPct val="150000"/>
              </a:lnSpc>
            </a:pPr>
            <a:r>
              <a:rPr lang="en-US" altLang="zh-CN" sz="1400" dirty="0">
                <a:latin typeface="汉仪PP体简" panose="00020600040101010101" pitchFamily="18" charset="-122"/>
                <a:ea typeface="汉仪PP体简" panose="00020600040101010101" pitchFamily="18" charset="-122"/>
              </a:rPr>
              <a:t>Just for today I will try to live through this day only and not tackle my whole life problem at once Just for today I will try to live through this day only and not tackle my whole life problem at once Just for only and not tackle my whole life problem at once Just for today I will try to live through this day only and not tackle my whole life problem at once Just for</a:t>
            </a:r>
          </a:p>
        </p:txBody>
      </p:sp>
      <p:pic>
        <p:nvPicPr>
          <p:cNvPr id="8" name="图片 7">
            <a:extLst>
              <a:ext uri="{FF2B5EF4-FFF2-40B4-BE49-F238E27FC236}">
                <a16:creationId xmlns:a16="http://schemas.microsoft.com/office/drawing/2014/main" id="{FDF1E61A-B9D7-49CD-ACFC-AB12DC09238D}"/>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26906" b="33204"/>
          <a:stretch/>
        </p:blipFill>
        <p:spPr>
          <a:xfrm>
            <a:off x="7321723" y="306044"/>
            <a:ext cx="4284778" cy="6409528"/>
          </a:xfrm>
          <a:prstGeom prst="rect">
            <a:avLst/>
          </a:prstGeom>
        </p:spPr>
      </p:pic>
    </p:spTree>
    <p:extLst>
      <p:ext uri="{BB962C8B-B14F-4D97-AF65-F5344CB8AC3E}">
        <p14:creationId xmlns:p14="http://schemas.microsoft.com/office/powerpoint/2010/main" val="97147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iterate type="wd">
                                    <p:tmPct val="10000"/>
                                  </p:iterate>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par>
                          <p:cTn id="13" fill="hold">
                            <p:stCondLst>
                              <p:cond delay="48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par>
                          <p:cTn id="17" fill="hold">
                            <p:stCondLst>
                              <p:cond delay="5300"/>
                            </p:stCondLst>
                            <p:childTnLst>
                              <p:par>
                                <p:cTn id="18" presetID="2" presetClass="entr" presetSubtype="2"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750" fill="hold"/>
                                        <p:tgtEl>
                                          <p:spTgt spid="8"/>
                                        </p:tgtEl>
                                        <p:attrNameLst>
                                          <p:attrName>ppt_x</p:attrName>
                                        </p:attrNameLst>
                                      </p:cBhvr>
                                      <p:tavLst>
                                        <p:tav tm="0">
                                          <p:val>
                                            <p:strVal val="1+#ppt_w/2"/>
                                          </p:val>
                                        </p:tav>
                                        <p:tav tm="100000">
                                          <p:val>
                                            <p:strVal val="#ppt_x"/>
                                          </p:val>
                                        </p:tav>
                                      </p:tavLst>
                                    </p:anim>
                                    <p:anim calcmode="lin" valueType="num">
                                      <p:cBhvr additive="base">
                                        <p:cTn id="21"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38">
            <a:extLst>
              <a:ext uri="{FF2B5EF4-FFF2-40B4-BE49-F238E27FC236}">
                <a16:creationId xmlns:a16="http://schemas.microsoft.com/office/drawing/2014/main" id="{EB348E41-3C5A-4E01-839A-292D34130BB7}"/>
              </a:ext>
            </a:extLst>
          </p:cNvPr>
          <p:cNvSpPr>
            <a:spLocks noChangeArrowheads="1"/>
          </p:cNvSpPr>
          <p:nvPr/>
        </p:nvSpPr>
        <p:spPr bwMode="auto">
          <a:xfrm>
            <a:off x="5501243" y="1505383"/>
            <a:ext cx="508072" cy="512271"/>
          </a:xfrm>
          <a:prstGeom prst="ellipse">
            <a:avLst/>
          </a:prstGeom>
          <a:solidFill>
            <a:srgbClr val="6ACDC4"/>
          </a:solidFill>
          <a:ln>
            <a:noFill/>
          </a:ln>
        </p:spPr>
        <p:txBody>
          <a:bodyPr lIns="0" tIns="0" rIns="0" bIns="0" anchor="ctr" anchorCtr="0"/>
          <a:lstStyle/>
          <a:p>
            <a:pPr algn="ctr"/>
            <a:r>
              <a:rPr lang="en-US" altLang="zh-CN" sz="1400" b="1" dirty="0">
                <a:solidFill>
                  <a:schemeClr val="bg1"/>
                </a:solidFill>
                <a:latin typeface="汉仪PP体简" panose="00020600040101010101" pitchFamily="18" charset="-122"/>
                <a:ea typeface="汉仪PP体简" panose="00020600040101010101" pitchFamily="18" charset="-122"/>
              </a:rPr>
              <a:t>01</a:t>
            </a:r>
            <a:endParaRPr lang="zh-CN" altLang="en-US" sz="1400" b="1" dirty="0">
              <a:solidFill>
                <a:schemeClr val="bg1"/>
              </a:solidFill>
              <a:latin typeface="汉仪PP体简" panose="00020600040101010101" pitchFamily="18" charset="-122"/>
              <a:ea typeface="汉仪PP体简" panose="00020600040101010101" pitchFamily="18" charset="-122"/>
            </a:endParaRPr>
          </a:p>
        </p:txBody>
      </p:sp>
      <p:sp>
        <p:nvSpPr>
          <p:cNvPr id="3" name="Line 39">
            <a:extLst>
              <a:ext uri="{FF2B5EF4-FFF2-40B4-BE49-F238E27FC236}">
                <a16:creationId xmlns:a16="http://schemas.microsoft.com/office/drawing/2014/main" id="{C78CAD86-2EF3-4A31-8B0E-BE64033C05CF}"/>
              </a:ext>
            </a:extLst>
          </p:cNvPr>
          <p:cNvSpPr>
            <a:spLocks noChangeShapeType="1"/>
          </p:cNvSpPr>
          <p:nvPr/>
        </p:nvSpPr>
        <p:spPr bwMode="auto">
          <a:xfrm>
            <a:off x="5501243" y="2187712"/>
            <a:ext cx="3936511" cy="0"/>
          </a:xfrm>
          <a:prstGeom prst="line">
            <a:avLst/>
          </a:prstGeom>
          <a:noFill/>
          <a:ln w="6350">
            <a:solidFill>
              <a:schemeClr val="bg1">
                <a:lumMod val="50000"/>
              </a:schemeClr>
            </a:solidFill>
            <a:miter lim="800000"/>
          </a:ln>
          <a:extLst>
            <a:ext uri="{909E8E84-426E-40DD-AFC4-6F175D3DCCD1}">
              <a14:hiddenFill xmlns:a14="http://schemas.microsoft.com/office/drawing/2010/main">
                <a:noFill/>
              </a14:hiddenFill>
            </a:ext>
          </a:extLst>
        </p:spPr>
        <p:txBody>
          <a:bodyPr/>
          <a:lstStyle/>
          <a:p>
            <a:endParaRPr lang="zh-CN" altLang="en-US" sz="1600">
              <a:latin typeface="汉仪PP体简" panose="00020600040101010101" pitchFamily="18" charset="-122"/>
              <a:ea typeface="汉仪PP体简" panose="00020600040101010101" pitchFamily="18" charset="-122"/>
            </a:endParaRPr>
          </a:p>
        </p:txBody>
      </p:sp>
      <p:sp>
        <p:nvSpPr>
          <p:cNvPr id="4" name="Oval 40">
            <a:extLst>
              <a:ext uri="{FF2B5EF4-FFF2-40B4-BE49-F238E27FC236}">
                <a16:creationId xmlns:a16="http://schemas.microsoft.com/office/drawing/2014/main" id="{53E800DC-E91D-4D16-B577-FF1E689EDA92}"/>
              </a:ext>
            </a:extLst>
          </p:cNvPr>
          <p:cNvSpPr>
            <a:spLocks noChangeArrowheads="1"/>
          </p:cNvSpPr>
          <p:nvPr/>
        </p:nvSpPr>
        <p:spPr bwMode="auto">
          <a:xfrm>
            <a:off x="5501243" y="2729376"/>
            <a:ext cx="508072" cy="510171"/>
          </a:xfrm>
          <a:prstGeom prst="ellipse">
            <a:avLst/>
          </a:prstGeom>
          <a:noFill/>
          <a:ln w="6350">
            <a:solidFill>
              <a:schemeClr val="tx1">
                <a:lumMod val="50000"/>
                <a:lumOff val="50000"/>
              </a:schemeClr>
            </a:solidFill>
          </a:ln>
        </p:spPr>
        <p:txBody>
          <a:bodyPr lIns="0" tIns="0" rIns="0" bIns="0" anchor="ctr" anchorCtr="0"/>
          <a:lstStyle/>
          <a:p>
            <a:pPr algn="ctr"/>
            <a:r>
              <a:rPr lang="en-US" altLang="zh-CN" sz="1400" b="1" dirty="0">
                <a:solidFill>
                  <a:schemeClr val="tx1">
                    <a:lumMod val="50000"/>
                    <a:lumOff val="50000"/>
                  </a:schemeClr>
                </a:solidFill>
                <a:latin typeface="汉仪PP体简" panose="00020600040101010101" pitchFamily="18" charset="-122"/>
                <a:ea typeface="汉仪PP体简" panose="00020600040101010101" pitchFamily="18" charset="-122"/>
              </a:rPr>
              <a:t>02</a:t>
            </a:r>
            <a:endParaRPr lang="zh-CN" altLang="en-US" sz="1400" b="1" dirty="0">
              <a:solidFill>
                <a:schemeClr val="tx1">
                  <a:lumMod val="50000"/>
                  <a:lumOff val="50000"/>
                </a:schemeClr>
              </a:solidFill>
              <a:latin typeface="汉仪PP体简" panose="00020600040101010101" pitchFamily="18" charset="-122"/>
              <a:ea typeface="汉仪PP体简" panose="00020600040101010101" pitchFamily="18" charset="-122"/>
            </a:endParaRPr>
          </a:p>
        </p:txBody>
      </p:sp>
      <p:sp>
        <p:nvSpPr>
          <p:cNvPr id="5" name="Line 41">
            <a:extLst>
              <a:ext uri="{FF2B5EF4-FFF2-40B4-BE49-F238E27FC236}">
                <a16:creationId xmlns:a16="http://schemas.microsoft.com/office/drawing/2014/main" id="{A2C0303D-A166-499E-B474-0D8B22245D50}"/>
              </a:ext>
            </a:extLst>
          </p:cNvPr>
          <p:cNvSpPr>
            <a:spLocks noChangeShapeType="1"/>
          </p:cNvSpPr>
          <p:nvPr/>
        </p:nvSpPr>
        <p:spPr bwMode="auto">
          <a:xfrm>
            <a:off x="5501243" y="3409605"/>
            <a:ext cx="3936511" cy="0"/>
          </a:xfrm>
          <a:prstGeom prst="line">
            <a:avLst/>
          </a:prstGeom>
          <a:noFill/>
          <a:ln w="6350">
            <a:solidFill>
              <a:schemeClr val="bg1">
                <a:lumMod val="50000"/>
              </a:schemeClr>
            </a:solidFill>
            <a:miter lim="800000"/>
          </a:ln>
          <a:extLst>
            <a:ext uri="{909E8E84-426E-40DD-AFC4-6F175D3DCCD1}">
              <a14:hiddenFill xmlns:a14="http://schemas.microsoft.com/office/drawing/2010/main">
                <a:noFill/>
              </a14:hiddenFill>
            </a:ext>
          </a:extLst>
        </p:spPr>
        <p:txBody>
          <a:bodyPr/>
          <a:lstStyle/>
          <a:p>
            <a:endParaRPr lang="zh-CN" altLang="en-US" sz="1600">
              <a:latin typeface="汉仪PP体简" panose="00020600040101010101" pitchFamily="18" charset="-122"/>
              <a:ea typeface="汉仪PP体简" panose="00020600040101010101" pitchFamily="18" charset="-122"/>
            </a:endParaRPr>
          </a:p>
        </p:txBody>
      </p:sp>
      <p:sp>
        <p:nvSpPr>
          <p:cNvPr id="6" name="Oval 42">
            <a:extLst>
              <a:ext uri="{FF2B5EF4-FFF2-40B4-BE49-F238E27FC236}">
                <a16:creationId xmlns:a16="http://schemas.microsoft.com/office/drawing/2014/main" id="{E6C7F37E-B717-4BCC-A3F0-4FC48E9A3684}"/>
              </a:ext>
            </a:extLst>
          </p:cNvPr>
          <p:cNvSpPr>
            <a:spLocks noChangeArrowheads="1"/>
          </p:cNvSpPr>
          <p:nvPr/>
        </p:nvSpPr>
        <p:spPr bwMode="auto">
          <a:xfrm>
            <a:off x="5501243" y="3951268"/>
            <a:ext cx="508072" cy="510171"/>
          </a:xfrm>
          <a:prstGeom prst="ellipse">
            <a:avLst/>
          </a:prstGeom>
          <a:solidFill>
            <a:srgbClr val="6ACDC4"/>
          </a:solidFill>
          <a:ln>
            <a:noFill/>
          </a:ln>
        </p:spPr>
        <p:txBody>
          <a:bodyPr lIns="0" tIns="0" rIns="0" bIns="0" anchor="ctr" anchorCtr="0"/>
          <a:lstStyle/>
          <a:p>
            <a:pPr algn="ctr"/>
            <a:r>
              <a:rPr lang="en-US" altLang="zh-CN" sz="1400" b="1" dirty="0">
                <a:solidFill>
                  <a:schemeClr val="bg1"/>
                </a:solidFill>
                <a:latin typeface="汉仪PP体简" panose="00020600040101010101" pitchFamily="18" charset="-122"/>
                <a:ea typeface="汉仪PP体简" panose="00020600040101010101" pitchFamily="18" charset="-122"/>
              </a:rPr>
              <a:t>03</a:t>
            </a:r>
            <a:endParaRPr lang="zh-CN" altLang="en-US" sz="1400" b="1" dirty="0">
              <a:solidFill>
                <a:schemeClr val="bg1"/>
              </a:solidFill>
              <a:latin typeface="汉仪PP体简" panose="00020600040101010101" pitchFamily="18" charset="-122"/>
              <a:ea typeface="汉仪PP体简" panose="00020600040101010101" pitchFamily="18" charset="-122"/>
            </a:endParaRPr>
          </a:p>
        </p:txBody>
      </p:sp>
      <p:sp>
        <p:nvSpPr>
          <p:cNvPr id="7" name="Line 43">
            <a:extLst>
              <a:ext uri="{FF2B5EF4-FFF2-40B4-BE49-F238E27FC236}">
                <a16:creationId xmlns:a16="http://schemas.microsoft.com/office/drawing/2014/main" id="{F6E03E04-C9B5-477A-8E5B-28C6F16CE1E8}"/>
              </a:ext>
            </a:extLst>
          </p:cNvPr>
          <p:cNvSpPr>
            <a:spLocks noChangeShapeType="1"/>
          </p:cNvSpPr>
          <p:nvPr/>
        </p:nvSpPr>
        <p:spPr bwMode="auto">
          <a:xfrm>
            <a:off x="5501243" y="4633596"/>
            <a:ext cx="3936511" cy="0"/>
          </a:xfrm>
          <a:prstGeom prst="line">
            <a:avLst/>
          </a:prstGeom>
          <a:noFill/>
          <a:ln w="6350">
            <a:solidFill>
              <a:schemeClr val="bg1">
                <a:lumMod val="50000"/>
              </a:schemeClr>
            </a:solidFill>
            <a:miter lim="800000"/>
          </a:ln>
          <a:extLst>
            <a:ext uri="{909E8E84-426E-40DD-AFC4-6F175D3DCCD1}">
              <a14:hiddenFill xmlns:a14="http://schemas.microsoft.com/office/drawing/2010/main">
                <a:noFill/>
              </a14:hiddenFill>
            </a:ext>
          </a:extLst>
        </p:spPr>
        <p:txBody>
          <a:bodyPr/>
          <a:lstStyle/>
          <a:p>
            <a:endParaRPr lang="zh-CN" altLang="en-US" sz="1600">
              <a:latin typeface="汉仪PP体简" panose="00020600040101010101" pitchFamily="18" charset="-122"/>
              <a:ea typeface="汉仪PP体简" panose="00020600040101010101" pitchFamily="18" charset="-122"/>
            </a:endParaRPr>
          </a:p>
        </p:txBody>
      </p:sp>
      <p:sp>
        <p:nvSpPr>
          <p:cNvPr id="8" name="Oval 44">
            <a:extLst>
              <a:ext uri="{FF2B5EF4-FFF2-40B4-BE49-F238E27FC236}">
                <a16:creationId xmlns:a16="http://schemas.microsoft.com/office/drawing/2014/main" id="{5E4C9750-0E3B-45DC-AB34-C46E6FB7F23F}"/>
              </a:ext>
            </a:extLst>
          </p:cNvPr>
          <p:cNvSpPr>
            <a:spLocks noChangeArrowheads="1"/>
          </p:cNvSpPr>
          <p:nvPr/>
        </p:nvSpPr>
        <p:spPr bwMode="auto">
          <a:xfrm>
            <a:off x="5501243" y="5173161"/>
            <a:ext cx="508072" cy="512271"/>
          </a:xfrm>
          <a:prstGeom prst="ellipse">
            <a:avLst/>
          </a:prstGeom>
          <a:noFill/>
          <a:ln w="6350">
            <a:solidFill>
              <a:schemeClr val="tx1">
                <a:lumMod val="50000"/>
                <a:lumOff val="50000"/>
              </a:schemeClr>
            </a:solidFill>
          </a:ln>
        </p:spPr>
        <p:txBody>
          <a:bodyPr lIns="0" tIns="0" rIns="0" bIns="0" anchor="ctr" anchorCtr="0"/>
          <a:lstStyle/>
          <a:p>
            <a:pPr algn="ctr"/>
            <a:r>
              <a:rPr lang="en-US" altLang="zh-CN" sz="1400" b="1" dirty="0">
                <a:solidFill>
                  <a:schemeClr val="tx1">
                    <a:lumMod val="50000"/>
                    <a:lumOff val="50000"/>
                  </a:schemeClr>
                </a:solidFill>
                <a:latin typeface="汉仪PP体简" panose="00020600040101010101" pitchFamily="18" charset="-122"/>
                <a:ea typeface="汉仪PP体简" panose="00020600040101010101" pitchFamily="18" charset="-122"/>
              </a:rPr>
              <a:t>04</a:t>
            </a:r>
            <a:endParaRPr lang="zh-CN" altLang="en-US" sz="1400" b="1" dirty="0">
              <a:solidFill>
                <a:schemeClr val="tx1">
                  <a:lumMod val="50000"/>
                  <a:lumOff val="50000"/>
                </a:schemeClr>
              </a:solidFill>
              <a:latin typeface="汉仪PP体简" panose="00020600040101010101" pitchFamily="18" charset="-122"/>
              <a:ea typeface="汉仪PP体简" panose="00020600040101010101" pitchFamily="18" charset="-122"/>
            </a:endParaRPr>
          </a:p>
        </p:txBody>
      </p:sp>
      <p:sp>
        <p:nvSpPr>
          <p:cNvPr id="9" name="Line 45">
            <a:extLst>
              <a:ext uri="{FF2B5EF4-FFF2-40B4-BE49-F238E27FC236}">
                <a16:creationId xmlns:a16="http://schemas.microsoft.com/office/drawing/2014/main" id="{D06903C6-93D5-47EC-BA88-1DCD6D78E4D2}"/>
              </a:ext>
            </a:extLst>
          </p:cNvPr>
          <p:cNvSpPr>
            <a:spLocks noChangeShapeType="1"/>
          </p:cNvSpPr>
          <p:nvPr/>
        </p:nvSpPr>
        <p:spPr bwMode="auto">
          <a:xfrm>
            <a:off x="5501243" y="5859688"/>
            <a:ext cx="3936511" cy="0"/>
          </a:xfrm>
          <a:prstGeom prst="line">
            <a:avLst/>
          </a:prstGeom>
          <a:noFill/>
          <a:ln w="6350">
            <a:solidFill>
              <a:schemeClr val="bg1">
                <a:lumMod val="50000"/>
              </a:schemeClr>
            </a:solidFill>
            <a:miter lim="800000"/>
          </a:ln>
          <a:extLst>
            <a:ext uri="{909E8E84-426E-40DD-AFC4-6F175D3DCCD1}">
              <a14:hiddenFill xmlns:a14="http://schemas.microsoft.com/office/drawing/2010/main">
                <a:noFill/>
              </a14:hiddenFill>
            </a:ext>
          </a:extLst>
        </p:spPr>
        <p:txBody>
          <a:bodyPr/>
          <a:lstStyle/>
          <a:p>
            <a:endParaRPr lang="zh-CN" altLang="en-US" sz="1600">
              <a:latin typeface="汉仪PP体简" panose="00020600040101010101" pitchFamily="18" charset="-122"/>
              <a:ea typeface="汉仪PP体简" panose="00020600040101010101" pitchFamily="18" charset="-122"/>
            </a:endParaRPr>
          </a:p>
        </p:txBody>
      </p:sp>
      <p:sp>
        <p:nvSpPr>
          <p:cNvPr id="10" name="文本框 9">
            <a:extLst>
              <a:ext uri="{FF2B5EF4-FFF2-40B4-BE49-F238E27FC236}">
                <a16:creationId xmlns:a16="http://schemas.microsoft.com/office/drawing/2014/main" id="{357D7E55-1903-45D9-A37E-388A86224493}"/>
              </a:ext>
            </a:extLst>
          </p:cNvPr>
          <p:cNvSpPr txBox="1">
            <a:spLocks noChangeArrowheads="1"/>
          </p:cNvSpPr>
          <p:nvPr/>
        </p:nvSpPr>
        <p:spPr bwMode="auto">
          <a:xfrm>
            <a:off x="6032194" y="1369926"/>
            <a:ext cx="1717525" cy="338554"/>
          </a:xfrm>
          <a:prstGeom prst="rect">
            <a:avLst/>
          </a:prstGeom>
          <a:noFill/>
          <a:ln>
            <a:noFill/>
          </a:ln>
          <a:extLst/>
        </p:spPr>
        <p:txBody>
          <a:bodyPr wrap="square">
            <a:spAutoFit/>
          </a:bodyPr>
          <a:lstStyle>
            <a:lvl1pPr/>
            <a:lvl2pPr marL="742950" indent="-285750"/>
            <a:lvl3pPr/>
            <a:lvl4pPr/>
            <a:lvl5pPr/>
            <a:lvl6pPr/>
            <a:lvl7pPr/>
            <a:lvl8pPr/>
            <a:lvl9pPr/>
          </a:lstStyle>
          <a:p>
            <a:r>
              <a:rPr lang="en-US" altLang="zh-CN" sz="1600" b="1" dirty="0">
                <a:latin typeface="汉仪PP体简" panose="00020600040101010101" pitchFamily="18" charset="-122"/>
                <a:ea typeface="汉仪PP体简" panose="00020600040101010101" pitchFamily="18" charset="-122"/>
                <a:sym typeface="微软雅黑" panose="020B0503020204020204" pitchFamily="34" charset="-122"/>
              </a:rPr>
              <a:t>YOUR TITTLE</a:t>
            </a:r>
            <a:endParaRPr lang="zh-CN" altLang="en-US" sz="1600" b="1" dirty="0">
              <a:latin typeface="汉仪PP体简" panose="00020600040101010101" pitchFamily="18" charset="-122"/>
              <a:ea typeface="汉仪PP体简" panose="00020600040101010101" pitchFamily="18" charset="-122"/>
            </a:endParaRPr>
          </a:p>
        </p:txBody>
      </p:sp>
      <p:sp>
        <p:nvSpPr>
          <p:cNvPr id="11" name="矩形 10">
            <a:extLst>
              <a:ext uri="{FF2B5EF4-FFF2-40B4-BE49-F238E27FC236}">
                <a16:creationId xmlns:a16="http://schemas.microsoft.com/office/drawing/2014/main" id="{43E1A3A3-5DDC-4951-ACF7-3481C5929EF7}"/>
              </a:ext>
            </a:extLst>
          </p:cNvPr>
          <p:cNvSpPr/>
          <p:nvPr/>
        </p:nvSpPr>
        <p:spPr>
          <a:xfrm>
            <a:off x="6037343" y="1741784"/>
            <a:ext cx="3614205" cy="430887"/>
          </a:xfrm>
          <a:prstGeom prst="rect">
            <a:avLst/>
          </a:prstGeom>
          <a:noFill/>
        </p:spPr>
        <p:txBody>
          <a:bodyPr wrap="square">
            <a:spAutoFit/>
          </a:bodyPr>
          <a:lstStyle/>
          <a:p>
            <a:pPr fontAlgn="base">
              <a:spcBef>
                <a:spcPct val="0"/>
              </a:spcBef>
              <a:spcAft>
                <a:spcPct val="0"/>
              </a:spcAft>
              <a:defRPr/>
            </a:pPr>
            <a:r>
              <a:rPr lang="en-US" altLang="zh-CN" sz="1100" dirty="0">
                <a:latin typeface="汉仪PP体简" panose="00020600040101010101" pitchFamily="18" charset="-122"/>
                <a:ea typeface="汉仪PP体简" panose="00020600040101010101" pitchFamily="18" charset="-122"/>
              </a:rPr>
              <a:t>Just for today I will try to live through this day only and not tackle my whole life at once.</a:t>
            </a:r>
            <a:endParaRPr lang="en-US" altLang="zh-CN" sz="1100" dirty="0">
              <a:solidFill>
                <a:srgbClr val="B28743"/>
              </a:solidFill>
              <a:latin typeface="汉仪PP体简" panose="00020600040101010101" pitchFamily="18" charset="-122"/>
              <a:ea typeface="汉仪PP体简" panose="00020600040101010101" pitchFamily="18" charset="-122"/>
            </a:endParaRPr>
          </a:p>
        </p:txBody>
      </p:sp>
      <p:sp>
        <p:nvSpPr>
          <p:cNvPr id="12" name="文本框 11">
            <a:extLst>
              <a:ext uri="{FF2B5EF4-FFF2-40B4-BE49-F238E27FC236}">
                <a16:creationId xmlns:a16="http://schemas.microsoft.com/office/drawing/2014/main" id="{E43421A2-BF92-4E6E-A80A-9A1E445CFBD6}"/>
              </a:ext>
            </a:extLst>
          </p:cNvPr>
          <p:cNvSpPr txBox="1">
            <a:spLocks noChangeArrowheads="1"/>
          </p:cNvSpPr>
          <p:nvPr/>
        </p:nvSpPr>
        <p:spPr bwMode="auto">
          <a:xfrm>
            <a:off x="6009315" y="2558672"/>
            <a:ext cx="1717525" cy="338554"/>
          </a:xfrm>
          <a:prstGeom prst="rect">
            <a:avLst/>
          </a:prstGeom>
          <a:noFill/>
          <a:ln>
            <a:noFill/>
          </a:ln>
          <a:extLst/>
        </p:spPr>
        <p:txBody>
          <a:bodyPr wrap="square">
            <a:spAutoFit/>
          </a:bodyPr>
          <a:lstStyle>
            <a:lvl1pPr/>
            <a:lvl2pPr marL="742950" indent="-285750"/>
            <a:lvl3pPr/>
            <a:lvl4pPr/>
            <a:lvl5pPr/>
            <a:lvl6pPr/>
            <a:lvl7pPr/>
            <a:lvl8pPr/>
            <a:lvl9pPr/>
          </a:lstStyle>
          <a:p>
            <a:r>
              <a:rPr lang="en-US" altLang="zh-CN" sz="1600" b="1" dirty="0">
                <a:latin typeface="汉仪PP体简" panose="00020600040101010101" pitchFamily="18" charset="-122"/>
                <a:ea typeface="汉仪PP体简" panose="00020600040101010101" pitchFamily="18" charset="-122"/>
                <a:sym typeface="微软雅黑" panose="020B0503020204020204" pitchFamily="34" charset="-122"/>
              </a:rPr>
              <a:t>YOUR TITTLE</a:t>
            </a:r>
            <a:endParaRPr lang="zh-CN" altLang="en-US" sz="1600" b="1" dirty="0">
              <a:latin typeface="汉仪PP体简" panose="00020600040101010101" pitchFamily="18" charset="-122"/>
              <a:ea typeface="汉仪PP体简" panose="00020600040101010101" pitchFamily="18" charset="-122"/>
            </a:endParaRPr>
          </a:p>
        </p:txBody>
      </p:sp>
      <p:sp>
        <p:nvSpPr>
          <p:cNvPr id="13" name="矩形 12">
            <a:extLst>
              <a:ext uri="{FF2B5EF4-FFF2-40B4-BE49-F238E27FC236}">
                <a16:creationId xmlns:a16="http://schemas.microsoft.com/office/drawing/2014/main" id="{FFC417F0-8B21-46A1-9E89-6C4125092BCA}"/>
              </a:ext>
            </a:extLst>
          </p:cNvPr>
          <p:cNvSpPr/>
          <p:nvPr/>
        </p:nvSpPr>
        <p:spPr>
          <a:xfrm>
            <a:off x="6014464" y="2930530"/>
            <a:ext cx="3614205" cy="430887"/>
          </a:xfrm>
          <a:prstGeom prst="rect">
            <a:avLst/>
          </a:prstGeom>
          <a:noFill/>
        </p:spPr>
        <p:txBody>
          <a:bodyPr wrap="square">
            <a:spAutoFit/>
          </a:bodyPr>
          <a:lstStyle/>
          <a:p>
            <a:pPr fontAlgn="base">
              <a:spcBef>
                <a:spcPct val="0"/>
              </a:spcBef>
              <a:spcAft>
                <a:spcPct val="0"/>
              </a:spcAft>
              <a:defRPr/>
            </a:pPr>
            <a:r>
              <a:rPr lang="en-US" altLang="zh-CN" sz="1100" dirty="0">
                <a:latin typeface="汉仪PP体简" panose="00020600040101010101" pitchFamily="18" charset="-122"/>
                <a:ea typeface="汉仪PP体简" panose="00020600040101010101" pitchFamily="18" charset="-122"/>
              </a:rPr>
              <a:t>Just for today I will try to live through this day only and not tackle my whole life at once.</a:t>
            </a:r>
            <a:endParaRPr lang="en-US" altLang="zh-CN" sz="1100" dirty="0">
              <a:solidFill>
                <a:srgbClr val="B28743"/>
              </a:solidFill>
              <a:latin typeface="汉仪PP体简" panose="00020600040101010101" pitchFamily="18" charset="-122"/>
              <a:ea typeface="汉仪PP体简" panose="00020600040101010101" pitchFamily="18" charset="-122"/>
            </a:endParaRPr>
          </a:p>
        </p:txBody>
      </p:sp>
      <p:sp>
        <p:nvSpPr>
          <p:cNvPr id="14" name="文本框 13">
            <a:extLst>
              <a:ext uri="{FF2B5EF4-FFF2-40B4-BE49-F238E27FC236}">
                <a16:creationId xmlns:a16="http://schemas.microsoft.com/office/drawing/2014/main" id="{6F94149D-2A62-4A56-8AB1-559FBC22C535}"/>
              </a:ext>
            </a:extLst>
          </p:cNvPr>
          <p:cNvSpPr txBox="1">
            <a:spLocks noChangeArrowheads="1"/>
          </p:cNvSpPr>
          <p:nvPr/>
        </p:nvSpPr>
        <p:spPr bwMode="auto">
          <a:xfrm>
            <a:off x="6009315" y="3760375"/>
            <a:ext cx="1717525" cy="338554"/>
          </a:xfrm>
          <a:prstGeom prst="rect">
            <a:avLst/>
          </a:prstGeom>
          <a:noFill/>
          <a:ln>
            <a:noFill/>
          </a:ln>
          <a:extLst/>
        </p:spPr>
        <p:txBody>
          <a:bodyPr wrap="square">
            <a:spAutoFit/>
          </a:bodyPr>
          <a:lstStyle>
            <a:lvl1pPr/>
            <a:lvl2pPr marL="742950" indent="-285750"/>
            <a:lvl3pPr/>
            <a:lvl4pPr/>
            <a:lvl5pPr/>
            <a:lvl6pPr/>
            <a:lvl7pPr/>
            <a:lvl8pPr/>
            <a:lvl9pPr/>
          </a:lstStyle>
          <a:p>
            <a:r>
              <a:rPr lang="en-US" altLang="zh-CN" sz="1600" b="1" dirty="0">
                <a:latin typeface="汉仪PP体简" panose="00020600040101010101" pitchFamily="18" charset="-122"/>
                <a:ea typeface="汉仪PP体简" panose="00020600040101010101" pitchFamily="18" charset="-122"/>
                <a:sym typeface="微软雅黑" panose="020B0503020204020204" pitchFamily="34" charset="-122"/>
              </a:rPr>
              <a:t>YOUR TITTLE</a:t>
            </a:r>
            <a:endParaRPr lang="zh-CN" altLang="en-US" sz="1600" b="1" dirty="0">
              <a:latin typeface="汉仪PP体简" panose="00020600040101010101" pitchFamily="18" charset="-122"/>
              <a:ea typeface="汉仪PP体简" panose="00020600040101010101" pitchFamily="18" charset="-122"/>
            </a:endParaRPr>
          </a:p>
        </p:txBody>
      </p:sp>
      <p:sp>
        <p:nvSpPr>
          <p:cNvPr id="15" name="矩形 14">
            <a:extLst>
              <a:ext uri="{FF2B5EF4-FFF2-40B4-BE49-F238E27FC236}">
                <a16:creationId xmlns:a16="http://schemas.microsoft.com/office/drawing/2014/main" id="{0A1EA774-D67A-4EE6-A376-4B2BEF4838B3}"/>
              </a:ext>
            </a:extLst>
          </p:cNvPr>
          <p:cNvSpPr/>
          <p:nvPr/>
        </p:nvSpPr>
        <p:spPr>
          <a:xfrm>
            <a:off x="6014464" y="4132233"/>
            <a:ext cx="3614205" cy="430887"/>
          </a:xfrm>
          <a:prstGeom prst="rect">
            <a:avLst/>
          </a:prstGeom>
          <a:noFill/>
        </p:spPr>
        <p:txBody>
          <a:bodyPr wrap="square">
            <a:spAutoFit/>
          </a:bodyPr>
          <a:lstStyle/>
          <a:p>
            <a:pPr fontAlgn="base">
              <a:spcBef>
                <a:spcPct val="0"/>
              </a:spcBef>
              <a:spcAft>
                <a:spcPct val="0"/>
              </a:spcAft>
              <a:defRPr/>
            </a:pPr>
            <a:r>
              <a:rPr lang="en-US" altLang="zh-CN" sz="1100" dirty="0">
                <a:latin typeface="汉仪PP体简" panose="00020600040101010101" pitchFamily="18" charset="-122"/>
                <a:ea typeface="汉仪PP体简" panose="00020600040101010101" pitchFamily="18" charset="-122"/>
              </a:rPr>
              <a:t>Just for today I will try to live through this day only and not tackle my whole life at once.</a:t>
            </a:r>
            <a:endParaRPr lang="en-US" altLang="zh-CN" sz="1100" dirty="0">
              <a:solidFill>
                <a:srgbClr val="B28743"/>
              </a:solidFill>
              <a:latin typeface="汉仪PP体简" panose="00020600040101010101" pitchFamily="18" charset="-122"/>
              <a:ea typeface="汉仪PP体简" panose="00020600040101010101" pitchFamily="18" charset="-122"/>
            </a:endParaRPr>
          </a:p>
        </p:txBody>
      </p:sp>
      <p:sp>
        <p:nvSpPr>
          <p:cNvPr id="16" name="文本框 15">
            <a:extLst>
              <a:ext uri="{FF2B5EF4-FFF2-40B4-BE49-F238E27FC236}">
                <a16:creationId xmlns:a16="http://schemas.microsoft.com/office/drawing/2014/main" id="{648BA0EF-920C-4C0E-B368-3BA8188F568F}"/>
              </a:ext>
            </a:extLst>
          </p:cNvPr>
          <p:cNvSpPr txBox="1">
            <a:spLocks noChangeArrowheads="1"/>
          </p:cNvSpPr>
          <p:nvPr/>
        </p:nvSpPr>
        <p:spPr bwMode="auto">
          <a:xfrm>
            <a:off x="6032194" y="4995590"/>
            <a:ext cx="1717525" cy="338554"/>
          </a:xfrm>
          <a:prstGeom prst="rect">
            <a:avLst/>
          </a:prstGeom>
          <a:noFill/>
          <a:ln>
            <a:noFill/>
          </a:ln>
          <a:extLst/>
        </p:spPr>
        <p:txBody>
          <a:bodyPr wrap="square">
            <a:spAutoFit/>
          </a:bodyPr>
          <a:lstStyle>
            <a:lvl1pPr/>
            <a:lvl2pPr marL="742950" indent="-285750"/>
            <a:lvl3pPr/>
            <a:lvl4pPr/>
            <a:lvl5pPr/>
            <a:lvl6pPr/>
            <a:lvl7pPr/>
            <a:lvl8pPr/>
            <a:lvl9pPr/>
          </a:lstStyle>
          <a:p>
            <a:r>
              <a:rPr lang="en-US" altLang="zh-CN" sz="1600" b="1" dirty="0">
                <a:latin typeface="汉仪PP体简" panose="00020600040101010101" pitchFamily="18" charset="-122"/>
                <a:ea typeface="汉仪PP体简" panose="00020600040101010101" pitchFamily="18" charset="-122"/>
                <a:sym typeface="微软雅黑" panose="020B0503020204020204" pitchFamily="34" charset="-122"/>
              </a:rPr>
              <a:t>YOUR TITTLE</a:t>
            </a:r>
            <a:endParaRPr lang="zh-CN" altLang="en-US" sz="1600" b="1" dirty="0">
              <a:latin typeface="汉仪PP体简" panose="00020600040101010101" pitchFamily="18" charset="-122"/>
              <a:ea typeface="汉仪PP体简" panose="00020600040101010101" pitchFamily="18" charset="-122"/>
            </a:endParaRPr>
          </a:p>
        </p:txBody>
      </p:sp>
      <p:sp>
        <p:nvSpPr>
          <p:cNvPr id="17" name="矩形 16">
            <a:extLst>
              <a:ext uri="{FF2B5EF4-FFF2-40B4-BE49-F238E27FC236}">
                <a16:creationId xmlns:a16="http://schemas.microsoft.com/office/drawing/2014/main" id="{368A5712-CF1C-430A-AEA2-C2A7CCE7D5A4}"/>
              </a:ext>
            </a:extLst>
          </p:cNvPr>
          <p:cNvSpPr/>
          <p:nvPr/>
        </p:nvSpPr>
        <p:spPr>
          <a:xfrm>
            <a:off x="6037343" y="5367448"/>
            <a:ext cx="3614205" cy="430887"/>
          </a:xfrm>
          <a:prstGeom prst="rect">
            <a:avLst/>
          </a:prstGeom>
          <a:noFill/>
        </p:spPr>
        <p:txBody>
          <a:bodyPr wrap="square">
            <a:spAutoFit/>
          </a:bodyPr>
          <a:lstStyle/>
          <a:p>
            <a:pPr fontAlgn="base">
              <a:spcBef>
                <a:spcPct val="0"/>
              </a:spcBef>
              <a:spcAft>
                <a:spcPct val="0"/>
              </a:spcAft>
              <a:defRPr/>
            </a:pPr>
            <a:r>
              <a:rPr lang="en-US" altLang="zh-CN" sz="1100" dirty="0">
                <a:latin typeface="汉仪PP体简" panose="00020600040101010101" pitchFamily="18" charset="-122"/>
                <a:ea typeface="汉仪PP体简" panose="00020600040101010101" pitchFamily="18" charset="-122"/>
              </a:rPr>
              <a:t>Just for today I will try to live through this day only and not tackle my whole life at once.</a:t>
            </a:r>
            <a:endParaRPr lang="en-US" altLang="zh-CN" sz="1100" dirty="0">
              <a:solidFill>
                <a:srgbClr val="B28743"/>
              </a:solidFill>
              <a:latin typeface="汉仪PP体简" panose="00020600040101010101" pitchFamily="18" charset="-122"/>
              <a:ea typeface="汉仪PP体简" panose="00020600040101010101" pitchFamily="18" charset="-122"/>
            </a:endParaRPr>
          </a:p>
        </p:txBody>
      </p:sp>
      <p:pic>
        <p:nvPicPr>
          <p:cNvPr id="18" name="图片 17">
            <a:extLst>
              <a:ext uri="{FF2B5EF4-FFF2-40B4-BE49-F238E27FC236}">
                <a16:creationId xmlns:a16="http://schemas.microsoft.com/office/drawing/2014/main" id="{88DA0D98-E305-4FE8-B085-E31FCC7DF37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64" y="1458686"/>
            <a:ext cx="4114800" cy="4114800"/>
          </a:xfrm>
          <a:prstGeom prst="rect">
            <a:avLst/>
          </a:prstGeom>
        </p:spPr>
      </p:pic>
    </p:spTree>
    <p:extLst>
      <p:ext uri="{BB962C8B-B14F-4D97-AF65-F5344CB8AC3E}">
        <p14:creationId xmlns:p14="http://schemas.microsoft.com/office/powerpoint/2010/main" val="1652903648"/>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60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0000">
                                          <p:cBhvr additive="base">
                                            <p:cTn id="7" dur="1000" fill="hold"/>
                                            <p:tgtEl>
                                              <p:spTgt spid="18"/>
                                            </p:tgtEl>
                                            <p:attrNameLst>
                                              <p:attrName>ppt_x</p:attrName>
                                            </p:attrNameLst>
                                          </p:cBhvr>
                                          <p:tavLst>
                                            <p:tav tm="0">
                                              <p:val>
                                                <p:strVal val="0-#ppt_w/2"/>
                                              </p:val>
                                            </p:tav>
                                            <p:tav tm="100000">
                                              <p:val>
                                                <p:strVal val="#ppt_x"/>
                                              </p:val>
                                            </p:tav>
                                          </p:tavLst>
                                        </p:anim>
                                        <p:anim calcmode="lin" valueType="num" p14:bounceEnd="60000">
                                          <p:cBhvr additive="base">
                                            <p:cTn id="8"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0-#ppt_w/2"/>
                                              </p:val>
                                            </p:tav>
                                            <p:tav tm="100000">
                                              <p:val>
                                                <p:strVal val="#ppt_x"/>
                                              </p:val>
                                            </p:tav>
                                          </p:tavLst>
                                        </p:anim>
                                        <p:anim calcmode="lin" valueType="num">
                                          <p:cBhvr additive="base">
                                            <p:cTn id="8"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695E6103-D961-4914-87D7-DA38CE398BE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021" b="31699"/>
          <a:stretch/>
        </p:blipFill>
        <p:spPr>
          <a:xfrm>
            <a:off x="1868" y="2938736"/>
            <a:ext cx="12190132" cy="3933424"/>
          </a:xfrm>
          <a:prstGeom prst="rect">
            <a:avLst/>
          </a:prstGeom>
        </p:spPr>
      </p:pic>
      <p:sp>
        <p:nvSpPr>
          <p:cNvPr id="5" name="椭圆形标注">
            <a:extLst>
              <a:ext uri="{FF2B5EF4-FFF2-40B4-BE49-F238E27FC236}">
                <a16:creationId xmlns:a16="http://schemas.microsoft.com/office/drawing/2014/main" id="{7853BC72-DC2B-4A4C-92CD-3B6874591851}"/>
              </a:ext>
            </a:extLst>
          </p:cNvPr>
          <p:cNvSpPr/>
          <p:nvPr/>
        </p:nvSpPr>
        <p:spPr>
          <a:xfrm rot="2450753">
            <a:off x="5459962" y="1036545"/>
            <a:ext cx="4228159" cy="4228156"/>
          </a:xfrm>
          <a:prstGeom prst="wedgeEllipseCallout">
            <a:avLst>
              <a:gd name="adj1" fmla="val -23571"/>
              <a:gd name="adj2" fmla="val 53517"/>
            </a:avLst>
          </a:prstGeom>
          <a:solidFill>
            <a:srgbClr val="6ACD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400" dirty="0">
              <a:solidFill>
                <a:srgbClr val="FFFFFF"/>
              </a:solidFill>
              <a:latin typeface="汉仪PP体简" panose="00020600040101010101" pitchFamily="18" charset="-122"/>
              <a:ea typeface="汉仪PP体简" panose="00020600040101010101" pitchFamily="18" charset="-122"/>
            </a:endParaRPr>
          </a:p>
        </p:txBody>
      </p:sp>
      <p:sp>
        <p:nvSpPr>
          <p:cNvPr id="6" name="文本框 5">
            <a:extLst>
              <a:ext uri="{FF2B5EF4-FFF2-40B4-BE49-F238E27FC236}">
                <a16:creationId xmlns:a16="http://schemas.microsoft.com/office/drawing/2014/main" id="{64726209-E11B-4AEB-A0CC-924E74DEC2F9}"/>
              </a:ext>
            </a:extLst>
          </p:cNvPr>
          <p:cNvSpPr txBox="1"/>
          <p:nvPr/>
        </p:nvSpPr>
        <p:spPr>
          <a:xfrm>
            <a:off x="6775183" y="1479746"/>
            <a:ext cx="1597715" cy="1323439"/>
          </a:xfrm>
          <a:prstGeom prst="rect">
            <a:avLst/>
          </a:prstGeom>
          <a:solidFill>
            <a:srgbClr val="D1D6F5"/>
          </a:solidFill>
          <a:effectLst>
            <a:outerShdw blurRad="50800" dist="38100" dir="5400000" algn="t" rotWithShape="0">
              <a:prstClr val="black">
                <a:alpha val="40000"/>
              </a:prstClr>
            </a:outerShdw>
          </a:effectLst>
        </p:spPr>
        <p:txBody>
          <a:bodyPr wrap="square" rtlCol="0">
            <a:spAutoFit/>
          </a:bodyPr>
          <a:lstStyle/>
          <a:p>
            <a:pPr algn="ctr"/>
            <a:r>
              <a:rPr lang="en-US" altLang="zh-CN" sz="8000" b="1" dirty="0">
                <a:solidFill>
                  <a:schemeClr val="bg1"/>
                </a:solidFill>
                <a:latin typeface="汉仪黑荔枝体简" panose="00020600040101010101" pitchFamily="18" charset="-122"/>
                <a:ea typeface="汉仪黑荔枝体简" panose="00020600040101010101" pitchFamily="18" charset="-122"/>
              </a:rPr>
              <a:t>03</a:t>
            </a:r>
            <a:endParaRPr lang="zh-CN" altLang="en-US" sz="8000" b="1" dirty="0">
              <a:solidFill>
                <a:schemeClr val="bg1"/>
              </a:solidFill>
              <a:latin typeface="汉仪黑荔枝体简" panose="00020600040101010101" pitchFamily="18" charset="-122"/>
              <a:ea typeface="汉仪黑荔枝体简" panose="00020600040101010101" pitchFamily="18" charset="-122"/>
            </a:endParaRPr>
          </a:p>
        </p:txBody>
      </p:sp>
      <p:sp>
        <p:nvSpPr>
          <p:cNvPr id="7" name="文本框 6">
            <a:extLst>
              <a:ext uri="{FF2B5EF4-FFF2-40B4-BE49-F238E27FC236}">
                <a16:creationId xmlns:a16="http://schemas.microsoft.com/office/drawing/2014/main" id="{A1FF95FF-618A-48B7-8765-35B5BA2D209D}"/>
              </a:ext>
            </a:extLst>
          </p:cNvPr>
          <p:cNvSpPr txBox="1"/>
          <p:nvPr/>
        </p:nvSpPr>
        <p:spPr>
          <a:xfrm>
            <a:off x="5535625" y="3036374"/>
            <a:ext cx="4076829" cy="646331"/>
          </a:xfrm>
          <a:prstGeom prst="rect">
            <a:avLst/>
          </a:prstGeom>
          <a:noFill/>
          <a:ln w="19050">
            <a:noFill/>
            <a:prstDash val="dash"/>
          </a:ln>
          <a:effectLst>
            <a:outerShdw blurRad="50800" dist="38100" dir="5400000" algn="t" rotWithShape="0">
              <a:prstClr val="black">
                <a:alpha val="40000"/>
              </a:prstClr>
            </a:outerShdw>
          </a:effectLst>
        </p:spPr>
        <p:txBody>
          <a:bodyPr wrap="square" rtlCol="0">
            <a:spAutoFit/>
          </a:bodyPr>
          <a:lstStyle/>
          <a:p>
            <a:pPr algn="ctr"/>
            <a:r>
              <a:rPr lang="en-US" altLang="zh-CN" sz="3600" b="1" dirty="0">
                <a:solidFill>
                  <a:schemeClr val="bg1"/>
                </a:solidFill>
                <a:latin typeface="汉仪PP体简" panose="00020600040101010101" pitchFamily="18" charset="-122"/>
                <a:ea typeface="汉仪PP体简" panose="00020600040101010101" pitchFamily="18" charset="-122"/>
              </a:rPr>
              <a:t>ADD YOUR TITTLE</a:t>
            </a:r>
            <a:endParaRPr lang="zh-CN" altLang="en-US" sz="3600" b="1" dirty="0">
              <a:solidFill>
                <a:schemeClr val="bg1"/>
              </a:solidFill>
              <a:latin typeface="汉仪PP体简" panose="00020600040101010101" pitchFamily="18" charset="-122"/>
              <a:ea typeface="汉仪PP体简" panose="00020600040101010101" pitchFamily="18" charset="-122"/>
            </a:endParaRPr>
          </a:p>
        </p:txBody>
      </p:sp>
      <p:sp>
        <p:nvSpPr>
          <p:cNvPr id="8" name="矩形 23">
            <a:extLst>
              <a:ext uri="{FF2B5EF4-FFF2-40B4-BE49-F238E27FC236}">
                <a16:creationId xmlns:a16="http://schemas.microsoft.com/office/drawing/2014/main" id="{3246C703-B168-4F7D-850F-51060A6970E5}"/>
              </a:ext>
            </a:extLst>
          </p:cNvPr>
          <p:cNvSpPr>
            <a:spLocks noChangeArrowheads="1"/>
          </p:cNvSpPr>
          <p:nvPr/>
        </p:nvSpPr>
        <p:spPr bwMode="auto">
          <a:xfrm>
            <a:off x="5963593" y="3682705"/>
            <a:ext cx="3220892" cy="923330"/>
          </a:xfrm>
          <a:prstGeom prst="rect">
            <a:avLst/>
          </a:prstGeom>
          <a:noFill/>
          <a:ln>
            <a:noFill/>
          </a:ln>
          <a:extLst/>
        </p:spPr>
        <p:txBody>
          <a:bodyPr wrap="square">
            <a:spAutoFit/>
          </a:bodyPr>
          <a:lstStyle/>
          <a:p>
            <a:pPr algn="ctr">
              <a:lnSpc>
                <a:spcPct val="150000"/>
              </a:lnSpc>
            </a:pPr>
            <a:r>
              <a:rPr lang="en-US" altLang="zh-CN" sz="1200" dirty="0">
                <a:solidFill>
                  <a:schemeClr val="bg1"/>
                </a:solidFill>
                <a:latin typeface="汉仪歪歪体简" panose="00020600040101010101" pitchFamily="18" charset="-122"/>
                <a:ea typeface="汉仪歪歪体简" panose="00020600040101010101" pitchFamily="18" charset="-122"/>
              </a:rPr>
              <a:t>THIS IS A ART TEMPLATE , THANK YOU WATCHING THIS ONE. THIS IS A ART TEMPLATE , THANK YOU WATCHING THIS ONE.</a:t>
            </a:r>
          </a:p>
        </p:txBody>
      </p:sp>
      <p:pic>
        <p:nvPicPr>
          <p:cNvPr id="9" name="图片 8">
            <a:extLst>
              <a:ext uri="{FF2B5EF4-FFF2-40B4-BE49-F238E27FC236}">
                <a16:creationId xmlns:a16="http://schemas.microsoft.com/office/drawing/2014/main" id="{0CBA9B6F-2D33-4B2E-B690-86D735022A2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9710" y="190500"/>
            <a:ext cx="4933950" cy="6667500"/>
          </a:xfrm>
          <a:prstGeom prst="rect">
            <a:avLst/>
          </a:prstGeom>
        </p:spPr>
      </p:pic>
    </p:spTree>
    <p:extLst>
      <p:ext uri="{BB962C8B-B14F-4D97-AF65-F5344CB8AC3E}">
        <p14:creationId xmlns:p14="http://schemas.microsoft.com/office/powerpoint/2010/main" val="209895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iterate type="lt">
                                    <p:tmPct val="10000"/>
                                  </p:iterate>
                                  <p:childTnLst>
                                    <p:set>
                                      <p:cBhvr>
                                        <p:cTn id="23" dur="1" fill="hold">
                                          <p:stCondLst>
                                            <p:cond delay="0"/>
                                          </p:stCondLst>
                                        </p:cTn>
                                        <p:tgtEl>
                                          <p:spTgt spid="8"/>
                                        </p:tgtEl>
                                        <p:attrNameLst>
                                          <p:attrName>style.visibility</p:attrName>
                                        </p:attrNameLst>
                                      </p:cBhvr>
                                      <p:to>
                                        <p:strVal val="visible"/>
                                      </p:to>
                                    </p:set>
                                    <p:animEffect transition="in" filter="fade">
                                      <p:cBhvr>
                                        <p:cTn id="24" dur="250"/>
                                        <p:tgtEl>
                                          <p:spTgt spid="8"/>
                                        </p:tgtEl>
                                      </p:cBhvr>
                                    </p:animEffect>
                                    <p:anim calcmode="lin" valueType="num">
                                      <p:cBhvr>
                                        <p:cTn id="25" dur="250" fill="hold"/>
                                        <p:tgtEl>
                                          <p:spTgt spid="8"/>
                                        </p:tgtEl>
                                        <p:attrNameLst>
                                          <p:attrName>ppt_x</p:attrName>
                                        </p:attrNameLst>
                                      </p:cBhvr>
                                      <p:tavLst>
                                        <p:tav tm="0">
                                          <p:val>
                                            <p:strVal val="#ppt_x"/>
                                          </p:val>
                                        </p:tav>
                                        <p:tav tm="100000">
                                          <p:val>
                                            <p:strVal val="#ppt_x"/>
                                          </p:val>
                                        </p:tav>
                                      </p:tavLst>
                                    </p:anim>
                                    <p:anim calcmode="lin" valueType="num">
                                      <p:cBhvr>
                                        <p:cTn id="26" dur="250" fill="hold"/>
                                        <p:tgtEl>
                                          <p:spTgt spid="8"/>
                                        </p:tgtEl>
                                        <p:attrNameLst>
                                          <p:attrName>ppt_y</p:attrName>
                                        </p:attrNameLst>
                                      </p:cBhvr>
                                      <p:tavLst>
                                        <p:tav tm="0">
                                          <p:val>
                                            <p:strVal val="#ppt_y+.1"/>
                                          </p:val>
                                        </p:tav>
                                        <p:tav tm="100000">
                                          <p:val>
                                            <p:strVal val="#ppt_y"/>
                                          </p:val>
                                        </p:tav>
                                      </p:tavLst>
                                    </p:anim>
                                  </p:childTnLst>
                                </p:cTn>
                              </p:par>
                            </p:childTnLst>
                          </p:cTn>
                        </p:par>
                        <p:par>
                          <p:cTn id="27" fill="hold">
                            <p:stCondLst>
                              <p:cond delay="4375"/>
                            </p:stCondLst>
                            <p:childTnLst>
                              <p:par>
                                <p:cTn id="28" presetID="42"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EBAA2062-4D5E-4C20-B955-67EA27830C39}"/>
              </a:ext>
            </a:extLst>
          </p:cNvPr>
          <p:cNvSpPr txBox="1">
            <a:spLocks/>
          </p:cNvSpPr>
          <p:nvPr/>
        </p:nvSpPr>
        <p:spPr>
          <a:xfrm>
            <a:off x="2386645" y="2184915"/>
            <a:ext cx="3163109" cy="382587"/>
          </a:xfrm>
          <a:prstGeom prst="rect">
            <a:avLst/>
          </a:prstGeom>
        </p:spPr>
        <p:txBody>
          <a:bodyPr lIns="0" tIns="60972" rIns="0" bIns="60972">
            <a:noAutofit/>
          </a:bodyPr>
          <a:lstStyle>
            <a:lvl1pPr marL="0" indent="0" algn="l" defTabSz="914400" rtl="0" eaLnBrk="1" latinLnBrk="0" hangingPunct="1">
              <a:spcBef>
                <a:spcPct val="20000"/>
              </a:spcBef>
              <a:buFont typeface="Arial"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2000" b="1" dirty="0">
                <a:solidFill>
                  <a:schemeClr val="tx1"/>
                </a:solidFill>
                <a:latin typeface="汉仪PP体简" panose="00020600040101010101" pitchFamily="18" charset="-122"/>
                <a:ea typeface="汉仪PP体简" panose="00020600040101010101" pitchFamily="18" charset="-122"/>
              </a:rPr>
              <a:t>点 击 即 可 添 加 标 题</a:t>
            </a:r>
            <a:endParaRPr lang="en-US" altLang="zh-CN" sz="2000" b="1" dirty="0">
              <a:solidFill>
                <a:schemeClr val="tx1"/>
              </a:solidFill>
              <a:latin typeface="汉仪PP体简" panose="00020600040101010101" pitchFamily="18" charset="-122"/>
              <a:ea typeface="汉仪PP体简" panose="00020600040101010101" pitchFamily="18" charset="-122"/>
            </a:endParaRPr>
          </a:p>
        </p:txBody>
      </p:sp>
      <p:sp>
        <p:nvSpPr>
          <p:cNvPr id="3" name="Text Placeholder 12">
            <a:extLst>
              <a:ext uri="{FF2B5EF4-FFF2-40B4-BE49-F238E27FC236}">
                <a16:creationId xmlns:a16="http://schemas.microsoft.com/office/drawing/2014/main" id="{9F619948-6F45-4502-A255-3CFB9FB94CAD}"/>
              </a:ext>
            </a:extLst>
          </p:cNvPr>
          <p:cNvSpPr txBox="1">
            <a:spLocks/>
          </p:cNvSpPr>
          <p:nvPr/>
        </p:nvSpPr>
        <p:spPr>
          <a:xfrm>
            <a:off x="2372357" y="2655253"/>
            <a:ext cx="3616011" cy="746239"/>
          </a:xfrm>
          <a:prstGeom prst="rect">
            <a:avLst/>
          </a:prstGeom>
        </p:spPr>
        <p:txBody>
          <a:bodyPr lIns="0" tIns="60972" rIns="0" bIns="60972" anchor="ctr"/>
          <a:lstStyle>
            <a:lvl1pPr marL="0" indent="0" algn="l" defTabSz="914400" rtl="0" eaLnBrk="1" latinLnBrk="0" hangingPunct="1">
              <a:spcBef>
                <a:spcPct val="20000"/>
              </a:spcBef>
              <a:buFont typeface="Arial"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Clr>
                <a:srgbClr val="CC0099"/>
              </a:buClr>
            </a:pPr>
            <a:r>
              <a:rPr lang="en-US" altLang="zh-CN" sz="1400" dirty="0">
                <a:latin typeface="汉仪PP体简" panose="00020600040101010101" pitchFamily="18" charset="-122"/>
                <a:ea typeface="汉仪PP体简" panose="00020600040101010101" pitchFamily="18" charset="-122"/>
              </a:rPr>
              <a:t>Just for today I will try to live through this day only and not tackle my whole</a:t>
            </a:r>
          </a:p>
        </p:txBody>
      </p:sp>
      <p:sp>
        <p:nvSpPr>
          <p:cNvPr id="4" name="Text Placeholder 12">
            <a:extLst>
              <a:ext uri="{FF2B5EF4-FFF2-40B4-BE49-F238E27FC236}">
                <a16:creationId xmlns:a16="http://schemas.microsoft.com/office/drawing/2014/main" id="{80FA2771-6BD6-4E3B-829A-4238665015FA}"/>
              </a:ext>
            </a:extLst>
          </p:cNvPr>
          <p:cNvSpPr txBox="1">
            <a:spLocks/>
          </p:cNvSpPr>
          <p:nvPr/>
        </p:nvSpPr>
        <p:spPr>
          <a:xfrm>
            <a:off x="7314807" y="2201229"/>
            <a:ext cx="3163109" cy="382587"/>
          </a:xfrm>
          <a:prstGeom prst="rect">
            <a:avLst/>
          </a:prstGeom>
        </p:spPr>
        <p:txBody>
          <a:bodyPr lIns="0" tIns="60972" rIns="0" bIns="60972">
            <a:noAutofit/>
          </a:bodyPr>
          <a:lstStyle>
            <a:lvl1pPr marL="0" indent="0" algn="l" defTabSz="914400" rtl="0" eaLnBrk="1" latinLnBrk="0" hangingPunct="1">
              <a:spcBef>
                <a:spcPct val="20000"/>
              </a:spcBef>
              <a:buFont typeface="Arial"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2000" b="1" dirty="0">
                <a:solidFill>
                  <a:schemeClr val="tx1"/>
                </a:solidFill>
                <a:latin typeface="汉仪PP体简" panose="00020600040101010101" pitchFamily="18" charset="-122"/>
                <a:ea typeface="汉仪PP体简" panose="00020600040101010101" pitchFamily="18" charset="-122"/>
              </a:rPr>
              <a:t>点 击 即 可 添 加 标 题</a:t>
            </a:r>
            <a:endParaRPr lang="en-US" altLang="zh-CN" sz="2000" b="1" dirty="0">
              <a:solidFill>
                <a:schemeClr val="tx1"/>
              </a:solidFill>
              <a:latin typeface="汉仪PP体简" panose="00020600040101010101" pitchFamily="18" charset="-122"/>
              <a:ea typeface="汉仪PP体简" panose="00020600040101010101" pitchFamily="18" charset="-122"/>
            </a:endParaRPr>
          </a:p>
        </p:txBody>
      </p:sp>
      <p:sp>
        <p:nvSpPr>
          <p:cNvPr id="5" name="Text Placeholder 12">
            <a:extLst>
              <a:ext uri="{FF2B5EF4-FFF2-40B4-BE49-F238E27FC236}">
                <a16:creationId xmlns:a16="http://schemas.microsoft.com/office/drawing/2014/main" id="{0241B9F1-D534-40DF-9277-EAE462C65597}"/>
              </a:ext>
            </a:extLst>
          </p:cNvPr>
          <p:cNvSpPr txBox="1">
            <a:spLocks/>
          </p:cNvSpPr>
          <p:nvPr/>
        </p:nvSpPr>
        <p:spPr>
          <a:xfrm>
            <a:off x="7300518" y="2669980"/>
            <a:ext cx="3616011" cy="703376"/>
          </a:xfrm>
          <a:prstGeom prst="rect">
            <a:avLst/>
          </a:prstGeom>
        </p:spPr>
        <p:txBody>
          <a:bodyPr lIns="0" tIns="60972" rIns="0" bIns="60972" anchor="ctr"/>
          <a:lstStyle>
            <a:lvl1pPr marL="0" indent="0" algn="l" defTabSz="914400" rtl="0" eaLnBrk="1" latinLnBrk="0" hangingPunct="1">
              <a:spcBef>
                <a:spcPct val="20000"/>
              </a:spcBef>
              <a:buFont typeface="Arial"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Clr>
                <a:srgbClr val="CC0099"/>
              </a:buClr>
            </a:pPr>
            <a:r>
              <a:rPr lang="en-US" altLang="zh-CN" sz="1400" dirty="0">
                <a:latin typeface="汉仪PP体简" panose="00020600040101010101" pitchFamily="18" charset="-122"/>
                <a:ea typeface="汉仪PP体简" panose="00020600040101010101" pitchFamily="18" charset="-122"/>
              </a:rPr>
              <a:t>Just for today I will try to live through this day only and not tackle my whole</a:t>
            </a:r>
          </a:p>
        </p:txBody>
      </p:sp>
      <p:sp>
        <p:nvSpPr>
          <p:cNvPr id="6" name="Text Placeholder 12">
            <a:extLst>
              <a:ext uri="{FF2B5EF4-FFF2-40B4-BE49-F238E27FC236}">
                <a16:creationId xmlns:a16="http://schemas.microsoft.com/office/drawing/2014/main" id="{D933DDB6-B3B4-4BEF-A043-879739593495}"/>
              </a:ext>
            </a:extLst>
          </p:cNvPr>
          <p:cNvSpPr txBox="1">
            <a:spLocks/>
          </p:cNvSpPr>
          <p:nvPr/>
        </p:nvSpPr>
        <p:spPr>
          <a:xfrm>
            <a:off x="2346958" y="4091533"/>
            <a:ext cx="3163109" cy="382588"/>
          </a:xfrm>
          <a:prstGeom prst="rect">
            <a:avLst/>
          </a:prstGeom>
        </p:spPr>
        <p:txBody>
          <a:bodyPr lIns="0" tIns="60972" rIns="0" bIns="60972">
            <a:noAutofit/>
          </a:bodyPr>
          <a:lstStyle>
            <a:lvl1pPr marL="0" indent="0" algn="l" defTabSz="914400" rtl="0" eaLnBrk="1" latinLnBrk="0" hangingPunct="1">
              <a:spcBef>
                <a:spcPct val="20000"/>
              </a:spcBef>
              <a:buFont typeface="Arial"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2000" b="1" dirty="0">
                <a:solidFill>
                  <a:schemeClr val="tx1"/>
                </a:solidFill>
                <a:latin typeface="汉仪PP体简" panose="00020600040101010101" pitchFamily="18" charset="-122"/>
                <a:ea typeface="汉仪PP体简" panose="00020600040101010101" pitchFamily="18" charset="-122"/>
              </a:rPr>
              <a:t>点 击 即 可 添 加 标 题</a:t>
            </a:r>
            <a:endParaRPr lang="en-US" altLang="zh-CN" sz="2000" b="1" dirty="0">
              <a:solidFill>
                <a:schemeClr val="tx1"/>
              </a:solidFill>
              <a:latin typeface="汉仪PP体简" panose="00020600040101010101" pitchFamily="18" charset="-122"/>
              <a:ea typeface="汉仪PP体简" panose="00020600040101010101" pitchFamily="18" charset="-122"/>
            </a:endParaRPr>
          </a:p>
        </p:txBody>
      </p:sp>
      <p:sp>
        <p:nvSpPr>
          <p:cNvPr id="7" name="Text Placeholder 12">
            <a:extLst>
              <a:ext uri="{FF2B5EF4-FFF2-40B4-BE49-F238E27FC236}">
                <a16:creationId xmlns:a16="http://schemas.microsoft.com/office/drawing/2014/main" id="{A613E1D3-EC5B-4045-8D45-4939F28E5255}"/>
              </a:ext>
            </a:extLst>
          </p:cNvPr>
          <p:cNvSpPr txBox="1">
            <a:spLocks/>
          </p:cNvSpPr>
          <p:nvPr/>
        </p:nvSpPr>
        <p:spPr>
          <a:xfrm>
            <a:off x="2332669" y="4561872"/>
            <a:ext cx="3616011" cy="619150"/>
          </a:xfrm>
          <a:prstGeom prst="rect">
            <a:avLst/>
          </a:prstGeom>
        </p:spPr>
        <p:txBody>
          <a:bodyPr lIns="0" tIns="60972" rIns="0" bIns="60972" anchor="ctr"/>
          <a:lstStyle>
            <a:lvl1pPr marL="0" indent="0" algn="l" defTabSz="914400" rtl="0" eaLnBrk="1" latinLnBrk="0" hangingPunct="1">
              <a:spcBef>
                <a:spcPct val="20000"/>
              </a:spcBef>
              <a:buFont typeface="Arial"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Clr>
                <a:srgbClr val="CC0099"/>
              </a:buClr>
            </a:pPr>
            <a:r>
              <a:rPr lang="en-US" altLang="zh-CN" sz="1400" dirty="0">
                <a:latin typeface="汉仪PP体简" panose="00020600040101010101" pitchFamily="18" charset="-122"/>
                <a:ea typeface="汉仪PP体简" panose="00020600040101010101" pitchFamily="18" charset="-122"/>
              </a:rPr>
              <a:t>Just for today I will try to live through this day only and not tackle my whole</a:t>
            </a:r>
          </a:p>
        </p:txBody>
      </p:sp>
      <p:sp>
        <p:nvSpPr>
          <p:cNvPr id="8" name="Text Placeholder 12">
            <a:extLst>
              <a:ext uri="{FF2B5EF4-FFF2-40B4-BE49-F238E27FC236}">
                <a16:creationId xmlns:a16="http://schemas.microsoft.com/office/drawing/2014/main" id="{7C0E2609-511B-4FA2-8224-9DA935C03CFA}"/>
              </a:ext>
            </a:extLst>
          </p:cNvPr>
          <p:cNvSpPr txBox="1">
            <a:spLocks/>
          </p:cNvSpPr>
          <p:nvPr/>
        </p:nvSpPr>
        <p:spPr>
          <a:xfrm>
            <a:off x="7275119" y="4107847"/>
            <a:ext cx="3163109" cy="382588"/>
          </a:xfrm>
          <a:prstGeom prst="rect">
            <a:avLst/>
          </a:prstGeom>
        </p:spPr>
        <p:txBody>
          <a:bodyPr lIns="0" tIns="60972" rIns="0" bIns="60972">
            <a:noAutofit/>
          </a:bodyPr>
          <a:lstStyle>
            <a:lvl1pPr marL="0" indent="0" algn="l" defTabSz="914400" rtl="0" eaLnBrk="1" latinLnBrk="0" hangingPunct="1">
              <a:spcBef>
                <a:spcPct val="20000"/>
              </a:spcBef>
              <a:buFont typeface="Arial"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2000" b="1" dirty="0">
                <a:solidFill>
                  <a:schemeClr val="tx1"/>
                </a:solidFill>
                <a:latin typeface="汉仪PP体简" panose="00020600040101010101" pitchFamily="18" charset="-122"/>
                <a:ea typeface="汉仪PP体简" panose="00020600040101010101" pitchFamily="18" charset="-122"/>
              </a:rPr>
              <a:t>点 击 即 可 添 加 标 题</a:t>
            </a:r>
            <a:endParaRPr lang="en-US" altLang="zh-CN" sz="2000" b="1" dirty="0">
              <a:solidFill>
                <a:schemeClr val="tx1"/>
              </a:solidFill>
              <a:latin typeface="汉仪PP体简" panose="00020600040101010101" pitchFamily="18" charset="-122"/>
              <a:ea typeface="汉仪PP体简" panose="00020600040101010101" pitchFamily="18" charset="-122"/>
            </a:endParaRPr>
          </a:p>
        </p:txBody>
      </p:sp>
      <p:sp>
        <p:nvSpPr>
          <p:cNvPr id="9" name="Text Placeholder 12">
            <a:extLst>
              <a:ext uri="{FF2B5EF4-FFF2-40B4-BE49-F238E27FC236}">
                <a16:creationId xmlns:a16="http://schemas.microsoft.com/office/drawing/2014/main" id="{AADC0160-E46B-4F6E-9FBD-458E45333012}"/>
              </a:ext>
            </a:extLst>
          </p:cNvPr>
          <p:cNvSpPr txBox="1">
            <a:spLocks/>
          </p:cNvSpPr>
          <p:nvPr/>
        </p:nvSpPr>
        <p:spPr>
          <a:xfrm>
            <a:off x="7260831" y="4576598"/>
            <a:ext cx="3616011" cy="576287"/>
          </a:xfrm>
          <a:prstGeom prst="rect">
            <a:avLst/>
          </a:prstGeom>
        </p:spPr>
        <p:txBody>
          <a:bodyPr lIns="0" tIns="60972" rIns="0" bIns="60972" anchor="ctr"/>
          <a:lstStyle>
            <a:lvl1pPr marL="0" indent="0" algn="l" defTabSz="914400" rtl="0" eaLnBrk="1" latinLnBrk="0" hangingPunct="1">
              <a:spcBef>
                <a:spcPct val="20000"/>
              </a:spcBef>
              <a:buFont typeface="Arial"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Clr>
                <a:srgbClr val="CC0099"/>
              </a:buClr>
            </a:pPr>
            <a:r>
              <a:rPr lang="en-US" altLang="zh-CN" sz="1400" dirty="0">
                <a:latin typeface="汉仪PP体简" panose="00020600040101010101" pitchFamily="18" charset="-122"/>
                <a:ea typeface="汉仪PP体简" panose="00020600040101010101" pitchFamily="18" charset="-122"/>
              </a:rPr>
              <a:t>Just for today I will try to live through this day only and not tackle my whole</a:t>
            </a:r>
          </a:p>
        </p:txBody>
      </p:sp>
      <p:grpSp>
        <p:nvGrpSpPr>
          <p:cNvPr id="10" name="组合 9">
            <a:extLst>
              <a:ext uri="{FF2B5EF4-FFF2-40B4-BE49-F238E27FC236}">
                <a16:creationId xmlns:a16="http://schemas.microsoft.com/office/drawing/2014/main" id="{C154C3EE-931B-4905-9C73-0FD4B42929F1}"/>
              </a:ext>
            </a:extLst>
          </p:cNvPr>
          <p:cNvGrpSpPr/>
          <p:nvPr/>
        </p:nvGrpSpPr>
        <p:grpSpPr>
          <a:xfrm>
            <a:off x="1310770" y="2048606"/>
            <a:ext cx="921908" cy="927452"/>
            <a:chOff x="2318977" y="-704739"/>
            <a:chExt cx="921908" cy="927452"/>
          </a:xfrm>
        </p:grpSpPr>
        <p:sp>
          <p:nvSpPr>
            <p:cNvPr id="11" name="椭圆 10">
              <a:extLst>
                <a:ext uri="{FF2B5EF4-FFF2-40B4-BE49-F238E27FC236}">
                  <a16:creationId xmlns:a16="http://schemas.microsoft.com/office/drawing/2014/main" id="{78536A98-17A7-48DF-82D3-81112EE70F02}"/>
                </a:ext>
              </a:extLst>
            </p:cNvPr>
            <p:cNvSpPr/>
            <p:nvPr/>
          </p:nvSpPr>
          <p:spPr bwMode="auto">
            <a:xfrm rot="21396492">
              <a:off x="2318977" y="-704739"/>
              <a:ext cx="921908" cy="905492"/>
            </a:xfrm>
            <a:prstGeom prst="ellipse">
              <a:avLst/>
            </a:prstGeom>
            <a:solidFill>
              <a:srgbClr val="8AC4D8"/>
            </a:solidFill>
            <a:ln>
              <a:noFill/>
            </a:ln>
            <a:effectLst>
              <a:outerShdw blurRad="50800" dist="254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latin typeface="汉仪PP体简" panose="00020600040101010101" pitchFamily="18" charset="-122"/>
                <a:ea typeface="汉仪PP体简" panose="00020600040101010101" pitchFamily="18" charset="-122"/>
              </a:endParaRPr>
            </a:p>
          </p:txBody>
        </p:sp>
        <p:sp>
          <p:nvSpPr>
            <p:cNvPr id="12" name="Text Placeholder 12">
              <a:extLst>
                <a:ext uri="{FF2B5EF4-FFF2-40B4-BE49-F238E27FC236}">
                  <a16:creationId xmlns:a16="http://schemas.microsoft.com/office/drawing/2014/main" id="{F9552B80-05A2-4069-A90D-C163ABAD832B}"/>
                </a:ext>
              </a:extLst>
            </p:cNvPr>
            <p:cNvSpPr txBox="1">
              <a:spLocks/>
            </p:cNvSpPr>
            <p:nvPr/>
          </p:nvSpPr>
          <p:spPr bwMode="auto">
            <a:xfrm rot="21396492">
              <a:off x="2702315" y="-566274"/>
              <a:ext cx="42227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60972" rIns="0" bIns="60972"/>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Microsoft YaHei UI" panose="020B0503020204020204" pitchFamily="34" charset="-122"/>
                </a:defRPr>
              </a:lvl1pPr>
              <a:lvl2pPr marL="342900">
                <a:lnSpc>
                  <a:spcPct val="90000"/>
                </a:lnSpc>
                <a:spcBef>
                  <a:spcPts val="500"/>
                </a:spcBef>
                <a:buFont typeface="Arial" panose="020B0604020202020204" pitchFamily="34" charset="0"/>
                <a:buChar char="•"/>
                <a:defRPr sz="2400">
                  <a:solidFill>
                    <a:schemeClr val="tx1"/>
                  </a:solidFill>
                  <a:latin typeface="微软雅黑" panose="020B0503020204020204" pitchFamily="34" charset="-122"/>
                  <a:ea typeface="Microsoft YaHei UI" panose="020B0503020204020204" pitchFamily="34" charset="-122"/>
                </a:defRPr>
              </a:lvl2pPr>
              <a:lvl3pPr marL="685800">
                <a:lnSpc>
                  <a:spcPct val="90000"/>
                </a:lnSpc>
                <a:spcBef>
                  <a:spcPts val="500"/>
                </a:spcBef>
                <a:buFont typeface="Arial" panose="020B0604020202020204" pitchFamily="34" charset="0"/>
                <a:buChar char="•"/>
                <a:defRPr sz="2000">
                  <a:solidFill>
                    <a:schemeClr val="tx1"/>
                  </a:solidFill>
                  <a:latin typeface="微软雅黑" panose="020B0503020204020204" pitchFamily="34" charset="-122"/>
                  <a:ea typeface="Microsoft YaHei UI" panose="020B0503020204020204" pitchFamily="34" charset="-122"/>
                </a:defRPr>
              </a:lvl3pPr>
              <a:lvl4pPr marL="10287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4pPr>
              <a:lvl5pPr marL="1371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5pPr>
              <a:lvl6pPr marL="18288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6pPr>
              <a:lvl7pPr marL="22860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7pPr>
              <a:lvl8pPr marL="27432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8pPr>
              <a:lvl9pPr marL="32004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9pPr>
            </a:lstStyle>
            <a:p>
              <a:pPr eaLnBrk="1" hangingPunct="1">
                <a:lnSpc>
                  <a:spcPct val="100000"/>
                </a:lnSpc>
                <a:spcBef>
                  <a:spcPct val="20000"/>
                </a:spcBef>
                <a:buFont typeface="Arial" panose="020B0604020202020204" pitchFamily="34" charset="0"/>
                <a:buNone/>
              </a:pPr>
              <a:r>
                <a:rPr lang="en-US" altLang="zh-CN" sz="3200" dirty="0">
                  <a:solidFill>
                    <a:srgbClr val="322616"/>
                  </a:solidFill>
                  <a:latin typeface="汉仪PP体简" panose="00020600040101010101" pitchFamily="18" charset="-122"/>
                  <a:ea typeface="汉仪PP体简" panose="00020600040101010101" pitchFamily="18" charset="-122"/>
                </a:rPr>
                <a:t>1</a:t>
              </a:r>
              <a:endParaRPr lang="en-GB" altLang="zh-CN" sz="3200" dirty="0">
                <a:solidFill>
                  <a:srgbClr val="322616"/>
                </a:solidFill>
                <a:latin typeface="汉仪PP体简" panose="00020600040101010101" pitchFamily="18" charset="-122"/>
                <a:ea typeface="汉仪PP体简" panose="00020600040101010101" pitchFamily="18" charset="-122"/>
              </a:endParaRPr>
            </a:p>
          </p:txBody>
        </p:sp>
      </p:grpSp>
      <p:grpSp>
        <p:nvGrpSpPr>
          <p:cNvPr id="13" name="组合 12">
            <a:extLst>
              <a:ext uri="{FF2B5EF4-FFF2-40B4-BE49-F238E27FC236}">
                <a16:creationId xmlns:a16="http://schemas.microsoft.com/office/drawing/2014/main" id="{9900E192-09AE-4E80-8C06-774C4D573F42}"/>
              </a:ext>
            </a:extLst>
          </p:cNvPr>
          <p:cNvGrpSpPr/>
          <p:nvPr/>
        </p:nvGrpSpPr>
        <p:grpSpPr>
          <a:xfrm>
            <a:off x="6217104" y="2044655"/>
            <a:ext cx="921908" cy="945179"/>
            <a:chOff x="4130829" y="922184"/>
            <a:chExt cx="921908" cy="945179"/>
          </a:xfrm>
        </p:grpSpPr>
        <p:sp>
          <p:nvSpPr>
            <p:cNvPr id="14" name="椭圆 13">
              <a:extLst>
                <a:ext uri="{FF2B5EF4-FFF2-40B4-BE49-F238E27FC236}">
                  <a16:creationId xmlns:a16="http://schemas.microsoft.com/office/drawing/2014/main" id="{6AC302CC-43AA-447D-B8A2-A81DEBBFFEBC}"/>
                </a:ext>
              </a:extLst>
            </p:cNvPr>
            <p:cNvSpPr/>
            <p:nvPr/>
          </p:nvSpPr>
          <p:spPr bwMode="auto">
            <a:xfrm>
              <a:off x="4130829" y="922184"/>
              <a:ext cx="921908" cy="905492"/>
            </a:xfrm>
            <a:prstGeom prst="ellipse">
              <a:avLst/>
            </a:prstGeom>
            <a:solidFill>
              <a:srgbClr val="8AC4D8"/>
            </a:solidFill>
            <a:ln>
              <a:noFill/>
            </a:ln>
            <a:effectLst>
              <a:outerShdw blurRad="50800" dist="254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latin typeface="汉仪PP体简" panose="00020600040101010101" pitchFamily="18" charset="-122"/>
                <a:ea typeface="汉仪PP体简" panose="00020600040101010101" pitchFamily="18" charset="-122"/>
              </a:endParaRPr>
            </a:p>
          </p:txBody>
        </p:sp>
        <p:sp>
          <p:nvSpPr>
            <p:cNvPr id="15" name="Text Placeholder 12">
              <a:extLst>
                <a:ext uri="{FF2B5EF4-FFF2-40B4-BE49-F238E27FC236}">
                  <a16:creationId xmlns:a16="http://schemas.microsoft.com/office/drawing/2014/main" id="{1D6A4A82-72A7-494B-B141-5B077813342A}"/>
                </a:ext>
              </a:extLst>
            </p:cNvPr>
            <p:cNvSpPr txBox="1">
              <a:spLocks/>
            </p:cNvSpPr>
            <p:nvPr/>
          </p:nvSpPr>
          <p:spPr bwMode="auto">
            <a:xfrm>
              <a:off x="4489726" y="1079963"/>
              <a:ext cx="42227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60972" rIns="0" bIns="60972"/>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Microsoft YaHei UI" panose="020B0503020204020204" pitchFamily="34" charset="-122"/>
                </a:defRPr>
              </a:lvl1pPr>
              <a:lvl2pPr marL="342900">
                <a:lnSpc>
                  <a:spcPct val="90000"/>
                </a:lnSpc>
                <a:spcBef>
                  <a:spcPts val="500"/>
                </a:spcBef>
                <a:buFont typeface="Arial" panose="020B0604020202020204" pitchFamily="34" charset="0"/>
                <a:buChar char="•"/>
                <a:defRPr sz="2400">
                  <a:solidFill>
                    <a:schemeClr val="tx1"/>
                  </a:solidFill>
                  <a:latin typeface="微软雅黑" panose="020B0503020204020204" pitchFamily="34" charset="-122"/>
                  <a:ea typeface="Microsoft YaHei UI" panose="020B0503020204020204" pitchFamily="34" charset="-122"/>
                </a:defRPr>
              </a:lvl2pPr>
              <a:lvl3pPr marL="685800">
                <a:lnSpc>
                  <a:spcPct val="90000"/>
                </a:lnSpc>
                <a:spcBef>
                  <a:spcPts val="500"/>
                </a:spcBef>
                <a:buFont typeface="Arial" panose="020B0604020202020204" pitchFamily="34" charset="0"/>
                <a:buChar char="•"/>
                <a:defRPr sz="2000">
                  <a:solidFill>
                    <a:schemeClr val="tx1"/>
                  </a:solidFill>
                  <a:latin typeface="微软雅黑" panose="020B0503020204020204" pitchFamily="34" charset="-122"/>
                  <a:ea typeface="Microsoft YaHei UI" panose="020B0503020204020204" pitchFamily="34" charset="-122"/>
                </a:defRPr>
              </a:lvl3pPr>
              <a:lvl4pPr marL="10287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4pPr>
              <a:lvl5pPr marL="1371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5pPr>
              <a:lvl6pPr marL="18288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6pPr>
              <a:lvl7pPr marL="22860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7pPr>
              <a:lvl8pPr marL="27432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8pPr>
              <a:lvl9pPr marL="32004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9pPr>
            </a:lstStyle>
            <a:p>
              <a:pPr eaLnBrk="1" hangingPunct="1">
                <a:lnSpc>
                  <a:spcPct val="100000"/>
                </a:lnSpc>
                <a:spcBef>
                  <a:spcPct val="20000"/>
                </a:spcBef>
                <a:buFont typeface="Arial" panose="020B0604020202020204" pitchFamily="34" charset="0"/>
                <a:buNone/>
              </a:pPr>
              <a:r>
                <a:rPr lang="en-US" altLang="zh-CN" sz="3200" dirty="0">
                  <a:solidFill>
                    <a:srgbClr val="322616"/>
                  </a:solidFill>
                  <a:latin typeface="汉仪PP体简" panose="00020600040101010101" pitchFamily="18" charset="-122"/>
                  <a:ea typeface="汉仪PP体简" panose="00020600040101010101" pitchFamily="18" charset="-122"/>
                </a:rPr>
                <a:t>2</a:t>
              </a:r>
              <a:endParaRPr lang="en-GB" altLang="zh-CN" sz="3200" dirty="0">
                <a:solidFill>
                  <a:srgbClr val="322616"/>
                </a:solidFill>
                <a:latin typeface="汉仪PP体简" panose="00020600040101010101" pitchFamily="18" charset="-122"/>
                <a:ea typeface="汉仪PP体简" panose="00020600040101010101" pitchFamily="18" charset="-122"/>
              </a:endParaRPr>
            </a:p>
          </p:txBody>
        </p:sp>
      </p:grpSp>
      <p:grpSp>
        <p:nvGrpSpPr>
          <p:cNvPr id="16" name="组合 15">
            <a:extLst>
              <a:ext uri="{FF2B5EF4-FFF2-40B4-BE49-F238E27FC236}">
                <a16:creationId xmlns:a16="http://schemas.microsoft.com/office/drawing/2014/main" id="{FEBCED61-C513-4900-9A61-96604D7D61FF}"/>
              </a:ext>
            </a:extLst>
          </p:cNvPr>
          <p:cNvGrpSpPr/>
          <p:nvPr/>
        </p:nvGrpSpPr>
        <p:grpSpPr>
          <a:xfrm>
            <a:off x="1349449" y="3995370"/>
            <a:ext cx="921908" cy="960477"/>
            <a:chOff x="6576468" y="-704739"/>
            <a:chExt cx="921908" cy="960477"/>
          </a:xfrm>
        </p:grpSpPr>
        <p:sp>
          <p:nvSpPr>
            <p:cNvPr id="17" name="椭圆 16">
              <a:extLst>
                <a:ext uri="{FF2B5EF4-FFF2-40B4-BE49-F238E27FC236}">
                  <a16:creationId xmlns:a16="http://schemas.microsoft.com/office/drawing/2014/main" id="{852365DD-0693-4AF2-B46E-23F256485EBB}"/>
                </a:ext>
              </a:extLst>
            </p:cNvPr>
            <p:cNvSpPr/>
            <p:nvPr/>
          </p:nvSpPr>
          <p:spPr bwMode="auto">
            <a:xfrm>
              <a:off x="6576468" y="-704739"/>
              <a:ext cx="921908" cy="905492"/>
            </a:xfrm>
            <a:prstGeom prst="ellipse">
              <a:avLst/>
            </a:prstGeom>
            <a:solidFill>
              <a:srgbClr val="8AC4D8"/>
            </a:solidFill>
            <a:ln>
              <a:noFill/>
            </a:ln>
            <a:effectLst>
              <a:outerShdw blurRad="50800" dist="254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latin typeface="汉仪PP体简" panose="00020600040101010101" pitchFamily="18" charset="-122"/>
                <a:ea typeface="汉仪PP体简" panose="00020600040101010101" pitchFamily="18" charset="-122"/>
              </a:endParaRPr>
            </a:p>
          </p:txBody>
        </p:sp>
        <p:sp>
          <p:nvSpPr>
            <p:cNvPr id="18" name="Text Placeholder 12">
              <a:extLst>
                <a:ext uri="{FF2B5EF4-FFF2-40B4-BE49-F238E27FC236}">
                  <a16:creationId xmlns:a16="http://schemas.microsoft.com/office/drawing/2014/main" id="{01B0AC0B-09BD-4F27-ABD7-007DC88CE8C0}"/>
                </a:ext>
              </a:extLst>
            </p:cNvPr>
            <p:cNvSpPr txBox="1">
              <a:spLocks/>
            </p:cNvSpPr>
            <p:nvPr/>
          </p:nvSpPr>
          <p:spPr bwMode="auto">
            <a:xfrm>
              <a:off x="6951043" y="-533250"/>
              <a:ext cx="420688"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60972" rIns="0" bIns="60972"/>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Microsoft YaHei UI" panose="020B0503020204020204" pitchFamily="34" charset="-122"/>
                </a:defRPr>
              </a:lvl1pPr>
              <a:lvl2pPr marL="342900">
                <a:lnSpc>
                  <a:spcPct val="90000"/>
                </a:lnSpc>
                <a:spcBef>
                  <a:spcPts val="500"/>
                </a:spcBef>
                <a:buFont typeface="Arial" panose="020B0604020202020204" pitchFamily="34" charset="0"/>
                <a:buChar char="•"/>
                <a:defRPr sz="2400">
                  <a:solidFill>
                    <a:schemeClr val="tx1"/>
                  </a:solidFill>
                  <a:latin typeface="微软雅黑" panose="020B0503020204020204" pitchFamily="34" charset="-122"/>
                  <a:ea typeface="Microsoft YaHei UI" panose="020B0503020204020204" pitchFamily="34" charset="-122"/>
                </a:defRPr>
              </a:lvl2pPr>
              <a:lvl3pPr marL="685800">
                <a:lnSpc>
                  <a:spcPct val="90000"/>
                </a:lnSpc>
                <a:spcBef>
                  <a:spcPts val="500"/>
                </a:spcBef>
                <a:buFont typeface="Arial" panose="020B0604020202020204" pitchFamily="34" charset="0"/>
                <a:buChar char="•"/>
                <a:defRPr sz="2000">
                  <a:solidFill>
                    <a:schemeClr val="tx1"/>
                  </a:solidFill>
                  <a:latin typeface="微软雅黑" panose="020B0503020204020204" pitchFamily="34" charset="-122"/>
                  <a:ea typeface="Microsoft YaHei UI" panose="020B0503020204020204" pitchFamily="34" charset="-122"/>
                </a:defRPr>
              </a:lvl3pPr>
              <a:lvl4pPr marL="10287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4pPr>
              <a:lvl5pPr marL="1371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5pPr>
              <a:lvl6pPr marL="18288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6pPr>
              <a:lvl7pPr marL="22860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7pPr>
              <a:lvl8pPr marL="27432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8pPr>
              <a:lvl9pPr marL="32004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9pPr>
            </a:lstStyle>
            <a:p>
              <a:pPr eaLnBrk="1" hangingPunct="1">
                <a:lnSpc>
                  <a:spcPct val="100000"/>
                </a:lnSpc>
                <a:spcBef>
                  <a:spcPct val="20000"/>
                </a:spcBef>
                <a:buFont typeface="Arial" panose="020B0604020202020204" pitchFamily="34" charset="0"/>
                <a:buNone/>
              </a:pPr>
              <a:r>
                <a:rPr lang="en-US" altLang="zh-CN" sz="3200" dirty="0">
                  <a:solidFill>
                    <a:srgbClr val="322616"/>
                  </a:solidFill>
                  <a:latin typeface="汉仪PP体简" panose="00020600040101010101" pitchFamily="18" charset="-122"/>
                  <a:ea typeface="汉仪PP体简" panose="00020600040101010101" pitchFamily="18" charset="-122"/>
                </a:rPr>
                <a:t>3</a:t>
              </a:r>
              <a:endParaRPr lang="en-GB" altLang="zh-CN" sz="3200" dirty="0">
                <a:solidFill>
                  <a:srgbClr val="322616"/>
                </a:solidFill>
                <a:latin typeface="汉仪PP体简" panose="00020600040101010101" pitchFamily="18" charset="-122"/>
                <a:ea typeface="汉仪PP体简" panose="00020600040101010101" pitchFamily="18" charset="-122"/>
              </a:endParaRPr>
            </a:p>
          </p:txBody>
        </p:sp>
      </p:grpSp>
      <p:grpSp>
        <p:nvGrpSpPr>
          <p:cNvPr id="19" name="组合 18">
            <a:extLst>
              <a:ext uri="{FF2B5EF4-FFF2-40B4-BE49-F238E27FC236}">
                <a16:creationId xmlns:a16="http://schemas.microsoft.com/office/drawing/2014/main" id="{9651AD38-D32A-411A-8AAC-8E6D732FF837}"/>
              </a:ext>
            </a:extLst>
          </p:cNvPr>
          <p:cNvGrpSpPr/>
          <p:nvPr/>
        </p:nvGrpSpPr>
        <p:grpSpPr>
          <a:xfrm>
            <a:off x="6226566" y="3969338"/>
            <a:ext cx="921908" cy="964104"/>
            <a:chOff x="9050947" y="872281"/>
            <a:chExt cx="921908" cy="964104"/>
          </a:xfrm>
        </p:grpSpPr>
        <p:sp>
          <p:nvSpPr>
            <p:cNvPr id="20" name="椭圆 19">
              <a:extLst>
                <a:ext uri="{FF2B5EF4-FFF2-40B4-BE49-F238E27FC236}">
                  <a16:creationId xmlns:a16="http://schemas.microsoft.com/office/drawing/2014/main" id="{4F43F4EB-71B1-4C46-80EF-DBE76BCBCDE1}"/>
                </a:ext>
              </a:extLst>
            </p:cNvPr>
            <p:cNvSpPr/>
            <p:nvPr/>
          </p:nvSpPr>
          <p:spPr bwMode="auto">
            <a:xfrm>
              <a:off x="9050947" y="872281"/>
              <a:ext cx="921908" cy="905492"/>
            </a:xfrm>
            <a:prstGeom prst="ellipse">
              <a:avLst/>
            </a:prstGeom>
            <a:solidFill>
              <a:srgbClr val="8AC4D8"/>
            </a:solidFill>
            <a:ln>
              <a:noFill/>
            </a:ln>
            <a:effectLst>
              <a:outerShdw blurRad="50800" dist="254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latin typeface="汉仪PP体简" panose="00020600040101010101" pitchFamily="18" charset="-122"/>
                <a:ea typeface="汉仪PP体简" panose="00020600040101010101" pitchFamily="18" charset="-122"/>
              </a:endParaRPr>
            </a:p>
          </p:txBody>
        </p:sp>
        <p:sp>
          <p:nvSpPr>
            <p:cNvPr id="21" name="Text Placeholder 12">
              <a:extLst>
                <a:ext uri="{FF2B5EF4-FFF2-40B4-BE49-F238E27FC236}">
                  <a16:creationId xmlns:a16="http://schemas.microsoft.com/office/drawing/2014/main" id="{53C5E8A0-11F2-4269-978F-7AB3F4F909A2}"/>
                </a:ext>
              </a:extLst>
            </p:cNvPr>
            <p:cNvSpPr txBox="1">
              <a:spLocks/>
            </p:cNvSpPr>
            <p:nvPr/>
          </p:nvSpPr>
          <p:spPr bwMode="auto">
            <a:xfrm>
              <a:off x="9384906" y="1048985"/>
              <a:ext cx="42227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60972" rIns="0" bIns="60972"/>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Microsoft YaHei UI" panose="020B0503020204020204" pitchFamily="34" charset="-122"/>
                </a:defRPr>
              </a:lvl1pPr>
              <a:lvl2pPr marL="342900">
                <a:lnSpc>
                  <a:spcPct val="90000"/>
                </a:lnSpc>
                <a:spcBef>
                  <a:spcPts val="500"/>
                </a:spcBef>
                <a:buFont typeface="Arial" panose="020B0604020202020204" pitchFamily="34" charset="0"/>
                <a:buChar char="•"/>
                <a:defRPr sz="2400">
                  <a:solidFill>
                    <a:schemeClr val="tx1"/>
                  </a:solidFill>
                  <a:latin typeface="微软雅黑" panose="020B0503020204020204" pitchFamily="34" charset="-122"/>
                  <a:ea typeface="Microsoft YaHei UI" panose="020B0503020204020204" pitchFamily="34" charset="-122"/>
                </a:defRPr>
              </a:lvl2pPr>
              <a:lvl3pPr marL="685800">
                <a:lnSpc>
                  <a:spcPct val="90000"/>
                </a:lnSpc>
                <a:spcBef>
                  <a:spcPts val="500"/>
                </a:spcBef>
                <a:buFont typeface="Arial" panose="020B0604020202020204" pitchFamily="34" charset="0"/>
                <a:buChar char="•"/>
                <a:defRPr sz="2000">
                  <a:solidFill>
                    <a:schemeClr val="tx1"/>
                  </a:solidFill>
                  <a:latin typeface="微软雅黑" panose="020B0503020204020204" pitchFamily="34" charset="-122"/>
                  <a:ea typeface="Microsoft YaHei UI" panose="020B0503020204020204" pitchFamily="34" charset="-122"/>
                </a:defRPr>
              </a:lvl3pPr>
              <a:lvl4pPr marL="10287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4pPr>
              <a:lvl5pPr marL="1371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5pPr>
              <a:lvl6pPr marL="18288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6pPr>
              <a:lvl7pPr marL="22860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7pPr>
              <a:lvl8pPr marL="27432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8pPr>
              <a:lvl9pPr marL="32004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9pPr>
            </a:lstStyle>
            <a:p>
              <a:pPr eaLnBrk="1" hangingPunct="1">
                <a:lnSpc>
                  <a:spcPct val="100000"/>
                </a:lnSpc>
                <a:spcBef>
                  <a:spcPct val="20000"/>
                </a:spcBef>
                <a:buFont typeface="Arial" panose="020B0604020202020204" pitchFamily="34" charset="0"/>
                <a:buNone/>
              </a:pPr>
              <a:r>
                <a:rPr lang="en-US" altLang="zh-CN" sz="3200" b="1" dirty="0">
                  <a:solidFill>
                    <a:srgbClr val="322616"/>
                  </a:solidFill>
                  <a:latin typeface="汉仪PP体简" panose="00020600040101010101" pitchFamily="18" charset="-122"/>
                  <a:ea typeface="汉仪PP体简" panose="00020600040101010101" pitchFamily="18" charset="-122"/>
                </a:rPr>
                <a:t>4</a:t>
              </a:r>
              <a:endParaRPr lang="en-GB" altLang="zh-CN" sz="3200" b="1" dirty="0">
                <a:solidFill>
                  <a:srgbClr val="322616"/>
                </a:solidFill>
                <a:latin typeface="汉仪PP体简" panose="00020600040101010101" pitchFamily="18" charset="-122"/>
                <a:ea typeface="汉仪PP体简" panose="00020600040101010101" pitchFamily="18" charset="-122"/>
              </a:endParaRPr>
            </a:p>
          </p:txBody>
        </p:sp>
      </p:grpSp>
      <p:pic>
        <p:nvPicPr>
          <p:cNvPr id="22" name="图片 21">
            <a:extLst>
              <a:ext uri="{FF2B5EF4-FFF2-40B4-BE49-F238E27FC236}">
                <a16:creationId xmlns:a16="http://schemas.microsoft.com/office/drawing/2014/main" id="{5070BF06-642B-4631-B80F-A0B9EC7385EC}"/>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28031"/>
          <a:stretch/>
        </p:blipFill>
        <p:spPr>
          <a:xfrm>
            <a:off x="8294951" y="4299141"/>
            <a:ext cx="3822332" cy="2853318"/>
          </a:xfrm>
          <a:prstGeom prst="rect">
            <a:avLst/>
          </a:prstGeom>
        </p:spPr>
      </p:pic>
    </p:spTree>
    <p:extLst>
      <p:ext uri="{BB962C8B-B14F-4D97-AF65-F5344CB8AC3E}">
        <p14:creationId xmlns:p14="http://schemas.microsoft.com/office/powerpoint/2010/main" val="86775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360"/>
                                          </p:val>
                                        </p:tav>
                                        <p:tav tm="100000">
                                          <p:val>
                                            <p:fltVal val="0"/>
                                          </p:val>
                                        </p:tav>
                                      </p:tavLst>
                                    </p:anim>
                                    <p:animEffect transition="in" filter="fade">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250"/>
                                        <p:tgtEl>
                                          <p:spTgt spid="2">
                                            <p:txEl>
                                              <p:pRg st="0" end="0"/>
                                            </p:txEl>
                                          </p:spTgt>
                                        </p:tgtEl>
                                      </p:cBhvr>
                                    </p:animEffect>
                                  </p:childTnLst>
                                </p:cTn>
                              </p:par>
                            </p:childTnLst>
                          </p:cTn>
                        </p:par>
                        <p:par>
                          <p:cTn id="15" fill="hold">
                            <p:stCondLst>
                              <p:cond delay="750"/>
                            </p:stCondLst>
                            <p:childTnLst>
                              <p:par>
                                <p:cTn id="16" presetID="10" presetClass="entr" presetSubtype="0"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250"/>
                                        <p:tgtEl>
                                          <p:spTgt spid="3">
                                            <p:txEl>
                                              <p:pRg st="0" end="0"/>
                                            </p:txEl>
                                          </p:spTgt>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250"/>
                                        <p:tgtEl>
                                          <p:spTgt spid="4">
                                            <p:txEl>
                                              <p:pRg st="0" end="0"/>
                                            </p:txEl>
                                          </p:spTgt>
                                        </p:tgtEl>
                                      </p:cBhvr>
                                    </p:animEffect>
                                  </p:childTnLst>
                                </p:cTn>
                              </p:par>
                            </p:childTnLst>
                          </p:cTn>
                        </p:par>
                        <p:par>
                          <p:cTn id="23" fill="hold">
                            <p:stCondLst>
                              <p:cond delay="1250"/>
                            </p:stCondLst>
                            <p:childTnLst>
                              <p:par>
                                <p:cTn id="24" presetID="10" presetClass="entr" presetSubtype="0" fill="hold" grpId="0" nodeType="after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250"/>
                                        <p:tgtEl>
                                          <p:spTgt spid="5">
                                            <p:txEl>
                                              <p:pRg st="0" end="0"/>
                                            </p:txEl>
                                          </p:spTgt>
                                        </p:tgtEl>
                                      </p:cBhvr>
                                    </p:animEffect>
                                  </p:childTnLst>
                                </p:cTn>
                              </p:par>
                            </p:childTnLst>
                          </p:cTn>
                        </p:par>
                        <p:par>
                          <p:cTn id="27" fill="hold">
                            <p:stCondLst>
                              <p:cond delay="1500"/>
                            </p:stCondLst>
                            <p:childTnLst>
                              <p:par>
                                <p:cTn id="28" presetID="49" presetClass="entr" presetSubtype="0" decel="10000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 calcmode="lin" valueType="num">
                                      <p:cBhvr>
                                        <p:cTn id="32" dur="500" fill="hold"/>
                                        <p:tgtEl>
                                          <p:spTgt spid="16"/>
                                        </p:tgtEl>
                                        <p:attrNameLst>
                                          <p:attrName>style.rotation</p:attrName>
                                        </p:attrNameLst>
                                      </p:cBhvr>
                                      <p:tavLst>
                                        <p:tav tm="0">
                                          <p:val>
                                            <p:fltVal val="360"/>
                                          </p:val>
                                        </p:tav>
                                        <p:tav tm="100000">
                                          <p:val>
                                            <p:fltVal val="0"/>
                                          </p:val>
                                        </p:tav>
                                      </p:tavLst>
                                    </p:anim>
                                    <p:animEffect transition="in" filter="fade">
                                      <p:cBhvr>
                                        <p:cTn id="33" dur="500"/>
                                        <p:tgtEl>
                                          <p:spTgt spid="16"/>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250"/>
                                        <p:tgtEl>
                                          <p:spTgt spid="6">
                                            <p:txEl>
                                              <p:pRg st="0" end="0"/>
                                            </p:txEl>
                                          </p:spTgt>
                                        </p:tgtEl>
                                      </p:cBhvr>
                                    </p:animEffect>
                                  </p:childTnLst>
                                </p:cTn>
                              </p:par>
                            </p:childTnLst>
                          </p:cTn>
                        </p:par>
                        <p:par>
                          <p:cTn id="38" fill="hold">
                            <p:stCondLst>
                              <p:cond delay="2250"/>
                            </p:stCondLst>
                            <p:childTnLst>
                              <p:par>
                                <p:cTn id="39" presetID="10" presetClass="entr" presetSubtype="0" fill="hold" grpId="0" nodeType="after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animEffect transition="in" filter="fade">
                                      <p:cBhvr>
                                        <p:cTn id="41" dur="250"/>
                                        <p:tgtEl>
                                          <p:spTgt spid="7">
                                            <p:txEl>
                                              <p:pRg st="0" end="0"/>
                                            </p:txEl>
                                          </p:spTgt>
                                        </p:tgtEl>
                                      </p:cBhvr>
                                    </p:animEffect>
                                  </p:childTnLst>
                                </p:cTn>
                              </p:par>
                            </p:childTnLst>
                          </p:cTn>
                        </p:par>
                        <p:par>
                          <p:cTn id="42" fill="hold">
                            <p:stCondLst>
                              <p:cond delay="2500"/>
                            </p:stCondLst>
                            <p:childTnLst>
                              <p:par>
                                <p:cTn id="43" presetID="49" presetClass="entr" presetSubtype="0" decel="10000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 calcmode="lin" valueType="num">
                                      <p:cBhvr>
                                        <p:cTn id="47" dur="500" fill="hold"/>
                                        <p:tgtEl>
                                          <p:spTgt spid="19"/>
                                        </p:tgtEl>
                                        <p:attrNameLst>
                                          <p:attrName>style.rotation</p:attrName>
                                        </p:attrNameLst>
                                      </p:cBhvr>
                                      <p:tavLst>
                                        <p:tav tm="0">
                                          <p:val>
                                            <p:fltVal val="360"/>
                                          </p:val>
                                        </p:tav>
                                        <p:tav tm="100000">
                                          <p:val>
                                            <p:fltVal val="0"/>
                                          </p:val>
                                        </p:tav>
                                      </p:tavLst>
                                    </p:anim>
                                    <p:animEffect transition="in" filter="fade">
                                      <p:cBhvr>
                                        <p:cTn id="48" dur="500"/>
                                        <p:tgtEl>
                                          <p:spTgt spid="19"/>
                                        </p:tgtEl>
                                      </p:cBhvr>
                                    </p:animEffect>
                                  </p:childTnLst>
                                </p:cTn>
                              </p:par>
                            </p:childTnLst>
                          </p:cTn>
                        </p:par>
                        <p:par>
                          <p:cTn id="49" fill="hold">
                            <p:stCondLst>
                              <p:cond delay="3000"/>
                            </p:stCondLst>
                            <p:childTnLst>
                              <p:par>
                                <p:cTn id="50" presetID="10" presetClass="entr" presetSubtype="0" fill="hold" grpId="0" nodeType="afterEffect">
                                  <p:stCondLst>
                                    <p:cond delay="0"/>
                                  </p:stCondLst>
                                  <p:childTnLst>
                                    <p:set>
                                      <p:cBhvr>
                                        <p:cTn id="51" dur="1" fill="hold">
                                          <p:stCondLst>
                                            <p:cond delay="0"/>
                                          </p:stCondLst>
                                        </p:cTn>
                                        <p:tgtEl>
                                          <p:spTgt spid="8">
                                            <p:txEl>
                                              <p:pRg st="0" end="0"/>
                                            </p:txEl>
                                          </p:spTgt>
                                        </p:tgtEl>
                                        <p:attrNameLst>
                                          <p:attrName>style.visibility</p:attrName>
                                        </p:attrNameLst>
                                      </p:cBhvr>
                                      <p:to>
                                        <p:strVal val="visible"/>
                                      </p:to>
                                    </p:set>
                                    <p:animEffect transition="in" filter="fade">
                                      <p:cBhvr>
                                        <p:cTn id="52" dur="250"/>
                                        <p:tgtEl>
                                          <p:spTgt spid="8">
                                            <p:txEl>
                                              <p:pRg st="0" end="0"/>
                                            </p:txEl>
                                          </p:spTgt>
                                        </p:tgtEl>
                                      </p:cBhvr>
                                    </p:animEffect>
                                  </p:childTnLst>
                                </p:cTn>
                              </p:par>
                            </p:childTnLst>
                          </p:cTn>
                        </p:par>
                        <p:par>
                          <p:cTn id="53" fill="hold">
                            <p:stCondLst>
                              <p:cond delay="3250"/>
                            </p:stCondLst>
                            <p:childTnLst>
                              <p:par>
                                <p:cTn id="54" presetID="10" presetClass="entr" presetSubtype="0" fill="hold" grpId="0" nodeType="afterEffect">
                                  <p:stCondLst>
                                    <p:cond delay="0"/>
                                  </p:stCondLst>
                                  <p:childTnLst>
                                    <p:set>
                                      <p:cBhvr>
                                        <p:cTn id="55" dur="1" fill="hold">
                                          <p:stCondLst>
                                            <p:cond delay="0"/>
                                          </p:stCondLst>
                                        </p:cTn>
                                        <p:tgtEl>
                                          <p:spTgt spid="9">
                                            <p:txEl>
                                              <p:pRg st="0" end="0"/>
                                            </p:txEl>
                                          </p:spTgt>
                                        </p:tgtEl>
                                        <p:attrNameLst>
                                          <p:attrName>style.visibility</p:attrName>
                                        </p:attrNameLst>
                                      </p:cBhvr>
                                      <p:to>
                                        <p:strVal val="visible"/>
                                      </p:to>
                                    </p:set>
                                    <p:animEffect transition="in" filter="fade">
                                      <p:cBhvr>
                                        <p:cTn id="56" dur="250"/>
                                        <p:tgtEl>
                                          <p:spTgt spid="9">
                                            <p:txEl>
                                              <p:pRg st="0" end="0"/>
                                            </p:txEl>
                                          </p:spTgt>
                                        </p:tgtEl>
                                      </p:cBhvr>
                                    </p:animEffect>
                                  </p:childTnLst>
                                </p:cTn>
                              </p:par>
                            </p:childTnLst>
                          </p:cTn>
                        </p:par>
                        <p:par>
                          <p:cTn id="57" fill="hold">
                            <p:stCondLst>
                              <p:cond delay="35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1000"/>
                                        <p:tgtEl>
                                          <p:spTgt spid="22"/>
                                        </p:tgtEl>
                                      </p:cBhvr>
                                    </p:animEffect>
                                    <p:anim calcmode="lin" valueType="num">
                                      <p:cBhvr>
                                        <p:cTn id="61" dur="1000" fill="hold"/>
                                        <p:tgtEl>
                                          <p:spTgt spid="22"/>
                                        </p:tgtEl>
                                        <p:attrNameLst>
                                          <p:attrName>ppt_x</p:attrName>
                                        </p:attrNameLst>
                                      </p:cBhvr>
                                      <p:tavLst>
                                        <p:tav tm="0">
                                          <p:val>
                                            <p:strVal val="#ppt_x"/>
                                          </p:val>
                                        </p:tav>
                                        <p:tav tm="100000">
                                          <p:val>
                                            <p:strVal val="#ppt_x"/>
                                          </p:val>
                                        </p:tav>
                                      </p:tavLst>
                                    </p:anim>
                                    <p:anim calcmode="lin" valueType="num">
                                      <p:cBhvr>
                                        <p:cTn id="6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0" presetClass="entr" presetSubtype="0"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500"/>
                        <p:tgtEl>
                          <p:spTgt spid="2"/>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69@|9FFC:0|FBC:0|LFC:9868950|LBC:16777215">
            <a:extLst>
              <a:ext uri="{FF2B5EF4-FFF2-40B4-BE49-F238E27FC236}">
                <a16:creationId xmlns:a16="http://schemas.microsoft.com/office/drawing/2014/main" id="{2EAEC112-8343-4350-BCFF-FC40EDF10532}"/>
              </a:ext>
            </a:extLst>
          </p:cNvPr>
          <p:cNvCxnSpPr/>
          <p:nvPr/>
        </p:nvCxnSpPr>
        <p:spPr>
          <a:xfrm flipV="1">
            <a:off x="2340778" y="3178942"/>
            <a:ext cx="0" cy="471487"/>
          </a:xfrm>
          <a:prstGeom prst="line">
            <a:avLst/>
          </a:prstGeom>
          <a:ln w="12700" cap="flat" cmpd="sng">
            <a:solidFill>
              <a:schemeClr val="tx1"/>
            </a:solidFill>
            <a:prstDash val="solid"/>
            <a:headEnd type="none" w="med" len="med"/>
            <a:tailEnd type="none" w="med" len="med"/>
          </a:ln>
        </p:spPr>
      </p:cxnSp>
      <p:cxnSp>
        <p:nvCxnSpPr>
          <p:cNvPr id="3" name="Straight Connector 70@|9FFC:0|FBC:0|LFC:9868950|LBC:16777215">
            <a:extLst>
              <a:ext uri="{FF2B5EF4-FFF2-40B4-BE49-F238E27FC236}">
                <a16:creationId xmlns:a16="http://schemas.microsoft.com/office/drawing/2014/main" id="{1792054E-8904-49D7-AD36-7B3AC28DEF80}"/>
              </a:ext>
            </a:extLst>
          </p:cNvPr>
          <p:cNvCxnSpPr/>
          <p:nvPr/>
        </p:nvCxnSpPr>
        <p:spPr>
          <a:xfrm flipV="1">
            <a:off x="4861728" y="3178942"/>
            <a:ext cx="0" cy="471487"/>
          </a:xfrm>
          <a:prstGeom prst="line">
            <a:avLst/>
          </a:prstGeom>
          <a:ln w="12700" cap="flat" cmpd="sng">
            <a:solidFill>
              <a:schemeClr val="tx1"/>
            </a:solidFill>
            <a:prstDash val="solid"/>
            <a:headEnd type="none" w="med" len="med"/>
            <a:tailEnd type="none" w="med" len="med"/>
          </a:ln>
        </p:spPr>
      </p:cxnSp>
      <p:cxnSp>
        <p:nvCxnSpPr>
          <p:cNvPr id="4" name="Straight Connector 71@|9FFC:0|FBC:0|LFC:9868950|LBC:16777215">
            <a:extLst>
              <a:ext uri="{FF2B5EF4-FFF2-40B4-BE49-F238E27FC236}">
                <a16:creationId xmlns:a16="http://schemas.microsoft.com/office/drawing/2014/main" id="{38155FEA-8888-454D-BEC6-C99D7A0585DB}"/>
              </a:ext>
            </a:extLst>
          </p:cNvPr>
          <p:cNvCxnSpPr/>
          <p:nvPr/>
        </p:nvCxnSpPr>
        <p:spPr>
          <a:xfrm flipV="1">
            <a:off x="7384265" y="3178942"/>
            <a:ext cx="0" cy="471487"/>
          </a:xfrm>
          <a:prstGeom prst="line">
            <a:avLst/>
          </a:prstGeom>
          <a:ln w="12700" cap="flat" cmpd="sng">
            <a:solidFill>
              <a:schemeClr val="tx1"/>
            </a:solidFill>
            <a:prstDash val="solid"/>
            <a:headEnd type="none" w="med" len="med"/>
            <a:tailEnd type="none" w="med" len="med"/>
          </a:ln>
        </p:spPr>
      </p:cxnSp>
      <p:cxnSp>
        <p:nvCxnSpPr>
          <p:cNvPr id="5" name="Straight Connector 72@|9FFC:0|FBC:0|LFC:9868950|LBC:16777215">
            <a:extLst>
              <a:ext uri="{FF2B5EF4-FFF2-40B4-BE49-F238E27FC236}">
                <a16:creationId xmlns:a16="http://schemas.microsoft.com/office/drawing/2014/main" id="{27E1440F-1AA6-4983-A3D1-380F5C711B45}"/>
              </a:ext>
            </a:extLst>
          </p:cNvPr>
          <p:cNvCxnSpPr/>
          <p:nvPr/>
        </p:nvCxnSpPr>
        <p:spPr>
          <a:xfrm flipV="1">
            <a:off x="9890928" y="3178942"/>
            <a:ext cx="0" cy="471487"/>
          </a:xfrm>
          <a:prstGeom prst="line">
            <a:avLst/>
          </a:prstGeom>
          <a:ln w="12700" cap="flat" cmpd="sng">
            <a:solidFill>
              <a:schemeClr val="tx1"/>
            </a:solidFill>
            <a:prstDash val="solid"/>
            <a:headEnd type="none" w="med" len="med"/>
            <a:tailEnd type="none" w="med" len="med"/>
          </a:ln>
        </p:spPr>
      </p:cxnSp>
      <p:cxnSp>
        <p:nvCxnSpPr>
          <p:cNvPr id="6" name="Straight Connector 73@|9FFC:0|FBC:0|LFC:9868950|LBC:16777215">
            <a:extLst>
              <a:ext uri="{FF2B5EF4-FFF2-40B4-BE49-F238E27FC236}">
                <a16:creationId xmlns:a16="http://schemas.microsoft.com/office/drawing/2014/main" id="{4196503D-7ECD-409C-9E57-A309B0E88BA8}"/>
              </a:ext>
            </a:extLst>
          </p:cNvPr>
          <p:cNvCxnSpPr/>
          <p:nvPr/>
        </p:nvCxnSpPr>
        <p:spPr>
          <a:xfrm>
            <a:off x="2340778" y="3178942"/>
            <a:ext cx="7550150" cy="0"/>
          </a:xfrm>
          <a:prstGeom prst="line">
            <a:avLst/>
          </a:prstGeom>
          <a:ln w="12700" cap="flat" cmpd="sng">
            <a:solidFill>
              <a:schemeClr val="tx1"/>
            </a:solidFill>
            <a:prstDash val="solid"/>
            <a:headEnd type="none" w="med" len="med"/>
            <a:tailEnd type="none" w="med" len="med"/>
          </a:ln>
        </p:spPr>
      </p:cxnSp>
      <p:sp>
        <p:nvSpPr>
          <p:cNvPr id="7" name="Freeform 367">
            <a:extLst>
              <a:ext uri="{FF2B5EF4-FFF2-40B4-BE49-F238E27FC236}">
                <a16:creationId xmlns:a16="http://schemas.microsoft.com/office/drawing/2014/main" id="{18E0F8FB-3454-4584-9E56-1F2029DD505F}"/>
              </a:ext>
            </a:extLst>
          </p:cNvPr>
          <p:cNvSpPr>
            <a:spLocks noEditPoints="1"/>
          </p:cNvSpPr>
          <p:nvPr/>
        </p:nvSpPr>
        <p:spPr>
          <a:xfrm>
            <a:off x="5934878" y="2032767"/>
            <a:ext cx="377825" cy="403225"/>
          </a:xfrm>
          <a:custGeom>
            <a:avLst/>
            <a:gdLst/>
            <a:ahLst/>
            <a:cxnLst>
              <a:cxn ang="0">
                <a:pos x="352543" y="268817"/>
              </a:cxn>
              <a:cxn ang="0">
                <a:pos x="328666" y="292618"/>
              </a:cxn>
              <a:cxn ang="0">
                <a:pos x="328666" y="295418"/>
              </a:cxn>
              <a:cxn ang="0">
                <a:pos x="282315" y="326220"/>
              </a:cxn>
              <a:cxn ang="0">
                <a:pos x="224729" y="336021"/>
              </a:cxn>
              <a:cxn ang="0">
                <a:pos x="207874" y="261816"/>
              </a:cxn>
              <a:cxn ang="0">
                <a:pos x="205065" y="169411"/>
              </a:cxn>
              <a:cxn ang="0">
                <a:pos x="271079" y="169411"/>
              </a:cxn>
              <a:cxn ang="0">
                <a:pos x="296361" y="163810"/>
              </a:cxn>
              <a:cxn ang="0">
                <a:pos x="311811" y="172211"/>
              </a:cxn>
              <a:cxn ang="0">
                <a:pos x="331475" y="152609"/>
              </a:cxn>
              <a:cxn ang="0">
                <a:pos x="311811" y="133008"/>
              </a:cxn>
              <a:cxn ang="0">
                <a:pos x="294956" y="141409"/>
              </a:cxn>
              <a:cxn ang="0">
                <a:pos x="203660" y="141409"/>
              </a:cxn>
              <a:cxn ang="0">
                <a:pos x="202256" y="95206"/>
              </a:cxn>
              <a:cxn ang="0">
                <a:pos x="237370" y="49003"/>
              </a:cxn>
              <a:cxn ang="0">
                <a:pos x="188210" y="0"/>
              </a:cxn>
              <a:cxn ang="0">
                <a:pos x="139051" y="49003"/>
              </a:cxn>
              <a:cxn ang="0">
                <a:pos x="174165" y="95206"/>
              </a:cxn>
              <a:cxn ang="0">
                <a:pos x="172760" y="141409"/>
              </a:cxn>
              <a:cxn ang="0">
                <a:pos x="81464" y="141409"/>
              </a:cxn>
              <a:cxn ang="0">
                <a:pos x="64609" y="133008"/>
              </a:cxn>
              <a:cxn ang="0">
                <a:pos x="44946" y="152609"/>
              </a:cxn>
              <a:cxn ang="0">
                <a:pos x="64609" y="172211"/>
              </a:cxn>
              <a:cxn ang="0">
                <a:pos x="80060" y="163810"/>
              </a:cxn>
              <a:cxn ang="0">
                <a:pos x="106746" y="169411"/>
              </a:cxn>
              <a:cxn ang="0">
                <a:pos x="171356" y="169411"/>
              </a:cxn>
              <a:cxn ang="0">
                <a:pos x="168546" y="261816"/>
              </a:cxn>
              <a:cxn ang="0">
                <a:pos x="153096" y="334621"/>
              </a:cxn>
              <a:cxn ang="0">
                <a:pos x="82869" y="317820"/>
              </a:cxn>
              <a:cxn ang="0">
                <a:pos x="47755" y="296818"/>
              </a:cxn>
              <a:cxn ang="0">
                <a:pos x="49159" y="292618"/>
              </a:cxn>
              <a:cxn ang="0">
                <a:pos x="23877" y="268817"/>
              </a:cxn>
              <a:cxn ang="0">
                <a:pos x="0" y="292618"/>
              </a:cxn>
              <a:cxn ang="0">
                <a:pos x="23877" y="317820"/>
              </a:cxn>
              <a:cxn ang="0">
                <a:pos x="29496" y="316420"/>
              </a:cxn>
              <a:cxn ang="0">
                <a:pos x="67419" y="345821"/>
              </a:cxn>
              <a:cxn ang="0">
                <a:pos x="143264" y="382224"/>
              </a:cxn>
              <a:cxn ang="0">
                <a:pos x="189615" y="403225"/>
              </a:cxn>
              <a:cxn ang="0">
                <a:pos x="233156" y="382224"/>
              </a:cxn>
              <a:cxn ang="0">
                <a:pos x="309002" y="345821"/>
              </a:cxn>
              <a:cxn ang="0">
                <a:pos x="346925" y="316420"/>
              </a:cxn>
              <a:cxn ang="0">
                <a:pos x="352543" y="317820"/>
              </a:cxn>
              <a:cxn ang="0">
                <a:pos x="377825" y="292618"/>
              </a:cxn>
              <a:cxn ang="0">
                <a:pos x="352543" y="268817"/>
              </a:cxn>
              <a:cxn ang="0">
                <a:pos x="161524" y="49003"/>
              </a:cxn>
              <a:cxn ang="0">
                <a:pos x="188210" y="22401"/>
              </a:cxn>
              <a:cxn ang="0">
                <a:pos x="213492" y="49003"/>
              </a:cxn>
              <a:cxn ang="0">
                <a:pos x="188210" y="74205"/>
              </a:cxn>
              <a:cxn ang="0">
                <a:pos x="161524" y="49003"/>
              </a:cxn>
            </a:cxnLst>
            <a:rect l="0" t="0" r="0" b="0"/>
            <a:pathLst>
              <a:path w="269" h="288">
                <a:moveTo>
                  <a:pt x="251" y="192"/>
                </a:moveTo>
                <a:cubicBezTo>
                  <a:pt x="241" y="192"/>
                  <a:pt x="234" y="200"/>
                  <a:pt x="234" y="209"/>
                </a:cubicBezTo>
                <a:cubicBezTo>
                  <a:pt x="234" y="210"/>
                  <a:pt x="234" y="211"/>
                  <a:pt x="234" y="211"/>
                </a:cubicBezTo>
                <a:cubicBezTo>
                  <a:pt x="226" y="217"/>
                  <a:pt x="215" y="224"/>
                  <a:pt x="201" y="233"/>
                </a:cubicBezTo>
                <a:cubicBezTo>
                  <a:pt x="189" y="240"/>
                  <a:pt x="174" y="241"/>
                  <a:pt x="160" y="240"/>
                </a:cubicBezTo>
                <a:cubicBezTo>
                  <a:pt x="148" y="187"/>
                  <a:pt x="148" y="187"/>
                  <a:pt x="148" y="187"/>
                </a:cubicBezTo>
                <a:cubicBezTo>
                  <a:pt x="148" y="187"/>
                  <a:pt x="147" y="153"/>
                  <a:pt x="146" y="121"/>
                </a:cubicBezTo>
                <a:cubicBezTo>
                  <a:pt x="193" y="121"/>
                  <a:pt x="193" y="121"/>
                  <a:pt x="193" y="121"/>
                </a:cubicBezTo>
                <a:cubicBezTo>
                  <a:pt x="211" y="117"/>
                  <a:pt x="211" y="117"/>
                  <a:pt x="211" y="117"/>
                </a:cubicBezTo>
                <a:cubicBezTo>
                  <a:pt x="213" y="120"/>
                  <a:pt x="217" y="123"/>
                  <a:pt x="222" y="123"/>
                </a:cubicBezTo>
                <a:cubicBezTo>
                  <a:pt x="230" y="123"/>
                  <a:pt x="236" y="116"/>
                  <a:pt x="236" y="109"/>
                </a:cubicBezTo>
                <a:cubicBezTo>
                  <a:pt x="236" y="101"/>
                  <a:pt x="230" y="95"/>
                  <a:pt x="222" y="95"/>
                </a:cubicBezTo>
                <a:cubicBezTo>
                  <a:pt x="217" y="95"/>
                  <a:pt x="213" y="97"/>
                  <a:pt x="210" y="101"/>
                </a:cubicBezTo>
                <a:cubicBezTo>
                  <a:pt x="145" y="101"/>
                  <a:pt x="145" y="101"/>
                  <a:pt x="145" y="101"/>
                </a:cubicBezTo>
                <a:cubicBezTo>
                  <a:pt x="145" y="87"/>
                  <a:pt x="144" y="75"/>
                  <a:pt x="144" y="68"/>
                </a:cubicBezTo>
                <a:cubicBezTo>
                  <a:pt x="158" y="63"/>
                  <a:pt x="169" y="50"/>
                  <a:pt x="169" y="35"/>
                </a:cubicBezTo>
                <a:cubicBezTo>
                  <a:pt x="169" y="16"/>
                  <a:pt x="153" y="0"/>
                  <a:pt x="134" y="0"/>
                </a:cubicBezTo>
                <a:cubicBezTo>
                  <a:pt x="115" y="0"/>
                  <a:pt x="99" y="16"/>
                  <a:pt x="99" y="35"/>
                </a:cubicBezTo>
                <a:cubicBezTo>
                  <a:pt x="99" y="50"/>
                  <a:pt x="110" y="64"/>
                  <a:pt x="124" y="68"/>
                </a:cubicBezTo>
                <a:cubicBezTo>
                  <a:pt x="124" y="75"/>
                  <a:pt x="124" y="87"/>
                  <a:pt x="123" y="101"/>
                </a:cubicBezTo>
                <a:cubicBezTo>
                  <a:pt x="58" y="101"/>
                  <a:pt x="58" y="101"/>
                  <a:pt x="58" y="101"/>
                </a:cubicBezTo>
                <a:cubicBezTo>
                  <a:pt x="55" y="97"/>
                  <a:pt x="51" y="95"/>
                  <a:pt x="46" y="95"/>
                </a:cubicBezTo>
                <a:cubicBezTo>
                  <a:pt x="38" y="95"/>
                  <a:pt x="32" y="101"/>
                  <a:pt x="32" y="109"/>
                </a:cubicBezTo>
                <a:cubicBezTo>
                  <a:pt x="32" y="116"/>
                  <a:pt x="38" y="123"/>
                  <a:pt x="46" y="123"/>
                </a:cubicBezTo>
                <a:cubicBezTo>
                  <a:pt x="51" y="123"/>
                  <a:pt x="55" y="120"/>
                  <a:pt x="57" y="117"/>
                </a:cubicBezTo>
                <a:cubicBezTo>
                  <a:pt x="76" y="121"/>
                  <a:pt x="76" y="121"/>
                  <a:pt x="76" y="121"/>
                </a:cubicBezTo>
                <a:cubicBezTo>
                  <a:pt x="122" y="121"/>
                  <a:pt x="122" y="121"/>
                  <a:pt x="122" y="121"/>
                </a:cubicBezTo>
                <a:cubicBezTo>
                  <a:pt x="121" y="153"/>
                  <a:pt x="120" y="187"/>
                  <a:pt x="120" y="187"/>
                </a:cubicBezTo>
                <a:cubicBezTo>
                  <a:pt x="109" y="239"/>
                  <a:pt x="109" y="239"/>
                  <a:pt x="109" y="239"/>
                </a:cubicBezTo>
                <a:cubicBezTo>
                  <a:pt x="91" y="239"/>
                  <a:pt x="73" y="237"/>
                  <a:pt x="59" y="227"/>
                </a:cubicBezTo>
                <a:cubicBezTo>
                  <a:pt x="49" y="221"/>
                  <a:pt x="41" y="217"/>
                  <a:pt x="34" y="212"/>
                </a:cubicBezTo>
                <a:cubicBezTo>
                  <a:pt x="35" y="211"/>
                  <a:pt x="35" y="210"/>
                  <a:pt x="35" y="209"/>
                </a:cubicBezTo>
                <a:cubicBezTo>
                  <a:pt x="35" y="200"/>
                  <a:pt x="27" y="192"/>
                  <a:pt x="17" y="192"/>
                </a:cubicBezTo>
                <a:cubicBezTo>
                  <a:pt x="8" y="192"/>
                  <a:pt x="0" y="200"/>
                  <a:pt x="0" y="209"/>
                </a:cubicBezTo>
                <a:cubicBezTo>
                  <a:pt x="0" y="219"/>
                  <a:pt x="8" y="227"/>
                  <a:pt x="17" y="227"/>
                </a:cubicBezTo>
                <a:cubicBezTo>
                  <a:pt x="19" y="227"/>
                  <a:pt x="20" y="227"/>
                  <a:pt x="21" y="226"/>
                </a:cubicBezTo>
                <a:cubicBezTo>
                  <a:pt x="28" y="232"/>
                  <a:pt x="37" y="239"/>
                  <a:pt x="48" y="247"/>
                </a:cubicBezTo>
                <a:cubicBezTo>
                  <a:pt x="64" y="257"/>
                  <a:pt x="82" y="267"/>
                  <a:pt x="102" y="273"/>
                </a:cubicBezTo>
                <a:cubicBezTo>
                  <a:pt x="105" y="274"/>
                  <a:pt x="128" y="288"/>
                  <a:pt x="135" y="288"/>
                </a:cubicBezTo>
                <a:cubicBezTo>
                  <a:pt x="141" y="288"/>
                  <a:pt x="161" y="276"/>
                  <a:pt x="166" y="273"/>
                </a:cubicBezTo>
                <a:cubicBezTo>
                  <a:pt x="186" y="267"/>
                  <a:pt x="205" y="257"/>
                  <a:pt x="220" y="247"/>
                </a:cubicBezTo>
                <a:cubicBezTo>
                  <a:pt x="231" y="239"/>
                  <a:pt x="241" y="232"/>
                  <a:pt x="247" y="226"/>
                </a:cubicBezTo>
                <a:cubicBezTo>
                  <a:pt x="248" y="227"/>
                  <a:pt x="250" y="227"/>
                  <a:pt x="251" y="227"/>
                </a:cubicBezTo>
                <a:cubicBezTo>
                  <a:pt x="261" y="227"/>
                  <a:pt x="269" y="219"/>
                  <a:pt x="269" y="209"/>
                </a:cubicBezTo>
                <a:cubicBezTo>
                  <a:pt x="269" y="200"/>
                  <a:pt x="261" y="192"/>
                  <a:pt x="251" y="192"/>
                </a:cubicBezTo>
                <a:close/>
                <a:moveTo>
                  <a:pt x="115" y="35"/>
                </a:moveTo>
                <a:cubicBezTo>
                  <a:pt x="115" y="25"/>
                  <a:pt x="124" y="16"/>
                  <a:pt x="134" y="16"/>
                </a:cubicBezTo>
                <a:cubicBezTo>
                  <a:pt x="144" y="16"/>
                  <a:pt x="152" y="25"/>
                  <a:pt x="152" y="35"/>
                </a:cubicBezTo>
                <a:cubicBezTo>
                  <a:pt x="152" y="45"/>
                  <a:pt x="144" y="53"/>
                  <a:pt x="134" y="53"/>
                </a:cubicBezTo>
                <a:cubicBezTo>
                  <a:pt x="124" y="53"/>
                  <a:pt x="115" y="45"/>
                  <a:pt x="115" y="35"/>
                </a:cubicBezTo>
                <a:close/>
              </a:path>
            </a:pathLst>
          </a:custGeom>
          <a:solidFill>
            <a:schemeClr val="bg1">
              <a:alpha val="100000"/>
            </a:schemeClr>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汉仪PP体简" panose="00020600040101010101" pitchFamily="18" charset="-122"/>
              <a:ea typeface="汉仪PP体简" panose="00020600040101010101" pitchFamily="18" charset="-122"/>
            </a:endParaRPr>
          </a:p>
        </p:txBody>
      </p:sp>
      <p:sp>
        <p:nvSpPr>
          <p:cNvPr id="8" name="文本框 7">
            <a:extLst>
              <a:ext uri="{FF2B5EF4-FFF2-40B4-BE49-F238E27FC236}">
                <a16:creationId xmlns:a16="http://schemas.microsoft.com/office/drawing/2014/main" id="{F34B44C6-402B-4939-A59C-FEC6B9824427}"/>
              </a:ext>
            </a:extLst>
          </p:cNvPr>
          <p:cNvSpPr txBox="1">
            <a:spLocks noChangeArrowheads="1"/>
          </p:cNvSpPr>
          <p:nvPr/>
        </p:nvSpPr>
        <p:spPr bwMode="auto">
          <a:xfrm>
            <a:off x="1201840" y="3780601"/>
            <a:ext cx="2077846" cy="400110"/>
          </a:xfrm>
          <a:prstGeom prst="rect">
            <a:avLst/>
          </a:prstGeom>
          <a:noFill/>
          <a:ln>
            <a:noFill/>
          </a:ln>
          <a:extLst/>
        </p:spPr>
        <p:txBody>
          <a:bodyPr wrap="square">
            <a:spAutoFit/>
          </a:bodyPr>
          <a:lstStyle>
            <a:lvl1pPr/>
            <a:lvl2pPr marL="742950" indent="-285750"/>
            <a:lvl3pPr/>
            <a:lvl4pPr/>
            <a:lvl5pPr/>
            <a:lvl6pPr/>
            <a:lvl7pPr/>
            <a:lvl8pPr/>
            <a:lvl9pPr/>
          </a:lstStyle>
          <a:p>
            <a:pPr algn="ctr"/>
            <a:r>
              <a:rPr lang="en-US" altLang="zh-CN" sz="2000" b="1" dirty="0">
                <a:solidFill>
                  <a:srgbClr val="8AC4D8"/>
                </a:solidFill>
                <a:latin typeface="汉仪PP体简" panose="00020600040101010101" pitchFamily="18" charset="-122"/>
                <a:ea typeface="汉仪PP体简" panose="00020600040101010101" pitchFamily="18" charset="-122"/>
                <a:cs typeface="Open Sans" panose="020B0606030504020204" pitchFamily="34" charset="0"/>
              </a:rPr>
              <a:t>STEP 01</a:t>
            </a:r>
            <a:endParaRPr lang="zh-CN" altLang="en-US" sz="2000" b="1" dirty="0">
              <a:solidFill>
                <a:srgbClr val="8AC4D8"/>
              </a:solidFill>
              <a:latin typeface="汉仪PP体简" panose="00020600040101010101" pitchFamily="18" charset="-122"/>
              <a:ea typeface="汉仪PP体简" panose="00020600040101010101" pitchFamily="18" charset="-122"/>
              <a:cs typeface="Open Sans" panose="020B0606030504020204" pitchFamily="34" charset="0"/>
            </a:endParaRPr>
          </a:p>
        </p:txBody>
      </p:sp>
      <p:sp>
        <p:nvSpPr>
          <p:cNvPr id="9" name="TextBox 13">
            <a:extLst>
              <a:ext uri="{FF2B5EF4-FFF2-40B4-BE49-F238E27FC236}">
                <a16:creationId xmlns:a16="http://schemas.microsoft.com/office/drawing/2014/main" id="{67E38A62-759E-4C17-A329-308F590903A2}"/>
              </a:ext>
            </a:extLst>
          </p:cNvPr>
          <p:cNvSpPr txBox="1"/>
          <p:nvPr/>
        </p:nvSpPr>
        <p:spPr>
          <a:xfrm>
            <a:off x="1105598" y="4191672"/>
            <a:ext cx="2270329" cy="1200329"/>
          </a:xfrm>
          <a:prstGeom prst="rect">
            <a:avLst/>
          </a:prstGeom>
          <a:noFill/>
        </p:spPr>
        <p:txBody>
          <a:bodyPr wrap="square" rtlCol="0">
            <a:spAutoFit/>
          </a:bodyPr>
          <a:lstStyle/>
          <a:p>
            <a:pPr algn="ctr">
              <a:lnSpc>
                <a:spcPct val="150000"/>
              </a:lnSpc>
              <a:buClr>
                <a:srgbClr val="CC0099"/>
              </a:buClr>
            </a:pPr>
            <a:r>
              <a:rPr lang="en-US" altLang="zh-CN" sz="1200" dirty="0">
                <a:latin typeface="汉仪PP体简" panose="00020600040101010101" pitchFamily="18" charset="-122"/>
                <a:ea typeface="汉仪PP体简" panose="00020600040101010101" pitchFamily="18" charset="-122"/>
              </a:rPr>
              <a:t>Just for today I will try to live through this day only and not tackle my whole life problem at once</a:t>
            </a:r>
          </a:p>
        </p:txBody>
      </p:sp>
      <p:sp>
        <p:nvSpPr>
          <p:cNvPr id="10" name="文本框 9">
            <a:extLst>
              <a:ext uri="{FF2B5EF4-FFF2-40B4-BE49-F238E27FC236}">
                <a16:creationId xmlns:a16="http://schemas.microsoft.com/office/drawing/2014/main" id="{0A667CB4-49FC-4371-ACDF-B68E5CD37211}"/>
              </a:ext>
            </a:extLst>
          </p:cNvPr>
          <p:cNvSpPr txBox="1">
            <a:spLocks noChangeArrowheads="1"/>
          </p:cNvSpPr>
          <p:nvPr/>
        </p:nvSpPr>
        <p:spPr bwMode="auto">
          <a:xfrm>
            <a:off x="3760791" y="3780601"/>
            <a:ext cx="2077846" cy="400110"/>
          </a:xfrm>
          <a:prstGeom prst="rect">
            <a:avLst/>
          </a:prstGeom>
          <a:noFill/>
          <a:ln>
            <a:noFill/>
          </a:ln>
          <a:extLst/>
        </p:spPr>
        <p:txBody>
          <a:bodyPr wrap="square">
            <a:spAutoFit/>
          </a:bodyPr>
          <a:lstStyle>
            <a:lvl1pPr/>
            <a:lvl2pPr marL="742950" indent="-285750"/>
            <a:lvl3pPr/>
            <a:lvl4pPr/>
            <a:lvl5pPr/>
            <a:lvl6pPr/>
            <a:lvl7pPr/>
            <a:lvl8pPr/>
            <a:lvl9pPr/>
          </a:lstStyle>
          <a:p>
            <a:pPr algn="ctr"/>
            <a:r>
              <a:rPr lang="en-US" altLang="zh-CN" sz="2000" b="1" dirty="0">
                <a:solidFill>
                  <a:srgbClr val="8AC4D8"/>
                </a:solidFill>
                <a:latin typeface="汉仪PP体简" panose="00020600040101010101" pitchFamily="18" charset="-122"/>
                <a:ea typeface="汉仪PP体简" panose="00020600040101010101" pitchFamily="18" charset="-122"/>
                <a:cs typeface="Open Sans" panose="020B0606030504020204" pitchFamily="34" charset="0"/>
              </a:rPr>
              <a:t>STEP 02</a:t>
            </a:r>
            <a:endParaRPr lang="zh-CN" altLang="en-US" sz="2000" b="1" dirty="0">
              <a:solidFill>
                <a:srgbClr val="8AC4D8"/>
              </a:solidFill>
              <a:latin typeface="汉仪PP体简" panose="00020600040101010101" pitchFamily="18" charset="-122"/>
              <a:ea typeface="汉仪PP体简" panose="00020600040101010101" pitchFamily="18" charset="-122"/>
              <a:cs typeface="Open Sans" panose="020B0606030504020204" pitchFamily="34" charset="0"/>
            </a:endParaRPr>
          </a:p>
        </p:txBody>
      </p:sp>
      <p:sp>
        <p:nvSpPr>
          <p:cNvPr id="11" name="TextBox 13">
            <a:extLst>
              <a:ext uri="{FF2B5EF4-FFF2-40B4-BE49-F238E27FC236}">
                <a16:creationId xmlns:a16="http://schemas.microsoft.com/office/drawing/2014/main" id="{422FB6A0-EBBE-4F2B-949A-AD0790CB884A}"/>
              </a:ext>
            </a:extLst>
          </p:cNvPr>
          <p:cNvSpPr txBox="1"/>
          <p:nvPr/>
        </p:nvSpPr>
        <p:spPr>
          <a:xfrm>
            <a:off x="3664549" y="4191672"/>
            <a:ext cx="2270329" cy="1200329"/>
          </a:xfrm>
          <a:prstGeom prst="rect">
            <a:avLst/>
          </a:prstGeom>
          <a:noFill/>
        </p:spPr>
        <p:txBody>
          <a:bodyPr wrap="square" rtlCol="0">
            <a:spAutoFit/>
          </a:bodyPr>
          <a:lstStyle/>
          <a:p>
            <a:pPr algn="ctr">
              <a:lnSpc>
                <a:spcPct val="150000"/>
              </a:lnSpc>
              <a:buClr>
                <a:srgbClr val="CC0099"/>
              </a:buClr>
            </a:pPr>
            <a:r>
              <a:rPr lang="en-US" altLang="zh-CN" sz="1200" dirty="0">
                <a:latin typeface="汉仪PP体简" panose="00020600040101010101" pitchFamily="18" charset="-122"/>
                <a:ea typeface="汉仪PP体简" panose="00020600040101010101" pitchFamily="18" charset="-122"/>
              </a:rPr>
              <a:t>Just for today I will try to live through this day only and not tackle my whole life problem at once</a:t>
            </a:r>
          </a:p>
        </p:txBody>
      </p:sp>
      <p:sp>
        <p:nvSpPr>
          <p:cNvPr id="12" name="文本框 11">
            <a:extLst>
              <a:ext uri="{FF2B5EF4-FFF2-40B4-BE49-F238E27FC236}">
                <a16:creationId xmlns:a16="http://schemas.microsoft.com/office/drawing/2014/main" id="{7BD2F774-C9D3-43E7-B8E4-D5C89BA0A1B8}"/>
              </a:ext>
            </a:extLst>
          </p:cNvPr>
          <p:cNvSpPr txBox="1">
            <a:spLocks noChangeArrowheads="1"/>
          </p:cNvSpPr>
          <p:nvPr/>
        </p:nvSpPr>
        <p:spPr bwMode="auto">
          <a:xfrm>
            <a:off x="6223500" y="3791562"/>
            <a:ext cx="2077846" cy="400110"/>
          </a:xfrm>
          <a:prstGeom prst="rect">
            <a:avLst/>
          </a:prstGeom>
          <a:noFill/>
          <a:ln>
            <a:noFill/>
          </a:ln>
          <a:extLst/>
        </p:spPr>
        <p:txBody>
          <a:bodyPr wrap="square">
            <a:spAutoFit/>
          </a:bodyPr>
          <a:lstStyle>
            <a:lvl1pPr/>
            <a:lvl2pPr marL="742950" indent="-285750"/>
            <a:lvl3pPr/>
            <a:lvl4pPr/>
            <a:lvl5pPr/>
            <a:lvl6pPr/>
            <a:lvl7pPr/>
            <a:lvl8pPr/>
            <a:lvl9pPr/>
          </a:lstStyle>
          <a:p>
            <a:pPr algn="ctr"/>
            <a:r>
              <a:rPr lang="en-US" altLang="zh-CN" sz="2000" b="1" dirty="0">
                <a:solidFill>
                  <a:srgbClr val="8AC4D8"/>
                </a:solidFill>
                <a:latin typeface="汉仪PP体简" panose="00020600040101010101" pitchFamily="18" charset="-122"/>
                <a:ea typeface="汉仪PP体简" panose="00020600040101010101" pitchFamily="18" charset="-122"/>
                <a:cs typeface="Open Sans" panose="020B0606030504020204" pitchFamily="34" charset="0"/>
              </a:rPr>
              <a:t>STEP 03</a:t>
            </a:r>
            <a:endParaRPr lang="zh-CN" altLang="en-US" sz="2000" b="1" dirty="0">
              <a:solidFill>
                <a:srgbClr val="8AC4D8"/>
              </a:solidFill>
              <a:latin typeface="汉仪PP体简" panose="00020600040101010101" pitchFamily="18" charset="-122"/>
              <a:ea typeface="汉仪PP体简" panose="00020600040101010101" pitchFamily="18" charset="-122"/>
              <a:cs typeface="Open Sans" panose="020B0606030504020204" pitchFamily="34" charset="0"/>
            </a:endParaRPr>
          </a:p>
        </p:txBody>
      </p:sp>
      <p:sp>
        <p:nvSpPr>
          <p:cNvPr id="13" name="TextBox 13">
            <a:extLst>
              <a:ext uri="{FF2B5EF4-FFF2-40B4-BE49-F238E27FC236}">
                <a16:creationId xmlns:a16="http://schemas.microsoft.com/office/drawing/2014/main" id="{4DAED991-7CA6-43A3-88E3-93B7ED2E8AD3}"/>
              </a:ext>
            </a:extLst>
          </p:cNvPr>
          <p:cNvSpPr txBox="1"/>
          <p:nvPr/>
        </p:nvSpPr>
        <p:spPr>
          <a:xfrm>
            <a:off x="6127258" y="4202633"/>
            <a:ext cx="2270329" cy="1200329"/>
          </a:xfrm>
          <a:prstGeom prst="rect">
            <a:avLst/>
          </a:prstGeom>
          <a:noFill/>
        </p:spPr>
        <p:txBody>
          <a:bodyPr wrap="square" rtlCol="0">
            <a:spAutoFit/>
          </a:bodyPr>
          <a:lstStyle/>
          <a:p>
            <a:pPr algn="ctr">
              <a:lnSpc>
                <a:spcPct val="150000"/>
              </a:lnSpc>
              <a:buClr>
                <a:srgbClr val="CC0099"/>
              </a:buClr>
            </a:pPr>
            <a:r>
              <a:rPr lang="en-US" altLang="zh-CN" sz="1200" dirty="0">
                <a:latin typeface="汉仪PP体简" panose="00020600040101010101" pitchFamily="18" charset="-122"/>
                <a:ea typeface="汉仪PP体简" panose="00020600040101010101" pitchFamily="18" charset="-122"/>
              </a:rPr>
              <a:t>Just for today I will try to live through this day only and not tackle my whole life problem at once</a:t>
            </a:r>
          </a:p>
        </p:txBody>
      </p:sp>
      <p:sp>
        <p:nvSpPr>
          <p:cNvPr id="14" name="文本框 13">
            <a:extLst>
              <a:ext uri="{FF2B5EF4-FFF2-40B4-BE49-F238E27FC236}">
                <a16:creationId xmlns:a16="http://schemas.microsoft.com/office/drawing/2014/main" id="{3FA313E1-94C3-47DA-A280-ACF79E34C7FB}"/>
              </a:ext>
            </a:extLst>
          </p:cNvPr>
          <p:cNvSpPr txBox="1">
            <a:spLocks noChangeArrowheads="1"/>
          </p:cNvSpPr>
          <p:nvPr/>
        </p:nvSpPr>
        <p:spPr bwMode="auto">
          <a:xfrm>
            <a:off x="8852005" y="3780601"/>
            <a:ext cx="2077846" cy="400110"/>
          </a:xfrm>
          <a:prstGeom prst="rect">
            <a:avLst/>
          </a:prstGeom>
          <a:noFill/>
          <a:ln>
            <a:noFill/>
          </a:ln>
          <a:extLst/>
        </p:spPr>
        <p:txBody>
          <a:bodyPr wrap="square">
            <a:spAutoFit/>
          </a:bodyPr>
          <a:lstStyle>
            <a:lvl1pPr/>
            <a:lvl2pPr marL="742950" indent="-285750"/>
            <a:lvl3pPr/>
            <a:lvl4pPr/>
            <a:lvl5pPr/>
            <a:lvl6pPr/>
            <a:lvl7pPr/>
            <a:lvl8pPr/>
            <a:lvl9pPr/>
          </a:lstStyle>
          <a:p>
            <a:pPr algn="ctr"/>
            <a:r>
              <a:rPr lang="en-US" altLang="zh-CN" sz="2000" b="1" dirty="0">
                <a:solidFill>
                  <a:srgbClr val="8AC4D8"/>
                </a:solidFill>
                <a:latin typeface="汉仪PP体简" panose="00020600040101010101" pitchFamily="18" charset="-122"/>
                <a:ea typeface="汉仪PP体简" panose="00020600040101010101" pitchFamily="18" charset="-122"/>
                <a:cs typeface="Open Sans" panose="020B0606030504020204" pitchFamily="34" charset="0"/>
              </a:rPr>
              <a:t>STEP 04</a:t>
            </a:r>
            <a:endParaRPr lang="zh-CN" altLang="en-US" sz="2000" b="1" dirty="0">
              <a:solidFill>
                <a:srgbClr val="8AC4D8"/>
              </a:solidFill>
              <a:latin typeface="汉仪PP体简" panose="00020600040101010101" pitchFamily="18" charset="-122"/>
              <a:ea typeface="汉仪PP体简" panose="00020600040101010101" pitchFamily="18" charset="-122"/>
              <a:cs typeface="Open Sans" panose="020B0606030504020204" pitchFamily="34" charset="0"/>
            </a:endParaRPr>
          </a:p>
        </p:txBody>
      </p:sp>
      <p:sp>
        <p:nvSpPr>
          <p:cNvPr id="15" name="TextBox 13">
            <a:extLst>
              <a:ext uri="{FF2B5EF4-FFF2-40B4-BE49-F238E27FC236}">
                <a16:creationId xmlns:a16="http://schemas.microsoft.com/office/drawing/2014/main" id="{96980DCE-52A1-4287-B9B3-CECAA38E2238}"/>
              </a:ext>
            </a:extLst>
          </p:cNvPr>
          <p:cNvSpPr txBox="1"/>
          <p:nvPr/>
        </p:nvSpPr>
        <p:spPr>
          <a:xfrm>
            <a:off x="8755763" y="4191672"/>
            <a:ext cx="2270329" cy="1200329"/>
          </a:xfrm>
          <a:prstGeom prst="rect">
            <a:avLst/>
          </a:prstGeom>
          <a:noFill/>
        </p:spPr>
        <p:txBody>
          <a:bodyPr wrap="square" rtlCol="0">
            <a:spAutoFit/>
          </a:bodyPr>
          <a:lstStyle/>
          <a:p>
            <a:pPr algn="ctr">
              <a:lnSpc>
                <a:spcPct val="150000"/>
              </a:lnSpc>
              <a:buClr>
                <a:srgbClr val="CC0099"/>
              </a:buClr>
            </a:pPr>
            <a:r>
              <a:rPr lang="en-US" altLang="zh-CN" sz="1200" dirty="0">
                <a:latin typeface="汉仪PP体简" panose="00020600040101010101" pitchFamily="18" charset="-122"/>
                <a:ea typeface="汉仪PP体简" panose="00020600040101010101" pitchFamily="18" charset="-122"/>
              </a:rPr>
              <a:t>Just for today I will try to live through this day only and not tackle my whole life problem at once</a:t>
            </a:r>
          </a:p>
        </p:txBody>
      </p:sp>
      <p:sp>
        <p:nvSpPr>
          <p:cNvPr id="16" name="文本框 22">
            <a:extLst>
              <a:ext uri="{FF2B5EF4-FFF2-40B4-BE49-F238E27FC236}">
                <a16:creationId xmlns:a16="http://schemas.microsoft.com/office/drawing/2014/main" id="{2722BE33-EC64-472D-8E85-098690A8927B}"/>
              </a:ext>
            </a:extLst>
          </p:cNvPr>
          <p:cNvSpPr txBox="1">
            <a:spLocks noChangeArrowheads="1"/>
          </p:cNvSpPr>
          <p:nvPr/>
        </p:nvSpPr>
        <p:spPr bwMode="auto">
          <a:xfrm>
            <a:off x="4405148" y="1357126"/>
            <a:ext cx="3483596" cy="369332"/>
          </a:xfrm>
          <a:prstGeom prst="rect">
            <a:avLst/>
          </a:prstGeom>
          <a:noFill/>
          <a:ln>
            <a:noFill/>
          </a:ln>
          <a:extLst/>
        </p:spPr>
        <p:txBody>
          <a:bodyPr wrap="square">
            <a:spAutoFit/>
          </a:bodyPr>
          <a:lstStyle>
            <a:lvl1pPr/>
            <a:lvl2pPr marL="742950" indent="-285750"/>
            <a:lvl3pPr/>
            <a:lvl4pPr/>
            <a:lvl5pPr/>
            <a:lvl6pPr/>
            <a:lvl7pPr/>
            <a:lvl8pPr/>
            <a:lvl9pPr/>
          </a:lstStyle>
          <a:p>
            <a:pPr algn="ctr"/>
            <a:r>
              <a:rPr lang="en-US" altLang="zh-CN" b="1" dirty="0">
                <a:latin typeface="汉仪PP体简" panose="00020600040101010101" pitchFamily="18" charset="-122"/>
                <a:ea typeface="汉仪PP体简" panose="00020600040101010101" pitchFamily="18" charset="-122"/>
              </a:rPr>
              <a:t>ADD YOUR TITTLE HERE</a:t>
            </a:r>
            <a:endParaRPr lang="zh-CN" altLang="en-US" dirty="0">
              <a:latin typeface="汉仪PP体简" panose="00020600040101010101" pitchFamily="18" charset="-122"/>
              <a:ea typeface="汉仪PP体简" panose="00020600040101010101" pitchFamily="18" charset="-122"/>
            </a:endParaRPr>
          </a:p>
        </p:txBody>
      </p:sp>
      <p:sp>
        <p:nvSpPr>
          <p:cNvPr id="17" name="矩形 23">
            <a:extLst>
              <a:ext uri="{FF2B5EF4-FFF2-40B4-BE49-F238E27FC236}">
                <a16:creationId xmlns:a16="http://schemas.microsoft.com/office/drawing/2014/main" id="{2B307D49-285B-4292-B07C-1D28DF8CCDF1}"/>
              </a:ext>
            </a:extLst>
          </p:cNvPr>
          <p:cNvSpPr>
            <a:spLocks noChangeArrowheads="1"/>
          </p:cNvSpPr>
          <p:nvPr/>
        </p:nvSpPr>
        <p:spPr bwMode="auto">
          <a:xfrm>
            <a:off x="3673190" y="1737493"/>
            <a:ext cx="4901199" cy="369332"/>
          </a:xfrm>
          <a:prstGeom prst="rect">
            <a:avLst/>
          </a:prstGeom>
          <a:noFill/>
          <a:ln>
            <a:noFill/>
          </a:ln>
        </p:spPr>
        <p:txBody>
          <a:bodyPr wrap="square">
            <a:spAutoFit/>
          </a:bodyPr>
          <a:lstStyle/>
          <a:p>
            <a:pPr algn="ctr">
              <a:lnSpc>
                <a:spcPct val="150000"/>
              </a:lnSpc>
            </a:pPr>
            <a:r>
              <a:rPr lang="en-US" altLang="zh-CN" sz="1200" dirty="0">
                <a:latin typeface="汉仪PP体简" panose="00020600040101010101" pitchFamily="18" charset="-122"/>
                <a:ea typeface="汉仪PP体简" panose="00020600040101010101" pitchFamily="18" charset="-122"/>
              </a:rPr>
              <a:t>THIS IS A ART TEMPLATE , THANK YOU WATCHING THIS ONE.</a:t>
            </a:r>
          </a:p>
        </p:txBody>
      </p:sp>
    </p:spTree>
    <p:extLst>
      <p:ext uri="{BB962C8B-B14F-4D97-AF65-F5344CB8AC3E}">
        <p14:creationId xmlns:p14="http://schemas.microsoft.com/office/powerpoint/2010/main" val="886621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直角三角形 33">
            <a:extLst>
              <a:ext uri="{FF2B5EF4-FFF2-40B4-BE49-F238E27FC236}">
                <a16:creationId xmlns:a16="http://schemas.microsoft.com/office/drawing/2014/main" id="{1806D45B-CD13-42E4-9E61-0B4299A4A3BB}"/>
              </a:ext>
            </a:extLst>
          </p:cNvPr>
          <p:cNvSpPr/>
          <p:nvPr/>
        </p:nvSpPr>
        <p:spPr>
          <a:xfrm>
            <a:off x="0" y="4304777"/>
            <a:ext cx="6205297" cy="2565698"/>
          </a:xfrm>
          <a:prstGeom prst="rtTriangl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2" name="组合 1">
            <a:extLst>
              <a:ext uri="{FF2B5EF4-FFF2-40B4-BE49-F238E27FC236}">
                <a16:creationId xmlns:a16="http://schemas.microsoft.com/office/drawing/2014/main" id="{C6A41B71-C86E-4EFE-AFE8-5681F1BC5578}"/>
              </a:ext>
            </a:extLst>
          </p:cNvPr>
          <p:cNvGrpSpPr/>
          <p:nvPr/>
        </p:nvGrpSpPr>
        <p:grpSpPr>
          <a:xfrm>
            <a:off x="6244267" y="1524314"/>
            <a:ext cx="4874304" cy="1630776"/>
            <a:chOff x="6124998" y="1547746"/>
            <a:chExt cx="4874304" cy="1630776"/>
          </a:xfrm>
        </p:grpSpPr>
        <p:grpSp>
          <p:nvGrpSpPr>
            <p:cNvPr id="3" name="组合 2">
              <a:extLst>
                <a:ext uri="{FF2B5EF4-FFF2-40B4-BE49-F238E27FC236}">
                  <a16:creationId xmlns:a16="http://schemas.microsoft.com/office/drawing/2014/main" id="{5F62DBD1-E432-4448-91B2-DAEC3156B753}"/>
                </a:ext>
              </a:extLst>
            </p:cNvPr>
            <p:cNvGrpSpPr/>
            <p:nvPr/>
          </p:nvGrpSpPr>
          <p:grpSpPr>
            <a:xfrm>
              <a:off x="6124998" y="1547746"/>
              <a:ext cx="1630776" cy="1630776"/>
              <a:chOff x="5169194" y="1865140"/>
              <a:chExt cx="1422928" cy="1422928"/>
            </a:xfrm>
          </p:grpSpPr>
          <p:sp>
            <p:nvSpPr>
              <p:cNvPr id="8" name="同心圆 114">
                <a:extLst>
                  <a:ext uri="{FF2B5EF4-FFF2-40B4-BE49-F238E27FC236}">
                    <a16:creationId xmlns:a16="http://schemas.microsoft.com/office/drawing/2014/main" id="{1BC6608B-53A7-4D3C-AE36-CAE6EC46D305}"/>
                  </a:ext>
                </a:extLst>
              </p:cNvPr>
              <p:cNvSpPr/>
              <p:nvPr/>
            </p:nvSpPr>
            <p:spPr>
              <a:xfrm>
                <a:off x="5169194" y="1865140"/>
                <a:ext cx="1422928" cy="1422928"/>
              </a:xfrm>
              <a:prstGeom prst="donut">
                <a:avLst>
                  <a:gd name="adj" fmla="val 21282"/>
                </a:avLst>
              </a:prstGeom>
              <a:gradFill>
                <a:gsLst>
                  <a:gs pos="0">
                    <a:schemeClr val="bg1"/>
                  </a:gs>
                  <a:gs pos="35000">
                    <a:schemeClr val="bg1">
                      <a:lumMod val="95000"/>
                    </a:schemeClr>
                  </a:gs>
                  <a:gs pos="100000">
                    <a:schemeClr val="bg1">
                      <a:lumMod val="85000"/>
                    </a:schemeClr>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汉仪PP体简" panose="00020600040101010101" pitchFamily="18" charset="-122"/>
                  <a:ea typeface="汉仪PP体简" panose="00020600040101010101" pitchFamily="18" charset="-122"/>
                </a:endParaRPr>
              </a:p>
            </p:txBody>
          </p:sp>
          <p:sp>
            <p:nvSpPr>
              <p:cNvPr id="9" name="空心弧 8">
                <a:extLst>
                  <a:ext uri="{FF2B5EF4-FFF2-40B4-BE49-F238E27FC236}">
                    <a16:creationId xmlns:a16="http://schemas.microsoft.com/office/drawing/2014/main" id="{CAE308D0-FE49-43A3-83E5-0647FE468CF1}"/>
                  </a:ext>
                </a:extLst>
              </p:cNvPr>
              <p:cNvSpPr/>
              <p:nvPr/>
            </p:nvSpPr>
            <p:spPr>
              <a:xfrm>
                <a:off x="5169194" y="1869365"/>
                <a:ext cx="1418703" cy="1418703"/>
              </a:xfrm>
              <a:prstGeom prst="blockArc">
                <a:avLst>
                  <a:gd name="adj1" fmla="val 16145242"/>
                  <a:gd name="adj2" fmla="val 8247052"/>
                  <a:gd name="adj3" fmla="val 21901"/>
                </a:avLst>
              </a:prstGeom>
              <a:solidFill>
                <a:srgbClr val="6ACDC4"/>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tx1"/>
                  </a:solidFill>
                  <a:latin typeface="汉仪PP体简" panose="00020600040101010101" pitchFamily="18" charset="-122"/>
                  <a:ea typeface="汉仪PP体简" panose="00020600040101010101" pitchFamily="18" charset="-122"/>
                </a:endParaRPr>
              </a:p>
            </p:txBody>
          </p:sp>
        </p:grpSp>
        <p:sp>
          <p:nvSpPr>
            <p:cNvPr id="4" name="矩形 3">
              <a:extLst>
                <a:ext uri="{FF2B5EF4-FFF2-40B4-BE49-F238E27FC236}">
                  <a16:creationId xmlns:a16="http://schemas.microsoft.com/office/drawing/2014/main" id="{26347A62-4C1A-4FA4-9047-CB4EE3A5A3AA}"/>
                </a:ext>
              </a:extLst>
            </p:cNvPr>
            <p:cNvSpPr/>
            <p:nvPr/>
          </p:nvSpPr>
          <p:spPr>
            <a:xfrm>
              <a:off x="7887225" y="2208451"/>
              <a:ext cx="3112077" cy="923330"/>
            </a:xfrm>
            <a:prstGeom prst="rect">
              <a:avLst/>
            </a:prstGeom>
          </p:spPr>
          <p:txBody>
            <a:bodyPr wrap="square">
              <a:spAutoFit/>
            </a:bodyPr>
            <a:lstStyle/>
            <a:p>
              <a:pPr>
                <a:lnSpc>
                  <a:spcPct val="150000"/>
                </a:lnSpc>
              </a:pPr>
              <a:r>
                <a:rPr lang="en-US" altLang="zh-CN" sz="1200" dirty="0">
                  <a:latin typeface="汉仪PP体简" panose="00020600040101010101" pitchFamily="18" charset="-122"/>
                  <a:ea typeface="汉仪PP体简" panose="00020600040101010101" pitchFamily="18" charset="-122"/>
                </a:rPr>
                <a:t>Just for today I will try to live through this day only and not tackle my whole life problem at once. </a:t>
              </a:r>
            </a:p>
          </p:txBody>
        </p:sp>
        <p:sp>
          <p:nvSpPr>
            <p:cNvPr id="5" name="矩形 4"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a:extLst>
                <a:ext uri="{FF2B5EF4-FFF2-40B4-BE49-F238E27FC236}">
                  <a16:creationId xmlns:a16="http://schemas.microsoft.com/office/drawing/2014/main" id="{801ADCAE-BEB2-4487-80FB-54DABEBFC72B}"/>
                </a:ext>
              </a:extLst>
            </p:cNvPr>
            <p:cNvSpPr/>
            <p:nvPr/>
          </p:nvSpPr>
          <p:spPr>
            <a:xfrm>
              <a:off x="7892067" y="1861822"/>
              <a:ext cx="1989640" cy="400111"/>
            </a:xfrm>
            <a:prstGeom prst="rect">
              <a:avLst/>
            </a:prstGeom>
          </p:spPr>
          <p:txBody>
            <a:bodyPr wrap="square">
              <a:spAutoFit/>
            </a:bodyPr>
            <a:lstStyle/>
            <a:p>
              <a:pPr fontAlgn="base">
                <a:spcBef>
                  <a:spcPct val="0"/>
                </a:spcBef>
                <a:spcAft>
                  <a:spcPct val="0"/>
                </a:spcAft>
                <a:defRPr/>
              </a:pPr>
              <a:r>
                <a:rPr lang="en-US" altLang="zh-CN" sz="2000" dirty="0">
                  <a:latin typeface="汉仪PP体简" panose="00020600040101010101" pitchFamily="18" charset="-122"/>
                  <a:ea typeface="汉仪PP体简" panose="00020600040101010101" pitchFamily="18" charset="-122"/>
                </a:rPr>
                <a:t>ADD TITTLE</a:t>
              </a:r>
            </a:p>
          </p:txBody>
        </p:sp>
        <p:cxnSp>
          <p:nvCxnSpPr>
            <p:cNvPr id="6" name="直接连接符 5">
              <a:extLst>
                <a:ext uri="{FF2B5EF4-FFF2-40B4-BE49-F238E27FC236}">
                  <a16:creationId xmlns:a16="http://schemas.microsoft.com/office/drawing/2014/main" id="{C09257D9-6546-45BD-A819-A3085C79782E}"/>
                </a:ext>
              </a:extLst>
            </p:cNvPr>
            <p:cNvCxnSpPr/>
            <p:nvPr/>
          </p:nvCxnSpPr>
          <p:spPr>
            <a:xfrm>
              <a:off x="8005970" y="2258795"/>
              <a:ext cx="268566" cy="0"/>
            </a:xfrm>
            <a:prstGeom prst="line">
              <a:avLst/>
            </a:prstGeom>
            <a:ln w="19050">
              <a:solidFill>
                <a:srgbClr val="4C8AAC"/>
              </a:solidFill>
            </a:ln>
          </p:spPr>
          <p:style>
            <a:lnRef idx="1">
              <a:schemeClr val="accent1"/>
            </a:lnRef>
            <a:fillRef idx="0">
              <a:schemeClr val="accent1"/>
            </a:fillRef>
            <a:effectRef idx="0">
              <a:schemeClr val="accent1"/>
            </a:effectRef>
            <a:fontRef idx="minor">
              <a:schemeClr val="tx1"/>
            </a:fontRef>
          </p:style>
        </p:cxnSp>
        <p:sp>
          <p:nvSpPr>
            <p:cNvPr id="7" name="文本框 7"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a:extLst>
                <a:ext uri="{FF2B5EF4-FFF2-40B4-BE49-F238E27FC236}">
                  <a16:creationId xmlns:a16="http://schemas.microsoft.com/office/drawing/2014/main" id="{D51E7903-BE2D-4911-BC4E-74577247F4FE}"/>
                </a:ext>
              </a:extLst>
            </p:cNvPr>
            <p:cNvSpPr txBox="1">
              <a:spLocks noChangeArrowheads="1"/>
            </p:cNvSpPr>
            <p:nvPr/>
          </p:nvSpPr>
          <p:spPr bwMode="auto">
            <a:xfrm>
              <a:off x="6579871" y="2089403"/>
              <a:ext cx="6463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200" dirty="0">
                  <a:latin typeface="汉仪PP体简" panose="00020600040101010101" pitchFamily="18" charset="-122"/>
                  <a:ea typeface="汉仪PP体简" panose="00020600040101010101" pitchFamily="18" charset="-122"/>
                  <a:sym typeface="Calibri" panose="020F0502020204030204" pitchFamily="34" charset="0"/>
                </a:rPr>
                <a:t>55</a:t>
              </a:r>
              <a:r>
                <a:rPr lang="en-US" altLang="zh-CN" sz="1800" dirty="0">
                  <a:latin typeface="汉仪PP体简" panose="00020600040101010101" pitchFamily="18" charset="-122"/>
                  <a:ea typeface="汉仪PP体简" panose="00020600040101010101" pitchFamily="18" charset="-122"/>
                  <a:sym typeface="Calibri" panose="020F0502020204030204" pitchFamily="34" charset="0"/>
                </a:rPr>
                <a:t>%</a:t>
              </a:r>
              <a:endParaRPr lang="zh-CN" altLang="en-US" sz="1800" dirty="0">
                <a:latin typeface="汉仪PP体简" panose="00020600040101010101" pitchFamily="18" charset="-122"/>
                <a:ea typeface="汉仪PP体简" panose="00020600040101010101" pitchFamily="18" charset="-122"/>
                <a:sym typeface="Calibri" panose="020F0502020204030204" pitchFamily="34" charset="0"/>
              </a:endParaRPr>
            </a:p>
          </p:txBody>
        </p:sp>
      </p:grpSp>
      <p:grpSp>
        <p:nvGrpSpPr>
          <p:cNvPr id="10" name="组合 9">
            <a:extLst>
              <a:ext uri="{FF2B5EF4-FFF2-40B4-BE49-F238E27FC236}">
                <a16:creationId xmlns:a16="http://schemas.microsoft.com/office/drawing/2014/main" id="{02BF796D-38DC-48F9-8200-C8C37BBC64BD}"/>
              </a:ext>
            </a:extLst>
          </p:cNvPr>
          <p:cNvGrpSpPr/>
          <p:nvPr/>
        </p:nvGrpSpPr>
        <p:grpSpPr>
          <a:xfrm>
            <a:off x="1392584" y="3753940"/>
            <a:ext cx="4831236" cy="1630776"/>
            <a:chOff x="1273315" y="3777372"/>
            <a:chExt cx="4831236" cy="1630776"/>
          </a:xfrm>
        </p:grpSpPr>
        <p:sp>
          <p:nvSpPr>
            <p:cNvPr id="11" name="文本框 7"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a:extLst>
                <a:ext uri="{FF2B5EF4-FFF2-40B4-BE49-F238E27FC236}">
                  <a16:creationId xmlns:a16="http://schemas.microsoft.com/office/drawing/2014/main" id="{BB004F76-184F-4390-8831-541F6139DF58}"/>
                </a:ext>
              </a:extLst>
            </p:cNvPr>
            <p:cNvSpPr txBox="1">
              <a:spLocks noChangeArrowheads="1"/>
            </p:cNvSpPr>
            <p:nvPr/>
          </p:nvSpPr>
          <p:spPr bwMode="auto">
            <a:xfrm>
              <a:off x="1706566" y="4328209"/>
              <a:ext cx="6463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200" dirty="0">
                  <a:latin typeface="汉仪PP体简" panose="00020600040101010101" pitchFamily="18" charset="-122"/>
                  <a:ea typeface="汉仪PP体简" panose="00020600040101010101" pitchFamily="18" charset="-122"/>
                  <a:sym typeface="Calibri" panose="020F0502020204030204" pitchFamily="34" charset="0"/>
                </a:rPr>
                <a:t>80</a:t>
              </a:r>
              <a:r>
                <a:rPr lang="en-US" altLang="zh-CN" sz="1800" dirty="0">
                  <a:latin typeface="汉仪PP体简" panose="00020600040101010101" pitchFamily="18" charset="-122"/>
                  <a:ea typeface="汉仪PP体简" panose="00020600040101010101" pitchFamily="18" charset="-122"/>
                  <a:sym typeface="Calibri" panose="020F0502020204030204" pitchFamily="34" charset="0"/>
                </a:rPr>
                <a:t>%</a:t>
              </a:r>
              <a:endParaRPr lang="zh-CN" altLang="en-US" sz="1800" dirty="0">
                <a:latin typeface="汉仪PP体简" panose="00020600040101010101" pitchFamily="18" charset="-122"/>
                <a:ea typeface="汉仪PP体简" panose="00020600040101010101" pitchFamily="18" charset="-122"/>
                <a:sym typeface="Calibri" panose="020F0502020204030204" pitchFamily="34" charset="0"/>
              </a:endParaRPr>
            </a:p>
          </p:txBody>
        </p:sp>
        <p:grpSp>
          <p:nvGrpSpPr>
            <p:cNvPr id="12" name="组合 11">
              <a:extLst>
                <a:ext uri="{FF2B5EF4-FFF2-40B4-BE49-F238E27FC236}">
                  <a16:creationId xmlns:a16="http://schemas.microsoft.com/office/drawing/2014/main" id="{20787F28-5F33-4A12-B063-27B66895D998}"/>
                </a:ext>
              </a:extLst>
            </p:cNvPr>
            <p:cNvGrpSpPr/>
            <p:nvPr/>
          </p:nvGrpSpPr>
          <p:grpSpPr>
            <a:xfrm>
              <a:off x="1273315" y="3777372"/>
              <a:ext cx="1630776" cy="1630776"/>
              <a:chOff x="5169194" y="1865140"/>
              <a:chExt cx="1422928" cy="1422928"/>
            </a:xfrm>
          </p:grpSpPr>
          <p:sp>
            <p:nvSpPr>
              <p:cNvPr id="16" name="同心圆 125">
                <a:extLst>
                  <a:ext uri="{FF2B5EF4-FFF2-40B4-BE49-F238E27FC236}">
                    <a16:creationId xmlns:a16="http://schemas.microsoft.com/office/drawing/2014/main" id="{50A59B28-0EFF-4FB4-A503-0ADEC032A5BD}"/>
                  </a:ext>
                </a:extLst>
              </p:cNvPr>
              <p:cNvSpPr/>
              <p:nvPr/>
            </p:nvSpPr>
            <p:spPr>
              <a:xfrm>
                <a:off x="5169194" y="1865140"/>
                <a:ext cx="1422928" cy="1422928"/>
              </a:xfrm>
              <a:prstGeom prst="donut">
                <a:avLst>
                  <a:gd name="adj" fmla="val 21282"/>
                </a:avLst>
              </a:prstGeom>
              <a:gradFill>
                <a:gsLst>
                  <a:gs pos="0">
                    <a:schemeClr val="bg1"/>
                  </a:gs>
                  <a:gs pos="35000">
                    <a:schemeClr val="bg1">
                      <a:lumMod val="95000"/>
                    </a:schemeClr>
                  </a:gs>
                  <a:gs pos="100000">
                    <a:schemeClr val="bg1">
                      <a:lumMod val="85000"/>
                    </a:schemeClr>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汉仪PP体简" panose="00020600040101010101" pitchFamily="18" charset="-122"/>
                  <a:ea typeface="汉仪PP体简" panose="00020600040101010101" pitchFamily="18" charset="-122"/>
                </a:endParaRPr>
              </a:p>
            </p:txBody>
          </p:sp>
          <p:sp>
            <p:nvSpPr>
              <p:cNvPr id="17" name="空心弧 16">
                <a:extLst>
                  <a:ext uri="{FF2B5EF4-FFF2-40B4-BE49-F238E27FC236}">
                    <a16:creationId xmlns:a16="http://schemas.microsoft.com/office/drawing/2014/main" id="{07318667-33F8-4DAD-8E50-0BECCF9526E5}"/>
                  </a:ext>
                </a:extLst>
              </p:cNvPr>
              <p:cNvSpPr/>
              <p:nvPr/>
            </p:nvSpPr>
            <p:spPr>
              <a:xfrm>
                <a:off x="5169194" y="1869365"/>
                <a:ext cx="1418703" cy="1418703"/>
              </a:xfrm>
              <a:prstGeom prst="blockArc">
                <a:avLst>
                  <a:gd name="adj1" fmla="val 16145242"/>
                  <a:gd name="adj2" fmla="val 12144625"/>
                  <a:gd name="adj3" fmla="val 21689"/>
                </a:avLst>
              </a:prstGeom>
              <a:solidFill>
                <a:srgbClr val="6ACDC4"/>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tx1"/>
                  </a:solidFill>
                  <a:latin typeface="汉仪PP体简" panose="00020600040101010101" pitchFamily="18" charset="-122"/>
                  <a:ea typeface="汉仪PP体简" panose="00020600040101010101" pitchFamily="18" charset="-122"/>
                </a:endParaRPr>
              </a:p>
            </p:txBody>
          </p:sp>
        </p:grpSp>
        <p:sp>
          <p:nvSpPr>
            <p:cNvPr id="13" name="矩形 12">
              <a:extLst>
                <a:ext uri="{FF2B5EF4-FFF2-40B4-BE49-F238E27FC236}">
                  <a16:creationId xmlns:a16="http://schemas.microsoft.com/office/drawing/2014/main" id="{7714FF75-795B-403A-8B6C-C0B5FE387526}"/>
                </a:ext>
              </a:extLst>
            </p:cNvPr>
            <p:cNvSpPr/>
            <p:nvPr/>
          </p:nvSpPr>
          <p:spPr>
            <a:xfrm>
              <a:off x="2992474" y="4387732"/>
              <a:ext cx="3112077" cy="923330"/>
            </a:xfrm>
            <a:prstGeom prst="rect">
              <a:avLst/>
            </a:prstGeom>
          </p:spPr>
          <p:txBody>
            <a:bodyPr wrap="square">
              <a:spAutoFit/>
            </a:bodyPr>
            <a:lstStyle/>
            <a:p>
              <a:pPr>
                <a:lnSpc>
                  <a:spcPct val="150000"/>
                </a:lnSpc>
              </a:pPr>
              <a:r>
                <a:rPr lang="en-US" altLang="zh-CN" sz="1200" dirty="0">
                  <a:latin typeface="汉仪PP体简" panose="00020600040101010101" pitchFamily="18" charset="-122"/>
                  <a:ea typeface="汉仪PP体简" panose="00020600040101010101" pitchFamily="18" charset="-122"/>
                </a:rPr>
                <a:t>Just for today I will try to live through this day only and not tackle my whole life problem at once. </a:t>
              </a:r>
            </a:p>
          </p:txBody>
        </p:sp>
        <p:sp>
          <p:nvSpPr>
            <p:cNvPr id="14" name="矩形 13"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a:extLst>
                <a:ext uri="{FF2B5EF4-FFF2-40B4-BE49-F238E27FC236}">
                  <a16:creationId xmlns:a16="http://schemas.microsoft.com/office/drawing/2014/main" id="{236DCF6D-1B64-41D7-A9FF-B2767DFA0724}"/>
                </a:ext>
              </a:extLst>
            </p:cNvPr>
            <p:cNvSpPr/>
            <p:nvPr/>
          </p:nvSpPr>
          <p:spPr>
            <a:xfrm>
              <a:off x="2997316" y="4041103"/>
              <a:ext cx="1989640" cy="400111"/>
            </a:xfrm>
            <a:prstGeom prst="rect">
              <a:avLst/>
            </a:prstGeom>
          </p:spPr>
          <p:txBody>
            <a:bodyPr wrap="square">
              <a:spAutoFit/>
            </a:bodyPr>
            <a:lstStyle/>
            <a:p>
              <a:pPr fontAlgn="base">
                <a:spcBef>
                  <a:spcPct val="0"/>
                </a:spcBef>
                <a:spcAft>
                  <a:spcPct val="0"/>
                </a:spcAft>
                <a:defRPr/>
              </a:pPr>
              <a:r>
                <a:rPr lang="en-US" altLang="zh-CN" sz="2000" dirty="0">
                  <a:latin typeface="汉仪PP体简" panose="00020600040101010101" pitchFamily="18" charset="-122"/>
                  <a:ea typeface="汉仪PP体简" panose="00020600040101010101" pitchFamily="18" charset="-122"/>
                </a:rPr>
                <a:t>ADD TITTLE</a:t>
              </a:r>
            </a:p>
          </p:txBody>
        </p:sp>
        <p:cxnSp>
          <p:nvCxnSpPr>
            <p:cNvPr id="15" name="直接连接符 14">
              <a:extLst>
                <a:ext uri="{FF2B5EF4-FFF2-40B4-BE49-F238E27FC236}">
                  <a16:creationId xmlns:a16="http://schemas.microsoft.com/office/drawing/2014/main" id="{144F0A4E-355E-4A68-A0C1-92F3E0EE5765}"/>
                </a:ext>
              </a:extLst>
            </p:cNvPr>
            <p:cNvCxnSpPr/>
            <p:nvPr/>
          </p:nvCxnSpPr>
          <p:spPr>
            <a:xfrm>
              <a:off x="3111220" y="4438076"/>
              <a:ext cx="268566" cy="0"/>
            </a:xfrm>
            <a:prstGeom prst="line">
              <a:avLst/>
            </a:prstGeom>
            <a:ln w="19050">
              <a:solidFill>
                <a:srgbClr val="4C8AAC"/>
              </a:solidFill>
            </a:ln>
          </p:spPr>
          <p:style>
            <a:lnRef idx="1">
              <a:schemeClr val="accent1"/>
            </a:lnRef>
            <a:fillRef idx="0">
              <a:schemeClr val="accent1"/>
            </a:fillRef>
            <a:effectRef idx="0">
              <a:schemeClr val="accent1"/>
            </a:effectRef>
            <a:fontRef idx="minor">
              <a:schemeClr val="tx1"/>
            </a:fontRef>
          </p:style>
        </p:cxnSp>
      </p:grpSp>
      <p:grpSp>
        <p:nvGrpSpPr>
          <p:cNvPr id="18" name="组合 17">
            <a:extLst>
              <a:ext uri="{FF2B5EF4-FFF2-40B4-BE49-F238E27FC236}">
                <a16:creationId xmlns:a16="http://schemas.microsoft.com/office/drawing/2014/main" id="{7D838F04-80D9-49C1-90D0-42427D5AD44B}"/>
              </a:ext>
            </a:extLst>
          </p:cNvPr>
          <p:cNvGrpSpPr/>
          <p:nvPr/>
        </p:nvGrpSpPr>
        <p:grpSpPr>
          <a:xfrm>
            <a:off x="6239425" y="3753940"/>
            <a:ext cx="4879146" cy="1630776"/>
            <a:chOff x="6120156" y="3777372"/>
            <a:chExt cx="4879146" cy="1630776"/>
          </a:xfrm>
        </p:grpSpPr>
        <p:grpSp>
          <p:nvGrpSpPr>
            <p:cNvPr id="19" name="组合 18">
              <a:extLst>
                <a:ext uri="{FF2B5EF4-FFF2-40B4-BE49-F238E27FC236}">
                  <a16:creationId xmlns:a16="http://schemas.microsoft.com/office/drawing/2014/main" id="{614C2A9F-7DFC-4C82-B72D-09E459581636}"/>
                </a:ext>
              </a:extLst>
            </p:cNvPr>
            <p:cNvGrpSpPr/>
            <p:nvPr/>
          </p:nvGrpSpPr>
          <p:grpSpPr>
            <a:xfrm>
              <a:off x="6120156" y="3777372"/>
              <a:ext cx="1630776" cy="1630776"/>
              <a:chOff x="5169194" y="1865140"/>
              <a:chExt cx="1422928" cy="1422928"/>
            </a:xfrm>
          </p:grpSpPr>
          <p:sp>
            <p:nvSpPr>
              <p:cNvPr id="24" name="同心圆 128">
                <a:extLst>
                  <a:ext uri="{FF2B5EF4-FFF2-40B4-BE49-F238E27FC236}">
                    <a16:creationId xmlns:a16="http://schemas.microsoft.com/office/drawing/2014/main" id="{37897BAC-856F-43D0-B0A4-66DDEFC00A4B}"/>
                  </a:ext>
                </a:extLst>
              </p:cNvPr>
              <p:cNvSpPr/>
              <p:nvPr/>
            </p:nvSpPr>
            <p:spPr>
              <a:xfrm>
                <a:off x="5169194" y="1865140"/>
                <a:ext cx="1422928" cy="1422928"/>
              </a:xfrm>
              <a:prstGeom prst="donut">
                <a:avLst>
                  <a:gd name="adj" fmla="val 21282"/>
                </a:avLst>
              </a:prstGeom>
              <a:gradFill>
                <a:gsLst>
                  <a:gs pos="0">
                    <a:schemeClr val="bg1"/>
                  </a:gs>
                  <a:gs pos="35000">
                    <a:schemeClr val="bg1">
                      <a:lumMod val="95000"/>
                    </a:schemeClr>
                  </a:gs>
                  <a:gs pos="100000">
                    <a:schemeClr val="bg1">
                      <a:lumMod val="85000"/>
                    </a:schemeClr>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汉仪PP体简" panose="00020600040101010101" pitchFamily="18" charset="-122"/>
                  <a:ea typeface="汉仪PP体简" panose="00020600040101010101" pitchFamily="18" charset="-122"/>
                </a:endParaRPr>
              </a:p>
            </p:txBody>
          </p:sp>
          <p:sp>
            <p:nvSpPr>
              <p:cNvPr id="25" name="空心弧 24">
                <a:extLst>
                  <a:ext uri="{FF2B5EF4-FFF2-40B4-BE49-F238E27FC236}">
                    <a16:creationId xmlns:a16="http://schemas.microsoft.com/office/drawing/2014/main" id="{A49A048E-BFED-496E-B7C5-D538F51545DE}"/>
                  </a:ext>
                </a:extLst>
              </p:cNvPr>
              <p:cNvSpPr/>
              <p:nvPr/>
            </p:nvSpPr>
            <p:spPr>
              <a:xfrm>
                <a:off x="5169194" y="1869365"/>
                <a:ext cx="1418703" cy="1418703"/>
              </a:xfrm>
              <a:prstGeom prst="blockArc">
                <a:avLst>
                  <a:gd name="adj1" fmla="val 16145242"/>
                  <a:gd name="adj2" fmla="val 8247052"/>
                  <a:gd name="adj3" fmla="val 21901"/>
                </a:avLst>
              </a:prstGeom>
              <a:solidFill>
                <a:srgbClr val="6ACDC4"/>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tx1"/>
                  </a:solidFill>
                  <a:latin typeface="汉仪PP体简" panose="00020600040101010101" pitchFamily="18" charset="-122"/>
                  <a:ea typeface="汉仪PP体简" panose="00020600040101010101" pitchFamily="18" charset="-122"/>
                </a:endParaRPr>
              </a:p>
            </p:txBody>
          </p:sp>
        </p:grpSp>
        <p:sp>
          <p:nvSpPr>
            <p:cNvPr id="20" name="矩形 19">
              <a:extLst>
                <a:ext uri="{FF2B5EF4-FFF2-40B4-BE49-F238E27FC236}">
                  <a16:creationId xmlns:a16="http://schemas.microsoft.com/office/drawing/2014/main" id="{2D918D0B-820A-4C6B-B285-7DCC0069BB69}"/>
                </a:ext>
              </a:extLst>
            </p:cNvPr>
            <p:cNvSpPr/>
            <p:nvPr/>
          </p:nvSpPr>
          <p:spPr>
            <a:xfrm>
              <a:off x="7887225" y="4438076"/>
              <a:ext cx="3112077" cy="923330"/>
            </a:xfrm>
            <a:prstGeom prst="rect">
              <a:avLst/>
            </a:prstGeom>
          </p:spPr>
          <p:txBody>
            <a:bodyPr wrap="square">
              <a:spAutoFit/>
            </a:bodyPr>
            <a:lstStyle/>
            <a:p>
              <a:pPr>
                <a:lnSpc>
                  <a:spcPct val="150000"/>
                </a:lnSpc>
              </a:pPr>
              <a:r>
                <a:rPr lang="en-US" altLang="zh-CN" sz="1200" dirty="0">
                  <a:latin typeface="汉仪PP体简" panose="00020600040101010101" pitchFamily="18" charset="-122"/>
                  <a:ea typeface="汉仪PP体简" panose="00020600040101010101" pitchFamily="18" charset="-122"/>
                </a:rPr>
                <a:t>Just for today I will try to live through this day only and not tackle my whole life problem at once. </a:t>
              </a:r>
            </a:p>
          </p:txBody>
        </p:sp>
        <p:sp>
          <p:nvSpPr>
            <p:cNvPr id="21" name="矩形 20"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a:extLst>
                <a:ext uri="{FF2B5EF4-FFF2-40B4-BE49-F238E27FC236}">
                  <a16:creationId xmlns:a16="http://schemas.microsoft.com/office/drawing/2014/main" id="{3CBA126E-B54D-418E-9605-A577DCE6E236}"/>
                </a:ext>
              </a:extLst>
            </p:cNvPr>
            <p:cNvSpPr/>
            <p:nvPr/>
          </p:nvSpPr>
          <p:spPr>
            <a:xfrm>
              <a:off x="7892067" y="4091447"/>
              <a:ext cx="1989640" cy="400111"/>
            </a:xfrm>
            <a:prstGeom prst="rect">
              <a:avLst/>
            </a:prstGeom>
          </p:spPr>
          <p:txBody>
            <a:bodyPr wrap="square">
              <a:spAutoFit/>
            </a:bodyPr>
            <a:lstStyle/>
            <a:p>
              <a:pPr fontAlgn="base">
                <a:spcBef>
                  <a:spcPct val="0"/>
                </a:spcBef>
                <a:spcAft>
                  <a:spcPct val="0"/>
                </a:spcAft>
                <a:defRPr/>
              </a:pPr>
              <a:r>
                <a:rPr lang="en-US" altLang="zh-CN" sz="2000" dirty="0">
                  <a:latin typeface="汉仪PP体简" panose="00020600040101010101" pitchFamily="18" charset="-122"/>
                  <a:ea typeface="汉仪PP体简" panose="00020600040101010101" pitchFamily="18" charset="-122"/>
                </a:rPr>
                <a:t>ADD TITTLE</a:t>
              </a:r>
            </a:p>
          </p:txBody>
        </p:sp>
        <p:cxnSp>
          <p:nvCxnSpPr>
            <p:cNvPr id="22" name="直接连接符 21">
              <a:extLst>
                <a:ext uri="{FF2B5EF4-FFF2-40B4-BE49-F238E27FC236}">
                  <a16:creationId xmlns:a16="http://schemas.microsoft.com/office/drawing/2014/main" id="{E8658FC4-6D78-4E29-B2B4-1DD353829A74}"/>
                </a:ext>
              </a:extLst>
            </p:cNvPr>
            <p:cNvCxnSpPr/>
            <p:nvPr/>
          </p:nvCxnSpPr>
          <p:spPr>
            <a:xfrm>
              <a:off x="8005970" y="4488419"/>
              <a:ext cx="268566" cy="0"/>
            </a:xfrm>
            <a:prstGeom prst="line">
              <a:avLst/>
            </a:prstGeom>
            <a:ln w="19050">
              <a:solidFill>
                <a:srgbClr val="4C8AAC"/>
              </a:solidFill>
            </a:ln>
          </p:spPr>
          <p:style>
            <a:lnRef idx="1">
              <a:schemeClr val="accent1"/>
            </a:lnRef>
            <a:fillRef idx="0">
              <a:schemeClr val="accent1"/>
            </a:fillRef>
            <a:effectRef idx="0">
              <a:schemeClr val="accent1"/>
            </a:effectRef>
            <a:fontRef idx="minor">
              <a:schemeClr val="tx1"/>
            </a:fontRef>
          </p:style>
        </p:cxnSp>
        <p:sp>
          <p:nvSpPr>
            <p:cNvPr id="23" name="文本框 7"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a:extLst>
                <a:ext uri="{FF2B5EF4-FFF2-40B4-BE49-F238E27FC236}">
                  <a16:creationId xmlns:a16="http://schemas.microsoft.com/office/drawing/2014/main" id="{A9098080-B556-4C0B-AA7F-2D68ECA137A0}"/>
                </a:ext>
              </a:extLst>
            </p:cNvPr>
            <p:cNvSpPr txBox="1">
              <a:spLocks noChangeArrowheads="1"/>
            </p:cNvSpPr>
            <p:nvPr/>
          </p:nvSpPr>
          <p:spPr bwMode="auto">
            <a:xfrm>
              <a:off x="6579871" y="4319028"/>
              <a:ext cx="6463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200" dirty="0">
                  <a:latin typeface="汉仪PP体简" panose="00020600040101010101" pitchFamily="18" charset="-122"/>
                  <a:ea typeface="汉仪PP体简" panose="00020600040101010101" pitchFamily="18" charset="-122"/>
                  <a:sym typeface="Calibri" panose="020F0502020204030204" pitchFamily="34" charset="0"/>
                </a:rPr>
                <a:t>60</a:t>
              </a:r>
              <a:r>
                <a:rPr lang="en-US" altLang="zh-CN" sz="1800" dirty="0">
                  <a:latin typeface="汉仪PP体简" panose="00020600040101010101" pitchFamily="18" charset="-122"/>
                  <a:ea typeface="汉仪PP体简" panose="00020600040101010101" pitchFamily="18" charset="-122"/>
                  <a:sym typeface="Calibri" panose="020F0502020204030204" pitchFamily="34" charset="0"/>
                </a:rPr>
                <a:t>%</a:t>
              </a:r>
              <a:endParaRPr lang="zh-CN" altLang="en-US" sz="1800" dirty="0">
                <a:latin typeface="汉仪PP体简" panose="00020600040101010101" pitchFamily="18" charset="-122"/>
                <a:ea typeface="汉仪PP体简" panose="00020600040101010101" pitchFamily="18" charset="-122"/>
                <a:sym typeface="Calibri" panose="020F0502020204030204" pitchFamily="34" charset="0"/>
              </a:endParaRPr>
            </a:p>
          </p:txBody>
        </p:sp>
      </p:grpSp>
      <p:grpSp>
        <p:nvGrpSpPr>
          <p:cNvPr id="26" name="组合 25">
            <a:extLst>
              <a:ext uri="{FF2B5EF4-FFF2-40B4-BE49-F238E27FC236}">
                <a16:creationId xmlns:a16="http://schemas.microsoft.com/office/drawing/2014/main" id="{2C544E21-750F-4B12-8BB0-7ABFA9455398}"/>
              </a:ext>
            </a:extLst>
          </p:cNvPr>
          <p:cNvGrpSpPr/>
          <p:nvPr/>
        </p:nvGrpSpPr>
        <p:grpSpPr>
          <a:xfrm>
            <a:off x="1392584" y="1529156"/>
            <a:ext cx="4879146" cy="1630776"/>
            <a:chOff x="6120156" y="3777372"/>
            <a:chExt cx="4879146" cy="1630776"/>
          </a:xfrm>
        </p:grpSpPr>
        <p:grpSp>
          <p:nvGrpSpPr>
            <p:cNvPr id="27" name="组合 26">
              <a:extLst>
                <a:ext uri="{FF2B5EF4-FFF2-40B4-BE49-F238E27FC236}">
                  <a16:creationId xmlns:a16="http://schemas.microsoft.com/office/drawing/2014/main" id="{D6306200-072A-46AF-B982-5814E42F7A48}"/>
                </a:ext>
              </a:extLst>
            </p:cNvPr>
            <p:cNvGrpSpPr/>
            <p:nvPr/>
          </p:nvGrpSpPr>
          <p:grpSpPr>
            <a:xfrm>
              <a:off x="6120156" y="3777372"/>
              <a:ext cx="1630776" cy="1630776"/>
              <a:chOff x="5169194" y="1865140"/>
              <a:chExt cx="1422928" cy="1422928"/>
            </a:xfrm>
          </p:grpSpPr>
          <p:sp>
            <p:nvSpPr>
              <p:cNvPr id="32" name="同心圆 128">
                <a:extLst>
                  <a:ext uri="{FF2B5EF4-FFF2-40B4-BE49-F238E27FC236}">
                    <a16:creationId xmlns:a16="http://schemas.microsoft.com/office/drawing/2014/main" id="{051040F0-9F33-4A36-8577-592D919CE810}"/>
                  </a:ext>
                </a:extLst>
              </p:cNvPr>
              <p:cNvSpPr/>
              <p:nvPr/>
            </p:nvSpPr>
            <p:spPr>
              <a:xfrm>
                <a:off x="5169194" y="1865140"/>
                <a:ext cx="1422928" cy="1422928"/>
              </a:xfrm>
              <a:prstGeom prst="donut">
                <a:avLst>
                  <a:gd name="adj" fmla="val 21282"/>
                </a:avLst>
              </a:prstGeom>
              <a:gradFill>
                <a:gsLst>
                  <a:gs pos="0">
                    <a:schemeClr val="bg1"/>
                  </a:gs>
                  <a:gs pos="35000">
                    <a:schemeClr val="bg1">
                      <a:lumMod val="95000"/>
                    </a:schemeClr>
                  </a:gs>
                  <a:gs pos="100000">
                    <a:schemeClr val="bg1">
                      <a:lumMod val="85000"/>
                    </a:schemeClr>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汉仪PP体简" panose="00020600040101010101" pitchFamily="18" charset="-122"/>
                  <a:ea typeface="汉仪PP体简" panose="00020600040101010101" pitchFamily="18" charset="-122"/>
                </a:endParaRPr>
              </a:p>
            </p:txBody>
          </p:sp>
          <p:sp>
            <p:nvSpPr>
              <p:cNvPr id="33" name="空心弧 32">
                <a:extLst>
                  <a:ext uri="{FF2B5EF4-FFF2-40B4-BE49-F238E27FC236}">
                    <a16:creationId xmlns:a16="http://schemas.microsoft.com/office/drawing/2014/main" id="{4CF820F4-0BFB-4AEB-BADA-773409E411DB}"/>
                  </a:ext>
                </a:extLst>
              </p:cNvPr>
              <p:cNvSpPr/>
              <p:nvPr/>
            </p:nvSpPr>
            <p:spPr>
              <a:xfrm>
                <a:off x="5169194" y="1869365"/>
                <a:ext cx="1418703" cy="1418703"/>
              </a:xfrm>
              <a:prstGeom prst="blockArc">
                <a:avLst>
                  <a:gd name="adj1" fmla="val 16145242"/>
                  <a:gd name="adj2" fmla="val 8247052"/>
                  <a:gd name="adj3" fmla="val 21901"/>
                </a:avLst>
              </a:prstGeom>
              <a:solidFill>
                <a:srgbClr val="6ACDC4"/>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tx1"/>
                  </a:solidFill>
                  <a:latin typeface="汉仪PP体简" panose="00020600040101010101" pitchFamily="18" charset="-122"/>
                  <a:ea typeface="汉仪PP体简" panose="00020600040101010101" pitchFamily="18" charset="-122"/>
                </a:endParaRPr>
              </a:p>
            </p:txBody>
          </p:sp>
        </p:grpSp>
        <p:sp>
          <p:nvSpPr>
            <p:cNvPr id="28" name="矩形 27">
              <a:extLst>
                <a:ext uri="{FF2B5EF4-FFF2-40B4-BE49-F238E27FC236}">
                  <a16:creationId xmlns:a16="http://schemas.microsoft.com/office/drawing/2014/main" id="{93B921E3-CD31-4D39-A2BB-7507AC429AA8}"/>
                </a:ext>
              </a:extLst>
            </p:cNvPr>
            <p:cNvSpPr/>
            <p:nvPr/>
          </p:nvSpPr>
          <p:spPr>
            <a:xfrm>
              <a:off x="7887225" y="4438076"/>
              <a:ext cx="3112077" cy="923330"/>
            </a:xfrm>
            <a:prstGeom prst="rect">
              <a:avLst/>
            </a:prstGeom>
          </p:spPr>
          <p:txBody>
            <a:bodyPr wrap="square">
              <a:spAutoFit/>
            </a:bodyPr>
            <a:lstStyle/>
            <a:p>
              <a:pPr>
                <a:lnSpc>
                  <a:spcPct val="150000"/>
                </a:lnSpc>
              </a:pPr>
              <a:r>
                <a:rPr lang="en-US" altLang="zh-CN" sz="1200" dirty="0">
                  <a:latin typeface="汉仪PP体简" panose="00020600040101010101" pitchFamily="18" charset="-122"/>
                  <a:ea typeface="汉仪PP体简" panose="00020600040101010101" pitchFamily="18" charset="-122"/>
                </a:rPr>
                <a:t>Just for today I will try to live through this day only and not tackle my whole life problem at once. </a:t>
              </a:r>
            </a:p>
          </p:txBody>
        </p:sp>
        <p:sp>
          <p:nvSpPr>
            <p:cNvPr id="29" name="矩形 28"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a:extLst>
                <a:ext uri="{FF2B5EF4-FFF2-40B4-BE49-F238E27FC236}">
                  <a16:creationId xmlns:a16="http://schemas.microsoft.com/office/drawing/2014/main" id="{314BE65A-80F0-48B7-A5E6-59BE360D4C54}"/>
                </a:ext>
              </a:extLst>
            </p:cNvPr>
            <p:cNvSpPr/>
            <p:nvPr/>
          </p:nvSpPr>
          <p:spPr>
            <a:xfrm>
              <a:off x="7892067" y="4091447"/>
              <a:ext cx="1989640" cy="400111"/>
            </a:xfrm>
            <a:prstGeom prst="rect">
              <a:avLst/>
            </a:prstGeom>
          </p:spPr>
          <p:txBody>
            <a:bodyPr wrap="square">
              <a:spAutoFit/>
            </a:bodyPr>
            <a:lstStyle/>
            <a:p>
              <a:pPr fontAlgn="base">
                <a:spcBef>
                  <a:spcPct val="0"/>
                </a:spcBef>
                <a:spcAft>
                  <a:spcPct val="0"/>
                </a:spcAft>
                <a:defRPr/>
              </a:pPr>
              <a:r>
                <a:rPr lang="en-US" altLang="zh-CN" sz="2000" dirty="0">
                  <a:latin typeface="汉仪PP体简" panose="00020600040101010101" pitchFamily="18" charset="-122"/>
                  <a:ea typeface="汉仪PP体简" panose="00020600040101010101" pitchFamily="18" charset="-122"/>
                </a:rPr>
                <a:t>ADD TITTLE</a:t>
              </a:r>
            </a:p>
          </p:txBody>
        </p:sp>
        <p:cxnSp>
          <p:nvCxnSpPr>
            <p:cNvPr id="30" name="直接连接符 29">
              <a:extLst>
                <a:ext uri="{FF2B5EF4-FFF2-40B4-BE49-F238E27FC236}">
                  <a16:creationId xmlns:a16="http://schemas.microsoft.com/office/drawing/2014/main" id="{EB13CE24-B388-46E0-9DCB-1C08CFF2BA0C}"/>
                </a:ext>
              </a:extLst>
            </p:cNvPr>
            <p:cNvCxnSpPr/>
            <p:nvPr/>
          </p:nvCxnSpPr>
          <p:spPr>
            <a:xfrm>
              <a:off x="8005970" y="4488419"/>
              <a:ext cx="268566" cy="0"/>
            </a:xfrm>
            <a:prstGeom prst="line">
              <a:avLst/>
            </a:prstGeom>
            <a:ln w="19050">
              <a:solidFill>
                <a:srgbClr val="4C8AAC"/>
              </a:solidFill>
            </a:ln>
          </p:spPr>
          <p:style>
            <a:lnRef idx="1">
              <a:schemeClr val="accent1"/>
            </a:lnRef>
            <a:fillRef idx="0">
              <a:schemeClr val="accent1"/>
            </a:fillRef>
            <a:effectRef idx="0">
              <a:schemeClr val="accent1"/>
            </a:effectRef>
            <a:fontRef idx="minor">
              <a:schemeClr val="tx1"/>
            </a:fontRef>
          </p:style>
        </p:cxnSp>
        <p:sp>
          <p:nvSpPr>
            <p:cNvPr id="31" name="文本框 7"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a:extLst>
                <a:ext uri="{FF2B5EF4-FFF2-40B4-BE49-F238E27FC236}">
                  <a16:creationId xmlns:a16="http://schemas.microsoft.com/office/drawing/2014/main" id="{F8373925-1480-43AB-A314-EF431BE5876D}"/>
                </a:ext>
              </a:extLst>
            </p:cNvPr>
            <p:cNvSpPr txBox="1">
              <a:spLocks noChangeArrowheads="1"/>
            </p:cNvSpPr>
            <p:nvPr/>
          </p:nvSpPr>
          <p:spPr bwMode="auto">
            <a:xfrm>
              <a:off x="6579871" y="4319028"/>
              <a:ext cx="6463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200" dirty="0">
                  <a:latin typeface="汉仪PP体简" panose="00020600040101010101" pitchFamily="18" charset="-122"/>
                  <a:ea typeface="汉仪PP体简" panose="00020600040101010101" pitchFamily="18" charset="-122"/>
                  <a:sym typeface="Calibri" panose="020F0502020204030204" pitchFamily="34" charset="0"/>
                </a:rPr>
                <a:t>60</a:t>
              </a:r>
              <a:r>
                <a:rPr lang="en-US" altLang="zh-CN" sz="1800" dirty="0">
                  <a:latin typeface="汉仪PP体简" panose="00020600040101010101" pitchFamily="18" charset="-122"/>
                  <a:ea typeface="汉仪PP体简" panose="00020600040101010101" pitchFamily="18" charset="-122"/>
                  <a:sym typeface="Calibri" panose="020F0502020204030204" pitchFamily="34" charset="0"/>
                </a:rPr>
                <a:t>%</a:t>
              </a:r>
              <a:endParaRPr lang="zh-CN" altLang="en-US" sz="1800" dirty="0">
                <a:latin typeface="汉仪PP体简" panose="00020600040101010101" pitchFamily="18" charset="-122"/>
                <a:ea typeface="汉仪PP体简" panose="00020600040101010101" pitchFamily="18" charset="-122"/>
                <a:sym typeface="Calibri" panose="020F0502020204030204" pitchFamily="34" charset="0"/>
              </a:endParaRPr>
            </a:p>
          </p:txBody>
        </p:sp>
      </p:grpSp>
      <p:pic>
        <p:nvPicPr>
          <p:cNvPr id="35" name="图片 34">
            <a:extLst>
              <a:ext uri="{FF2B5EF4-FFF2-40B4-BE49-F238E27FC236}">
                <a16:creationId xmlns:a16="http://schemas.microsoft.com/office/drawing/2014/main" id="{B1BF1600-96BA-407D-B122-DAD729CA88CD}"/>
              </a:ext>
            </a:extLst>
          </p:cNvPr>
          <p:cNvPicPr>
            <a:picLocks noChangeAspect="1"/>
          </p:cNvPicPr>
          <p:nvPr/>
        </p:nvPicPr>
        <p:blipFill>
          <a:blip r:embed="rId2">
            <a:clrChange>
              <a:clrFrom>
                <a:srgbClr val="F6F3EC"/>
              </a:clrFrom>
              <a:clrTo>
                <a:srgbClr val="F6F3EC">
                  <a:alpha val="0"/>
                </a:srgbClr>
              </a:clrTo>
            </a:clrChange>
            <a:extLst>
              <a:ext uri="{28A0092B-C50C-407E-A947-70E740481C1C}">
                <a14:useLocalDpi xmlns:a14="http://schemas.microsoft.com/office/drawing/2010/main" val="0"/>
              </a:ext>
            </a:extLst>
          </a:blip>
          <a:stretch>
            <a:fillRect/>
          </a:stretch>
        </p:blipFill>
        <p:spPr>
          <a:xfrm>
            <a:off x="6823924" y="-2443008"/>
            <a:ext cx="5372100" cy="5857875"/>
          </a:xfrm>
          <a:prstGeom prst="rect">
            <a:avLst/>
          </a:prstGeom>
        </p:spPr>
      </p:pic>
    </p:spTree>
    <p:extLst>
      <p:ext uri="{BB962C8B-B14F-4D97-AF65-F5344CB8AC3E}">
        <p14:creationId xmlns:p14="http://schemas.microsoft.com/office/powerpoint/2010/main" val="2856028796"/>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750"/>
                                            <p:tgtEl>
                                              <p:spTgt spid="2"/>
                                            </p:tgtEl>
                                          </p:cBhvr>
                                        </p:animEffect>
                                      </p:childTnLst>
                                    </p:cTn>
                                  </p:par>
                                </p:childTnLst>
                              </p:cTn>
                            </p:par>
                            <p:par>
                              <p:cTn id="8" fill="hold">
                                <p:stCondLst>
                                  <p:cond delay="750"/>
                                </p:stCondLst>
                                <p:childTnLst>
                                  <p:par>
                                    <p:cTn id="9" presetID="14"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1000"/>
                                            <p:tgtEl>
                                              <p:spTgt spid="10"/>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1000" fill="hold"/>
                                            <p:tgtEl>
                                              <p:spTgt spid="18"/>
                                            </p:tgtEl>
                                            <p:attrNameLst>
                                              <p:attrName>ppt_w</p:attrName>
                                            </p:attrNameLst>
                                          </p:cBhvr>
                                          <p:tavLst>
                                            <p:tav tm="0">
                                              <p:val>
                                                <p:fltVal val="0"/>
                                              </p:val>
                                            </p:tav>
                                            <p:tav tm="100000">
                                              <p:val>
                                                <p:strVal val="#ppt_w"/>
                                              </p:val>
                                            </p:tav>
                                          </p:tavLst>
                                        </p:anim>
                                        <p:anim calcmode="lin" valueType="num">
                                          <p:cBhvr>
                                            <p:cTn id="16" dur="1000" fill="hold"/>
                                            <p:tgtEl>
                                              <p:spTgt spid="18"/>
                                            </p:tgtEl>
                                            <p:attrNameLst>
                                              <p:attrName>ppt_h</p:attrName>
                                            </p:attrNameLst>
                                          </p:cBhvr>
                                          <p:tavLst>
                                            <p:tav tm="0">
                                              <p:val>
                                                <p:fltVal val="0"/>
                                              </p:val>
                                            </p:tav>
                                            <p:tav tm="100000">
                                              <p:val>
                                                <p:strVal val="#ppt_h"/>
                                              </p:val>
                                            </p:tav>
                                          </p:tavLst>
                                        </p:anim>
                                        <p:animEffect transition="in" filter="fade">
                                          <p:cBhvr>
                                            <p:cTn id="17" dur="1000"/>
                                            <p:tgtEl>
                                              <p:spTgt spid="18"/>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1000" fill="hold"/>
                                            <p:tgtEl>
                                              <p:spTgt spid="26"/>
                                            </p:tgtEl>
                                            <p:attrNameLst>
                                              <p:attrName>ppt_w</p:attrName>
                                            </p:attrNameLst>
                                          </p:cBhvr>
                                          <p:tavLst>
                                            <p:tav tm="0">
                                              <p:val>
                                                <p:fltVal val="0"/>
                                              </p:val>
                                            </p:tav>
                                            <p:tav tm="100000">
                                              <p:val>
                                                <p:strVal val="#ppt_w"/>
                                              </p:val>
                                            </p:tav>
                                          </p:tavLst>
                                        </p:anim>
                                        <p:anim calcmode="lin" valueType="num">
                                          <p:cBhvr>
                                            <p:cTn id="22" dur="1000" fill="hold"/>
                                            <p:tgtEl>
                                              <p:spTgt spid="26"/>
                                            </p:tgtEl>
                                            <p:attrNameLst>
                                              <p:attrName>ppt_h</p:attrName>
                                            </p:attrNameLst>
                                          </p:cBhvr>
                                          <p:tavLst>
                                            <p:tav tm="0">
                                              <p:val>
                                                <p:fltVal val="0"/>
                                              </p:val>
                                            </p:tav>
                                            <p:tav tm="100000">
                                              <p:val>
                                                <p:strVal val="#ppt_h"/>
                                              </p:val>
                                            </p:tav>
                                          </p:tavLst>
                                        </p:anim>
                                        <p:animEffect transition="in" filter="fade">
                                          <p:cBhvr>
                                            <p:cTn id="23" dur="1000"/>
                                            <p:tgtEl>
                                              <p:spTgt spid="26"/>
                                            </p:tgtEl>
                                          </p:cBhvr>
                                        </p:animEffect>
                                      </p:childTnLst>
                                    </p:cTn>
                                  </p:par>
                                </p:childTnLst>
                              </p:cTn>
                            </p:par>
                            <p:par>
                              <p:cTn id="24" fill="hold">
                                <p:stCondLst>
                                  <p:cond delay="3750"/>
                                </p:stCondLst>
                                <p:childTnLst>
                                  <p:par>
                                    <p:cTn id="25" presetID="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0-#ppt_w/2"/>
                                              </p:val>
                                            </p:tav>
                                            <p:tav tm="100000">
                                              <p:val>
                                                <p:strVal val="#ppt_x"/>
                                              </p:val>
                                            </p:tav>
                                          </p:tavLst>
                                        </p:anim>
                                        <p:anim calcmode="lin" valueType="num">
                                          <p:cBhvr additive="base">
                                            <p:cTn id="28" dur="500" fill="hold"/>
                                            <p:tgtEl>
                                              <p:spTgt spid="34"/>
                                            </p:tgtEl>
                                            <p:attrNameLst>
                                              <p:attrName>ppt_y</p:attrName>
                                            </p:attrNameLst>
                                          </p:cBhvr>
                                          <p:tavLst>
                                            <p:tav tm="0">
                                              <p:val>
                                                <p:strVal val="#ppt_y"/>
                                              </p:val>
                                            </p:tav>
                                            <p:tav tm="100000">
                                              <p:val>
                                                <p:strVal val="#ppt_y"/>
                                              </p:val>
                                            </p:tav>
                                          </p:tavLst>
                                        </p:anim>
                                      </p:childTnLst>
                                    </p:cTn>
                                  </p:par>
                                </p:childTnLst>
                              </p:cTn>
                            </p:par>
                            <p:par>
                              <p:cTn id="29" fill="hold">
                                <p:stCondLst>
                                  <p:cond delay="4250"/>
                                </p:stCondLst>
                                <p:childTnLst>
                                  <p:par>
                                    <p:cTn id="30" presetID="2" presetClass="entr" presetSubtype="2" fill="hold" nodeType="afterEffect" p14:presetBounceEnd="60000">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14:bounceEnd="60000">
                                          <p:cBhvr additive="base">
                                            <p:cTn id="32" dur="1000" fill="hold"/>
                                            <p:tgtEl>
                                              <p:spTgt spid="35"/>
                                            </p:tgtEl>
                                            <p:attrNameLst>
                                              <p:attrName>ppt_x</p:attrName>
                                            </p:attrNameLst>
                                          </p:cBhvr>
                                          <p:tavLst>
                                            <p:tav tm="0">
                                              <p:val>
                                                <p:strVal val="1+#ppt_w/2"/>
                                              </p:val>
                                            </p:tav>
                                            <p:tav tm="100000">
                                              <p:val>
                                                <p:strVal val="#ppt_x"/>
                                              </p:val>
                                            </p:tav>
                                          </p:tavLst>
                                        </p:anim>
                                        <p:anim calcmode="lin" valueType="num" p14:bounceEnd="60000">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750"/>
                                            <p:tgtEl>
                                              <p:spTgt spid="2"/>
                                            </p:tgtEl>
                                          </p:cBhvr>
                                        </p:animEffect>
                                      </p:childTnLst>
                                    </p:cTn>
                                  </p:par>
                                </p:childTnLst>
                              </p:cTn>
                            </p:par>
                            <p:par>
                              <p:cTn id="8" fill="hold">
                                <p:stCondLst>
                                  <p:cond delay="750"/>
                                </p:stCondLst>
                                <p:childTnLst>
                                  <p:par>
                                    <p:cTn id="9" presetID="14"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1000"/>
                                            <p:tgtEl>
                                              <p:spTgt spid="10"/>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1000" fill="hold"/>
                                            <p:tgtEl>
                                              <p:spTgt spid="18"/>
                                            </p:tgtEl>
                                            <p:attrNameLst>
                                              <p:attrName>ppt_w</p:attrName>
                                            </p:attrNameLst>
                                          </p:cBhvr>
                                          <p:tavLst>
                                            <p:tav tm="0">
                                              <p:val>
                                                <p:fltVal val="0"/>
                                              </p:val>
                                            </p:tav>
                                            <p:tav tm="100000">
                                              <p:val>
                                                <p:strVal val="#ppt_w"/>
                                              </p:val>
                                            </p:tav>
                                          </p:tavLst>
                                        </p:anim>
                                        <p:anim calcmode="lin" valueType="num">
                                          <p:cBhvr>
                                            <p:cTn id="16" dur="1000" fill="hold"/>
                                            <p:tgtEl>
                                              <p:spTgt spid="18"/>
                                            </p:tgtEl>
                                            <p:attrNameLst>
                                              <p:attrName>ppt_h</p:attrName>
                                            </p:attrNameLst>
                                          </p:cBhvr>
                                          <p:tavLst>
                                            <p:tav tm="0">
                                              <p:val>
                                                <p:fltVal val="0"/>
                                              </p:val>
                                            </p:tav>
                                            <p:tav tm="100000">
                                              <p:val>
                                                <p:strVal val="#ppt_h"/>
                                              </p:val>
                                            </p:tav>
                                          </p:tavLst>
                                        </p:anim>
                                        <p:animEffect transition="in" filter="fade">
                                          <p:cBhvr>
                                            <p:cTn id="17" dur="1000"/>
                                            <p:tgtEl>
                                              <p:spTgt spid="18"/>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1000" fill="hold"/>
                                            <p:tgtEl>
                                              <p:spTgt spid="26"/>
                                            </p:tgtEl>
                                            <p:attrNameLst>
                                              <p:attrName>ppt_w</p:attrName>
                                            </p:attrNameLst>
                                          </p:cBhvr>
                                          <p:tavLst>
                                            <p:tav tm="0">
                                              <p:val>
                                                <p:fltVal val="0"/>
                                              </p:val>
                                            </p:tav>
                                            <p:tav tm="100000">
                                              <p:val>
                                                <p:strVal val="#ppt_w"/>
                                              </p:val>
                                            </p:tav>
                                          </p:tavLst>
                                        </p:anim>
                                        <p:anim calcmode="lin" valueType="num">
                                          <p:cBhvr>
                                            <p:cTn id="22" dur="1000" fill="hold"/>
                                            <p:tgtEl>
                                              <p:spTgt spid="26"/>
                                            </p:tgtEl>
                                            <p:attrNameLst>
                                              <p:attrName>ppt_h</p:attrName>
                                            </p:attrNameLst>
                                          </p:cBhvr>
                                          <p:tavLst>
                                            <p:tav tm="0">
                                              <p:val>
                                                <p:fltVal val="0"/>
                                              </p:val>
                                            </p:tav>
                                            <p:tav tm="100000">
                                              <p:val>
                                                <p:strVal val="#ppt_h"/>
                                              </p:val>
                                            </p:tav>
                                          </p:tavLst>
                                        </p:anim>
                                        <p:animEffect transition="in" filter="fade">
                                          <p:cBhvr>
                                            <p:cTn id="23" dur="1000"/>
                                            <p:tgtEl>
                                              <p:spTgt spid="26"/>
                                            </p:tgtEl>
                                          </p:cBhvr>
                                        </p:animEffect>
                                      </p:childTnLst>
                                    </p:cTn>
                                  </p:par>
                                </p:childTnLst>
                              </p:cTn>
                            </p:par>
                            <p:par>
                              <p:cTn id="24" fill="hold">
                                <p:stCondLst>
                                  <p:cond delay="3750"/>
                                </p:stCondLst>
                                <p:childTnLst>
                                  <p:par>
                                    <p:cTn id="25" presetID="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0-#ppt_w/2"/>
                                              </p:val>
                                            </p:tav>
                                            <p:tav tm="100000">
                                              <p:val>
                                                <p:strVal val="#ppt_x"/>
                                              </p:val>
                                            </p:tav>
                                          </p:tavLst>
                                        </p:anim>
                                        <p:anim calcmode="lin" valueType="num">
                                          <p:cBhvr additive="base">
                                            <p:cTn id="28" dur="500" fill="hold"/>
                                            <p:tgtEl>
                                              <p:spTgt spid="34"/>
                                            </p:tgtEl>
                                            <p:attrNameLst>
                                              <p:attrName>ppt_y</p:attrName>
                                            </p:attrNameLst>
                                          </p:cBhvr>
                                          <p:tavLst>
                                            <p:tav tm="0">
                                              <p:val>
                                                <p:strVal val="#ppt_y"/>
                                              </p:val>
                                            </p:tav>
                                            <p:tav tm="100000">
                                              <p:val>
                                                <p:strVal val="#ppt_y"/>
                                              </p:val>
                                            </p:tav>
                                          </p:tavLst>
                                        </p:anim>
                                      </p:childTnLst>
                                    </p:cTn>
                                  </p:par>
                                </p:childTnLst>
                              </p:cTn>
                            </p:par>
                            <p:par>
                              <p:cTn id="29" fill="hold">
                                <p:stCondLst>
                                  <p:cond delay="4250"/>
                                </p:stCondLst>
                                <p:childTnLst>
                                  <p:par>
                                    <p:cTn id="30" presetID="2" presetClass="entr" presetSubtype="2"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1+#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695E6103-D961-4914-87D7-DA38CE398BE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021" b="31699"/>
          <a:stretch/>
        </p:blipFill>
        <p:spPr>
          <a:xfrm>
            <a:off x="1868" y="2938736"/>
            <a:ext cx="12190132" cy="3933424"/>
          </a:xfrm>
          <a:prstGeom prst="rect">
            <a:avLst/>
          </a:prstGeom>
        </p:spPr>
      </p:pic>
      <p:sp>
        <p:nvSpPr>
          <p:cNvPr id="5" name="椭圆形标注">
            <a:extLst>
              <a:ext uri="{FF2B5EF4-FFF2-40B4-BE49-F238E27FC236}">
                <a16:creationId xmlns:a16="http://schemas.microsoft.com/office/drawing/2014/main" id="{7853BC72-DC2B-4A4C-92CD-3B6874591851}"/>
              </a:ext>
            </a:extLst>
          </p:cNvPr>
          <p:cNvSpPr/>
          <p:nvPr/>
        </p:nvSpPr>
        <p:spPr>
          <a:xfrm rot="2450753">
            <a:off x="5459962" y="1036545"/>
            <a:ext cx="4228159" cy="4228156"/>
          </a:xfrm>
          <a:prstGeom prst="wedgeEllipseCallout">
            <a:avLst>
              <a:gd name="adj1" fmla="val -23571"/>
              <a:gd name="adj2" fmla="val 53517"/>
            </a:avLst>
          </a:prstGeom>
          <a:solidFill>
            <a:srgbClr val="6ACD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400" dirty="0">
              <a:solidFill>
                <a:srgbClr val="FFFFFF"/>
              </a:solidFill>
              <a:latin typeface="汉仪PP体简" panose="00020600040101010101" pitchFamily="18" charset="-122"/>
              <a:ea typeface="汉仪PP体简" panose="00020600040101010101" pitchFamily="18" charset="-122"/>
            </a:endParaRPr>
          </a:p>
        </p:txBody>
      </p:sp>
      <p:sp>
        <p:nvSpPr>
          <p:cNvPr id="6" name="文本框 5">
            <a:extLst>
              <a:ext uri="{FF2B5EF4-FFF2-40B4-BE49-F238E27FC236}">
                <a16:creationId xmlns:a16="http://schemas.microsoft.com/office/drawing/2014/main" id="{64726209-E11B-4AEB-A0CC-924E74DEC2F9}"/>
              </a:ext>
            </a:extLst>
          </p:cNvPr>
          <p:cNvSpPr txBox="1"/>
          <p:nvPr/>
        </p:nvSpPr>
        <p:spPr>
          <a:xfrm>
            <a:off x="6775183" y="1479746"/>
            <a:ext cx="1597715" cy="1323439"/>
          </a:xfrm>
          <a:prstGeom prst="rect">
            <a:avLst/>
          </a:prstGeom>
          <a:solidFill>
            <a:srgbClr val="D1D6F5"/>
          </a:solidFill>
          <a:effectLst>
            <a:outerShdw blurRad="50800" dist="38100" dir="5400000" algn="t" rotWithShape="0">
              <a:prstClr val="black">
                <a:alpha val="40000"/>
              </a:prstClr>
            </a:outerShdw>
          </a:effectLst>
        </p:spPr>
        <p:txBody>
          <a:bodyPr wrap="square" rtlCol="0">
            <a:spAutoFit/>
          </a:bodyPr>
          <a:lstStyle/>
          <a:p>
            <a:pPr algn="ctr"/>
            <a:r>
              <a:rPr lang="en-US" altLang="zh-CN" sz="8000" b="1" dirty="0">
                <a:solidFill>
                  <a:schemeClr val="bg1"/>
                </a:solidFill>
                <a:latin typeface="汉仪黑荔枝体简" panose="00020600040101010101" pitchFamily="18" charset="-122"/>
                <a:ea typeface="汉仪黑荔枝体简" panose="00020600040101010101" pitchFamily="18" charset="-122"/>
              </a:rPr>
              <a:t>04</a:t>
            </a:r>
            <a:endParaRPr lang="zh-CN" altLang="en-US" sz="8000" b="1" dirty="0">
              <a:solidFill>
                <a:schemeClr val="bg1"/>
              </a:solidFill>
              <a:latin typeface="汉仪黑荔枝体简" panose="00020600040101010101" pitchFamily="18" charset="-122"/>
              <a:ea typeface="汉仪黑荔枝体简" panose="00020600040101010101" pitchFamily="18" charset="-122"/>
            </a:endParaRPr>
          </a:p>
        </p:txBody>
      </p:sp>
      <p:sp>
        <p:nvSpPr>
          <p:cNvPr id="7" name="文本框 6">
            <a:extLst>
              <a:ext uri="{FF2B5EF4-FFF2-40B4-BE49-F238E27FC236}">
                <a16:creationId xmlns:a16="http://schemas.microsoft.com/office/drawing/2014/main" id="{A1FF95FF-618A-48B7-8765-35B5BA2D209D}"/>
              </a:ext>
            </a:extLst>
          </p:cNvPr>
          <p:cNvSpPr txBox="1"/>
          <p:nvPr/>
        </p:nvSpPr>
        <p:spPr>
          <a:xfrm>
            <a:off x="5535625" y="3036374"/>
            <a:ext cx="4076829" cy="646331"/>
          </a:xfrm>
          <a:prstGeom prst="rect">
            <a:avLst/>
          </a:prstGeom>
          <a:noFill/>
          <a:ln w="19050">
            <a:noFill/>
            <a:prstDash val="dash"/>
          </a:ln>
          <a:effectLst>
            <a:outerShdw blurRad="50800" dist="38100" dir="5400000" algn="t" rotWithShape="0">
              <a:prstClr val="black">
                <a:alpha val="40000"/>
              </a:prstClr>
            </a:outerShdw>
          </a:effectLst>
        </p:spPr>
        <p:txBody>
          <a:bodyPr wrap="square" rtlCol="0">
            <a:spAutoFit/>
          </a:bodyPr>
          <a:lstStyle/>
          <a:p>
            <a:pPr algn="ctr"/>
            <a:r>
              <a:rPr lang="en-US" altLang="zh-CN" sz="3600" b="1" dirty="0">
                <a:solidFill>
                  <a:schemeClr val="bg1"/>
                </a:solidFill>
                <a:latin typeface="汉仪PP体简" panose="00020600040101010101" pitchFamily="18" charset="-122"/>
                <a:ea typeface="汉仪PP体简" panose="00020600040101010101" pitchFamily="18" charset="-122"/>
              </a:rPr>
              <a:t>ADD YOUR TITTLE</a:t>
            </a:r>
            <a:endParaRPr lang="zh-CN" altLang="en-US" sz="3600" b="1" dirty="0">
              <a:solidFill>
                <a:schemeClr val="bg1"/>
              </a:solidFill>
              <a:latin typeface="汉仪PP体简" panose="00020600040101010101" pitchFamily="18" charset="-122"/>
              <a:ea typeface="汉仪PP体简" panose="00020600040101010101" pitchFamily="18" charset="-122"/>
            </a:endParaRPr>
          </a:p>
        </p:txBody>
      </p:sp>
      <p:sp>
        <p:nvSpPr>
          <p:cNvPr id="8" name="矩形 23">
            <a:extLst>
              <a:ext uri="{FF2B5EF4-FFF2-40B4-BE49-F238E27FC236}">
                <a16:creationId xmlns:a16="http://schemas.microsoft.com/office/drawing/2014/main" id="{3246C703-B168-4F7D-850F-51060A6970E5}"/>
              </a:ext>
            </a:extLst>
          </p:cNvPr>
          <p:cNvSpPr>
            <a:spLocks noChangeArrowheads="1"/>
          </p:cNvSpPr>
          <p:nvPr/>
        </p:nvSpPr>
        <p:spPr bwMode="auto">
          <a:xfrm>
            <a:off x="5963593" y="3682705"/>
            <a:ext cx="3220892" cy="923330"/>
          </a:xfrm>
          <a:prstGeom prst="rect">
            <a:avLst/>
          </a:prstGeom>
          <a:noFill/>
          <a:ln>
            <a:noFill/>
          </a:ln>
          <a:extLst/>
        </p:spPr>
        <p:txBody>
          <a:bodyPr wrap="square">
            <a:spAutoFit/>
          </a:bodyPr>
          <a:lstStyle/>
          <a:p>
            <a:pPr algn="ctr">
              <a:lnSpc>
                <a:spcPct val="150000"/>
              </a:lnSpc>
            </a:pPr>
            <a:r>
              <a:rPr lang="en-US" altLang="zh-CN" sz="1200" dirty="0">
                <a:solidFill>
                  <a:schemeClr val="bg1"/>
                </a:solidFill>
                <a:latin typeface="汉仪歪歪体简" panose="00020600040101010101" pitchFamily="18" charset="-122"/>
                <a:ea typeface="汉仪歪歪体简" panose="00020600040101010101" pitchFamily="18" charset="-122"/>
              </a:rPr>
              <a:t>THIS IS A ART TEMPLATE , THANK YOU WATCHING THIS ONE. THIS IS A ART TEMPLATE , THANK YOU WATCHING THIS ONE.</a:t>
            </a:r>
          </a:p>
        </p:txBody>
      </p:sp>
      <p:pic>
        <p:nvPicPr>
          <p:cNvPr id="9" name="图片 8">
            <a:extLst>
              <a:ext uri="{FF2B5EF4-FFF2-40B4-BE49-F238E27FC236}">
                <a16:creationId xmlns:a16="http://schemas.microsoft.com/office/drawing/2014/main" id="{0CBA9B6F-2D33-4B2E-B690-86D735022A2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9710" y="190500"/>
            <a:ext cx="4933950" cy="6667500"/>
          </a:xfrm>
          <a:prstGeom prst="rect">
            <a:avLst/>
          </a:prstGeom>
        </p:spPr>
      </p:pic>
    </p:spTree>
    <p:extLst>
      <p:ext uri="{BB962C8B-B14F-4D97-AF65-F5344CB8AC3E}">
        <p14:creationId xmlns:p14="http://schemas.microsoft.com/office/powerpoint/2010/main" val="36531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iterate type="lt">
                                    <p:tmPct val="10000"/>
                                  </p:iterate>
                                  <p:childTnLst>
                                    <p:set>
                                      <p:cBhvr>
                                        <p:cTn id="23" dur="1" fill="hold">
                                          <p:stCondLst>
                                            <p:cond delay="0"/>
                                          </p:stCondLst>
                                        </p:cTn>
                                        <p:tgtEl>
                                          <p:spTgt spid="8"/>
                                        </p:tgtEl>
                                        <p:attrNameLst>
                                          <p:attrName>style.visibility</p:attrName>
                                        </p:attrNameLst>
                                      </p:cBhvr>
                                      <p:to>
                                        <p:strVal val="visible"/>
                                      </p:to>
                                    </p:set>
                                    <p:animEffect transition="in" filter="fade">
                                      <p:cBhvr>
                                        <p:cTn id="24" dur="250"/>
                                        <p:tgtEl>
                                          <p:spTgt spid="8"/>
                                        </p:tgtEl>
                                      </p:cBhvr>
                                    </p:animEffect>
                                    <p:anim calcmode="lin" valueType="num">
                                      <p:cBhvr>
                                        <p:cTn id="25" dur="250" fill="hold"/>
                                        <p:tgtEl>
                                          <p:spTgt spid="8"/>
                                        </p:tgtEl>
                                        <p:attrNameLst>
                                          <p:attrName>ppt_x</p:attrName>
                                        </p:attrNameLst>
                                      </p:cBhvr>
                                      <p:tavLst>
                                        <p:tav tm="0">
                                          <p:val>
                                            <p:strVal val="#ppt_x"/>
                                          </p:val>
                                        </p:tav>
                                        <p:tav tm="100000">
                                          <p:val>
                                            <p:strVal val="#ppt_x"/>
                                          </p:val>
                                        </p:tav>
                                      </p:tavLst>
                                    </p:anim>
                                    <p:anim calcmode="lin" valueType="num">
                                      <p:cBhvr>
                                        <p:cTn id="26" dur="250" fill="hold"/>
                                        <p:tgtEl>
                                          <p:spTgt spid="8"/>
                                        </p:tgtEl>
                                        <p:attrNameLst>
                                          <p:attrName>ppt_y</p:attrName>
                                        </p:attrNameLst>
                                      </p:cBhvr>
                                      <p:tavLst>
                                        <p:tav tm="0">
                                          <p:val>
                                            <p:strVal val="#ppt_y+.1"/>
                                          </p:val>
                                        </p:tav>
                                        <p:tav tm="100000">
                                          <p:val>
                                            <p:strVal val="#ppt_y"/>
                                          </p:val>
                                        </p:tav>
                                      </p:tavLst>
                                    </p:anim>
                                  </p:childTnLst>
                                </p:cTn>
                              </p:par>
                            </p:childTnLst>
                          </p:cTn>
                        </p:par>
                        <p:par>
                          <p:cTn id="27" fill="hold">
                            <p:stCondLst>
                              <p:cond delay="4375"/>
                            </p:stCondLst>
                            <p:childTnLst>
                              <p:par>
                                <p:cTn id="28" presetID="42"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B9843FE-2D93-4447-B7A2-2C208501DEDC}"/>
              </a:ext>
            </a:extLst>
          </p:cNvPr>
          <p:cNvSpPr txBox="1"/>
          <p:nvPr/>
        </p:nvSpPr>
        <p:spPr>
          <a:xfrm>
            <a:off x="2663763" y="2759368"/>
            <a:ext cx="2381250" cy="369332"/>
          </a:xfrm>
          <a:prstGeom prst="rect">
            <a:avLst/>
          </a:prstGeom>
          <a:noFill/>
        </p:spPr>
        <p:txBody>
          <a:bodyPr wrap="square" rtlCol="0">
            <a:spAutoFit/>
          </a:bodyPr>
          <a:lstStyle/>
          <a:p>
            <a:r>
              <a:rPr lang="en-US" altLang="zh-CN" b="1" dirty="0">
                <a:latin typeface="汉仪PP体简" panose="00020600040101010101" pitchFamily="18" charset="-122"/>
                <a:ea typeface="汉仪PP体简" panose="00020600040101010101" pitchFamily="18" charset="-122"/>
              </a:rPr>
              <a:t>SUBTITLE</a:t>
            </a:r>
            <a:endParaRPr lang="zh-CN" altLang="en-US" b="1" dirty="0">
              <a:latin typeface="汉仪PP体简" panose="00020600040101010101" pitchFamily="18" charset="-122"/>
              <a:ea typeface="汉仪PP体简" panose="00020600040101010101" pitchFamily="18" charset="-122"/>
            </a:endParaRPr>
          </a:p>
        </p:txBody>
      </p:sp>
      <p:sp>
        <p:nvSpPr>
          <p:cNvPr id="3" name="文本框 2">
            <a:extLst>
              <a:ext uri="{FF2B5EF4-FFF2-40B4-BE49-F238E27FC236}">
                <a16:creationId xmlns:a16="http://schemas.microsoft.com/office/drawing/2014/main" id="{ED7A28CF-F54B-405E-B205-F8DA1B9CAEBF}"/>
              </a:ext>
            </a:extLst>
          </p:cNvPr>
          <p:cNvSpPr txBox="1"/>
          <p:nvPr/>
        </p:nvSpPr>
        <p:spPr>
          <a:xfrm>
            <a:off x="2663763" y="4148279"/>
            <a:ext cx="2381250" cy="369332"/>
          </a:xfrm>
          <a:prstGeom prst="rect">
            <a:avLst/>
          </a:prstGeom>
          <a:noFill/>
        </p:spPr>
        <p:txBody>
          <a:bodyPr wrap="square" rtlCol="0">
            <a:spAutoFit/>
          </a:bodyPr>
          <a:lstStyle/>
          <a:p>
            <a:r>
              <a:rPr lang="en-US" altLang="zh-CN" b="1" dirty="0">
                <a:latin typeface="汉仪PP体简" panose="00020600040101010101" pitchFamily="18" charset="-122"/>
                <a:ea typeface="汉仪PP体简" panose="00020600040101010101" pitchFamily="18" charset="-122"/>
              </a:rPr>
              <a:t>SUBTITLE</a:t>
            </a:r>
            <a:endParaRPr lang="zh-CN" altLang="en-US" b="1" dirty="0">
              <a:latin typeface="汉仪PP体简" panose="00020600040101010101" pitchFamily="18" charset="-122"/>
              <a:ea typeface="汉仪PP体简" panose="00020600040101010101" pitchFamily="18" charset="-122"/>
            </a:endParaRPr>
          </a:p>
        </p:txBody>
      </p:sp>
      <p:sp>
        <p:nvSpPr>
          <p:cNvPr id="4" name="文本框 3">
            <a:extLst>
              <a:ext uri="{FF2B5EF4-FFF2-40B4-BE49-F238E27FC236}">
                <a16:creationId xmlns:a16="http://schemas.microsoft.com/office/drawing/2014/main" id="{3446E81F-23C9-4C8B-BA8B-92CBEFEE20A8}"/>
              </a:ext>
            </a:extLst>
          </p:cNvPr>
          <p:cNvSpPr txBox="1"/>
          <p:nvPr/>
        </p:nvSpPr>
        <p:spPr>
          <a:xfrm>
            <a:off x="2663763" y="3128700"/>
            <a:ext cx="3975650" cy="338554"/>
          </a:xfrm>
          <a:prstGeom prst="rect">
            <a:avLst/>
          </a:prstGeom>
          <a:noFill/>
        </p:spPr>
        <p:txBody>
          <a:bodyPr wrap="square" rtlCol="0">
            <a:spAutoFit/>
          </a:bodyPr>
          <a:lstStyle/>
          <a:p>
            <a:r>
              <a:rPr lang="en-US" altLang="zh-CN" sz="1600" dirty="0">
                <a:latin typeface="汉仪PP体简" panose="00020600040101010101" pitchFamily="18" charset="-122"/>
                <a:ea typeface="汉仪PP体简" panose="00020600040101010101" pitchFamily="18" charset="-122"/>
              </a:rPr>
              <a:t>CLICK HERE TO ADD YOUR CONTENTS</a:t>
            </a:r>
            <a:endParaRPr lang="zh-CN" altLang="en-US" sz="1600" dirty="0">
              <a:latin typeface="汉仪PP体简" panose="00020600040101010101" pitchFamily="18" charset="-122"/>
              <a:ea typeface="汉仪PP体简" panose="00020600040101010101" pitchFamily="18" charset="-122"/>
            </a:endParaRPr>
          </a:p>
        </p:txBody>
      </p:sp>
      <p:sp>
        <p:nvSpPr>
          <p:cNvPr id="5" name="文本框 4">
            <a:extLst>
              <a:ext uri="{FF2B5EF4-FFF2-40B4-BE49-F238E27FC236}">
                <a16:creationId xmlns:a16="http://schemas.microsoft.com/office/drawing/2014/main" id="{C7D1E072-457A-4244-9119-8BCD78D623C2}"/>
              </a:ext>
            </a:extLst>
          </p:cNvPr>
          <p:cNvSpPr txBox="1"/>
          <p:nvPr/>
        </p:nvSpPr>
        <p:spPr>
          <a:xfrm>
            <a:off x="2663763" y="4517611"/>
            <a:ext cx="3975650" cy="338554"/>
          </a:xfrm>
          <a:prstGeom prst="rect">
            <a:avLst/>
          </a:prstGeom>
          <a:noFill/>
        </p:spPr>
        <p:txBody>
          <a:bodyPr wrap="square" rtlCol="0">
            <a:spAutoFit/>
          </a:bodyPr>
          <a:lstStyle/>
          <a:p>
            <a:r>
              <a:rPr lang="en-US" altLang="zh-CN" sz="1600" dirty="0">
                <a:latin typeface="汉仪PP体简" panose="00020600040101010101" pitchFamily="18" charset="-122"/>
                <a:ea typeface="汉仪PP体简" panose="00020600040101010101" pitchFamily="18" charset="-122"/>
              </a:rPr>
              <a:t>CLICK HERE TO ADD YOUR CONTENTS</a:t>
            </a:r>
            <a:endParaRPr lang="zh-CN" altLang="en-US" sz="1600" dirty="0">
              <a:latin typeface="汉仪PP体简" panose="00020600040101010101" pitchFamily="18" charset="-122"/>
              <a:ea typeface="汉仪PP体简" panose="00020600040101010101" pitchFamily="18" charset="-122"/>
            </a:endParaRPr>
          </a:p>
        </p:txBody>
      </p:sp>
      <p:sp>
        <p:nvSpPr>
          <p:cNvPr id="6" name="矩形 5">
            <a:extLst>
              <a:ext uri="{FF2B5EF4-FFF2-40B4-BE49-F238E27FC236}">
                <a16:creationId xmlns:a16="http://schemas.microsoft.com/office/drawing/2014/main" id="{F45A0C43-12D9-41F5-8929-CBA0B803DDF7}"/>
              </a:ext>
            </a:extLst>
          </p:cNvPr>
          <p:cNvSpPr/>
          <p:nvPr/>
        </p:nvSpPr>
        <p:spPr>
          <a:xfrm>
            <a:off x="1677921" y="4053711"/>
            <a:ext cx="857250" cy="857250"/>
          </a:xfrm>
          <a:prstGeom prst="rect">
            <a:avLst/>
          </a:prstGeom>
          <a:solidFill>
            <a:srgbClr val="6A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PP体简" panose="00020600040101010101" pitchFamily="18" charset="-122"/>
              <a:ea typeface="汉仪PP体简" panose="00020600040101010101" pitchFamily="18" charset="-122"/>
            </a:endParaRPr>
          </a:p>
        </p:txBody>
      </p:sp>
      <p:sp>
        <p:nvSpPr>
          <p:cNvPr id="7" name="矩形 6">
            <a:extLst>
              <a:ext uri="{FF2B5EF4-FFF2-40B4-BE49-F238E27FC236}">
                <a16:creationId xmlns:a16="http://schemas.microsoft.com/office/drawing/2014/main" id="{E7ED59FC-D494-4C88-BE06-1812E912EFF0}"/>
              </a:ext>
            </a:extLst>
          </p:cNvPr>
          <p:cNvSpPr/>
          <p:nvPr/>
        </p:nvSpPr>
        <p:spPr>
          <a:xfrm>
            <a:off x="1677921" y="2697059"/>
            <a:ext cx="857250" cy="857250"/>
          </a:xfrm>
          <a:prstGeom prst="rect">
            <a:avLst/>
          </a:prstGeom>
          <a:solidFill>
            <a:srgbClr val="6A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PP体简" panose="00020600040101010101" pitchFamily="18" charset="-122"/>
              <a:ea typeface="汉仪PP体简" panose="00020600040101010101" pitchFamily="18" charset="-122"/>
            </a:endParaRPr>
          </a:p>
        </p:txBody>
      </p:sp>
      <p:sp>
        <p:nvSpPr>
          <p:cNvPr id="8" name="任意多边形 20">
            <a:extLst>
              <a:ext uri="{FF2B5EF4-FFF2-40B4-BE49-F238E27FC236}">
                <a16:creationId xmlns:a16="http://schemas.microsoft.com/office/drawing/2014/main" id="{0D1A14E4-2FEE-4185-BB2A-8101E4D9C687}"/>
              </a:ext>
            </a:extLst>
          </p:cNvPr>
          <p:cNvSpPr>
            <a:spLocks noChangeAspect="1"/>
          </p:cNvSpPr>
          <p:nvPr/>
        </p:nvSpPr>
        <p:spPr>
          <a:xfrm>
            <a:off x="1971141" y="2945684"/>
            <a:ext cx="413690" cy="360000"/>
          </a:xfrm>
          <a:custGeom>
            <a:avLst/>
            <a:gdLst>
              <a:gd name="connsiteX0" fmla="*/ 2136838 w 4244134"/>
              <a:gd name="connsiteY0" fmla="*/ 2537631 h 3693319"/>
              <a:gd name="connsiteX1" fmla="*/ 2299844 w 4244134"/>
              <a:gd name="connsiteY1" fmla="*/ 2700637 h 3693319"/>
              <a:gd name="connsiteX2" fmla="*/ 2462850 w 4244134"/>
              <a:gd name="connsiteY2" fmla="*/ 2537631 h 3693319"/>
              <a:gd name="connsiteX3" fmla="*/ 616723 w 4244134"/>
              <a:gd name="connsiteY3" fmla="*/ 1748051 h 3693319"/>
              <a:gd name="connsiteX4" fmla="*/ 2488723 w 4244134"/>
              <a:gd name="connsiteY4" fmla="*/ 1748051 h 3693319"/>
              <a:gd name="connsiteX5" fmla="*/ 2488723 w 4244134"/>
              <a:gd name="connsiteY5" fmla="*/ 1884677 h 3693319"/>
              <a:gd name="connsiteX6" fmla="*/ 616723 w 4244134"/>
              <a:gd name="connsiteY6" fmla="*/ 1884677 h 3693319"/>
              <a:gd name="connsiteX7" fmla="*/ 616723 w 4244134"/>
              <a:gd name="connsiteY7" fmla="*/ 1421574 h 3693319"/>
              <a:gd name="connsiteX8" fmla="*/ 2488723 w 4244134"/>
              <a:gd name="connsiteY8" fmla="*/ 1421574 h 3693319"/>
              <a:gd name="connsiteX9" fmla="*/ 2488723 w 4244134"/>
              <a:gd name="connsiteY9" fmla="*/ 1558200 h 3693319"/>
              <a:gd name="connsiteX10" fmla="*/ 616723 w 4244134"/>
              <a:gd name="connsiteY10" fmla="*/ 1558200 h 3693319"/>
              <a:gd name="connsiteX11" fmla="*/ 616723 w 4244134"/>
              <a:gd name="connsiteY11" fmla="*/ 1095097 h 3693319"/>
              <a:gd name="connsiteX12" fmla="*/ 2488723 w 4244134"/>
              <a:gd name="connsiteY12" fmla="*/ 1095097 h 3693319"/>
              <a:gd name="connsiteX13" fmla="*/ 2488723 w 4244134"/>
              <a:gd name="connsiteY13" fmla="*/ 1231723 h 3693319"/>
              <a:gd name="connsiteX14" fmla="*/ 616723 w 4244134"/>
              <a:gd name="connsiteY14" fmla="*/ 1231723 h 3693319"/>
              <a:gd name="connsiteX15" fmla="*/ 204718 w 4244134"/>
              <a:gd name="connsiteY15" fmla="*/ 204718 h 3693319"/>
              <a:gd name="connsiteX16" fmla="*/ 204718 w 4244134"/>
              <a:gd name="connsiteY16" fmla="*/ 3488601 h 3693319"/>
              <a:gd name="connsiteX17" fmla="*/ 2907082 w 4244134"/>
              <a:gd name="connsiteY17" fmla="*/ 3488601 h 3693319"/>
              <a:gd name="connsiteX18" fmla="*/ 2907082 w 4244134"/>
              <a:gd name="connsiteY18" fmla="*/ 3096000 h 3693319"/>
              <a:gd name="connsiteX19" fmla="*/ 2907082 w 4244134"/>
              <a:gd name="connsiteY19" fmla="*/ 2973318 h 3693319"/>
              <a:gd name="connsiteX20" fmla="*/ 2907082 w 4244134"/>
              <a:gd name="connsiteY20" fmla="*/ 2619924 h 3693319"/>
              <a:gd name="connsiteX21" fmla="*/ 2302633 w 4244134"/>
              <a:gd name="connsiteY21" fmla="*/ 3224372 h 3693319"/>
              <a:gd name="connsiteX22" fmla="*/ 2288873 w 4244134"/>
              <a:gd name="connsiteY22" fmla="*/ 3210611 h 3693319"/>
              <a:gd name="connsiteX23" fmla="*/ 2286083 w 4244134"/>
              <a:gd name="connsiteY23" fmla="*/ 3213400 h 3693319"/>
              <a:gd name="connsiteX24" fmla="*/ 1610314 w 4244134"/>
              <a:gd name="connsiteY24" fmla="*/ 2537631 h 3693319"/>
              <a:gd name="connsiteX25" fmla="*/ 616723 w 4244134"/>
              <a:gd name="connsiteY25" fmla="*/ 2537631 h 3693319"/>
              <a:gd name="connsiteX26" fmla="*/ 616723 w 4244134"/>
              <a:gd name="connsiteY26" fmla="*/ 2401005 h 3693319"/>
              <a:gd name="connsiteX27" fmla="*/ 1473688 w 4244134"/>
              <a:gd name="connsiteY27" fmla="*/ 2401005 h 3693319"/>
              <a:gd name="connsiteX28" fmla="*/ 1340342 w 4244134"/>
              <a:gd name="connsiteY28" fmla="*/ 2267659 h 3693319"/>
              <a:gd name="connsiteX29" fmla="*/ 1396846 w 4244134"/>
              <a:gd name="connsiteY29" fmla="*/ 2211154 h 3693319"/>
              <a:gd name="connsiteX30" fmla="*/ 616723 w 4244134"/>
              <a:gd name="connsiteY30" fmla="*/ 2211154 h 3693319"/>
              <a:gd name="connsiteX31" fmla="*/ 616723 w 4244134"/>
              <a:gd name="connsiteY31" fmla="*/ 2074528 h 3693319"/>
              <a:gd name="connsiteX32" fmla="*/ 1533472 w 4244134"/>
              <a:gd name="connsiteY32" fmla="*/ 2074528 h 3693319"/>
              <a:gd name="connsiteX33" fmla="*/ 1603604 w 4244134"/>
              <a:gd name="connsiteY33" fmla="*/ 2004396 h 3693319"/>
              <a:gd name="connsiteX34" fmla="*/ 1673735 w 4244134"/>
              <a:gd name="connsiteY34" fmla="*/ 2074528 h 3693319"/>
              <a:gd name="connsiteX35" fmla="*/ 2488723 w 4244134"/>
              <a:gd name="connsiteY35" fmla="*/ 2074528 h 3693319"/>
              <a:gd name="connsiteX36" fmla="*/ 2488723 w 4244134"/>
              <a:gd name="connsiteY36" fmla="*/ 2211154 h 3693319"/>
              <a:gd name="connsiteX37" fmla="*/ 1810361 w 4244134"/>
              <a:gd name="connsiteY37" fmla="*/ 2211154 h 3693319"/>
              <a:gd name="connsiteX38" fmla="*/ 2000212 w 4244134"/>
              <a:gd name="connsiteY38" fmla="*/ 2401005 h 3693319"/>
              <a:gd name="connsiteX39" fmla="*/ 2488723 w 4244134"/>
              <a:gd name="connsiteY39" fmla="*/ 2401005 h 3693319"/>
              <a:gd name="connsiteX40" fmla="*/ 2488723 w 4244134"/>
              <a:gd name="connsiteY40" fmla="*/ 2511758 h 3693319"/>
              <a:gd name="connsiteX41" fmla="*/ 2907082 w 4244134"/>
              <a:gd name="connsiteY41" fmla="*/ 2093399 h 3693319"/>
              <a:gd name="connsiteX42" fmla="*/ 2907082 w 4244134"/>
              <a:gd name="connsiteY42" fmla="*/ 204718 h 3693319"/>
              <a:gd name="connsiteX43" fmla="*/ 0 w 4244134"/>
              <a:gd name="connsiteY43" fmla="*/ 0 h 3693319"/>
              <a:gd name="connsiteX44" fmla="*/ 204718 w 4244134"/>
              <a:gd name="connsiteY44" fmla="*/ 0 h 3693319"/>
              <a:gd name="connsiteX45" fmla="*/ 204718 w 4244134"/>
              <a:gd name="connsiteY45" fmla="*/ 1 h 3693319"/>
              <a:gd name="connsiteX46" fmla="*/ 2907082 w 4244134"/>
              <a:gd name="connsiteY46" fmla="*/ 1 h 3693319"/>
              <a:gd name="connsiteX47" fmla="*/ 2907082 w 4244134"/>
              <a:gd name="connsiteY47" fmla="*/ 0 h 3693319"/>
              <a:gd name="connsiteX48" fmla="*/ 3111799 w 4244134"/>
              <a:gd name="connsiteY48" fmla="*/ 0 h 3693319"/>
              <a:gd name="connsiteX49" fmla="*/ 3111799 w 4244134"/>
              <a:gd name="connsiteY49" fmla="*/ 1888682 h 3693319"/>
              <a:gd name="connsiteX50" fmla="*/ 3980872 w 4244134"/>
              <a:gd name="connsiteY50" fmla="*/ 1019609 h 3693319"/>
              <a:gd name="connsiteX51" fmla="*/ 4244134 w 4244134"/>
              <a:gd name="connsiteY51" fmla="*/ 1282871 h 3693319"/>
              <a:gd name="connsiteX52" fmla="*/ 3111799 w 4244134"/>
              <a:gd name="connsiteY52" fmla="*/ 2415207 h 3693319"/>
              <a:gd name="connsiteX53" fmla="*/ 3111799 w 4244134"/>
              <a:gd name="connsiteY53" fmla="*/ 2973318 h 3693319"/>
              <a:gd name="connsiteX54" fmla="*/ 3111799 w 4244134"/>
              <a:gd name="connsiteY54" fmla="*/ 3096000 h 3693319"/>
              <a:gd name="connsiteX55" fmla="*/ 3111799 w 4244134"/>
              <a:gd name="connsiteY55" fmla="*/ 3693319 h 3693319"/>
              <a:gd name="connsiteX56" fmla="*/ 2907082 w 4244134"/>
              <a:gd name="connsiteY56" fmla="*/ 3693319 h 3693319"/>
              <a:gd name="connsiteX57" fmla="*/ 2907082 w 4244134"/>
              <a:gd name="connsiteY57" fmla="*/ 3693318 h 3693319"/>
              <a:gd name="connsiteX58" fmla="*/ 1 w 4244134"/>
              <a:gd name="connsiteY58" fmla="*/ 3693318 h 3693319"/>
              <a:gd name="connsiteX59" fmla="*/ 1 w 4244134"/>
              <a:gd name="connsiteY59" fmla="*/ 3636000 h 3693319"/>
              <a:gd name="connsiteX60" fmla="*/ 0 w 4244134"/>
              <a:gd name="connsiteY60" fmla="*/ 3636000 h 369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244134" h="3693319">
                <a:moveTo>
                  <a:pt x="2136838" y="2537631"/>
                </a:moveTo>
                <a:lnTo>
                  <a:pt x="2299844" y="2700637"/>
                </a:lnTo>
                <a:lnTo>
                  <a:pt x="2462850" y="2537631"/>
                </a:lnTo>
                <a:close/>
                <a:moveTo>
                  <a:pt x="616723" y="1748051"/>
                </a:moveTo>
                <a:lnTo>
                  <a:pt x="2488723" y="1748051"/>
                </a:lnTo>
                <a:lnTo>
                  <a:pt x="2488723" y="1884677"/>
                </a:lnTo>
                <a:lnTo>
                  <a:pt x="616723" y="1884677"/>
                </a:lnTo>
                <a:close/>
                <a:moveTo>
                  <a:pt x="616723" y="1421574"/>
                </a:moveTo>
                <a:lnTo>
                  <a:pt x="2488723" y="1421574"/>
                </a:lnTo>
                <a:lnTo>
                  <a:pt x="2488723" y="1558200"/>
                </a:lnTo>
                <a:lnTo>
                  <a:pt x="616723" y="1558200"/>
                </a:lnTo>
                <a:close/>
                <a:moveTo>
                  <a:pt x="616723" y="1095097"/>
                </a:moveTo>
                <a:lnTo>
                  <a:pt x="2488723" y="1095097"/>
                </a:lnTo>
                <a:lnTo>
                  <a:pt x="2488723" y="1231723"/>
                </a:lnTo>
                <a:lnTo>
                  <a:pt x="616723" y="1231723"/>
                </a:lnTo>
                <a:close/>
                <a:moveTo>
                  <a:pt x="204718" y="204718"/>
                </a:moveTo>
                <a:lnTo>
                  <a:pt x="204718" y="3488601"/>
                </a:lnTo>
                <a:lnTo>
                  <a:pt x="2907082" y="3488601"/>
                </a:lnTo>
                <a:lnTo>
                  <a:pt x="2907082" y="3096000"/>
                </a:lnTo>
                <a:lnTo>
                  <a:pt x="2907082" y="2973318"/>
                </a:lnTo>
                <a:lnTo>
                  <a:pt x="2907082" y="2619924"/>
                </a:lnTo>
                <a:lnTo>
                  <a:pt x="2302633" y="3224372"/>
                </a:lnTo>
                <a:lnTo>
                  <a:pt x="2288873" y="3210611"/>
                </a:lnTo>
                <a:lnTo>
                  <a:pt x="2286083" y="3213400"/>
                </a:lnTo>
                <a:lnTo>
                  <a:pt x="1610314" y="2537631"/>
                </a:lnTo>
                <a:lnTo>
                  <a:pt x="616723" y="2537631"/>
                </a:lnTo>
                <a:lnTo>
                  <a:pt x="616723" y="2401005"/>
                </a:lnTo>
                <a:lnTo>
                  <a:pt x="1473688" y="2401005"/>
                </a:lnTo>
                <a:lnTo>
                  <a:pt x="1340342" y="2267659"/>
                </a:lnTo>
                <a:lnTo>
                  <a:pt x="1396846" y="2211154"/>
                </a:lnTo>
                <a:lnTo>
                  <a:pt x="616723" y="2211154"/>
                </a:lnTo>
                <a:lnTo>
                  <a:pt x="616723" y="2074528"/>
                </a:lnTo>
                <a:lnTo>
                  <a:pt x="1533472" y="2074528"/>
                </a:lnTo>
                <a:lnTo>
                  <a:pt x="1603604" y="2004396"/>
                </a:lnTo>
                <a:lnTo>
                  <a:pt x="1673735" y="2074528"/>
                </a:lnTo>
                <a:lnTo>
                  <a:pt x="2488723" y="2074528"/>
                </a:lnTo>
                <a:lnTo>
                  <a:pt x="2488723" y="2211154"/>
                </a:lnTo>
                <a:lnTo>
                  <a:pt x="1810361" y="2211154"/>
                </a:lnTo>
                <a:lnTo>
                  <a:pt x="2000212" y="2401005"/>
                </a:lnTo>
                <a:lnTo>
                  <a:pt x="2488723" y="2401005"/>
                </a:lnTo>
                <a:lnTo>
                  <a:pt x="2488723" y="2511758"/>
                </a:lnTo>
                <a:lnTo>
                  <a:pt x="2907082" y="2093399"/>
                </a:lnTo>
                <a:lnTo>
                  <a:pt x="2907082" y="204718"/>
                </a:lnTo>
                <a:close/>
                <a:moveTo>
                  <a:pt x="0" y="0"/>
                </a:moveTo>
                <a:lnTo>
                  <a:pt x="204718" y="0"/>
                </a:lnTo>
                <a:lnTo>
                  <a:pt x="204718" y="1"/>
                </a:lnTo>
                <a:lnTo>
                  <a:pt x="2907082" y="1"/>
                </a:lnTo>
                <a:lnTo>
                  <a:pt x="2907082" y="0"/>
                </a:lnTo>
                <a:lnTo>
                  <a:pt x="3111799" y="0"/>
                </a:lnTo>
                <a:lnTo>
                  <a:pt x="3111799" y="1888682"/>
                </a:lnTo>
                <a:lnTo>
                  <a:pt x="3980872" y="1019609"/>
                </a:lnTo>
                <a:lnTo>
                  <a:pt x="4244134" y="1282871"/>
                </a:lnTo>
                <a:lnTo>
                  <a:pt x="3111799" y="2415207"/>
                </a:lnTo>
                <a:lnTo>
                  <a:pt x="3111799" y="2973318"/>
                </a:lnTo>
                <a:lnTo>
                  <a:pt x="3111799" y="3096000"/>
                </a:lnTo>
                <a:lnTo>
                  <a:pt x="3111799" y="3693319"/>
                </a:lnTo>
                <a:lnTo>
                  <a:pt x="2907082" y="3693319"/>
                </a:lnTo>
                <a:lnTo>
                  <a:pt x="2907082" y="3693318"/>
                </a:lnTo>
                <a:lnTo>
                  <a:pt x="1" y="3693318"/>
                </a:lnTo>
                <a:lnTo>
                  <a:pt x="1" y="3636000"/>
                </a:lnTo>
                <a:lnTo>
                  <a:pt x="0" y="3636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PP体简" panose="00020600040101010101" pitchFamily="18" charset="-122"/>
              <a:ea typeface="汉仪PP体简" panose="00020600040101010101" pitchFamily="18" charset="-122"/>
            </a:endParaRPr>
          </a:p>
        </p:txBody>
      </p:sp>
      <p:sp>
        <p:nvSpPr>
          <p:cNvPr id="9" name="任意多边形 21">
            <a:extLst>
              <a:ext uri="{FF2B5EF4-FFF2-40B4-BE49-F238E27FC236}">
                <a16:creationId xmlns:a16="http://schemas.microsoft.com/office/drawing/2014/main" id="{B1D5D9A9-1B13-4110-8530-93D1AFF8AEAC}"/>
              </a:ext>
            </a:extLst>
          </p:cNvPr>
          <p:cNvSpPr>
            <a:spLocks noChangeAspect="1"/>
          </p:cNvSpPr>
          <p:nvPr/>
        </p:nvSpPr>
        <p:spPr>
          <a:xfrm>
            <a:off x="1916277" y="4302336"/>
            <a:ext cx="364369" cy="360000"/>
          </a:xfrm>
          <a:custGeom>
            <a:avLst/>
            <a:gdLst>
              <a:gd name="connsiteX0" fmla="*/ 3577275 w 5691115"/>
              <a:gd name="connsiteY0" fmla="*/ 3207225 h 5622876"/>
              <a:gd name="connsiteX1" fmla="*/ 3268639 w 5691115"/>
              <a:gd name="connsiteY1" fmla="*/ 3515861 h 5622876"/>
              <a:gd name="connsiteX2" fmla="*/ 3268639 w 5691115"/>
              <a:gd name="connsiteY2" fmla="*/ 5089053 h 5622876"/>
              <a:gd name="connsiteX3" fmla="*/ 3577275 w 5691115"/>
              <a:gd name="connsiteY3" fmla="*/ 5397689 h 5622876"/>
              <a:gd name="connsiteX4" fmla="*/ 5150467 w 5691115"/>
              <a:gd name="connsiteY4" fmla="*/ 5397689 h 5622876"/>
              <a:gd name="connsiteX5" fmla="*/ 5459103 w 5691115"/>
              <a:gd name="connsiteY5" fmla="*/ 5089053 h 5622876"/>
              <a:gd name="connsiteX6" fmla="*/ 5459103 w 5691115"/>
              <a:gd name="connsiteY6" fmla="*/ 3515861 h 5622876"/>
              <a:gd name="connsiteX7" fmla="*/ 5150467 w 5691115"/>
              <a:gd name="connsiteY7" fmla="*/ 3207225 h 5622876"/>
              <a:gd name="connsiteX8" fmla="*/ 533824 w 5691115"/>
              <a:gd name="connsiteY8" fmla="*/ 3207225 h 5622876"/>
              <a:gd name="connsiteX9" fmla="*/ 225188 w 5691115"/>
              <a:gd name="connsiteY9" fmla="*/ 3515861 h 5622876"/>
              <a:gd name="connsiteX10" fmla="*/ 225188 w 5691115"/>
              <a:gd name="connsiteY10" fmla="*/ 5089053 h 5622876"/>
              <a:gd name="connsiteX11" fmla="*/ 533824 w 5691115"/>
              <a:gd name="connsiteY11" fmla="*/ 5397689 h 5622876"/>
              <a:gd name="connsiteX12" fmla="*/ 2107016 w 5691115"/>
              <a:gd name="connsiteY12" fmla="*/ 5397689 h 5622876"/>
              <a:gd name="connsiteX13" fmla="*/ 2415652 w 5691115"/>
              <a:gd name="connsiteY13" fmla="*/ 5089053 h 5622876"/>
              <a:gd name="connsiteX14" fmla="*/ 2415652 w 5691115"/>
              <a:gd name="connsiteY14" fmla="*/ 3515861 h 5622876"/>
              <a:gd name="connsiteX15" fmla="*/ 2107016 w 5691115"/>
              <a:gd name="connsiteY15" fmla="*/ 3207225 h 5622876"/>
              <a:gd name="connsiteX16" fmla="*/ 3416507 w 5691115"/>
              <a:gd name="connsiteY16" fmla="*/ 2975212 h 5622876"/>
              <a:gd name="connsiteX17" fmla="*/ 5318059 w 5691115"/>
              <a:gd name="connsiteY17" fmla="*/ 2975212 h 5622876"/>
              <a:gd name="connsiteX18" fmla="*/ 5691115 w 5691115"/>
              <a:gd name="connsiteY18" fmla="*/ 3348268 h 5622876"/>
              <a:gd name="connsiteX19" fmla="*/ 5691115 w 5691115"/>
              <a:gd name="connsiteY19" fmla="*/ 5249820 h 5622876"/>
              <a:gd name="connsiteX20" fmla="*/ 5318059 w 5691115"/>
              <a:gd name="connsiteY20" fmla="*/ 5622876 h 5622876"/>
              <a:gd name="connsiteX21" fmla="*/ 3416507 w 5691115"/>
              <a:gd name="connsiteY21" fmla="*/ 5622876 h 5622876"/>
              <a:gd name="connsiteX22" fmla="*/ 3043451 w 5691115"/>
              <a:gd name="connsiteY22" fmla="*/ 5249820 h 5622876"/>
              <a:gd name="connsiteX23" fmla="*/ 3043451 w 5691115"/>
              <a:gd name="connsiteY23" fmla="*/ 3348268 h 5622876"/>
              <a:gd name="connsiteX24" fmla="*/ 3416507 w 5691115"/>
              <a:gd name="connsiteY24" fmla="*/ 2975212 h 5622876"/>
              <a:gd name="connsiteX25" fmla="*/ 373056 w 5691115"/>
              <a:gd name="connsiteY25" fmla="*/ 2975212 h 5622876"/>
              <a:gd name="connsiteX26" fmla="*/ 2274608 w 5691115"/>
              <a:gd name="connsiteY26" fmla="*/ 2975212 h 5622876"/>
              <a:gd name="connsiteX27" fmla="*/ 2647664 w 5691115"/>
              <a:gd name="connsiteY27" fmla="*/ 3348268 h 5622876"/>
              <a:gd name="connsiteX28" fmla="*/ 2647664 w 5691115"/>
              <a:gd name="connsiteY28" fmla="*/ 5249820 h 5622876"/>
              <a:gd name="connsiteX29" fmla="*/ 2274608 w 5691115"/>
              <a:gd name="connsiteY29" fmla="*/ 5622876 h 5622876"/>
              <a:gd name="connsiteX30" fmla="*/ 373056 w 5691115"/>
              <a:gd name="connsiteY30" fmla="*/ 5622876 h 5622876"/>
              <a:gd name="connsiteX31" fmla="*/ 0 w 5691115"/>
              <a:gd name="connsiteY31" fmla="*/ 5249820 h 5622876"/>
              <a:gd name="connsiteX32" fmla="*/ 0 w 5691115"/>
              <a:gd name="connsiteY32" fmla="*/ 3348268 h 5622876"/>
              <a:gd name="connsiteX33" fmla="*/ 373056 w 5691115"/>
              <a:gd name="connsiteY33" fmla="*/ 2975212 h 5622876"/>
              <a:gd name="connsiteX34" fmla="*/ 3577275 w 5691115"/>
              <a:gd name="connsiteY34" fmla="*/ 232013 h 5622876"/>
              <a:gd name="connsiteX35" fmla="*/ 3268639 w 5691115"/>
              <a:gd name="connsiteY35" fmla="*/ 540649 h 5622876"/>
              <a:gd name="connsiteX36" fmla="*/ 3268639 w 5691115"/>
              <a:gd name="connsiteY36" fmla="*/ 2113841 h 5622876"/>
              <a:gd name="connsiteX37" fmla="*/ 3577275 w 5691115"/>
              <a:gd name="connsiteY37" fmla="*/ 2422477 h 5622876"/>
              <a:gd name="connsiteX38" fmla="*/ 5150467 w 5691115"/>
              <a:gd name="connsiteY38" fmla="*/ 2422477 h 5622876"/>
              <a:gd name="connsiteX39" fmla="*/ 5459103 w 5691115"/>
              <a:gd name="connsiteY39" fmla="*/ 2113841 h 5622876"/>
              <a:gd name="connsiteX40" fmla="*/ 5459103 w 5691115"/>
              <a:gd name="connsiteY40" fmla="*/ 540649 h 5622876"/>
              <a:gd name="connsiteX41" fmla="*/ 5150467 w 5691115"/>
              <a:gd name="connsiteY41" fmla="*/ 232013 h 5622876"/>
              <a:gd name="connsiteX42" fmla="*/ 533824 w 5691115"/>
              <a:gd name="connsiteY42" fmla="*/ 232013 h 5622876"/>
              <a:gd name="connsiteX43" fmla="*/ 225188 w 5691115"/>
              <a:gd name="connsiteY43" fmla="*/ 540649 h 5622876"/>
              <a:gd name="connsiteX44" fmla="*/ 225188 w 5691115"/>
              <a:gd name="connsiteY44" fmla="*/ 2113841 h 5622876"/>
              <a:gd name="connsiteX45" fmla="*/ 533824 w 5691115"/>
              <a:gd name="connsiteY45" fmla="*/ 2422477 h 5622876"/>
              <a:gd name="connsiteX46" fmla="*/ 2107016 w 5691115"/>
              <a:gd name="connsiteY46" fmla="*/ 2422477 h 5622876"/>
              <a:gd name="connsiteX47" fmla="*/ 2415652 w 5691115"/>
              <a:gd name="connsiteY47" fmla="*/ 2113841 h 5622876"/>
              <a:gd name="connsiteX48" fmla="*/ 2415652 w 5691115"/>
              <a:gd name="connsiteY48" fmla="*/ 540649 h 5622876"/>
              <a:gd name="connsiteX49" fmla="*/ 2107016 w 5691115"/>
              <a:gd name="connsiteY49" fmla="*/ 232013 h 5622876"/>
              <a:gd name="connsiteX50" fmla="*/ 3416507 w 5691115"/>
              <a:gd name="connsiteY50" fmla="*/ 0 h 5622876"/>
              <a:gd name="connsiteX51" fmla="*/ 5318059 w 5691115"/>
              <a:gd name="connsiteY51" fmla="*/ 0 h 5622876"/>
              <a:gd name="connsiteX52" fmla="*/ 5691115 w 5691115"/>
              <a:gd name="connsiteY52" fmla="*/ 373056 h 5622876"/>
              <a:gd name="connsiteX53" fmla="*/ 5691115 w 5691115"/>
              <a:gd name="connsiteY53" fmla="*/ 2274608 h 5622876"/>
              <a:gd name="connsiteX54" fmla="*/ 5318059 w 5691115"/>
              <a:gd name="connsiteY54" fmla="*/ 2647664 h 5622876"/>
              <a:gd name="connsiteX55" fmla="*/ 3416507 w 5691115"/>
              <a:gd name="connsiteY55" fmla="*/ 2647664 h 5622876"/>
              <a:gd name="connsiteX56" fmla="*/ 3043451 w 5691115"/>
              <a:gd name="connsiteY56" fmla="*/ 2274608 h 5622876"/>
              <a:gd name="connsiteX57" fmla="*/ 3043451 w 5691115"/>
              <a:gd name="connsiteY57" fmla="*/ 373056 h 5622876"/>
              <a:gd name="connsiteX58" fmla="*/ 3416507 w 5691115"/>
              <a:gd name="connsiteY58" fmla="*/ 0 h 5622876"/>
              <a:gd name="connsiteX59" fmla="*/ 373056 w 5691115"/>
              <a:gd name="connsiteY59" fmla="*/ 0 h 5622876"/>
              <a:gd name="connsiteX60" fmla="*/ 2274608 w 5691115"/>
              <a:gd name="connsiteY60" fmla="*/ 0 h 5622876"/>
              <a:gd name="connsiteX61" fmla="*/ 2647664 w 5691115"/>
              <a:gd name="connsiteY61" fmla="*/ 373056 h 5622876"/>
              <a:gd name="connsiteX62" fmla="*/ 2647664 w 5691115"/>
              <a:gd name="connsiteY62" fmla="*/ 2274608 h 5622876"/>
              <a:gd name="connsiteX63" fmla="*/ 2274608 w 5691115"/>
              <a:gd name="connsiteY63" fmla="*/ 2647664 h 5622876"/>
              <a:gd name="connsiteX64" fmla="*/ 373056 w 5691115"/>
              <a:gd name="connsiteY64" fmla="*/ 2647664 h 5622876"/>
              <a:gd name="connsiteX65" fmla="*/ 0 w 5691115"/>
              <a:gd name="connsiteY65" fmla="*/ 2274608 h 5622876"/>
              <a:gd name="connsiteX66" fmla="*/ 0 w 5691115"/>
              <a:gd name="connsiteY66" fmla="*/ 373056 h 5622876"/>
              <a:gd name="connsiteX67" fmla="*/ 373056 w 5691115"/>
              <a:gd name="connsiteY67" fmla="*/ 0 h 562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691115" h="5622876">
                <a:moveTo>
                  <a:pt x="3577275" y="3207225"/>
                </a:moveTo>
                <a:cubicBezTo>
                  <a:pt x="3406820" y="3207225"/>
                  <a:pt x="3268639" y="3345406"/>
                  <a:pt x="3268639" y="3515861"/>
                </a:cubicBezTo>
                <a:lnTo>
                  <a:pt x="3268639" y="5089053"/>
                </a:lnTo>
                <a:cubicBezTo>
                  <a:pt x="3268639" y="5259508"/>
                  <a:pt x="3406820" y="5397689"/>
                  <a:pt x="3577275" y="5397689"/>
                </a:cubicBezTo>
                <a:lnTo>
                  <a:pt x="5150467" y="5397689"/>
                </a:lnTo>
                <a:cubicBezTo>
                  <a:pt x="5320922" y="5397689"/>
                  <a:pt x="5459103" y="5259508"/>
                  <a:pt x="5459103" y="5089053"/>
                </a:cubicBezTo>
                <a:lnTo>
                  <a:pt x="5459103" y="3515861"/>
                </a:lnTo>
                <a:cubicBezTo>
                  <a:pt x="5459103" y="3345406"/>
                  <a:pt x="5320922" y="3207225"/>
                  <a:pt x="5150467" y="3207225"/>
                </a:cubicBezTo>
                <a:close/>
                <a:moveTo>
                  <a:pt x="533824" y="3207225"/>
                </a:moveTo>
                <a:cubicBezTo>
                  <a:pt x="363369" y="3207225"/>
                  <a:pt x="225188" y="3345406"/>
                  <a:pt x="225188" y="3515861"/>
                </a:cubicBezTo>
                <a:lnTo>
                  <a:pt x="225188" y="5089053"/>
                </a:lnTo>
                <a:cubicBezTo>
                  <a:pt x="225188" y="5259508"/>
                  <a:pt x="363369" y="5397689"/>
                  <a:pt x="533824" y="5397689"/>
                </a:cubicBezTo>
                <a:lnTo>
                  <a:pt x="2107016" y="5397689"/>
                </a:lnTo>
                <a:cubicBezTo>
                  <a:pt x="2277471" y="5397689"/>
                  <a:pt x="2415652" y="5259508"/>
                  <a:pt x="2415652" y="5089053"/>
                </a:cubicBezTo>
                <a:lnTo>
                  <a:pt x="2415652" y="3515861"/>
                </a:lnTo>
                <a:cubicBezTo>
                  <a:pt x="2415652" y="3345406"/>
                  <a:pt x="2277471" y="3207225"/>
                  <a:pt x="2107016" y="3207225"/>
                </a:cubicBezTo>
                <a:close/>
                <a:moveTo>
                  <a:pt x="3416507" y="2975212"/>
                </a:moveTo>
                <a:lnTo>
                  <a:pt x="5318059" y="2975212"/>
                </a:lnTo>
                <a:cubicBezTo>
                  <a:pt x="5524092" y="2975212"/>
                  <a:pt x="5691115" y="3142235"/>
                  <a:pt x="5691115" y="3348268"/>
                </a:cubicBezTo>
                <a:lnTo>
                  <a:pt x="5691115" y="5249820"/>
                </a:lnTo>
                <a:cubicBezTo>
                  <a:pt x="5691115" y="5455853"/>
                  <a:pt x="5524092" y="5622876"/>
                  <a:pt x="5318059" y="5622876"/>
                </a:cubicBezTo>
                <a:lnTo>
                  <a:pt x="3416507" y="5622876"/>
                </a:lnTo>
                <a:cubicBezTo>
                  <a:pt x="3210474" y="5622876"/>
                  <a:pt x="3043451" y="5455853"/>
                  <a:pt x="3043451" y="5249820"/>
                </a:cubicBezTo>
                <a:lnTo>
                  <a:pt x="3043451" y="3348268"/>
                </a:lnTo>
                <a:cubicBezTo>
                  <a:pt x="3043451" y="3142235"/>
                  <a:pt x="3210474" y="2975212"/>
                  <a:pt x="3416507" y="2975212"/>
                </a:cubicBezTo>
                <a:close/>
                <a:moveTo>
                  <a:pt x="373056" y="2975212"/>
                </a:moveTo>
                <a:lnTo>
                  <a:pt x="2274608" y="2975212"/>
                </a:lnTo>
                <a:cubicBezTo>
                  <a:pt x="2480641" y="2975212"/>
                  <a:pt x="2647664" y="3142235"/>
                  <a:pt x="2647664" y="3348268"/>
                </a:cubicBezTo>
                <a:lnTo>
                  <a:pt x="2647664" y="5249820"/>
                </a:lnTo>
                <a:cubicBezTo>
                  <a:pt x="2647664" y="5455853"/>
                  <a:pt x="2480641" y="5622876"/>
                  <a:pt x="2274608" y="5622876"/>
                </a:cubicBezTo>
                <a:lnTo>
                  <a:pt x="373056" y="5622876"/>
                </a:lnTo>
                <a:cubicBezTo>
                  <a:pt x="167023" y="5622876"/>
                  <a:pt x="0" y="5455853"/>
                  <a:pt x="0" y="5249820"/>
                </a:cubicBezTo>
                <a:lnTo>
                  <a:pt x="0" y="3348268"/>
                </a:lnTo>
                <a:cubicBezTo>
                  <a:pt x="0" y="3142235"/>
                  <a:pt x="167023" y="2975212"/>
                  <a:pt x="373056" y="2975212"/>
                </a:cubicBezTo>
                <a:close/>
                <a:moveTo>
                  <a:pt x="3577275" y="232013"/>
                </a:moveTo>
                <a:cubicBezTo>
                  <a:pt x="3406820" y="232013"/>
                  <a:pt x="3268639" y="370194"/>
                  <a:pt x="3268639" y="540649"/>
                </a:cubicBezTo>
                <a:lnTo>
                  <a:pt x="3268639" y="2113841"/>
                </a:lnTo>
                <a:cubicBezTo>
                  <a:pt x="3268639" y="2284296"/>
                  <a:pt x="3406820" y="2422477"/>
                  <a:pt x="3577275" y="2422477"/>
                </a:cubicBezTo>
                <a:lnTo>
                  <a:pt x="5150467" y="2422477"/>
                </a:lnTo>
                <a:cubicBezTo>
                  <a:pt x="5320922" y="2422477"/>
                  <a:pt x="5459103" y="2284296"/>
                  <a:pt x="5459103" y="2113841"/>
                </a:cubicBezTo>
                <a:lnTo>
                  <a:pt x="5459103" y="540649"/>
                </a:lnTo>
                <a:cubicBezTo>
                  <a:pt x="5459103" y="370194"/>
                  <a:pt x="5320922" y="232013"/>
                  <a:pt x="5150467" y="232013"/>
                </a:cubicBezTo>
                <a:close/>
                <a:moveTo>
                  <a:pt x="533824" y="232013"/>
                </a:moveTo>
                <a:cubicBezTo>
                  <a:pt x="363369" y="232013"/>
                  <a:pt x="225188" y="370194"/>
                  <a:pt x="225188" y="540649"/>
                </a:cubicBezTo>
                <a:lnTo>
                  <a:pt x="225188" y="2113841"/>
                </a:lnTo>
                <a:cubicBezTo>
                  <a:pt x="225188" y="2284296"/>
                  <a:pt x="363369" y="2422477"/>
                  <a:pt x="533824" y="2422477"/>
                </a:cubicBezTo>
                <a:lnTo>
                  <a:pt x="2107016" y="2422477"/>
                </a:lnTo>
                <a:cubicBezTo>
                  <a:pt x="2277471" y="2422477"/>
                  <a:pt x="2415652" y="2284296"/>
                  <a:pt x="2415652" y="2113841"/>
                </a:cubicBezTo>
                <a:lnTo>
                  <a:pt x="2415652" y="540649"/>
                </a:lnTo>
                <a:cubicBezTo>
                  <a:pt x="2415652" y="370194"/>
                  <a:pt x="2277471" y="232013"/>
                  <a:pt x="2107016" y="232013"/>
                </a:cubicBezTo>
                <a:close/>
                <a:moveTo>
                  <a:pt x="3416507" y="0"/>
                </a:moveTo>
                <a:lnTo>
                  <a:pt x="5318059" y="0"/>
                </a:lnTo>
                <a:cubicBezTo>
                  <a:pt x="5524092" y="0"/>
                  <a:pt x="5691115" y="167023"/>
                  <a:pt x="5691115" y="373056"/>
                </a:cubicBezTo>
                <a:lnTo>
                  <a:pt x="5691115" y="2274608"/>
                </a:lnTo>
                <a:cubicBezTo>
                  <a:pt x="5691115" y="2480641"/>
                  <a:pt x="5524092" y="2647664"/>
                  <a:pt x="5318059" y="2647664"/>
                </a:cubicBezTo>
                <a:lnTo>
                  <a:pt x="3416507" y="2647664"/>
                </a:lnTo>
                <a:cubicBezTo>
                  <a:pt x="3210474" y="2647664"/>
                  <a:pt x="3043451" y="2480641"/>
                  <a:pt x="3043451" y="2274608"/>
                </a:cubicBezTo>
                <a:lnTo>
                  <a:pt x="3043451" y="373056"/>
                </a:lnTo>
                <a:cubicBezTo>
                  <a:pt x="3043451" y="167023"/>
                  <a:pt x="3210474" y="0"/>
                  <a:pt x="3416507" y="0"/>
                </a:cubicBezTo>
                <a:close/>
                <a:moveTo>
                  <a:pt x="373056" y="0"/>
                </a:moveTo>
                <a:lnTo>
                  <a:pt x="2274608" y="0"/>
                </a:lnTo>
                <a:cubicBezTo>
                  <a:pt x="2480641" y="0"/>
                  <a:pt x="2647664" y="167023"/>
                  <a:pt x="2647664" y="373056"/>
                </a:cubicBezTo>
                <a:lnTo>
                  <a:pt x="2647664" y="2274608"/>
                </a:lnTo>
                <a:cubicBezTo>
                  <a:pt x="2647664" y="2480641"/>
                  <a:pt x="2480641" y="2647664"/>
                  <a:pt x="2274608" y="2647664"/>
                </a:cubicBezTo>
                <a:lnTo>
                  <a:pt x="373056" y="2647664"/>
                </a:lnTo>
                <a:cubicBezTo>
                  <a:pt x="167023" y="2647664"/>
                  <a:pt x="0" y="2480641"/>
                  <a:pt x="0" y="2274608"/>
                </a:cubicBezTo>
                <a:lnTo>
                  <a:pt x="0" y="373056"/>
                </a:lnTo>
                <a:cubicBezTo>
                  <a:pt x="0" y="167023"/>
                  <a:pt x="167023" y="0"/>
                  <a:pt x="37305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PP体简" panose="00020600040101010101" pitchFamily="18" charset="-122"/>
              <a:ea typeface="汉仪PP体简" panose="00020600040101010101" pitchFamily="18" charset="-122"/>
            </a:endParaRPr>
          </a:p>
        </p:txBody>
      </p:sp>
      <p:pic>
        <p:nvPicPr>
          <p:cNvPr id="10" name="图片 9">
            <a:extLst>
              <a:ext uri="{FF2B5EF4-FFF2-40B4-BE49-F238E27FC236}">
                <a16:creationId xmlns:a16="http://schemas.microsoft.com/office/drawing/2014/main" id="{EC2D3C56-39FF-485D-8038-2B8FF0FA848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44577" y="649184"/>
            <a:ext cx="4762500" cy="5810250"/>
          </a:xfrm>
          <a:prstGeom prst="rect">
            <a:avLst/>
          </a:prstGeom>
        </p:spPr>
      </p:pic>
    </p:spTree>
    <p:extLst>
      <p:ext uri="{BB962C8B-B14F-4D97-AF65-F5344CB8AC3E}">
        <p14:creationId xmlns:p14="http://schemas.microsoft.com/office/powerpoint/2010/main" val="268530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0727AC49-7D31-40F1-8ED1-3E7E11846C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022" b="58541"/>
          <a:stretch/>
        </p:blipFill>
        <p:spPr>
          <a:xfrm>
            <a:off x="0" y="4591598"/>
            <a:ext cx="12190132" cy="2264898"/>
          </a:xfrm>
          <a:prstGeom prst="rect">
            <a:avLst/>
          </a:prstGeom>
        </p:spPr>
      </p:pic>
      <p:pic>
        <p:nvPicPr>
          <p:cNvPr id="9" name="图片 8">
            <a:extLst>
              <a:ext uri="{FF2B5EF4-FFF2-40B4-BE49-F238E27FC236}">
                <a16:creationId xmlns:a16="http://schemas.microsoft.com/office/drawing/2014/main" id="{73E9170B-3983-4FDB-86FB-2465D9148F3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022" b="58541"/>
          <a:stretch/>
        </p:blipFill>
        <p:spPr>
          <a:xfrm>
            <a:off x="0" y="1"/>
            <a:ext cx="12190132" cy="2264898"/>
          </a:xfrm>
          <a:prstGeom prst="rect">
            <a:avLst/>
          </a:prstGeom>
        </p:spPr>
      </p:pic>
      <p:pic>
        <p:nvPicPr>
          <p:cNvPr id="5" name="图片 4">
            <a:extLst>
              <a:ext uri="{FF2B5EF4-FFF2-40B4-BE49-F238E27FC236}">
                <a16:creationId xmlns:a16="http://schemas.microsoft.com/office/drawing/2014/main" id="{A51488F5-042F-431F-BC95-79AF7CA6D68C}"/>
              </a:ext>
            </a:extLst>
          </p:cNvPr>
          <p:cNvPicPr>
            <a:picLocks noChangeAspect="1"/>
          </p:cNvPicPr>
          <p:nvPr/>
        </p:nvPicPr>
        <p:blipFill rotWithShape="1">
          <a:blip r:embed="rId3">
            <a:extLst>
              <a:ext uri="{28A0092B-C50C-407E-A947-70E740481C1C}">
                <a14:useLocalDpi xmlns:a14="http://schemas.microsoft.com/office/drawing/2010/main" val="0"/>
              </a:ext>
            </a:extLst>
          </a:blip>
          <a:srcRect l="12598" t="12102" r="12119" b="11795"/>
          <a:stretch/>
        </p:blipFill>
        <p:spPr>
          <a:xfrm>
            <a:off x="801859" y="2152356"/>
            <a:ext cx="4202638" cy="4248443"/>
          </a:xfrm>
          <a:prstGeom prst="rect">
            <a:avLst/>
          </a:prstGeom>
        </p:spPr>
      </p:pic>
      <p:sp>
        <p:nvSpPr>
          <p:cNvPr id="6" name="椭圆形标注">
            <a:extLst>
              <a:ext uri="{FF2B5EF4-FFF2-40B4-BE49-F238E27FC236}">
                <a16:creationId xmlns:a16="http://schemas.microsoft.com/office/drawing/2014/main" id="{62DE5013-040E-455B-98EB-F010A70BADDC}"/>
              </a:ext>
            </a:extLst>
          </p:cNvPr>
          <p:cNvSpPr/>
          <p:nvPr/>
        </p:nvSpPr>
        <p:spPr>
          <a:xfrm rot="2450753">
            <a:off x="5114046" y="103050"/>
            <a:ext cx="5709070" cy="5709067"/>
          </a:xfrm>
          <a:prstGeom prst="wedgeEllipseCallout">
            <a:avLst>
              <a:gd name="adj1" fmla="val -23571"/>
              <a:gd name="adj2" fmla="val 53517"/>
            </a:avLst>
          </a:prstGeom>
          <a:solidFill>
            <a:srgbClr val="6ACD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400" dirty="0">
              <a:solidFill>
                <a:srgbClr val="FFFFFF"/>
              </a:solidFill>
              <a:latin typeface="汉仪PP体简" panose="00020600040101010101" pitchFamily="18" charset="-122"/>
              <a:ea typeface="汉仪PP体简" panose="00020600040101010101" pitchFamily="18" charset="-122"/>
            </a:endParaRPr>
          </a:p>
        </p:txBody>
      </p:sp>
      <p:sp>
        <p:nvSpPr>
          <p:cNvPr id="7" name="文本框 6">
            <a:extLst>
              <a:ext uri="{FF2B5EF4-FFF2-40B4-BE49-F238E27FC236}">
                <a16:creationId xmlns:a16="http://schemas.microsoft.com/office/drawing/2014/main" id="{B57644D5-BF6F-4F3E-A101-FBC38B0EFE5E}"/>
              </a:ext>
            </a:extLst>
          </p:cNvPr>
          <p:cNvSpPr txBox="1"/>
          <p:nvPr/>
        </p:nvSpPr>
        <p:spPr>
          <a:xfrm>
            <a:off x="5483238" y="2009721"/>
            <a:ext cx="4970685" cy="830997"/>
          </a:xfrm>
          <a:prstGeom prst="rect">
            <a:avLst/>
          </a:prstGeom>
          <a:noFill/>
          <a:ln w="19050">
            <a:noFill/>
            <a:prstDash val="dash"/>
          </a:ln>
          <a:effectLst>
            <a:outerShdw blurRad="50800" dist="38100" dir="5400000" algn="ctr" rotWithShape="0">
              <a:srgbClr val="000000">
                <a:alpha val="43137"/>
              </a:srgbClr>
            </a:outerShdw>
          </a:effectLst>
        </p:spPr>
        <p:txBody>
          <a:bodyPr wrap="square" rtlCol="0">
            <a:spAutoFit/>
          </a:bodyPr>
          <a:lstStyle/>
          <a:p>
            <a:pPr algn="ctr"/>
            <a:r>
              <a:rPr lang="zh-CN" altLang="en-US" sz="4800" b="1" dirty="0">
                <a:solidFill>
                  <a:schemeClr val="bg1"/>
                </a:solidFill>
                <a:latin typeface="汉仪PP体简" panose="00020600040101010101" pitchFamily="18" charset="-122"/>
                <a:ea typeface="汉仪PP体简" panose="00020600040101010101" pitchFamily="18" charset="-122"/>
              </a:rPr>
              <a:t>感谢您的观看</a:t>
            </a:r>
          </a:p>
        </p:txBody>
      </p:sp>
      <p:sp>
        <p:nvSpPr>
          <p:cNvPr id="8" name="矩形 23">
            <a:extLst>
              <a:ext uri="{FF2B5EF4-FFF2-40B4-BE49-F238E27FC236}">
                <a16:creationId xmlns:a16="http://schemas.microsoft.com/office/drawing/2014/main" id="{22343B50-F148-4169-BCDA-F01220F24FE1}"/>
              </a:ext>
            </a:extLst>
          </p:cNvPr>
          <p:cNvSpPr>
            <a:spLocks noChangeArrowheads="1"/>
          </p:cNvSpPr>
          <p:nvPr/>
        </p:nvSpPr>
        <p:spPr bwMode="auto">
          <a:xfrm>
            <a:off x="6170212" y="3416755"/>
            <a:ext cx="3624871" cy="923330"/>
          </a:xfrm>
          <a:prstGeom prst="rect">
            <a:avLst/>
          </a:prstGeom>
          <a:noFill/>
          <a:ln>
            <a:noFill/>
          </a:ln>
          <a:extLst/>
        </p:spPr>
        <p:txBody>
          <a:bodyPr wrap="square">
            <a:spAutoFit/>
          </a:bodyPr>
          <a:lstStyle/>
          <a:p>
            <a:pPr algn="ctr">
              <a:lnSpc>
                <a:spcPct val="150000"/>
              </a:lnSpc>
            </a:pPr>
            <a:r>
              <a:rPr lang="en-US" altLang="zh-CN" sz="1200" dirty="0">
                <a:solidFill>
                  <a:schemeClr val="bg1"/>
                </a:solidFill>
                <a:latin typeface="汉仪歪歪体简" panose="00020600040101010101" pitchFamily="18" charset="-122"/>
                <a:ea typeface="汉仪歪歪体简" panose="00020600040101010101" pitchFamily="18" charset="-122"/>
              </a:rPr>
              <a:t>THIS IS A ART TEMPLATE , THANK YOU WATCHING THIS ONE. THIS IS A ART TEMPLATE , THANK YOU WATCHING THIS ONE.</a:t>
            </a:r>
          </a:p>
        </p:txBody>
      </p:sp>
    </p:spTree>
    <p:extLst>
      <p:ext uri="{BB962C8B-B14F-4D97-AF65-F5344CB8AC3E}">
        <p14:creationId xmlns:p14="http://schemas.microsoft.com/office/powerpoint/2010/main" val="94630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Effect transition="in" filter="fade">
                                      <p:cBhvr>
                                        <p:cTn id="12" dur="250"/>
                                        <p:tgtEl>
                                          <p:spTgt spid="8"/>
                                        </p:tgtEl>
                                      </p:cBhvr>
                                    </p:animEffect>
                                    <p:anim calcmode="lin" valueType="num">
                                      <p:cBhvr>
                                        <p:cTn id="13" dur="250" fill="hold"/>
                                        <p:tgtEl>
                                          <p:spTgt spid="8"/>
                                        </p:tgtEl>
                                        <p:attrNameLst>
                                          <p:attrName>ppt_x</p:attrName>
                                        </p:attrNameLst>
                                      </p:cBhvr>
                                      <p:tavLst>
                                        <p:tav tm="0">
                                          <p:val>
                                            <p:strVal val="#ppt_x"/>
                                          </p:val>
                                        </p:tav>
                                        <p:tav tm="100000">
                                          <p:val>
                                            <p:strVal val="#ppt_x"/>
                                          </p:val>
                                        </p:tav>
                                      </p:tavLst>
                                    </p:anim>
                                    <p:anim calcmode="lin" valueType="num">
                                      <p:cBhvr>
                                        <p:cTn id="14" dur="250" fill="hold"/>
                                        <p:tgtEl>
                                          <p:spTgt spid="8"/>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063B2C5-76BD-4311-A26E-0C7962E8C31A}"/>
              </a:ext>
            </a:extLst>
          </p:cNvPr>
          <p:cNvSpPr/>
          <p:nvPr/>
        </p:nvSpPr>
        <p:spPr>
          <a:xfrm>
            <a:off x="384515" y="1283677"/>
            <a:ext cx="11282289" cy="5074920"/>
          </a:xfrm>
          <a:prstGeom prst="rect">
            <a:avLst/>
          </a:prstGeom>
          <a:solidFill>
            <a:schemeClr val="bg1"/>
          </a:solidFill>
          <a:ln>
            <a:noFill/>
          </a:ln>
          <a:effectLst>
            <a:outerShdw blurRad="50800" dist="254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AAABDE95-CB0B-4F23-8A95-1FCCD936D1FB}"/>
              </a:ext>
            </a:extLst>
          </p:cNvPr>
          <p:cNvSpPr/>
          <p:nvPr/>
        </p:nvSpPr>
        <p:spPr>
          <a:xfrm>
            <a:off x="1024485" y="3131241"/>
            <a:ext cx="596347" cy="609600"/>
          </a:xfrm>
          <a:prstGeom prst="rect">
            <a:avLst/>
          </a:prstGeom>
          <a:solidFill>
            <a:srgbClr val="6ACDC4"/>
          </a:solidFill>
          <a:ln>
            <a:noFill/>
          </a:ln>
          <a:effectLst>
            <a:outerShdw blurRad="50800" dist="254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汉仪PP体简" panose="00020600040101010101" pitchFamily="18" charset="-122"/>
                <a:ea typeface="汉仪PP体简" panose="00020600040101010101" pitchFamily="18" charset="-122"/>
              </a:rPr>
              <a:t>1</a:t>
            </a:r>
            <a:endParaRPr lang="zh-CN" altLang="en-US" sz="2400" b="1" dirty="0">
              <a:solidFill>
                <a:schemeClr val="bg1"/>
              </a:solidFill>
              <a:latin typeface="汉仪PP体简" panose="00020600040101010101" pitchFamily="18" charset="-122"/>
              <a:ea typeface="汉仪PP体简" panose="00020600040101010101" pitchFamily="18" charset="-122"/>
            </a:endParaRPr>
          </a:p>
        </p:txBody>
      </p:sp>
      <p:sp>
        <p:nvSpPr>
          <p:cNvPr id="7" name="文本框 22">
            <a:extLst>
              <a:ext uri="{FF2B5EF4-FFF2-40B4-BE49-F238E27FC236}">
                <a16:creationId xmlns:a16="http://schemas.microsoft.com/office/drawing/2014/main" id="{8B8107EB-4993-4C22-B619-70051B2465A6}"/>
              </a:ext>
            </a:extLst>
          </p:cNvPr>
          <p:cNvSpPr txBox="1">
            <a:spLocks noChangeArrowheads="1"/>
          </p:cNvSpPr>
          <p:nvPr/>
        </p:nvSpPr>
        <p:spPr bwMode="auto">
          <a:xfrm>
            <a:off x="1995429" y="3019078"/>
            <a:ext cx="3325236" cy="461665"/>
          </a:xfrm>
          <a:prstGeom prst="rect">
            <a:avLst/>
          </a:prstGeom>
          <a:noFill/>
          <a:ln>
            <a:noFill/>
          </a:ln>
          <a:extLst/>
        </p:spPr>
        <p:txBody>
          <a:bodyPr wrap="square">
            <a:spAutoFit/>
          </a:bodyPr>
          <a:lstStyle>
            <a:lvl1pPr/>
            <a:lvl2pPr marL="742950" indent="-285750"/>
            <a:lvl3pPr/>
            <a:lvl4pPr/>
            <a:lvl5pPr/>
            <a:lvl6pPr/>
            <a:lvl7pPr/>
            <a:lvl8pPr/>
            <a:lvl9pPr/>
          </a:lstStyle>
          <a:p>
            <a:r>
              <a:rPr lang="en-US" altLang="zh-CN" sz="2400" b="1" dirty="0">
                <a:solidFill>
                  <a:schemeClr val="tx1">
                    <a:lumMod val="95000"/>
                    <a:lumOff val="5000"/>
                  </a:schemeClr>
                </a:solidFill>
                <a:latin typeface="汉仪PP体简" panose="00020600040101010101" pitchFamily="18" charset="-122"/>
                <a:ea typeface="汉仪PP体简" panose="00020600040101010101" pitchFamily="18" charset="-122"/>
                <a:sym typeface="微软雅黑" panose="020B0503020204020204" pitchFamily="34" charset="-122"/>
              </a:rPr>
              <a:t>ADD TITLE HERE</a:t>
            </a:r>
            <a:endParaRPr lang="zh-CN" altLang="en-US" sz="2400" b="1" dirty="0">
              <a:solidFill>
                <a:schemeClr val="tx1">
                  <a:lumMod val="95000"/>
                  <a:lumOff val="5000"/>
                </a:schemeClr>
              </a:solidFill>
              <a:latin typeface="汉仪PP体简" panose="00020600040101010101" pitchFamily="18" charset="-122"/>
              <a:ea typeface="汉仪PP体简" panose="00020600040101010101" pitchFamily="18" charset="-122"/>
            </a:endParaRPr>
          </a:p>
        </p:txBody>
      </p:sp>
      <p:sp>
        <p:nvSpPr>
          <p:cNvPr id="8" name="矩形 23">
            <a:extLst>
              <a:ext uri="{FF2B5EF4-FFF2-40B4-BE49-F238E27FC236}">
                <a16:creationId xmlns:a16="http://schemas.microsoft.com/office/drawing/2014/main" id="{4D8E533A-DBA8-4F4C-BF6E-DB4D7472FCAE}"/>
              </a:ext>
            </a:extLst>
          </p:cNvPr>
          <p:cNvSpPr>
            <a:spLocks noChangeArrowheads="1"/>
          </p:cNvSpPr>
          <p:nvPr/>
        </p:nvSpPr>
        <p:spPr bwMode="auto">
          <a:xfrm>
            <a:off x="1995429" y="3480743"/>
            <a:ext cx="3812352" cy="307777"/>
          </a:xfrm>
          <a:prstGeom prst="rect">
            <a:avLst/>
          </a:prstGeom>
          <a:noFill/>
          <a:ln>
            <a:noFill/>
          </a:ln>
          <a:extLst/>
        </p:spPr>
        <p:txBody>
          <a:bodyPr wrap="square">
            <a:spAutoFit/>
          </a:bodyPr>
          <a:lstStyle/>
          <a:p>
            <a:pPr eaLnBrk="1" hangingPunct="1"/>
            <a:r>
              <a:rPr lang="en-US" sz="1400" dirty="0">
                <a:solidFill>
                  <a:schemeClr val="tx1">
                    <a:lumMod val="95000"/>
                    <a:lumOff val="5000"/>
                  </a:schemeClr>
                </a:solidFill>
                <a:latin typeface="汉仪PP体简" panose="00020600040101010101" pitchFamily="18" charset="-122"/>
                <a:ea typeface="汉仪PP体简" panose="00020600040101010101" pitchFamily="18" charset="-122"/>
              </a:rPr>
              <a:t>Just for today I will try to live through</a:t>
            </a:r>
            <a:endParaRPr lang="zh-CN" altLang="en-US" sz="1400" dirty="0">
              <a:solidFill>
                <a:schemeClr val="tx1">
                  <a:lumMod val="95000"/>
                  <a:lumOff val="5000"/>
                </a:schemeClr>
              </a:solidFill>
              <a:latin typeface="汉仪PP体简" panose="00020600040101010101" pitchFamily="18" charset="-122"/>
              <a:ea typeface="汉仪PP体简" panose="00020600040101010101" pitchFamily="18" charset="-122"/>
            </a:endParaRPr>
          </a:p>
        </p:txBody>
      </p:sp>
      <p:sp>
        <p:nvSpPr>
          <p:cNvPr id="9" name="矩形 8">
            <a:extLst>
              <a:ext uri="{FF2B5EF4-FFF2-40B4-BE49-F238E27FC236}">
                <a16:creationId xmlns:a16="http://schemas.microsoft.com/office/drawing/2014/main" id="{699D70BD-A166-45CE-9158-23AC7BA504ED}"/>
              </a:ext>
            </a:extLst>
          </p:cNvPr>
          <p:cNvSpPr/>
          <p:nvPr/>
        </p:nvSpPr>
        <p:spPr>
          <a:xfrm>
            <a:off x="1024485" y="4326264"/>
            <a:ext cx="596347" cy="609600"/>
          </a:xfrm>
          <a:prstGeom prst="rect">
            <a:avLst/>
          </a:prstGeom>
          <a:solidFill>
            <a:srgbClr val="6ACDC4"/>
          </a:solidFill>
          <a:ln>
            <a:noFill/>
          </a:ln>
          <a:effectLst>
            <a:outerShdw blurRad="50800" dist="254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汉仪PP体简" panose="00020600040101010101" pitchFamily="18" charset="-122"/>
                <a:ea typeface="汉仪PP体简" panose="00020600040101010101" pitchFamily="18" charset="-122"/>
              </a:rPr>
              <a:t>2</a:t>
            </a:r>
            <a:endParaRPr lang="zh-CN" altLang="en-US" sz="2400" b="1" dirty="0">
              <a:solidFill>
                <a:schemeClr val="bg1"/>
              </a:solidFill>
              <a:latin typeface="汉仪PP体简" panose="00020600040101010101" pitchFamily="18" charset="-122"/>
              <a:ea typeface="汉仪PP体简" panose="00020600040101010101" pitchFamily="18" charset="-122"/>
            </a:endParaRPr>
          </a:p>
        </p:txBody>
      </p:sp>
      <p:sp>
        <p:nvSpPr>
          <p:cNvPr id="10" name="文本框 9">
            <a:extLst>
              <a:ext uri="{FF2B5EF4-FFF2-40B4-BE49-F238E27FC236}">
                <a16:creationId xmlns:a16="http://schemas.microsoft.com/office/drawing/2014/main" id="{E1AFED50-111F-4107-BBB1-3167E4BE49C3}"/>
              </a:ext>
            </a:extLst>
          </p:cNvPr>
          <p:cNvSpPr txBox="1">
            <a:spLocks noChangeArrowheads="1"/>
          </p:cNvSpPr>
          <p:nvPr/>
        </p:nvSpPr>
        <p:spPr bwMode="auto">
          <a:xfrm>
            <a:off x="1995429" y="4214101"/>
            <a:ext cx="3325236" cy="461665"/>
          </a:xfrm>
          <a:prstGeom prst="rect">
            <a:avLst/>
          </a:prstGeom>
          <a:noFill/>
          <a:ln>
            <a:noFill/>
          </a:ln>
          <a:extLst/>
        </p:spPr>
        <p:txBody>
          <a:bodyPr wrap="square">
            <a:spAutoFit/>
          </a:bodyPr>
          <a:lstStyle>
            <a:lvl1pPr/>
            <a:lvl2pPr marL="742950" indent="-285750"/>
            <a:lvl3pPr/>
            <a:lvl4pPr/>
            <a:lvl5pPr/>
            <a:lvl6pPr/>
            <a:lvl7pPr/>
            <a:lvl8pPr/>
            <a:lvl9pPr/>
          </a:lstStyle>
          <a:p>
            <a:r>
              <a:rPr lang="en-US" altLang="zh-CN" sz="2400" b="1" dirty="0">
                <a:solidFill>
                  <a:schemeClr val="tx1">
                    <a:lumMod val="95000"/>
                    <a:lumOff val="5000"/>
                  </a:schemeClr>
                </a:solidFill>
                <a:latin typeface="汉仪PP体简" panose="00020600040101010101" pitchFamily="18" charset="-122"/>
                <a:ea typeface="汉仪PP体简" panose="00020600040101010101" pitchFamily="18" charset="-122"/>
                <a:sym typeface="微软雅黑" panose="020B0503020204020204" pitchFamily="34" charset="-122"/>
              </a:rPr>
              <a:t>ADD TITLE HERE</a:t>
            </a:r>
            <a:endParaRPr lang="zh-CN" altLang="en-US" sz="2400" b="1" dirty="0">
              <a:solidFill>
                <a:schemeClr val="tx1">
                  <a:lumMod val="95000"/>
                  <a:lumOff val="5000"/>
                </a:schemeClr>
              </a:solidFill>
              <a:latin typeface="汉仪PP体简" panose="00020600040101010101" pitchFamily="18" charset="-122"/>
              <a:ea typeface="汉仪PP体简" panose="00020600040101010101" pitchFamily="18" charset="-122"/>
            </a:endParaRPr>
          </a:p>
        </p:txBody>
      </p:sp>
      <p:sp>
        <p:nvSpPr>
          <p:cNvPr id="11" name="矩形 10">
            <a:extLst>
              <a:ext uri="{FF2B5EF4-FFF2-40B4-BE49-F238E27FC236}">
                <a16:creationId xmlns:a16="http://schemas.microsoft.com/office/drawing/2014/main" id="{9FEA1925-72C4-496E-934B-A134BA679D25}"/>
              </a:ext>
            </a:extLst>
          </p:cNvPr>
          <p:cNvSpPr>
            <a:spLocks noChangeArrowheads="1"/>
          </p:cNvSpPr>
          <p:nvPr/>
        </p:nvSpPr>
        <p:spPr bwMode="auto">
          <a:xfrm>
            <a:off x="1995429" y="4675766"/>
            <a:ext cx="3812352" cy="307777"/>
          </a:xfrm>
          <a:prstGeom prst="rect">
            <a:avLst/>
          </a:prstGeom>
          <a:noFill/>
          <a:ln>
            <a:noFill/>
          </a:ln>
          <a:extLst/>
        </p:spPr>
        <p:txBody>
          <a:bodyPr wrap="square">
            <a:spAutoFit/>
          </a:bodyPr>
          <a:lstStyle/>
          <a:p>
            <a:pPr eaLnBrk="1" hangingPunct="1"/>
            <a:r>
              <a:rPr lang="en-US" sz="1400" dirty="0">
                <a:solidFill>
                  <a:schemeClr val="tx1">
                    <a:lumMod val="95000"/>
                    <a:lumOff val="5000"/>
                  </a:schemeClr>
                </a:solidFill>
                <a:latin typeface="汉仪PP体简" panose="00020600040101010101" pitchFamily="18" charset="-122"/>
                <a:ea typeface="汉仪PP体简" panose="00020600040101010101" pitchFamily="18" charset="-122"/>
              </a:rPr>
              <a:t>Just for today I will try to live through</a:t>
            </a:r>
            <a:endParaRPr lang="zh-CN" altLang="en-US" sz="1400" dirty="0">
              <a:solidFill>
                <a:schemeClr val="tx1">
                  <a:lumMod val="95000"/>
                  <a:lumOff val="5000"/>
                </a:schemeClr>
              </a:solidFill>
              <a:latin typeface="汉仪PP体简" panose="00020600040101010101" pitchFamily="18" charset="-122"/>
              <a:ea typeface="汉仪PP体简" panose="00020600040101010101" pitchFamily="18" charset="-122"/>
            </a:endParaRPr>
          </a:p>
        </p:txBody>
      </p:sp>
      <p:sp>
        <p:nvSpPr>
          <p:cNvPr id="12" name="矩形 11">
            <a:extLst>
              <a:ext uri="{FF2B5EF4-FFF2-40B4-BE49-F238E27FC236}">
                <a16:creationId xmlns:a16="http://schemas.microsoft.com/office/drawing/2014/main" id="{4FA5B0F6-4488-4990-AB18-5A6878A07B2D}"/>
              </a:ext>
            </a:extLst>
          </p:cNvPr>
          <p:cNvSpPr/>
          <p:nvPr/>
        </p:nvSpPr>
        <p:spPr>
          <a:xfrm>
            <a:off x="6447751" y="3131241"/>
            <a:ext cx="596347" cy="609600"/>
          </a:xfrm>
          <a:prstGeom prst="rect">
            <a:avLst/>
          </a:prstGeom>
          <a:solidFill>
            <a:srgbClr val="6ACDC4"/>
          </a:solidFill>
          <a:ln>
            <a:noFill/>
          </a:ln>
          <a:effectLst>
            <a:outerShdw blurRad="50800" dist="254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汉仪PP体简" panose="00020600040101010101" pitchFamily="18" charset="-122"/>
                <a:ea typeface="汉仪PP体简" panose="00020600040101010101" pitchFamily="18" charset="-122"/>
              </a:rPr>
              <a:t>3</a:t>
            </a:r>
            <a:endParaRPr lang="zh-CN" altLang="en-US" sz="2400" b="1" dirty="0">
              <a:solidFill>
                <a:schemeClr val="bg1"/>
              </a:solidFill>
              <a:latin typeface="汉仪PP体简" panose="00020600040101010101" pitchFamily="18" charset="-122"/>
              <a:ea typeface="汉仪PP体简" panose="00020600040101010101" pitchFamily="18" charset="-122"/>
            </a:endParaRPr>
          </a:p>
        </p:txBody>
      </p:sp>
      <p:sp>
        <p:nvSpPr>
          <p:cNvPr id="13" name="文本框 22">
            <a:extLst>
              <a:ext uri="{FF2B5EF4-FFF2-40B4-BE49-F238E27FC236}">
                <a16:creationId xmlns:a16="http://schemas.microsoft.com/office/drawing/2014/main" id="{36C1881F-0C72-465F-9BAA-5CAC7DE8E484}"/>
              </a:ext>
            </a:extLst>
          </p:cNvPr>
          <p:cNvSpPr txBox="1">
            <a:spLocks noChangeArrowheads="1"/>
          </p:cNvSpPr>
          <p:nvPr/>
        </p:nvSpPr>
        <p:spPr bwMode="auto">
          <a:xfrm>
            <a:off x="7418695" y="3019078"/>
            <a:ext cx="3325236" cy="461665"/>
          </a:xfrm>
          <a:prstGeom prst="rect">
            <a:avLst/>
          </a:prstGeom>
          <a:noFill/>
          <a:ln>
            <a:noFill/>
          </a:ln>
          <a:extLst/>
        </p:spPr>
        <p:txBody>
          <a:bodyPr wrap="square">
            <a:spAutoFit/>
          </a:bodyPr>
          <a:lstStyle>
            <a:lvl1pPr/>
            <a:lvl2pPr marL="742950" indent="-285750"/>
            <a:lvl3pPr/>
            <a:lvl4pPr/>
            <a:lvl5pPr/>
            <a:lvl6pPr/>
            <a:lvl7pPr/>
            <a:lvl8pPr/>
            <a:lvl9pPr/>
          </a:lstStyle>
          <a:p>
            <a:r>
              <a:rPr lang="en-US" altLang="zh-CN" sz="2400" b="1" dirty="0">
                <a:solidFill>
                  <a:schemeClr val="tx1">
                    <a:lumMod val="95000"/>
                    <a:lumOff val="5000"/>
                  </a:schemeClr>
                </a:solidFill>
                <a:latin typeface="汉仪PP体简" panose="00020600040101010101" pitchFamily="18" charset="-122"/>
                <a:ea typeface="汉仪PP体简" panose="00020600040101010101" pitchFamily="18" charset="-122"/>
                <a:sym typeface="微软雅黑" panose="020B0503020204020204" pitchFamily="34" charset="-122"/>
              </a:rPr>
              <a:t>ADD TITLE HERE</a:t>
            </a:r>
            <a:endParaRPr lang="zh-CN" altLang="en-US" sz="2400" b="1" dirty="0">
              <a:solidFill>
                <a:schemeClr val="tx1">
                  <a:lumMod val="95000"/>
                  <a:lumOff val="5000"/>
                </a:schemeClr>
              </a:solidFill>
              <a:latin typeface="汉仪PP体简" panose="00020600040101010101" pitchFamily="18" charset="-122"/>
              <a:ea typeface="汉仪PP体简" panose="00020600040101010101" pitchFamily="18" charset="-122"/>
            </a:endParaRPr>
          </a:p>
        </p:txBody>
      </p:sp>
      <p:sp>
        <p:nvSpPr>
          <p:cNvPr id="14" name="矩形 23">
            <a:extLst>
              <a:ext uri="{FF2B5EF4-FFF2-40B4-BE49-F238E27FC236}">
                <a16:creationId xmlns:a16="http://schemas.microsoft.com/office/drawing/2014/main" id="{E4D5516F-A9C7-4A1A-B8C4-51280E8A2CBF}"/>
              </a:ext>
            </a:extLst>
          </p:cNvPr>
          <p:cNvSpPr>
            <a:spLocks noChangeArrowheads="1"/>
          </p:cNvSpPr>
          <p:nvPr/>
        </p:nvSpPr>
        <p:spPr bwMode="auto">
          <a:xfrm>
            <a:off x="7418695" y="3480743"/>
            <a:ext cx="3812352" cy="307777"/>
          </a:xfrm>
          <a:prstGeom prst="rect">
            <a:avLst/>
          </a:prstGeom>
          <a:noFill/>
          <a:ln>
            <a:noFill/>
          </a:ln>
          <a:extLst/>
        </p:spPr>
        <p:txBody>
          <a:bodyPr wrap="square">
            <a:spAutoFit/>
          </a:bodyPr>
          <a:lstStyle/>
          <a:p>
            <a:pPr eaLnBrk="1" hangingPunct="1"/>
            <a:r>
              <a:rPr lang="en-US" sz="1400" dirty="0">
                <a:solidFill>
                  <a:schemeClr val="tx1">
                    <a:lumMod val="95000"/>
                    <a:lumOff val="5000"/>
                  </a:schemeClr>
                </a:solidFill>
                <a:latin typeface="汉仪PP体简" panose="00020600040101010101" pitchFamily="18" charset="-122"/>
                <a:ea typeface="汉仪PP体简" panose="00020600040101010101" pitchFamily="18" charset="-122"/>
              </a:rPr>
              <a:t>Just for today I will try to live through</a:t>
            </a:r>
            <a:endParaRPr lang="zh-CN" altLang="en-US" sz="1400" dirty="0">
              <a:solidFill>
                <a:schemeClr val="tx1">
                  <a:lumMod val="95000"/>
                  <a:lumOff val="5000"/>
                </a:schemeClr>
              </a:solidFill>
              <a:latin typeface="汉仪PP体简" panose="00020600040101010101" pitchFamily="18" charset="-122"/>
              <a:ea typeface="汉仪PP体简" panose="00020600040101010101" pitchFamily="18" charset="-122"/>
            </a:endParaRPr>
          </a:p>
        </p:txBody>
      </p:sp>
      <p:sp>
        <p:nvSpPr>
          <p:cNvPr id="15" name="矩形 14">
            <a:extLst>
              <a:ext uri="{FF2B5EF4-FFF2-40B4-BE49-F238E27FC236}">
                <a16:creationId xmlns:a16="http://schemas.microsoft.com/office/drawing/2014/main" id="{B324B2BB-196A-4793-9F8E-60383B286863}"/>
              </a:ext>
            </a:extLst>
          </p:cNvPr>
          <p:cNvSpPr/>
          <p:nvPr/>
        </p:nvSpPr>
        <p:spPr>
          <a:xfrm>
            <a:off x="6447751" y="4326264"/>
            <a:ext cx="596347" cy="609600"/>
          </a:xfrm>
          <a:prstGeom prst="rect">
            <a:avLst/>
          </a:prstGeom>
          <a:solidFill>
            <a:srgbClr val="6ACDC4"/>
          </a:solidFill>
          <a:ln>
            <a:noFill/>
          </a:ln>
          <a:effectLst>
            <a:outerShdw blurRad="50800" dist="254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汉仪PP体简" panose="00020600040101010101" pitchFamily="18" charset="-122"/>
                <a:ea typeface="汉仪PP体简" panose="00020600040101010101" pitchFamily="18" charset="-122"/>
              </a:rPr>
              <a:t>4</a:t>
            </a:r>
            <a:endParaRPr lang="zh-CN" altLang="en-US" sz="2400" b="1" dirty="0">
              <a:solidFill>
                <a:schemeClr val="bg1"/>
              </a:solidFill>
              <a:latin typeface="汉仪PP体简" panose="00020600040101010101" pitchFamily="18" charset="-122"/>
              <a:ea typeface="汉仪PP体简" panose="00020600040101010101" pitchFamily="18" charset="-122"/>
            </a:endParaRPr>
          </a:p>
        </p:txBody>
      </p:sp>
      <p:sp>
        <p:nvSpPr>
          <p:cNvPr id="16" name="文本框 15">
            <a:extLst>
              <a:ext uri="{FF2B5EF4-FFF2-40B4-BE49-F238E27FC236}">
                <a16:creationId xmlns:a16="http://schemas.microsoft.com/office/drawing/2014/main" id="{C326D112-380C-443B-B913-BC72DC71F25A}"/>
              </a:ext>
            </a:extLst>
          </p:cNvPr>
          <p:cNvSpPr txBox="1">
            <a:spLocks noChangeArrowheads="1"/>
          </p:cNvSpPr>
          <p:nvPr/>
        </p:nvSpPr>
        <p:spPr bwMode="auto">
          <a:xfrm>
            <a:off x="7418695" y="4214101"/>
            <a:ext cx="3325236" cy="461665"/>
          </a:xfrm>
          <a:prstGeom prst="rect">
            <a:avLst/>
          </a:prstGeom>
          <a:noFill/>
          <a:ln>
            <a:noFill/>
          </a:ln>
          <a:extLst/>
        </p:spPr>
        <p:txBody>
          <a:bodyPr wrap="square">
            <a:spAutoFit/>
          </a:bodyPr>
          <a:lstStyle>
            <a:lvl1pPr/>
            <a:lvl2pPr marL="742950" indent="-285750"/>
            <a:lvl3pPr/>
            <a:lvl4pPr/>
            <a:lvl5pPr/>
            <a:lvl6pPr/>
            <a:lvl7pPr/>
            <a:lvl8pPr/>
            <a:lvl9pPr/>
          </a:lstStyle>
          <a:p>
            <a:r>
              <a:rPr lang="en-US" altLang="zh-CN" sz="2400" b="1" dirty="0">
                <a:solidFill>
                  <a:schemeClr val="tx1">
                    <a:lumMod val="95000"/>
                    <a:lumOff val="5000"/>
                  </a:schemeClr>
                </a:solidFill>
                <a:latin typeface="汉仪PP体简" panose="00020600040101010101" pitchFamily="18" charset="-122"/>
                <a:ea typeface="汉仪PP体简" panose="00020600040101010101" pitchFamily="18" charset="-122"/>
                <a:sym typeface="微软雅黑" panose="020B0503020204020204" pitchFamily="34" charset="-122"/>
              </a:rPr>
              <a:t>ADD TITLE HERE</a:t>
            </a:r>
            <a:endParaRPr lang="zh-CN" altLang="en-US" sz="2400" b="1" dirty="0">
              <a:solidFill>
                <a:schemeClr val="tx1">
                  <a:lumMod val="95000"/>
                  <a:lumOff val="5000"/>
                </a:schemeClr>
              </a:solidFill>
              <a:latin typeface="汉仪PP体简" panose="00020600040101010101" pitchFamily="18" charset="-122"/>
              <a:ea typeface="汉仪PP体简" panose="00020600040101010101" pitchFamily="18" charset="-122"/>
            </a:endParaRPr>
          </a:p>
        </p:txBody>
      </p:sp>
      <p:sp>
        <p:nvSpPr>
          <p:cNvPr id="17" name="矩形 16">
            <a:extLst>
              <a:ext uri="{FF2B5EF4-FFF2-40B4-BE49-F238E27FC236}">
                <a16:creationId xmlns:a16="http://schemas.microsoft.com/office/drawing/2014/main" id="{DCDA8CB3-CED3-48DD-8B98-AB4FF380F60D}"/>
              </a:ext>
            </a:extLst>
          </p:cNvPr>
          <p:cNvSpPr>
            <a:spLocks noChangeArrowheads="1"/>
          </p:cNvSpPr>
          <p:nvPr/>
        </p:nvSpPr>
        <p:spPr bwMode="auto">
          <a:xfrm>
            <a:off x="7418695" y="4675766"/>
            <a:ext cx="3812352" cy="307777"/>
          </a:xfrm>
          <a:prstGeom prst="rect">
            <a:avLst/>
          </a:prstGeom>
          <a:noFill/>
          <a:ln>
            <a:noFill/>
          </a:ln>
          <a:extLst/>
        </p:spPr>
        <p:txBody>
          <a:bodyPr wrap="square">
            <a:spAutoFit/>
          </a:bodyPr>
          <a:lstStyle/>
          <a:p>
            <a:pPr eaLnBrk="1" hangingPunct="1"/>
            <a:r>
              <a:rPr lang="en-US" sz="1400" dirty="0">
                <a:solidFill>
                  <a:schemeClr val="tx1">
                    <a:lumMod val="95000"/>
                    <a:lumOff val="5000"/>
                  </a:schemeClr>
                </a:solidFill>
                <a:latin typeface="汉仪PP体简" panose="00020600040101010101" pitchFamily="18" charset="-122"/>
                <a:ea typeface="汉仪PP体简" panose="00020600040101010101" pitchFamily="18" charset="-122"/>
              </a:rPr>
              <a:t>Just for today I will try to live through</a:t>
            </a:r>
            <a:endParaRPr lang="zh-CN" altLang="en-US" sz="1400" dirty="0">
              <a:solidFill>
                <a:schemeClr val="tx1">
                  <a:lumMod val="95000"/>
                  <a:lumOff val="5000"/>
                </a:schemeClr>
              </a:solidFill>
              <a:latin typeface="汉仪PP体简" panose="00020600040101010101" pitchFamily="18" charset="-122"/>
              <a:ea typeface="汉仪PP体简" panose="00020600040101010101" pitchFamily="18" charset="-122"/>
            </a:endParaRPr>
          </a:p>
        </p:txBody>
      </p:sp>
      <p:sp>
        <p:nvSpPr>
          <p:cNvPr id="18" name="文本框 7">
            <a:extLst>
              <a:ext uri="{FF2B5EF4-FFF2-40B4-BE49-F238E27FC236}">
                <a16:creationId xmlns:a16="http://schemas.microsoft.com/office/drawing/2014/main" id="{52ADFB71-BB99-44D0-B26E-DE355E3C5C17}"/>
              </a:ext>
            </a:extLst>
          </p:cNvPr>
          <p:cNvSpPr>
            <a:spLocks noChangeArrowheads="1"/>
          </p:cNvSpPr>
          <p:nvPr/>
        </p:nvSpPr>
        <p:spPr bwMode="auto">
          <a:xfrm>
            <a:off x="4330410" y="1889768"/>
            <a:ext cx="3606542" cy="523220"/>
          </a:xfrm>
          <a:prstGeom prst="rect">
            <a:avLst/>
          </a:prstGeom>
          <a:noFill/>
          <a:ln>
            <a:noFill/>
          </a:ln>
          <a:effectLst>
            <a:reflection stA="45000" endPos="65000" dist="254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800" b="1" dirty="0">
                <a:solidFill>
                  <a:schemeClr val="tx1">
                    <a:lumMod val="95000"/>
                    <a:lumOff val="5000"/>
                  </a:schemeClr>
                </a:solidFill>
                <a:latin typeface="汉仪黑荔枝体简" panose="00020600040101010101" pitchFamily="18" charset="-122"/>
                <a:ea typeface="汉仪黑荔枝体简" panose="00020600040101010101" pitchFamily="18" charset="-122"/>
                <a:sym typeface="微软雅黑" panose="020B0503020204020204" pitchFamily="34" charset="-122"/>
              </a:rPr>
              <a:t>C O N T E N T S</a:t>
            </a:r>
            <a:endParaRPr lang="zh-CN" altLang="en-US" sz="2800" dirty="0">
              <a:solidFill>
                <a:schemeClr val="tx1">
                  <a:lumMod val="95000"/>
                  <a:lumOff val="5000"/>
                </a:schemeClr>
              </a:solidFill>
              <a:latin typeface="汉仪黑荔枝体简" panose="00020600040101010101" pitchFamily="18" charset="-122"/>
              <a:ea typeface="汉仪黑荔枝体简" panose="00020600040101010101" pitchFamily="18" charset="-122"/>
            </a:endParaRPr>
          </a:p>
        </p:txBody>
      </p:sp>
      <p:pic>
        <p:nvPicPr>
          <p:cNvPr id="19" name="图片 18">
            <a:extLst>
              <a:ext uri="{FF2B5EF4-FFF2-40B4-BE49-F238E27FC236}">
                <a16:creationId xmlns:a16="http://schemas.microsoft.com/office/drawing/2014/main" id="{2FD2BBFE-9BDC-40E0-9432-DDA868D9BC15}"/>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5362" r="17830" b="69171"/>
          <a:stretch/>
        </p:blipFill>
        <p:spPr>
          <a:xfrm flipH="1">
            <a:off x="3834229" y="652995"/>
            <a:ext cx="1068150" cy="1228373"/>
          </a:xfrm>
          <a:prstGeom prst="rect">
            <a:avLst/>
          </a:prstGeom>
        </p:spPr>
      </p:pic>
      <p:pic>
        <p:nvPicPr>
          <p:cNvPr id="20" name="图片 19">
            <a:extLst>
              <a:ext uri="{FF2B5EF4-FFF2-40B4-BE49-F238E27FC236}">
                <a16:creationId xmlns:a16="http://schemas.microsoft.com/office/drawing/2014/main" id="{98263231-0EFC-4100-AC6D-620752EB4437}"/>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8024" t="148" r="48545" b="69023"/>
          <a:stretch/>
        </p:blipFill>
        <p:spPr>
          <a:xfrm>
            <a:off x="4656206" y="668216"/>
            <a:ext cx="1332065" cy="1228373"/>
          </a:xfrm>
          <a:prstGeom prst="rect">
            <a:avLst/>
          </a:prstGeom>
        </p:spPr>
      </p:pic>
      <p:pic>
        <p:nvPicPr>
          <p:cNvPr id="21" name="图片 20">
            <a:extLst>
              <a:ext uri="{FF2B5EF4-FFF2-40B4-BE49-F238E27FC236}">
                <a16:creationId xmlns:a16="http://schemas.microsoft.com/office/drawing/2014/main" id="{8E301F0F-0B54-45E5-8D24-22494F4ECF7E}"/>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8546" t="59219" r="18023" b="9952"/>
          <a:stretch/>
        </p:blipFill>
        <p:spPr>
          <a:xfrm flipH="1">
            <a:off x="5819452" y="696352"/>
            <a:ext cx="1332065" cy="1228373"/>
          </a:xfrm>
          <a:prstGeom prst="rect">
            <a:avLst/>
          </a:prstGeom>
        </p:spPr>
      </p:pic>
      <p:pic>
        <p:nvPicPr>
          <p:cNvPr id="22" name="图片 21">
            <a:extLst>
              <a:ext uri="{FF2B5EF4-FFF2-40B4-BE49-F238E27FC236}">
                <a16:creationId xmlns:a16="http://schemas.microsoft.com/office/drawing/2014/main" id="{6F621354-CF50-41ED-8F74-5FA6BF11744B}"/>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891" t="30965" r="60678" b="38206"/>
          <a:stretch/>
        </p:blipFill>
        <p:spPr>
          <a:xfrm>
            <a:off x="6604887" y="690158"/>
            <a:ext cx="1332065" cy="1228373"/>
          </a:xfrm>
          <a:prstGeom prst="rect">
            <a:avLst/>
          </a:prstGeom>
        </p:spPr>
      </p:pic>
    </p:spTree>
    <p:extLst>
      <p:ext uri="{BB962C8B-B14F-4D97-AF65-F5344CB8AC3E}">
        <p14:creationId xmlns:p14="http://schemas.microsoft.com/office/powerpoint/2010/main" val="970600485"/>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ppt_x"/>
                                              </p:val>
                                            </p:tav>
                                            <p:tav tm="100000">
                                              <p:val>
                                                <p:strVal val="#ppt_x"/>
                                              </p:val>
                                            </p:tav>
                                          </p:tavLst>
                                        </p:anim>
                                        <p:anim calcmode="lin" valueType="num">
                                          <p:cBhvr additive="base">
                                            <p:cTn id="53" dur="500" fill="hold"/>
                                            <p:tgtEl>
                                              <p:spTgt spid="15"/>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500" fill="hold"/>
                                            <p:tgtEl>
                                              <p:spTgt spid="17"/>
                                            </p:tgtEl>
                                            <p:attrNameLst>
                                              <p:attrName>ppt_x</p:attrName>
                                            </p:attrNameLst>
                                          </p:cBhvr>
                                          <p:tavLst>
                                            <p:tav tm="0">
                                              <p:val>
                                                <p:strVal val="#ppt_x"/>
                                              </p:val>
                                            </p:tav>
                                            <p:tav tm="100000">
                                              <p:val>
                                                <p:strVal val="#ppt_x"/>
                                              </p:val>
                                            </p:tav>
                                          </p:tavLst>
                                        </p:anim>
                                        <p:anim calcmode="lin" valueType="num">
                                          <p:cBhvr additive="base">
                                            <p:cTn id="63" dur="500" fill="hold"/>
                                            <p:tgtEl>
                                              <p:spTgt spid="17"/>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8" fill="hold" nodeType="afterEffect" p14:presetBounceEnd="40000">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14:bounceEnd="40000">
                                          <p:cBhvr additive="base">
                                            <p:cTn id="67" dur="1000" fill="hold"/>
                                            <p:tgtEl>
                                              <p:spTgt spid="22"/>
                                            </p:tgtEl>
                                            <p:attrNameLst>
                                              <p:attrName>ppt_x</p:attrName>
                                            </p:attrNameLst>
                                          </p:cBhvr>
                                          <p:tavLst>
                                            <p:tav tm="0">
                                              <p:val>
                                                <p:strVal val="0-#ppt_w/2"/>
                                              </p:val>
                                            </p:tav>
                                            <p:tav tm="100000">
                                              <p:val>
                                                <p:strVal val="#ppt_x"/>
                                              </p:val>
                                            </p:tav>
                                          </p:tavLst>
                                        </p:anim>
                                        <p:anim calcmode="lin" valueType="num" p14:bounceEnd="40000">
                                          <p:cBhvr additive="base">
                                            <p:cTn id="68" dur="1000" fill="hold"/>
                                            <p:tgtEl>
                                              <p:spTgt spid="22"/>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8" fill="hold" nodeType="afterEffect" p14:presetBounceEnd="40000">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14:bounceEnd="40000">
                                          <p:cBhvr additive="base">
                                            <p:cTn id="72" dur="1000" fill="hold"/>
                                            <p:tgtEl>
                                              <p:spTgt spid="21"/>
                                            </p:tgtEl>
                                            <p:attrNameLst>
                                              <p:attrName>ppt_x</p:attrName>
                                            </p:attrNameLst>
                                          </p:cBhvr>
                                          <p:tavLst>
                                            <p:tav tm="0">
                                              <p:val>
                                                <p:strVal val="0-#ppt_w/2"/>
                                              </p:val>
                                            </p:tav>
                                            <p:tav tm="100000">
                                              <p:val>
                                                <p:strVal val="#ppt_x"/>
                                              </p:val>
                                            </p:tav>
                                          </p:tavLst>
                                        </p:anim>
                                        <p:anim calcmode="lin" valueType="num" p14:bounceEnd="40000">
                                          <p:cBhvr additive="base">
                                            <p:cTn id="73" dur="1000" fill="hold"/>
                                            <p:tgtEl>
                                              <p:spTgt spid="21"/>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8" fill="hold" nodeType="afterEffect" p14:presetBounceEnd="40000">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14:bounceEnd="40000">
                                          <p:cBhvr additive="base">
                                            <p:cTn id="77" dur="750" fill="hold"/>
                                            <p:tgtEl>
                                              <p:spTgt spid="20"/>
                                            </p:tgtEl>
                                            <p:attrNameLst>
                                              <p:attrName>ppt_x</p:attrName>
                                            </p:attrNameLst>
                                          </p:cBhvr>
                                          <p:tavLst>
                                            <p:tav tm="0">
                                              <p:val>
                                                <p:strVal val="0-#ppt_w/2"/>
                                              </p:val>
                                            </p:tav>
                                            <p:tav tm="100000">
                                              <p:val>
                                                <p:strVal val="#ppt_x"/>
                                              </p:val>
                                            </p:tav>
                                          </p:tavLst>
                                        </p:anim>
                                        <p:anim calcmode="lin" valueType="num" p14:bounceEnd="40000">
                                          <p:cBhvr additive="base">
                                            <p:cTn id="78" dur="750" fill="hold"/>
                                            <p:tgtEl>
                                              <p:spTgt spid="20"/>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 presetClass="entr" presetSubtype="8" fill="hold" nodeType="afterEffect" p14:presetBounceEnd="40000">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14:bounceEnd="40000">
                                          <p:cBhvr additive="base">
                                            <p:cTn id="82" dur="750" fill="hold"/>
                                            <p:tgtEl>
                                              <p:spTgt spid="19"/>
                                            </p:tgtEl>
                                            <p:attrNameLst>
                                              <p:attrName>ppt_x</p:attrName>
                                            </p:attrNameLst>
                                          </p:cBhvr>
                                          <p:tavLst>
                                            <p:tav tm="0">
                                              <p:val>
                                                <p:strVal val="0-#ppt_w/2"/>
                                              </p:val>
                                            </p:tav>
                                            <p:tav tm="100000">
                                              <p:val>
                                                <p:strVal val="#ppt_x"/>
                                              </p:val>
                                            </p:tav>
                                          </p:tavLst>
                                        </p:anim>
                                        <p:anim calcmode="lin" valueType="num" p14:bounceEnd="40000">
                                          <p:cBhvr additive="base">
                                            <p:cTn id="83" dur="75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animBg="1"/>
          <p:bldP spid="10" grpId="0"/>
          <p:bldP spid="11" grpId="0"/>
          <p:bldP spid="12" grpId="0" animBg="1"/>
          <p:bldP spid="13" grpId="0"/>
          <p:bldP spid="14" grpId="0"/>
          <p:bldP spid="15" grpId="0" animBg="1"/>
          <p:bldP spid="16" grpId="0"/>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ppt_x"/>
                                              </p:val>
                                            </p:tav>
                                            <p:tav tm="100000">
                                              <p:val>
                                                <p:strVal val="#ppt_x"/>
                                              </p:val>
                                            </p:tav>
                                          </p:tavLst>
                                        </p:anim>
                                        <p:anim calcmode="lin" valueType="num">
                                          <p:cBhvr additive="base">
                                            <p:cTn id="53" dur="500" fill="hold"/>
                                            <p:tgtEl>
                                              <p:spTgt spid="15"/>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500" fill="hold"/>
                                            <p:tgtEl>
                                              <p:spTgt spid="17"/>
                                            </p:tgtEl>
                                            <p:attrNameLst>
                                              <p:attrName>ppt_x</p:attrName>
                                            </p:attrNameLst>
                                          </p:cBhvr>
                                          <p:tavLst>
                                            <p:tav tm="0">
                                              <p:val>
                                                <p:strVal val="#ppt_x"/>
                                              </p:val>
                                            </p:tav>
                                            <p:tav tm="100000">
                                              <p:val>
                                                <p:strVal val="#ppt_x"/>
                                              </p:val>
                                            </p:tav>
                                          </p:tavLst>
                                        </p:anim>
                                        <p:anim calcmode="lin" valueType="num">
                                          <p:cBhvr additive="base">
                                            <p:cTn id="63" dur="500" fill="hold"/>
                                            <p:tgtEl>
                                              <p:spTgt spid="17"/>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8"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1000" fill="hold"/>
                                            <p:tgtEl>
                                              <p:spTgt spid="22"/>
                                            </p:tgtEl>
                                            <p:attrNameLst>
                                              <p:attrName>ppt_x</p:attrName>
                                            </p:attrNameLst>
                                          </p:cBhvr>
                                          <p:tavLst>
                                            <p:tav tm="0">
                                              <p:val>
                                                <p:strVal val="0-#ppt_w/2"/>
                                              </p:val>
                                            </p:tav>
                                            <p:tav tm="100000">
                                              <p:val>
                                                <p:strVal val="#ppt_x"/>
                                              </p:val>
                                            </p:tav>
                                          </p:tavLst>
                                        </p:anim>
                                        <p:anim calcmode="lin" valueType="num">
                                          <p:cBhvr additive="base">
                                            <p:cTn id="68" dur="1000" fill="hold"/>
                                            <p:tgtEl>
                                              <p:spTgt spid="22"/>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8" fill="hold" nodeType="after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1000" fill="hold"/>
                                            <p:tgtEl>
                                              <p:spTgt spid="21"/>
                                            </p:tgtEl>
                                            <p:attrNameLst>
                                              <p:attrName>ppt_x</p:attrName>
                                            </p:attrNameLst>
                                          </p:cBhvr>
                                          <p:tavLst>
                                            <p:tav tm="0">
                                              <p:val>
                                                <p:strVal val="0-#ppt_w/2"/>
                                              </p:val>
                                            </p:tav>
                                            <p:tav tm="100000">
                                              <p:val>
                                                <p:strVal val="#ppt_x"/>
                                              </p:val>
                                            </p:tav>
                                          </p:tavLst>
                                        </p:anim>
                                        <p:anim calcmode="lin" valueType="num">
                                          <p:cBhvr additive="base">
                                            <p:cTn id="73" dur="1000" fill="hold"/>
                                            <p:tgtEl>
                                              <p:spTgt spid="21"/>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8" fill="hold" nodeType="after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750" fill="hold"/>
                                            <p:tgtEl>
                                              <p:spTgt spid="20"/>
                                            </p:tgtEl>
                                            <p:attrNameLst>
                                              <p:attrName>ppt_x</p:attrName>
                                            </p:attrNameLst>
                                          </p:cBhvr>
                                          <p:tavLst>
                                            <p:tav tm="0">
                                              <p:val>
                                                <p:strVal val="0-#ppt_w/2"/>
                                              </p:val>
                                            </p:tav>
                                            <p:tav tm="100000">
                                              <p:val>
                                                <p:strVal val="#ppt_x"/>
                                              </p:val>
                                            </p:tav>
                                          </p:tavLst>
                                        </p:anim>
                                        <p:anim calcmode="lin" valueType="num">
                                          <p:cBhvr additive="base">
                                            <p:cTn id="78" dur="750" fill="hold"/>
                                            <p:tgtEl>
                                              <p:spTgt spid="20"/>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additive="base">
                                            <p:cTn id="82" dur="750" fill="hold"/>
                                            <p:tgtEl>
                                              <p:spTgt spid="19"/>
                                            </p:tgtEl>
                                            <p:attrNameLst>
                                              <p:attrName>ppt_x</p:attrName>
                                            </p:attrNameLst>
                                          </p:cBhvr>
                                          <p:tavLst>
                                            <p:tav tm="0">
                                              <p:val>
                                                <p:strVal val="0-#ppt_w/2"/>
                                              </p:val>
                                            </p:tav>
                                            <p:tav tm="100000">
                                              <p:val>
                                                <p:strVal val="#ppt_x"/>
                                              </p:val>
                                            </p:tav>
                                          </p:tavLst>
                                        </p:anim>
                                        <p:anim calcmode="lin" valueType="num">
                                          <p:cBhvr additive="base">
                                            <p:cTn id="83" dur="75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animBg="1"/>
          <p:bldP spid="10" grpId="0"/>
          <p:bldP spid="11" grpId="0"/>
          <p:bldP spid="12" grpId="0" animBg="1"/>
          <p:bldP spid="13" grpId="0"/>
          <p:bldP spid="14" grpId="0"/>
          <p:bldP spid="15" grpId="0" animBg="1"/>
          <p:bldP spid="16" grpId="0"/>
          <p:bldP spid="17"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695E6103-D961-4914-87D7-DA38CE398BE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021" b="31699"/>
          <a:stretch/>
        </p:blipFill>
        <p:spPr>
          <a:xfrm>
            <a:off x="1868" y="2938736"/>
            <a:ext cx="12190132" cy="3933424"/>
          </a:xfrm>
          <a:prstGeom prst="rect">
            <a:avLst/>
          </a:prstGeom>
        </p:spPr>
      </p:pic>
      <p:sp>
        <p:nvSpPr>
          <p:cNvPr id="5" name="椭圆形标注">
            <a:extLst>
              <a:ext uri="{FF2B5EF4-FFF2-40B4-BE49-F238E27FC236}">
                <a16:creationId xmlns:a16="http://schemas.microsoft.com/office/drawing/2014/main" id="{7853BC72-DC2B-4A4C-92CD-3B6874591851}"/>
              </a:ext>
            </a:extLst>
          </p:cNvPr>
          <p:cNvSpPr/>
          <p:nvPr/>
        </p:nvSpPr>
        <p:spPr>
          <a:xfrm rot="2450753">
            <a:off x="5459962" y="1036545"/>
            <a:ext cx="4228159" cy="4228156"/>
          </a:xfrm>
          <a:prstGeom prst="wedgeEllipseCallout">
            <a:avLst>
              <a:gd name="adj1" fmla="val -23571"/>
              <a:gd name="adj2" fmla="val 53517"/>
            </a:avLst>
          </a:prstGeom>
          <a:solidFill>
            <a:srgbClr val="6ACD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400" dirty="0">
              <a:solidFill>
                <a:srgbClr val="FFFFFF"/>
              </a:solidFill>
              <a:latin typeface="汉仪PP体简" panose="00020600040101010101" pitchFamily="18" charset="-122"/>
              <a:ea typeface="汉仪PP体简" panose="00020600040101010101" pitchFamily="18" charset="-122"/>
            </a:endParaRPr>
          </a:p>
        </p:txBody>
      </p:sp>
      <p:sp>
        <p:nvSpPr>
          <p:cNvPr id="6" name="文本框 5">
            <a:extLst>
              <a:ext uri="{FF2B5EF4-FFF2-40B4-BE49-F238E27FC236}">
                <a16:creationId xmlns:a16="http://schemas.microsoft.com/office/drawing/2014/main" id="{64726209-E11B-4AEB-A0CC-924E74DEC2F9}"/>
              </a:ext>
            </a:extLst>
          </p:cNvPr>
          <p:cNvSpPr txBox="1"/>
          <p:nvPr/>
        </p:nvSpPr>
        <p:spPr>
          <a:xfrm>
            <a:off x="6775183" y="1479746"/>
            <a:ext cx="1597715" cy="1323439"/>
          </a:xfrm>
          <a:prstGeom prst="rect">
            <a:avLst/>
          </a:prstGeom>
          <a:solidFill>
            <a:srgbClr val="D1D6F5"/>
          </a:solidFill>
          <a:effectLst>
            <a:outerShdw blurRad="50800" dist="38100" dir="5400000" algn="t" rotWithShape="0">
              <a:prstClr val="black">
                <a:alpha val="40000"/>
              </a:prstClr>
            </a:outerShdw>
          </a:effectLst>
        </p:spPr>
        <p:txBody>
          <a:bodyPr wrap="square" rtlCol="0">
            <a:spAutoFit/>
          </a:bodyPr>
          <a:lstStyle/>
          <a:p>
            <a:pPr algn="ctr"/>
            <a:r>
              <a:rPr lang="en-US" altLang="zh-CN" sz="8000" b="1" dirty="0">
                <a:solidFill>
                  <a:schemeClr val="bg1"/>
                </a:solidFill>
                <a:latin typeface="汉仪黑荔枝体简" panose="00020600040101010101" pitchFamily="18" charset="-122"/>
                <a:ea typeface="汉仪黑荔枝体简" panose="00020600040101010101" pitchFamily="18" charset="-122"/>
              </a:rPr>
              <a:t>01</a:t>
            </a:r>
            <a:endParaRPr lang="zh-CN" altLang="en-US" sz="8000" b="1" dirty="0">
              <a:solidFill>
                <a:schemeClr val="bg1"/>
              </a:solidFill>
              <a:latin typeface="汉仪黑荔枝体简" panose="00020600040101010101" pitchFamily="18" charset="-122"/>
              <a:ea typeface="汉仪黑荔枝体简" panose="00020600040101010101" pitchFamily="18" charset="-122"/>
            </a:endParaRPr>
          </a:p>
        </p:txBody>
      </p:sp>
      <p:sp>
        <p:nvSpPr>
          <p:cNvPr id="7" name="文本框 6">
            <a:extLst>
              <a:ext uri="{FF2B5EF4-FFF2-40B4-BE49-F238E27FC236}">
                <a16:creationId xmlns:a16="http://schemas.microsoft.com/office/drawing/2014/main" id="{A1FF95FF-618A-48B7-8765-35B5BA2D209D}"/>
              </a:ext>
            </a:extLst>
          </p:cNvPr>
          <p:cNvSpPr txBox="1"/>
          <p:nvPr/>
        </p:nvSpPr>
        <p:spPr>
          <a:xfrm>
            <a:off x="5535625" y="3036374"/>
            <a:ext cx="4076829" cy="646331"/>
          </a:xfrm>
          <a:prstGeom prst="rect">
            <a:avLst/>
          </a:prstGeom>
          <a:noFill/>
          <a:ln w="19050">
            <a:noFill/>
            <a:prstDash val="dash"/>
          </a:ln>
          <a:effectLst>
            <a:outerShdw blurRad="50800" dist="38100" dir="5400000" algn="t" rotWithShape="0">
              <a:prstClr val="black">
                <a:alpha val="40000"/>
              </a:prstClr>
            </a:outerShdw>
          </a:effectLst>
        </p:spPr>
        <p:txBody>
          <a:bodyPr wrap="square" rtlCol="0">
            <a:spAutoFit/>
          </a:bodyPr>
          <a:lstStyle/>
          <a:p>
            <a:pPr algn="ctr"/>
            <a:r>
              <a:rPr lang="en-US" altLang="zh-CN" sz="3600" b="1" dirty="0">
                <a:solidFill>
                  <a:schemeClr val="bg1"/>
                </a:solidFill>
                <a:latin typeface="汉仪PP体简" panose="00020600040101010101" pitchFamily="18" charset="-122"/>
                <a:ea typeface="汉仪PP体简" panose="00020600040101010101" pitchFamily="18" charset="-122"/>
              </a:rPr>
              <a:t>ADD YOUR TITTLE</a:t>
            </a:r>
            <a:endParaRPr lang="zh-CN" altLang="en-US" sz="3600" b="1" dirty="0">
              <a:solidFill>
                <a:schemeClr val="bg1"/>
              </a:solidFill>
              <a:latin typeface="汉仪PP体简" panose="00020600040101010101" pitchFamily="18" charset="-122"/>
              <a:ea typeface="汉仪PP体简" panose="00020600040101010101" pitchFamily="18" charset="-122"/>
            </a:endParaRPr>
          </a:p>
        </p:txBody>
      </p:sp>
      <p:sp>
        <p:nvSpPr>
          <p:cNvPr id="8" name="矩形 23">
            <a:extLst>
              <a:ext uri="{FF2B5EF4-FFF2-40B4-BE49-F238E27FC236}">
                <a16:creationId xmlns:a16="http://schemas.microsoft.com/office/drawing/2014/main" id="{3246C703-B168-4F7D-850F-51060A6970E5}"/>
              </a:ext>
            </a:extLst>
          </p:cNvPr>
          <p:cNvSpPr>
            <a:spLocks noChangeArrowheads="1"/>
          </p:cNvSpPr>
          <p:nvPr/>
        </p:nvSpPr>
        <p:spPr bwMode="auto">
          <a:xfrm>
            <a:off x="5963593" y="3682705"/>
            <a:ext cx="3220892" cy="923330"/>
          </a:xfrm>
          <a:prstGeom prst="rect">
            <a:avLst/>
          </a:prstGeom>
          <a:noFill/>
          <a:ln>
            <a:noFill/>
          </a:ln>
          <a:extLst/>
        </p:spPr>
        <p:txBody>
          <a:bodyPr wrap="square">
            <a:spAutoFit/>
          </a:bodyPr>
          <a:lstStyle/>
          <a:p>
            <a:pPr algn="ctr">
              <a:lnSpc>
                <a:spcPct val="150000"/>
              </a:lnSpc>
            </a:pPr>
            <a:r>
              <a:rPr lang="en-US" altLang="zh-CN" sz="1200" dirty="0">
                <a:solidFill>
                  <a:schemeClr val="bg1"/>
                </a:solidFill>
                <a:latin typeface="汉仪歪歪体简" panose="00020600040101010101" pitchFamily="18" charset="-122"/>
                <a:ea typeface="汉仪歪歪体简" panose="00020600040101010101" pitchFamily="18" charset="-122"/>
              </a:rPr>
              <a:t>THIS IS A ART TEMPLATE , THANK YOU WATCHING THIS ONE. THIS IS A ART TEMPLATE , THANK YOU WATCHING THIS ONE.</a:t>
            </a:r>
          </a:p>
        </p:txBody>
      </p:sp>
      <p:pic>
        <p:nvPicPr>
          <p:cNvPr id="9" name="图片 8">
            <a:extLst>
              <a:ext uri="{FF2B5EF4-FFF2-40B4-BE49-F238E27FC236}">
                <a16:creationId xmlns:a16="http://schemas.microsoft.com/office/drawing/2014/main" id="{0CBA9B6F-2D33-4B2E-B690-86D735022A2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9710" y="190500"/>
            <a:ext cx="4933950" cy="6667500"/>
          </a:xfrm>
          <a:prstGeom prst="rect">
            <a:avLst/>
          </a:prstGeom>
        </p:spPr>
      </p:pic>
    </p:spTree>
    <p:extLst>
      <p:ext uri="{BB962C8B-B14F-4D97-AF65-F5344CB8AC3E}">
        <p14:creationId xmlns:p14="http://schemas.microsoft.com/office/powerpoint/2010/main" val="343612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iterate type="lt">
                                    <p:tmPct val="10000"/>
                                  </p:iterate>
                                  <p:childTnLst>
                                    <p:set>
                                      <p:cBhvr>
                                        <p:cTn id="23" dur="1" fill="hold">
                                          <p:stCondLst>
                                            <p:cond delay="0"/>
                                          </p:stCondLst>
                                        </p:cTn>
                                        <p:tgtEl>
                                          <p:spTgt spid="8"/>
                                        </p:tgtEl>
                                        <p:attrNameLst>
                                          <p:attrName>style.visibility</p:attrName>
                                        </p:attrNameLst>
                                      </p:cBhvr>
                                      <p:to>
                                        <p:strVal val="visible"/>
                                      </p:to>
                                    </p:set>
                                    <p:animEffect transition="in" filter="fade">
                                      <p:cBhvr>
                                        <p:cTn id="24" dur="250"/>
                                        <p:tgtEl>
                                          <p:spTgt spid="8"/>
                                        </p:tgtEl>
                                      </p:cBhvr>
                                    </p:animEffect>
                                    <p:anim calcmode="lin" valueType="num">
                                      <p:cBhvr>
                                        <p:cTn id="25" dur="250" fill="hold"/>
                                        <p:tgtEl>
                                          <p:spTgt spid="8"/>
                                        </p:tgtEl>
                                        <p:attrNameLst>
                                          <p:attrName>ppt_x</p:attrName>
                                        </p:attrNameLst>
                                      </p:cBhvr>
                                      <p:tavLst>
                                        <p:tav tm="0">
                                          <p:val>
                                            <p:strVal val="#ppt_x"/>
                                          </p:val>
                                        </p:tav>
                                        <p:tav tm="100000">
                                          <p:val>
                                            <p:strVal val="#ppt_x"/>
                                          </p:val>
                                        </p:tav>
                                      </p:tavLst>
                                    </p:anim>
                                    <p:anim calcmode="lin" valueType="num">
                                      <p:cBhvr>
                                        <p:cTn id="26" dur="250" fill="hold"/>
                                        <p:tgtEl>
                                          <p:spTgt spid="8"/>
                                        </p:tgtEl>
                                        <p:attrNameLst>
                                          <p:attrName>ppt_y</p:attrName>
                                        </p:attrNameLst>
                                      </p:cBhvr>
                                      <p:tavLst>
                                        <p:tav tm="0">
                                          <p:val>
                                            <p:strVal val="#ppt_y+.1"/>
                                          </p:val>
                                        </p:tav>
                                        <p:tav tm="100000">
                                          <p:val>
                                            <p:strVal val="#ppt_y"/>
                                          </p:val>
                                        </p:tav>
                                      </p:tavLst>
                                    </p:anim>
                                  </p:childTnLst>
                                </p:cTn>
                              </p:par>
                            </p:childTnLst>
                          </p:cTn>
                        </p:par>
                        <p:par>
                          <p:cTn id="27" fill="hold">
                            <p:stCondLst>
                              <p:cond delay="4375"/>
                            </p:stCondLst>
                            <p:childTnLst>
                              <p:par>
                                <p:cTn id="28" presetID="42"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a:extLst>
              <a:ext uri="{FF2B5EF4-FFF2-40B4-BE49-F238E27FC236}">
                <a16:creationId xmlns:a16="http://schemas.microsoft.com/office/drawing/2014/main" id="{345651DE-C717-430E-BC4E-88FD54C361B2}"/>
              </a:ext>
            </a:extLst>
          </p:cNvPr>
          <p:cNvSpPr/>
          <p:nvPr/>
        </p:nvSpPr>
        <p:spPr>
          <a:xfrm>
            <a:off x="6145347" y="2145058"/>
            <a:ext cx="634181" cy="63418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汉仪PP体简" panose="00020600040101010101" pitchFamily="18" charset="-122"/>
              <a:ea typeface="汉仪PP体简" panose="00020600040101010101" pitchFamily="18" charset="-122"/>
            </a:endParaRPr>
          </a:p>
        </p:txBody>
      </p:sp>
      <p:sp>
        <p:nvSpPr>
          <p:cNvPr id="6" name="文本框 5">
            <a:extLst>
              <a:ext uri="{FF2B5EF4-FFF2-40B4-BE49-F238E27FC236}">
                <a16:creationId xmlns:a16="http://schemas.microsoft.com/office/drawing/2014/main" id="{1E59E017-16C5-4B3C-B2CA-46E26848DDA7}"/>
              </a:ext>
            </a:extLst>
          </p:cNvPr>
          <p:cNvSpPr txBox="1"/>
          <p:nvPr/>
        </p:nvSpPr>
        <p:spPr>
          <a:xfrm>
            <a:off x="6160096" y="2332794"/>
            <a:ext cx="560439" cy="338554"/>
          </a:xfrm>
          <a:prstGeom prst="rect">
            <a:avLst/>
          </a:prstGeom>
          <a:noFill/>
        </p:spPr>
        <p:txBody>
          <a:bodyPr wrap="square" rtlCol="0">
            <a:spAutoFit/>
          </a:bodyPr>
          <a:lstStyle/>
          <a:p>
            <a:pPr algn="ctr"/>
            <a:r>
              <a:rPr lang="en-US" altLang="zh-CN" sz="1600" b="1" dirty="0">
                <a:latin typeface="汉仪PP体简" panose="00020600040101010101" pitchFamily="18" charset="-122"/>
                <a:ea typeface="汉仪PP体简" panose="00020600040101010101" pitchFamily="18" charset="-122"/>
              </a:rPr>
              <a:t>0 1</a:t>
            </a:r>
            <a:endParaRPr lang="zh-CN" altLang="en-US" sz="1600" b="1" dirty="0">
              <a:latin typeface="汉仪PP体简" panose="00020600040101010101" pitchFamily="18" charset="-122"/>
              <a:ea typeface="汉仪PP体简" panose="00020600040101010101" pitchFamily="18" charset="-122"/>
            </a:endParaRPr>
          </a:p>
        </p:txBody>
      </p:sp>
      <p:sp>
        <p:nvSpPr>
          <p:cNvPr id="7" name="椭圆 6">
            <a:extLst>
              <a:ext uri="{FF2B5EF4-FFF2-40B4-BE49-F238E27FC236}">
                <a16:creationId xmlns:a16="http://schemas.microsoft.com/office/drawing/2014/main" id="{A69535F6-4700-46FD-9A7D-9D1B00824F9B}"/>
              </a:ext>
            </a:extLst>
          </p:cNvPr>
          <p:cNvSpPr/>
          <p:nvPr/>
        </p:nvSpPr>
        <p:spPr>
          <a:xfrm>
            <a:off x="6145348" y="3152864"/>
            <a:ext cx="634181" cy="63418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汉仪PP体简" panose="00020600040101010101" pitchFamily="18" charset="-122"/>
              <a:ea typeface="汉仪PP体简" panose="00020600040101010101" pitchFamily="18" charset="-122"/>
            </a:endParaRPr>
          </a:p>
        </p:txBody>
      </p:sp>
      <p:sp>
        <p:nvSpPr>
          <p:cNvPr id="8" name="文本框 7">
            <a:extLst>
              <a:ext uri="{FF2B5EF4-FFF2-40B4-BE49-F238E27FC236}">
                <a16:creationId xmlns:a16="http://schemas.microsoft.com/office/drawing/2014/main" id="{D643D063-5E88-4468-B8F1-64A4484D387D}"/>
              </a:ext>
            </a:extLst>
          </p:cNvPr>
          <p:cNvSpPr txBox="1"/>
          <p:nvPr/>
        </p:nvSpPr>
        <p:spPr>
          <a:xfrm>
            <a:off x="6160097" y="3340600"/>
            <a:ext cx="560439" cy="338554"/>
          </a:xfrm>
          <a:prstGeom prst="rect">
            <a:avLst/>
          </a:prstGeom>
          <a:noFill/>
        </p:spPr>
        <p:txBody>
          <a:bodyPr wrap="square" rtlCol="0">
            <a:spAutoFit/>
          </a:bodyPr>
          <a:lstStyle/>
          <a:p>
            <a:pPr algn="ctr"/>
            <a:r>
              <a:rPr lang="en-US" altLang="zh-CN" sz="1600" b="1" dirty="0">
                <a:latin typeface="汉仪PP体简" panose="00020600040101010101" pitchFamily="18" charset="-122"/>
                <a:ea typeface="汉仪PP体简" panose="00020600040101010101" pitchFamily="18" charset="-122"/>
              </a:rPr>
              <a:t>0 2</a:t>
            </a:r>
            <a:endParaRPr lang="zh-CN" altLang="en-US" sz="1600" b="1" dirty="0">
              <a:latin typeface="汉仪PP体简" panose="00020600040101010101" pitchFamily="18" charset="-122"/>
              <a:ea typeface="汉仪PP体简" panose="00020600040101010101" pitchFamily="18" charset="-122"/>
            </a:endParaRPr>
          </a:p>
        </p:txBody>
      </p:sp>
      <p:sp>
        <p:nvSpPr>
          <p:cNvPr id="9" name="椭圆 8">
            <a:extLst>
              <a:ext uri="{FF2B5EF4-FFF2-40B4-BE49-F238E27FC236}">
                <a16:creationId xmlns:a16="http://schemas.microsoft.com/office/drawing/2014/main" id="{A0E5D26D-4DD1-420A-A08F-E5E20CB4833E}"/>
              </a:ext>
            </a:extLst>
          </p:cNvPr>
          <p:cNvSpPr/>
          <p:nvPr/>
        </p:nvSpPr>
        <p:spPr>
          <a:xfrm>
            <a:off x="6145347" y="4189366"/>
            <a:ext cx="634181" cy="63418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汉仪PP体简" panose="00020600040101010101" pitchFamily="18" charset="-122"/>
              <a:ea typeface="汉仪PP体简" panose="00020600040101010101" pitchFamily="18" charset="-122"/>
            </a:endParaRPr>
          </a:p>
        </p:txBody>
      </p:sp>
      <p:sp>
        <p:nvSpPr>
          <p:cNvPr id="10" name="文本框 9">
            <a:extLst>
              <a:ext uri="{FF2B5EF4-FFF2-40B4-BE49-F238E27FC236}">
                <a16:creationId xmlns:a16="http://schemas.microsoft.com/office/drawing/2014/main" id="{D5870DBA-D20F-48F7-A112-BCD6F1EAB891}"/>
              </a:ext>
            </a:extLst>
          </p:cNvPr>
          <p:cNvSpPr txBox="1"/>
          <p:nvPr/>
        </p:nvSpPr>
        <p:spPr>
          <a:xfrm>
            <a:off x="6146028" y="4377102"/>
            <a:ext cx="619432" cy="338554"/>
          </a:xfrm>
          <a:prstGeom prst="rect">
            <a:avLst/>
          </a:prstGeom>
          <a:noFill/>
        </p:spPr>
        <p:txBody>
          <a:bodyPr wrap="square" rtlCol="0">
            <a:spAutoFit/>
          </a:bodyPr>
          <a:lstStyle/>
          <a:p>
            <a:pPr algn="ctr"/>
            <a:r>
              <a:rPr lang="en-US" altLang="zh-CN" sz="1600" b="1" dirty="0">
                <a:latin typeface="汉仪PP体简" panose="00020600040101010101" pitchFamily="18" charset="-122"/>
                <a:ea typeface="汉仪PP体简" panose="00020600040101010101" pitchFamily="18" charset="-122"/>
              </a:rPr>
              <a:t>0 3</a:t>
            </a:r>
            <a:endParaRPr lang="zh-CN" altLang="en-US" sz="1600" b="1" dirty="0">
              <a:latin typeface="汉仪PP体简" panose="00020600040101010101" pitchFamily="18" charset="-122"/>
              <a:ea typeface="汉仪PP体简" panose="00020600040101010101" pitchFamily="18" charset="-122"/>
            </a:endParaRPr>
          </a:p>
        </p:txBody>
      </p:sp>
      <p:sp>
        <p:nvSpPr>
          <p:cNvPr id="11" name="TextBox 13">
            <a:extLst>
              <a:ext uri="{FF2B5EF4-FFF2-40B4-BE49-F238E27FC236}">
                <a16:creationId xmlns:a16="http://schemas.microsoft.com/office/drawing/2014/main" id="{243E6A4A-4296-456C-B4F1-2370978B214F}"/>
              </a:ext>
            </a:extLst>
          </p:cNvPr>
          <p:cNvSpPr txBox="1"/>
          <p:nvPr/>
        </p:nvSpPr>
        <p:spPr>
          <a:xfrm>
            <a:off x="6951911" y="2154888"/>
            <a:ext cx="4088326" cy="646331"/>
          </a:xfrm>
          <a:prstGeom prst="rect">
            <a:avLst/>
          </a:prstGeom>
          <a:noFill/>
        </p:spPr>
        <p:txBody>
          <a:bodyPr wrap="square" rtlCol="0">
            <a:spAutoFit/>
          </a:bodyPr>
          <a:lstStyle/>
          <a:p>
            <a:pPr>
              <a:lnSpc>
                <a:spcPct val="150000"/>
              </a:lnSpc>
              <a:buClr>
                <a:srgbClr val="CC0099"/>
              </a:buClr>
            </a:pPr>
            <a:r>
              <a:rPr lang="en-US" altLang="zh-CN" sz="1200" dirty="0">
                <a:latin typeface="汉仪PP体简" panose="00020600040101010101" pitchFamily="18" charset="-122"/>
                <a:ea typeface="汉仪PP体简" panose="00020600040101010101" pitchFamily="18" charset="-122"/>
              </a:rPr>
              <a:t>Just for today I will try to live through this day only and not tackle my whole life problem at once</a:t>
            </a:r>
          </a:p>
        </p:txBody>
      </p:sp>
      <p:sp>
        <p:nvSpPr>
          <p:cNvPr id="12" name="TextBox 13">
            <a:extLst>
              <a:ext uri="{FF2B5EF4-FFF2-40B4-BE49-F238E27FC236}">
                <a16:creationId xmlns:a16="http://schemas.microsoft.com/office/drawing/2014/main" id="{BC21E1F3-6286-4C11-BB35-6AB35638D1C5}"/>
              </a:ext>
            </a:extLst>
          </p:cNvPr>
          <p:cNvSpPr txBox="1"/>
          <p:nvPr/>
        </p:nvSpPr>
        <p:spPr>
          <a:xfrm>
            <a:off x="6951911" y="3221377"/>
            <a:ext cx="4088326" cy="646331"/>
          </a:xfrm>
          <a:prstGeom prst="rect">
            <a:avLst/>
          </a:prstGeom>
          <a:noFill/>
        </p:spPr>
        <p:txBody>
          <a:bodyPr wrap="square" rtlCol="0">
            <a:spAutoFit/>
          </a:bodyPr>
          <a:lstStyle/>
          <a:p>
            <a:pPr>
              <a:lnSpc>
                <a:spcPct val="150000"/>
              </a:lnSpc>
              <a:buClr>
                <a:srgbClr val="CC0099"/>
              </a:buClr>
            </a:pPr>
            <a:r>
              <a:rPr lang="en-US" altLang="zh-CN" sz="1200" dirty="0">
                <a:latin typeface="汉仪PP体简" panose="00020600040101010101" pitchFamily="18" charset="-122"/>
                <a:ea typeface="汉仪PP体简" panose="00020600040101010101" pitchFamily="18" charset="-122"/>
              </a:rPr>
              <a:t>Just for today I will try to live through this day only and not tackle my whole life problem at once</a:t>
            </a:r>
          </a:p>
        </p:txBody>
      </p:sp>
      <p:sp>
        <p:nvSpPr>
          <p:cNvPr id="13" name="TextBox 13">
            <a:extLst>
              <a:ext uri="{FF2B5EF4-FFF2-40B4-BE49-F238E27FC236}">
                <a16:creationId xmlns:a16="http://schemas.microsoft.com/office/drawing/2014/main" id="{B4AE828C-DA97-49B3-BBC0-F5095FF0E1FF}"/>
              </a:ext>
            </a:extLst>
          </p:cNvPr>
          <p:cNvSpPr txBox="1"/>
          <p:nvPr/>
        </p:nvSpPr>
        <p:spPr>
          <a:xfrm>
            <a:off x="6951911" y="4212379"/>
            <a:ext cx="4088326" cy="646331"/>
          </a:xfrm>
          <a:prstGeom prst="rect">
            <a:avLst/>
          </a:prstGeom>
          <a:noFill/>
        </p:spPr>
        <p:txBody>
          <a:bodyPr wrap="square" rtlCol="0">
            <a:spAutoFit/>
          </a:bodyPr>
          <a:lstStyle/>
          <a:p>
            <a:pPr>
              <a:lnSpc>
                <a:spcPct val="150000"/>
              </a:lnSpc>
              <a:buClr>
                <a:srgbClr val="CC0099"/>
              </a:buClr>
            </a:pPr>
            <a:r>
              <a:rPr lang="en-US" altLang="zh-CN" sz="1200" dirty="0">
                <a:latin typeface="汉仪PP体简" panose="00020600040101010101" pitchFamily="18" charset="-122"/>
                <a:ea typeface="汉仪PP体简" panose="00020600040101010101" pitchFamily="18" charset="-122"/>
              </a:rPr>
              <a:t>Just for today I will try to live through this day only and not tackle my whole life problem at once</a:t>
            </a:r>
          </a:p>
        </p:txBody>
      </p:sp>
      <p:sp>
        <p:nvSpPr>
          <p:cNvPr id="14" name="椭圆 13">
            <a:extLst>
              <a:ext uri="{FF2B5EF4-FFF2-40B4-BE49-F238E27FC236}">
                <a16:creationId xmlns:a16="http://schemas.microsoft.com/office/drawing/2014/main" id="{9BD3F99F-67A7-445E-845C-09E978C161F4}"/>
              </a:ext>
            </a:extLst>
          </p:cNvPr>
          <p:cNvSpPr/>
          <p:nvPr/>
        </p:nvSpPr>
        <p:spPr>
          <a:xfrm>
            <a:off x="822107" y="1087867"/>
            <a:ext cx="4895750" cy="4895750"/>
          </a:xfrm>
          <a:prstGeom prst="ellipse">
            <a:avLst/>
          </a:prstGeom>
          <a:solidFill>
            <a:srgbClr val="6A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a:extLst>
              <a:ext uri="{FF2B5EF4-FFF2-40B4-BE49-F238E27FC236}">
                <a16:creationId xmlns:a16="http://schemas.microsoft.com/office/drawing/2014/main" id="{2F3E1D48-0479-468D-A54F-F1ECB186D108}"/>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1709" y="726636"/>
            <a:ext cx="4724028" cy="5905035"/>
          </a:xfrm>
          <a:prstGeom prst="rect">
            <a:avLst/>
          </a:prstGeom>
        </p:spPr>
      </p:pic>
    </p:spTree>
    <p:extLst>
      <p:ext uri="{BB962C8B-B14F-4D97-AF65-F5344CB8AC3E}">
        <p14:creationId xmlns:p14="http://schemas.microsoft.com/office/powerpoint/2010/main" val="22591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 calcmode="lin" valueType="num">
                                      <p:cBhvr>
                                        <p:cTn id="39" dur="1000" fill="hold"/>
                                        <p:tgtEl>
                                          <p:spTgt spid="10"/>
                                        </p:tgtEl>
                                        <p:attrNameLst>
                                          <p:attrName>style.rotation</p:attrName>
                                        </p:attrNameLst>
                                      </p:cBhvr>
                                      <p:tavLst>
                                        <p:tav tm="0">
                                          <p:val>
                                            <p:fltVal val="90"/>
                                          </p:val>
                                        </p:tav>
                                        <p:tav tm="100000">
                                          <p:val>
                                            <p:fltVal val="0"/>
                                          </p:val>
                                        </p:tav>
                                      </p:tavLst>
                                    </p:anim>
                                    <p:animEffect transition="in" filter="fade">
                                      <p:cBhvr>
                                        <p:cTn id="40" dur="1000"/>
                                        <p:tgtEl>
                                          <p:spTgt spid="10"/>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1000" fill="hold"/>
                                        <p:tgtEl>
                                          <p:spTgt spid="11"/>
                                        </p:tgtEl>
                                        <p:attrNameLst>
                                          <p:attrName>ppt_w</p:attrName>
                                        </p:attrNameLst>
                                      </p:cBhvr>
                                      <p:tavLst>
                                        <p:tav tm="0">
                                          <p:val>
                                            <p:fltVal val="0"/>
                                          </p:val>
                                        </p:tav>
                                        <p:tav tm="100000">
                                          <p:val>
                                            <p:strVal val="#ppt_w"/>
                                          </p:val>
                                        </p:tav>
                                      </p:tavLst>
                                    </p:anim>
                                    <p:anim calcmode="lin" valueType="num">
                                      <p:cBhvr>
                                        <p:cTn id="44" dur="1000" fill="hold"/>
                                        <p:tgtEl>
                                          <p:spTgt spid="11"/>
                                        </p:tgtEl>
                                        <p:attrNameLst>
                                          <p:attrName>ppt_h</p:attrName>
                                        </p:attrNameLst>
                                      </p:cBhvr>
                                      <p:tavLst>
                                        <p:tav tm="0">
                                          <p:val>
                                            <p:fltVal val="0"/>
                                          </p:val>
                                        </p:tav>
                                        <p:tav tm="100000">
                                          <p:val>
                                            <p:strVal val="#ppt_h"/>
                                          </p:val>
                                        </p:tav>
                                      </p:tavLst>
                                    </p:anim>
                                    <p:anim calcmode="lin" valueType="num">
                                      <p:cBhvr>
                                        <p:cTn id="45" dur="1000" fill="hold"/>
                                        <p:tgtEl>
                                          <p:spTgt spid="11"/>
                                        </p:tgtEl>
                                        <p:attrNameLst>
                                          <p:attrName>style.rotation</p:attrName>
                                        </p:attrNameLst>
                                      </p:cBhvr>
                                      <p:tavLst>
                                        <p:tav tm="0">
                                          <p:val>
                                            <p:fltVal val="90"/>
                                          </p:val>
                                        </p:tav>
                                        <p:tav tm="100000">
                                          <p:val>
                                            <p:fltVal val="0"/>
                                          </p:val>
                                        </p:tav>
                                      </p:tavLst>
                                    </p:anim>
                                    <p:animEffect transition="in" filter="fade">
                                      <p:cBhvr>
                                        <p:cTn id="46" dur="1000"/>
                                        <p:tgtEl>
                                          <p:spTgt spid="11"/>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fltVal val="0"/>
                                          </p:val>
                                        </p:tav>
                                        <p:tav tm="100000">
                                          <p:val>
                                            <p:strVal val="#ppt_w"/>
                                          </p:val>
                                        </p:tav>
                                      </p:tavLst>
                                    </p:anim>
                                    <p:anim calcmode="lin" valueType="num">
                                      <p:cBhvr>
                                        <p:cTn id="50" dur="1000" fill="hold"/>
                                        <p:tgtEl>
                                          <p:spTgt spid="12"/>
                                        </p:tgtEl>
                                        <p:attrNameLst>
                                          <p:attrName>ppt_h</p:attrName>
                                        </p:attrNameLst>
                                      </p:cBhvr>
                                      <p:tavLst>
                                        <p:tav tm="0">
                                          <p:val>
                                            <p:fltVal val="0"/>
                                          </p:val>
                                        </p:tav>
                                        <p:tav tm="100000">
                                          <p:val>
                                            <p:strVal val="#ppt_h"/>
                                          </p:val>
                                        </p:tav>
                                      </p:tavLst>
                                    </p:anim>
                                    <p:anim calcmode="lin" valueType="num">
                                      <p:cBhvr>
                                        <p:cTn id="51" dur="1000" fill="hold"/>
                                        <p:tgtEl>
                                          <p:spTgt spid="12"/>
                                        </p:tgtEl>
                                        <p:attrNameLst>
                                          <p:attrName>style.rotation</p:attrName>
                                        </p:attrNameLst>
                                      </p:cBhvr>
                                      <p:tavLst>
                                        <p:tav tm="0">
                                          <p:val>
                                            <p:fltVal val="90"/>
                                          </p:val>
                                        </p:tav>
                                        <p:tav tm="100000">
                                          <p:val>
                                            <p:fltVal val="0"/>
                                          </p:val>
                                        </p:tav>
                                      </p:tavLst>
                                    </p:anim>
                                    <p:animEffect transition="in" filter="fade">
                                      <p:cBhvr>
                                        <p:cTn id="52" dur="1000"/>
                                        <p:tgtEl>
                                          <p:spTgt spid="12"/>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1000" fill="hold"/>
                                        <p:tgtEl>
                                          <p:spTgt spid="13"/>
                                        </p:tgtEl>
                                        <p:attrNameLst>
                                          <p:attrName>ppt_w</p:attrName>
                                        </p:attrNameLst>
                                      </p:cBhvr>
                                      <p:tavLst>
                                        <p:tav tm="0">
                                          <p:val>
                                            <p:fltVal val="0"/>
                                          </p:val>
                                        </p:tav>
                                        <p:tav tm="100000">
                                          <p:val>
                                            <p:strVal val="#ppt_w"/>
                                          </p:val>
                                        </p:tav>
                                      </p:tavLst>
                                    </p:anim>
                                    <p:anim calcmode="lin" valueType="num">
                                      <p:cBhvr>
                                        <p:cTn id="56" dur="1000" fill="hold"/>
                                        <p:tgtEl>
                                          <p:spTgt spid="13"/>
                                        </p:tgtEl>
                                        <p:attrNameLst>
                                          <p:attrName>ppt_h</p:attrName>
                                        </p:attrNameLst>
                                      </p:cBhvr>
                                      <p:tavLst>
                                        <p:tav tm="0">
                                          <p:val>
                                            <p:fltVal val="0"/>
                                          </p:val>
                                        </p:tav>
                                        <p:tav tm="100000">
                                          <p:val>
                                            <p:strVal val="#ppt_h"/>
                                          </p:val>
                                        </p:tav>
                                      </p:tavLst>
                                    </p:anim>
                                    <p:anim calcmode="lin" valueType="num">
                                      <p:cBhvr>
                                        <p:cTn id="57" dur="1000" fill="hold"/>
                                        <p:tgtEl>
                                          <p:spTgt spid="13"/>
                                        </p:tgtEl>
                                        <p:attrNameLst>
                                          <p:attrName>style.rotation</p:attrName>
                                        </p:attrNameLst>
                                      </p:cBhvr>
                                      <p:tavLst>
                                        <p:tav tm="0">
                                          <p:val>
                                            <p:fltVal val="90"/>
                                          </p:val>
                                        </p:tav>
                                        <p:tav tm="100000">
                                          <p:val>
                                            <p:fltVal val="0"/>
                                          </p:val>
                                        </p:tav>
                                      </p:tavLst>
                                    </p:anim>
                                    <p:animEffect transition="in" filter="fade">
                                      <p:cBhvr>
                                        <p:cTn id="58" dur="1000"/>
                                        <p:tgtEl>
                                          <p:spTgt spid="13"/>
                                        </p:tgtEl>
                                      </p:cBhvr>
                                    </p:animEffect>
                                  </p:childTnLst>
                                </p:cTn>
                              </p:par>
                            </p:childTnLst>
                          </p:cTn>
                        </p:par>
                        <p:par>
                          <p:cTn id="59" fill="hold">
                            <p:stCondLst>
                              <p:cond delay="1000"/>
                            </p:stCondLst>
                            <p:childTnLst>
                              <p:par>
                                <p:cTn id="60" presetID="37" presetClass="entr" presetSubtype="0"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1000"/>
                                        <p:tgtEl>
                                          <p:spTgt spid="14"/>
                                        </p:tgtEl>
                                      </p:cBhvr>
                                    </p:animEffect>
                                    <p:anim calcmode="lin" valueType="num">
                                      <p:cBhvr>
                                        <p:cTn id="63" dur="1000" fill="hold"/>
                                        <p:tgtEl>
                                          <p:spTgt spid="14"/>
                                        </p:tgtEl>
                                        <p:attrNameLst>
                                          <p:attrName>ppt_x</p:attrName>
                                        </p:attrNameLst>
                                      </p:cBhvr>
                                      <p:tavLst>
                                        <p:tav tm="0">
                                          <p:val>
                                            <p:strVal val="#ppt_x"/>
                                          </p:val>
                                        </p:tav>
                                        <p:tav tm="100000">
                                          <p:val>
                                            <p:strVal val="#ppt_x"/>
                                          </p:val>
                                        </p:tav>
                                      </p:tavLst>
                                    </p:anim>
                                    <p:anim calcmode="lin" valueType="num">
                                      <p:cBhvr>
                                        <p:cTn id="64" dur="900" decel="100000" fill="hold"/>
                                        <p:tgtEl>
                                          <p:spTgt spid="1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6" fill="hold">
                            <p:stCondLst>
                              <p:cond delay="2000"/>
                            </p:stCondLst>
                            <p:childTnLst>
                              <p:par>
                                <p:cTn id="67" presetID="23" presetClass="entr" presetSubtype="16"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p:bldP spid="11" grpId="0"/>
      <p:bldP spid="12" grpId="0"/>
      <p:bldP spid="13"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7429A07-D921-49D8-A6E1-AC6EE1973510}"/>
              </a:ext>
            </a:extLst>
          </p:cNvPr>
          <p:cNvSpPr txBox="1"/>
          <p:nvPr/>
        </p:nvSpPr>
        <p:spPr>
          <a:xfrm>
            <a:off x="1325900" y="1383339"/>
            <a:ext cx="4637733" cy="523220"/>
          </a:xfrm>
          <a:prstGeom prst="rect">
            <a:avLst/>
          </a:prstGeom>
          <a:noFill/>
        </p:spPr>
        <p:txBody>
          <a:bodyPr wrap="square" rtlCol="0">
            <a:spAutoFit/>
          </a:bodyPr>
          <a:lstStyle/>
          <a:p>
            <a:r>
              <a:rPr lang="en-US" altLang="zh-CN" sz="2800" b="1" dirty="0">
                <a:solidFill>
                  <a:srgbClr val="268080"/>
                </a:solidFill>
                <a:latin typeface="汉仪PP体简" panose="00020600040101010101" pitchFamily="18" charset="-122"/>
                <a:ea typeface="汉仪PP体简" panose="00020600040101010101" pitchFamily="18" charset="-122"/>
              </a:rPr>
              <a:t>ADD YOUR TITTLE  HERE</a:t>
            </a:r>
            <a:endParaRPr lang="zh-CN" altLang="en-US" sz="2800" b="1" dirty="0">
              <a:solidFill>
                <a:srgbClr val="268080"/>
              </a:solidFill>
              <a:latin typeface="汉仪PP体简" panose="00020600040101010101" pitchFamily="18" charset="-122"/>
              <a:ea typeface="汉仪PP体简" panose="00020600040101010101" pitchFamily="18" charset="-122"/>
            </a:endParaRPr>
          </a:p>
        </p:txBody>
      </p:sp>
      <p:sp>
        <p:nvSpPr>
          <p:cNvPr id="3" name="文本框 2">
            <a:extLst>
              <a:ext uri="{FF2B5EF4-FFF2-40B4-BE49-F238E27FC236}">
                <a16:creationId xmlns:a16="http://schemas.microsoft.com/office/drawing/2014/main" id="{A4CFCE15-C6DB-4D00-B433-A26109B9893C}"/>
              </a:ext>
            </a:extLst>
          </p:cNvPr>
          <p:cNvSpPr txBox="1">
            <a:spLocks noChangeArrowheads="1"/>
          </p:cNvSpPr>
          <p:nvPr/>
        </p:nvSpPr>
        <p:spPr bwMode="auto">
          <a:xfrm>
            <a:off x="1335000" y="2048934"/>
            <a:ext cx="4444960" cy="400110"/>
          </a:xfrm>
          <a:prstGeom prst="rect">
            <a:avLst/>
          </a:prstGeom>
          <a:noFill/>
          <a:ln>
            <a:noFill/>
          </a:ln>
          <a:extLst/>
        </p:spPr>
        <p:txBody>
          <a:bodyPr wrap="square">
            <a:spAutoFit/>
          </a:bodyPr>
          <a:lstStyle>
            <a:lvl1pPr/>
            <a:lvl2pPr marL="742950" indent="-285750"/>
            <a:lvl3pPr/>
            <a:lvl4pPr/>
            <a:lvl5pPr/>
            <a:lvl6pPr/>
            <a:lvl7pPr/>
            <a:lvl8pPr/>
            <a:lvl9pPr/>
          </a:lstStyle>
          <a:p>
            <a:r>
              <a:rPr lang="en-US" altLang="zh-CN" sz="2000" b="1" dirty="0">
                <a:latin typeface="汉仪PP体简" panose="00020600040101010101" pitchFamily="18" charset="-122"/>
                <a:ea typeface="汉仪PP体简" panose="00020600040101010101" pitchFamily="18" charset="-122"/>
                <a:cs typeface="Open Sans" panose="020B0606030504020204" pitchFamily="34" charset="0"/>
              </a:rPr>
              <a:t>STEP 01</a:t>
            </a:r>
            <a:endParaRPr lang="zh-CN" altLang="en-US" sz="2000" b="1" dirty="0">
              <a:latin typeface="汉仪PP体简" panose="00020600040101010101" pitchFamily="18" charset="-122"/>
              <a:ea typeface="汉仪PP体简" panose="00020600040101010101" pitchFamily="18" charset="-122"/>
              <a:cs typeface="Open Sans" panose="020B0606030504020204" pitchFamily="34" charset="0"/>
            </a:endParaRPr>
          </a:p>
        </p:txBody>
      </p:sp>
      <p:sp>
        <p:nvSpPr>
          <p:cNvPr id="4" name="TextBox 13">
            <a:extLst>
              <a:ext uri="{FF2B5EF4-FFF2-40B4-BE49-F238E27FC236}">
                <a16:creationId xmlns:a16="http://schemas.microsoft.com/office/drawing/2014/main" id="{89EF18C8-B0BD-4F09-9B2E-DC414E126437}"/>
              </a:ext>
            </a:extLst>
          </p:cNvPr>
          <p:cNvSpPr txBox="1"/>
          <p:nvPr/>
        </p:nvSpPr>
        <p:spPr>
          <a:xfrm>
            <a:off x="1339550" y="2449044"/>
            <a:ext cx="4856721" cy="646331"/>
          </a:xfrm>
          <a:prstGeom prst="rect">
            <a:avLst/>
          </a:prstGeom>
          <a:noFill/>
        </p:spPr>
        <p:txBody>
          <a:bodyPr wrap="square" rtlCol="0">
            <a:spAutoFit/>
          </a:bodyPr>
          <a:lstStyle/>
          <a:p>
            <a:pPr>
              <a:lnSpc>
                <a:spcPct val="150000"/>
              </a:lnSpc>
              <a:buClr>
                <a:srgbClr val="CC0099"/>
              </a:buClr>
            </a:pPr>
            <a:r>
              <a:rPr lang="en-US" altLang="zh-CN" sz="1200" dirty="0">
                <a:latin typeface="汉仪PP体简" panose="00020600040101010101" pitchFamily="18" charset="-122"/>
                <a:ea typeface="汉仪PP体简" panose="00020600040101010101" pitchFamily="18" charset="-122"/>
              </a:rPr>
              <a:t>Just for today I will try to live through this day only and not tackle my whole life problem at once</a:t>
            </a:r>
          </a:p>
        </p:txBody>
      </p:sp>
      <p:sp>
        <p:nvSpPr>
          <p:cNvPr id="5" name="文本框 4">
            <a:extLst>
              <a:ext uri="{FF2B5EF4-FFF2-40B4-BE49-F238E27FC236}">
                <a16:creationId xmlns:a16="http://schemas.microsoft.com/office/drawing/2014/main" id="{B628133C-D4C4-4C6E-B48A-589029B40336}"/>
              </a:ext>
            </a:extLst>
          </p:cNvPr>
          <p:cNvSpPr txBox="1">
            <a:spLocks noChangeArrowheads="1"/>
          </p:cNvSpPr>
          <p:nvPr/>
        </p:nvSpPr>
        <p:spPr bwMode="auto">
          <a:xfrm>
            <a:off x="1330450" y="3360860"/>
            <a:ext cx="4444960" cy="400110"/>
          </a:xfrm>
          <a:prstGeom prst="rect">
            <a:avLst/>
          </a:prstGeom>
          <a:noFill/>
          <a:ln>
            <a:noFill/>
          </a:ln>
          <a:extLst/>
        </p:spPr>
        <p:txBody>
          <a:bodyPr wrap="square">
            <a:spAutoFit/>
          </a:bodyPr>
          <a:lstStyle>
            <a:lvl1pPr/>
            <a:lvl2pPr marL="742950" indent="-285750"/>
            <a:lvl3pPr/>
            <a:lvl4pPr/>
            <a:lvl5pPr/>
            <a:lvl6pPr/>
            <a:lvl7pPr/>
            <a:lvl8pPr/>
            <a:lvl9pPr/>
          </a:lstStyle>
          <a:p>
            <a:r>
              <a:rPr lang="en-US" altLang="zh-CN" sz="2000" b="1" dirty="0">
                <a:latin typeface="汉仪PP体简" panose="00020600040101010101" pitchFamily="18" charset="-122"/>
                <a:ea typeface="汉仪PP体简" panose="00020600040101010101" pitchFamily="18" charset="-122"/>
                <a:cs typeface="Open Sans" panose="020B0606030504020204" pitchFamily="34" charset="0"/>
              </a:rPr>
              <a:t>STEP 02</a:t>
            </a:r>
            <a:endParaRPr lang="zh-CN" altLang="en-US" sz="2000" b="1" dirty="0">
              <a:latin typeface="汉仪PP体简" panose="00020600040101010101" pitchFamily="18" charset="-122"/>
              <a:ea typeface="汉仪PP体简" panose="00020600040101010101" pitchFamily="18" charset="-122"/>
              <a:cs typeface="Open Sans" panose="020B0606030504020204" pitchFamily="34" charset="0"/>
            </a:endParaRPr>
          </a:p>
        </p:txBody>
      </p:sp>
      <p:sp>
        <p:nvSpPr>
          <p:cNvPr id="6" name="TextBox 13">
            <a:extLst>
              <a:ext uri="{FF2B5EF4-FFF2-40B4-BE49-F238E27FC236}">
                <a16:creationId xmlns:a16="http://schemas.microsoft.com/office/drawing/2014/main" id="{D1D7E892-B00D-487E-8325-8C9A6D70997C}"/>
              </a:ext>
            </a:extLst>
          </p:cNvPr>
          <p:cNvSpPr txBox="1"/>
          <p:nvPr/>
        </p:nvSpPr>
        <p:spPr>
          <a:xfrm>
            <a:off x="1335000" y="3760970"/>
            <a:ext cx="4856721" cy="646331"/>
          </a:xfrm>
          <a:prstGeom prst="rect">
            <a:avLst/>
          </a:prstGeom>
          <a:noFill/>
        </p:spPr>
        <p:txBody>
          <a:bodyPr wrap="square" rtlCol="0">
            <a:spAutoFit/>
          </a:bodyPr>
          <a:lstStyle/>
          <a:p>
            <a:pPr>
              <a:lnSpc>
                <a:spcPct val="150000"/>
              </a:lnSpc>
              <a:buClr>
                <a:srgbClr val="CC0099"/>
              </a:buClr>
            </a:pPr>
            <a:r>
              <a:rPr lang="en-US" altLang="zh-CN" sz="1200" dirty="0">
                <a:latin typeface="汉仪PP体简" panose="00020600040101010101" pitchFamily="18" charset="-122"/>
                <a:ea typeface="汉仪PP体简" panose="00020600040101010101" pitchFamily="18" charset="-122"/>
              </a:rPr>
              <a:t>Just for today I will try to live through this day only and not tackle my whole life problem at once</a:t>
            </a:r>
          </a:p>
        </p:txBody>
      </p:sp>
      <p:sp>
        <p:nvSpPr>
          <p:cNvPr id="7" name="文本框 6">
            <a:extLst>
              <a:ext uri="{FF2B5EF4-FFF2-40B4-BE49-F238E27FC236}">
                <a16:creationId xmlns:a16="http://schemas.microsoft.com/office/drawing/2014/main" id="{D4584DBF-F41E-4165-A55C-C3063EFD1DFA}"/>
              </a:ext>
            </a:extLst>
          </p:cNvPr>
          <p:cNvSpPr txBox="1">
            <a:spLocks noChangeArrowheads="1"/>
          </p:cNvSpPr>
          <p:nvPr/>
        </p:nvSpPr>
        <p:spPr bwMode="auto">
          <a:xfrm>
            <a:off x="1325900" y="4672786"/>
            <a:ext cx="4444960" cy="400110"/>
          </a:xfrm>
          <a:prstGeom prst="rect">
            <a:avLst/>
          </a:prstGeom>
          <a:noFill/>
          <a:ln>
            <a:noFill/>
          </a:ln>
          <a:extLst/>
        </p:spPr>
        <p:txBody>
          <a:bodyPr wrap="square">
            <a:spAutoFit/>
          </a:bodyPr>
          <a:lstStyle>
            <a:lvl1pPr/>
            <a:lvl2pPr marL="742950" indent="-285750"/>
            <a:lvl3pPr/>
            <a:lvl4pPr/>
            <a:lvl5pPr/>
            <a:lvl6pPr/>
            <a:lvl7pPr/>
            <a:lvl8pPr/>
            <a:lvl9pPr/>
          </a:lstStyle>
          <a:p>
            <a:r>
              <a:rPr lang="en-US" altLang="zh-CN" sz="2000" b="1" dirty="0">
                <a:latin typeface="汉仪PP体简" panose="00020600040101010101" pitchFamily="18" charset="-122"/>
                <a:ea typeface="汉仪PP体简" panose="00020600040101010101" pitchFamily="18" charset="-122"/>
                <a:cs typeface="Open Sans" panose="020B0606030504020204" pitchFamily="34" charset="0"/>
              </a:rPr>
              <a:t>STEP 03</a:t>
            </a:r>
            <a:endParaRPr lang="zh-CN" altLang="en-US" sz="2000" b="1" dirty="0">
              <a:latin typeface="汉仪PP体简" panose="00020600040101010101" pitchFamily="18" charset="-122"/>
              <a:ea typeface="汉仪PP体简" panose="00020600040101010101" pitchFamily="18" charset="-122"/>
              <a:cs typeface="Open Sans" panose="020B0606030504020204" pitchFamily="34" charset="0"/>
            </a:endParaRPr>
          </a:p>
        </p:txBody>
      </p:sp>
      <p:sp>
        <p:nvSpPr>
          <p:cNvPr id="8" name="TextBox 13">
            <a:extLst>
              <a:ext uri="{FF2B5EF4-FFF2-40B4-BE49-F238E27FC236}">
                <a16:creationId xmlns:a16="http://schemas.microsoft.com/office/drawing/2014/main" id="{1B0336CD-6714-4C8E-9E6B-B3103D4180D8}"/>
              </a:ext>
            </a:extLst>
          </p:cNvPr>
          <p:cNvSpPr txBox="1"/>
          <p:nvPr/>
        </p:nvSpPr>
        <p:spPr>
          <a:xfrm>
            <a:off x="1330450" y="5072896"/>
            <a:ext cx="4856721" cy="646331"/>
          </a:xfrm>
          <a:prstGeom prst="rect">
            <a:avLst/>
          </a:prstGeom>
          <a:noFill/>
        </p:spPr>
        <p:txBody>
          <a:bodyPr wrap="square" rtlCol="0">
            <a:spAutoFit/>
          </a:bodyPr>
          <a:lstStyle/>
          <a:p>
            <a:pPr>
              <a:lnSpc>
                <a:spcPct val="150000"/>
              </a:lnSpc>
              <a:buClr>
                <a:srgbClr val="CC0099"/>
              </a:buClr>
            </a:pPr>
            <a:r>
              <a:rPr lang="en-US" altLang="zh-CN" sz="1200" dirty="0">
                <a:latin typeface="汉仪PP体简" panose="00020600040101010101" pitchFamily="18" charset="-122"/>
                <a:ea typeface="汉仪PP体简" panose="00020600040101010101" pitchFamily="18" charset="-122"/>
              </a:rPr>
              <a:t>Just for today I will try to live through this day only and not tackle my whole life problem at once</a:t>
            </a:r>
          </a:p>
        </p:txBody>
      </p:sp>
      <p:pic>
        <p:nvPicPr>
          <p:cNvPr id="9" name="图片 8">
            <a:extLst>
              <a:ext uri="{FF2B5EF4-FFF2-40B4-BE49-F238E27FC236}">
                <a16:creationId xmlns:a16="http://schemas.microsoft.com/office/drawing/2014/main" id="{BAF73418-EAE7-45A2-9674-FCC918A8F049}"/>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86883" y="331970"/>
            <a:ext cx="4440772" cy="6858000"/>
          </a:xfrm>
          <a:prstGeom prst="rect">
            <a:avLst/>
          </a:prstGeom>
        </p:spPr>
      </p:pic>
    </p:spTree>
    <p:extLst>
      <p:ext uri="{BB962C8B-B14F-4D97-AF65-F5344CB8AC3E}">
        <p14:creationId xmlns:p14="http://schemas.microsoft.com/office/powerpoint/2010/main" val="23345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par>
                          <p:cTn id="26" fill="hold">
                            <p:stCondLst>
                              <p:cond delay="500"/>
                            </p:stCondLst>
                            <p:childTnLst>
                              <p:par>
                                <p:cTn id="27" presetID="42"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6D6DA10F-1753-4548-8A42-C8FC25238458}"/>
              </a:ext>
            </a:extLst>
          </p:cNvPr>
          <p:cNvGrpSpPr/>
          <p:nvPr/>
        </p:nvGrpSpPr>
        <p:grpSpPr>
          <a:xfrm>
            <a:off x="2424842" y="1969641"/>
            <a:ext cx="7103165" cy="2993049"/>
            <a:chOff x="4234848" y="1981961"/>
            <a:chExt cx="2858697" cy="3238709"/>
          </a:xfrm>
        </p:grpSpPr>
        <p:cxnSp>
          <p:nvCxnSpPr>
            <p:cNvPr id="3" name="直接连接符 2">
              <a:extLst>
                <a:ext uri="{FF2B5EF4-FFF2-40B4-BE49-F238E27FC236}">
                  <a16:creationId xmlns:a16="http://schemas.microsoft.com/office/drawing/2014/main" id="{2C3EB34F-E2FB-40AB-BB3B-27B22355E072}"/>
                </a:ext>
              </a:extLst>
            </p:cNvPr>
            <p:cNvCxnSpPr/>
            <p:nvPr/>
          </p:nvCxnSpPr>
          <p:spPr>
            <a:xfrm>
              <a:off x="4234848" y="3579018"/>
              <a:ext cx="2858697"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a:extLst>
                <a:ext uri="{FF2B5EF4-FFF2-40B4-BE49-F238E27FC236}">
                  <a16:creationId xmlns:a16="http://schemas.microsoft.com/office/drawing/2014/main" id="{899FEC0D-E924-4744-A4BE-49D6EF2362B7}"/>
                </a:ext>
              </a:extLst>
            </p:cNvPr>
            <p:cNvCxnSpPr/>
            <p:nvPr/>
          </p:nvCxnSpPr>
          <p:spPr>
            <a:xfrm>
              <a:off x="5654786" y="1981961"/>
              <a:ext cx="0" cy="3238709"/>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5" name="矩形 4">
            <a:extLst>
              <a:ext uri="{FF2B5EF4-FFF2-40B4-BE49-F238E27FC236}">
                <a16:creationId xmlns:a16="http://schemas.microsoft.com/office/drawing/2014/main" id="{D73829E7-F822-4D5E-804E-ACFE1868ECBA}"/>
              </a:ext>
            </a:extLst>
          </p:cNvPr>
          <p:cNvSpPr/>
          <p:nvPr/>
        </p:nvSpPr>
        <p:spPr>
          <a:xfrm>
            <a:off x="6386687" y="1963357"/>
            <a:ext cx="1853392" cy="369332"/>
          </a:xfrm>
          <a:prstGeom prst="rect">
            <a:avLst/>
          </a:prstGeom>
          <a:solidFill>
            <a:srgbClr val="6ACDC4"/>
          </a:solidFill>
          <a:ln>
            <a:noFill/>
          </a:ln>
        </p:spPr>
        <p:txBody>
          <a:bodyPr wrap="none">
            <a:spAutoFit/>
          </a:bodyPr>
          <a:lstStyle/>
          <a:p>
            <a:r>
              <a:rPr lang="en-US" altLang="zh-CN" b="1" dirty="0">
                <a:solidFill>
                  <a:schemeClr val="bg1"/>
                </a:solidFill>
                <a:latin typeface="汉仪PP体简" panose="00020600040101010101" pitchFamily="18" charset="-122"/>
                <a:ea typeface="汉仪PP体简" panose="00020600040101010101" pitchFamily="18" charset="-122"/>
              </a:rPr>
              <a:t>ADD YOUR TITLE</a:t>
            </a:r>
            <a:endParaRPr lang="zh-CN" altLang="en-US" b="1" dirty="0">
              <a:solidFill>
                <a:schemeClr val="bg1"/>
              </a:solidFill>
              <a:latin typeface="汉仪PP体简" panose="00020600040101010101" pitchFamily="18" charset="-122"/>
              <a:ea typeface="汉仪PP体简" panose="00020600040101010101" pitchFamily="18" charset="-122"/>
            </a:endParaRPr>
          </a:p>
        </p:txBody>
      </p:sp>
      <p:sp>
        <p:nvSpPr>
          <p:cNvPr id="6" name="矩形 5">
            <a:extLst>
              <a:ext uri="{FF2B5EF4-FFF2-40B4-BE49-F238E27FC236}">
                <a16:creationId xmlns:a16="http://schemas.microsoft.com/office/drawing/2014/main" id="{25365FF1-9396-4C81-AF5A-5212F334EF06}"/>
              </a:ext>
            </a:extLst>
          </p:cNvPr>
          <p:cNvSpPr/>
          <p:nvPr/>
        </p:nvSpPr>
        <p:spPr>
          <a:xfrm>
            <a:off x="6317399" y="2442037"/>
            <a:ext cx="4449372" cy="646331"/>
          </a:xfrm>
          <a:prstGeom prst="rect">
            <a:avLst/>
          </a:prstGeom>
        </p:spPr>
        <p:txBody>
          <a:bodyPr wrap="square">
            <a:spAutoFit/>
          </a:bodyPr>
          <a:lstStyle/>
          <a:p>
            <a:pPr algn="just"/>
            <a:r>
              <a:rPr lang="zh-CN" altLang="en-US" sz="1200" dirty="0">
                <a:latin typeface="汉仪PP体简" panose="00020600040101010101" pitchFamily="18" charset="-122"/>
                <a:ea typeface="汉仪PP体简" panose="00020600040101010101" pitchFamily="18" charset="-122"/>
              </a:rPr>
              <a:t>Just for today I will exercise my soul in three ways. I will do somebody a good turn and not get found out: If anybody knows of it,</a:t>
            </a:r>
          </a:p>
        </p:txBody>
      </p:sp>
      <p:sp>
        <p:nvSpPr>
          <p:cNvPr id="7" name="矩形 6">
            <a:extLst>
              <a:ext uri="{FF2B5EF4-FFF2-40B4-BE49-F238E27FC236}">
                <a16:creationId xmlns:a16="http://schemas.microsoft.com/office/drawing/2014/main" id="{C3D0B83D-CFAC-4061-9038-647D88906361}"/>
              </a:ext>
            </a:extLst>
          </p:cNvPr>
          <p:cNvSpPr/>
          <p:nvPr/>
        </p:nvSpPr>
        <p:spPr>
          <a:xfrm>
            <a:off x="6461124" y="3771850"/>
            <a:ext cx="1853392" cy="369332"/>
          </a:xfrm>
          <a:prstGeom prst="rect">
            <a:avLst/>
          </a:prstGeom>
          <a:solidFill>
            <a:srgbClr val="6ACDC4"/>
          </a:solidFill>
          <a:ln>
            <a:noFill/>
          </a:ln>
        </p:spPr>
        <p:txBody>
          <a:bodyPr wrap="none">
            <a:spAutoFit/>
          </a:bodyPr>
          <a:lstStyle/>
          <a:p>
            <a:r>
              <a:rPr lang="en-US" altLang="zh-CN" b="1" dirty="0">
                <a:solidFill>
                  <a:schemeClr val="bg1"/>
                </a:solidFill>
                <a:latin typeface="汉仪PP体简" panose="00020600040101010101" pitchFamily="18" charset="-122"/>
                <a:ea typeface="汉仪PP体简" panose="00020600040101010101" pitchFamily="18" charset="-122"/>
              </a:rPr>
              <a:t>ADD YOUR TITLE</a:t>
            </a:r>
            <a:endParaRPr lang="zh-CN" altLang="en-US" b="1" dirty="0">
              <a:solidFill>
                <a:schemeClr val="bg1"/>
              </a:solidFill>
              <a:latin typeface="汉仪PP体简" panose="00020600040101010101" pitchFamily="18" charset="-122"/>
              <a:ea typeface="汉仪PP体简" panose="00020600040101010101" pitchFamily="18" charset="-122"/>
            </a:endParaRPr>
          </a:p>
        </p:txBody>
      </p:sp>
      <p:sp>
        <p:nvSpPr>
          <p:cNvPr id="8" name="矩形 7">
            <a:extLst>
              <a:ext uri="{FF2B5EF4-FFF2-40B4-BE49-F238E27FC236}">
                <a16:creationId xmlns:a16="http://schemas.microsoft.com/office/drawing/2014/main" id="{5EC1DE6E-C910-447C-AD42-0AE9C91C0070}"/>
              </a:ext>
            </a:extLst>
          </p:cNvPr>
          <p:cNvSpPr/>
          <p:nvPr/>
        </p:nvSpPr>
        <p:spPr>
          <a:xfrm>
            <a:off x="6378584" y="4277034"/>
            <a:ext cx="4449372" cy="646331"/>
          </a:xfrm>
          <a:prstGeom prst="rect">
            <a:avLst/>
          </a:prstGeom>
        </p:spPr>
        <p:txBody>
          <a:bodyPr wrap="square">
            <a:spAutoFit/>
          </a:bodyPr>
          <a:lstStyle/>
          <a:p>
            <a:pPr algn="just"/>
            <a:r>
              <a:rPr lang="zh-CN" altLang="en-US" sz="1200" dirty="0">
                <a:latin typeface="汉仪PP体简" panose="00020600040101010101" pitchFamily="18" charset="-122"/>
                <a:ea typeface="汉仪PP体简" panose="00020600040101010101" pitchFamily="18" charset="-122"/>
              </a:rPr>
              <a:t>Just for today I will exercise my soul in three ways. I will do somebody a good turn and not get found out: If anybody knows of it,</a:t>
            </a:r>
          </a:p>
        </p:txBody>
      </p:sp>
      <p:sp>
        <p:nvSpPr>
          <p:cNvPr id="9" name="矩形 8">
            <a:extLst>
              <a:ext uri="{FF2B5EF4-FFF2-40B4-BE49-F238E27FC236}">
                <a16:creationId xmlns:a16="http://schemas.microsoft.com/office/drawing/2014/main" id="{17C4C320-7855-4F3F-8631-E719B791B055}"/>
              </a:ext>
            </a:extLst>
          </p:cNvPr>
          <p:cNvSpPr/>
          <p:nvPr/>
        </p:nvSpPr>
        <p:spPr>
          <a:xfrm>
            <a:off x="3604438" y="1952499"/>
            <a:ext cx="1853392" cy="369332"/>
          </a:xfrm>
          <a:prstGeom prst="rect">
            <a:avLst/>
          </a:prstGeom>
          <a:solidFill>
            <a:srgbClr val="6ACDC4"/>
          </a:solidFill>
          <a:ln>
            <a:noFill/>
          </a:ln>
        </p:spPr>
        <p:txBody>
          <a:bodyPr wrap="none">
            <a:spAutoFit/>
          </a:bodyPr>
          <a:lstStyle/>
          <a:p>
            <a:r>
              <a:rPr lang="en-US" altLang="zh-CN" b="1" dirty="0">
                <a:solidFill>
                  <a:schemeClr val="bg1"/>
                </a:solidFill>
                <a:latin typeface="汉仪PP体简" panose="00020600040101010101" pitchFamily="18" charset="-122"/>
                <a:ea typeface="汉仪PP体简" panose="00020600040101010101" pitchFamily="18" charset="-122"/>
              </a:rPr>
              <a:t>ADD YOUR TITLE</a:t>
            </a:r>
            <a:endParaRPr lang="zh-CN" altLang="en-US" b="1" dirty="0">
              <a:solidFill>
                <a:schemeClr val="bg1"/>
              </a:solidFill>
              <a:latin typeface="汉仪PP体简" panose="00020600040101010101" pitchFamily="18" charset="-122"/>
              <a:ea typeface="汉仪PP体简" panose="00020600040101010101" pitchFamily="18" charset="-122"/>
            </a:endParaRPr>
          </a:p>
        </p:txBody>
      </p:sp>
      <p:sp>
        <p:nvSpPr>
          <p:cNvPr id="10" name="矩形 9">
            <a:extLst>
              <a:ext uri="{FF2B5EF4-FFF2-40B4-BE49-F238E27FC236}">
                <a16:creationId xmlns:a16="http://schemas.microsoft.com/office/drawing/2014/main" id="{F7E0AC47-8298-4DA2-A46F-8D55D4E0C88D}"/>
              </a:ext>
            </a:extLst>
          </p:cNvPr>
          <p:cNvSpPr/>
          <p:nvPr/>
        </p:nvSpPr>
        <p:spPr>
          <a:xfrm>
            <a:off x="1124893" y="2416475"/>
            <a:ext cx="4449372" cy="646331"/>
          </a:xfrm>
          <a:prstGeom prst="rect">
            <a:avLst/>
          </a:prstGeom>
        </p:spPr>
        <p:txBody>
          <a:bodyPr wrap="square">
            <a:spAutoFit/>
          </a:bodyPr>
          <a:lstStyle/>
          <a:p>
            <a:pPr algn="r"/>
            <a:r>
              <a:rPr lang="zh-CN" altLang="en-US" sz="1200" dirty="0">
                <a:latin typeface="汉仪PP体简" panose="00020600040101010101" pitchFamily="18" charset="-122"/>
                <a:ea typeface="汉仪PP体简" panose="00020600040101010101" pitchFamily="18" charset="-122"/>
              </a:rPr>
              <a:t>Just for today I will exercise my soul in three ways. I will do somebody a good turn and not get found out: If anybody knows of it,</a:t>
            </a:r>
          </a:p>
        </p:txBody>
      </p:sp>
      <p:sp>
        <p:nvSpPr>
          <p:cNvPr id="11" name="矩形 10">
            <a:extLst>
              <a:ext uri="{FF2B5EF4-FFF2-40B4-BE49-F238E27FC236}">
                <a16:creationId xmlns:a16="http://schemas.microsoft.com/office/drawing/2014/main" id="{DFE450F7-4070-4746-861E-D11F8DCA5F8D}"/>
              </a:ext>
            </a:extLst>
          </p:cNvPr>
          <p:cNvSpPr/>
          <p:nvPr/>
        </p:nvSpPr>
        <p:spPr>
          <a:xfrm>
            <a:off x="3616658" y="3771850"/>
            <a:ext cx="1853392" cy="369332"/>
          </a:xfrm>
          <a:prstGeom prst="rect">
            <a:avLst/>
          </a:prstGeom>
          <a:solidFill>
            <a:srgbClr val="6ACDC4"/>
          </a:solidFill>
          <a:ln>
            <a:noFill/>
          </a:ln>
        </p:spPr>
        <p:txBody>
          <a:bodyPr wrap="none">
            <a:spAutoFit/>
          </a:bodyPr>
          <a:lstStyle/>
          <a:p>
            <a:r>
              <a:rPr lang="en-US" altLang="zh-CN" b="1" dirty="0">
                <a:solidFill>
                  <a:schemeClr val="bg1"/>
                </a:solidFill>
                <a:latin typeface="汉仪PP体简" panose="00020600040101010101" pitchFamily="18" charset="-122"/>
                <a:ea typeface="汉仪PP体简" panose="00020600040101010101" pitchFamily="18" charset="-122"/>
              </a:rPr>
              <a:t>ADD YOUR TITLE</a:t>
            </a:r>
            <a:endParaRPr lang="zh-CN" altLang="en-US" b="1" dirty="0">
              <a:solidFill>
                <a:schemeClr val="bg1"/>
              </a:solidFill>
              <a:latin typeface="汉仪PP体简" panose="00020600040101010101" pitchFamily="18" charset="-122"/>
              <a:ea typeface="汉仪PP体简" panose="00020600040101010101" pitchFamily="18" charset="-122"/>
            </a:endParaRPr>
          </a:p>
        </p:txBody>
      </p:sp>
      <p:sp>
        <p:nvSpPr>
          <p:cNvPr id="12" name="矩形 11">
            <a:extLst>
              <a:ext uri="{FF2B5EF4-FFF2-40B4-BE49-F238E27FC236}">
                <a16:creationId xmlns:a16="http://schemas.microsoft.com/office/drawing/2014/main" id="{09BEC48F-0DED-44C5-8ACF-71A5861DFBD4}"/>
              </a:ext>
            </a:extLst>
          </p:cNvPr>
          <p:cNvSpPr/>
          <p:nvPr/>
        </p:nvSpPr>
        <p:spPr>
          <a:xfrm>
            <a:off x="1151397" y="4235826"/>
            <a:ext cx="4449372" cy="646331"/>
          </a:xfrm>
          <a:prstGeom prst="rect">
            <a:avLst/>
          </a:prstGeom>
        </p:spPr>
        <p:txBody>
          <a:bodyPr wrap="square">
            <a:spAutoFit/>
          </a:bodyPr>
          <a:lstStyle/>
          <a:p>
            <a:pPr algn="r"/>
            <a:r>
              <a:rPr lang="zh-CN" altLang="en-US" sz="1200" dirty="0">
                <a:latin typeface="汉仪PP体简" panose="00020600040101010101" pitchFamily="18" charset="-122"/>
                <a:ea typeface="汉仪PP体简" panose="00020600040101010101" pitchFamily="18" charset="-122"/>
              </a:rPr>
              <a:t>Just for today I will exercise my soul in three ways. I will do somebody a good turn and not get found out: If anybody knows of it,</a:t>
            </a:r>
          </a:p>
        </p:txBody>
      </p:sp>
      <p:pic>
        <p:nvPicPr>
          <p:cNvPr id="13" name="图片 12">
            <a:extLst>
              <a:ext uri="{FF2B5EF4-FFF2-40B4-BE49-F238E27FC236}">
                <a16:creationId xmlns:a16="http://schemas.microsoft.com/office/drawing/2014/main" id="{B7D0A934-0110-4B9F-B922-CBCDCD06ECC1}"/>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5362" r="17830" b="69171"/>
          <a:stretch/>
        </p:blipFill>
        <p:spPr>
          <a:xfrm flipH="1">
            <a:off x="7596554" y="5423959"/>
            <a:ext cx="999752" cy="1149715"/>
          </a:xfrm>
          <a:prstGeom prst="rect">
            <a:avLst/>
          </a:prstGeom>
        </p:spPr>
      </p:pic>
      <p:pic>
        <p:nvPicPr>
          <p:cNvPr id="14" name="图片 13">
            <a:extLst>
              <a:ext uri="{FF2B5EF4-FFF2-40B4-BE49-F238E27FC236}">
                <a16:creationId xmlns:a16="http://schemas.microsoft.com/office/drawing/2014/main" id="{F769B648-0937-4DF0-8BC5-AFC4F2E3DC15}"/>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8024" t="148" r="48545" b="69023"/>
          <a:stretch/>
        </p:blipFill>
        <p:spPr>
          <a:xfrm>
            <a:off x="8356757" y="5439180"/>
            <a:ext cx="1246767" cy="1149715"/>
          </a:xfrm>
          <a:prstGeom prst="rect">
            <a:avLst/>
          </a:prstGeom>
        </p:spPr>
      </p:pic>
      <p:pic>
        <p:nvPicPr>
          <p:cNvPr id="15" name="图片 14">
            <a:extLst>
              <a:ext uri="{FF2B5EF4-FFF2-40B4-BE49-F238E27FC236}">
                <a16:creationId xmlns:a16="http://schemas.microsoft.com/office/drawing/2014/main" id="{1CD52D4F-77E2-4BB2-A3A5-BD25B56C5166}"/>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8546" t="59219" r="18023" b="9952"/>
          <a:stretch/>
        </p:blipFill>
        <p:spPr>
          <a:xfrm flipH="1">
            <a:off x="9520003" y="5467316"/>
            <a:ext cx="1246767" cy="1149715"/>
          </a:xfrm>
          <a:prstGeom prst="rect">
            <a:avLst/>
          </a:prstGeom>
        </p:spPr>
      </p:pic>
      <p:pic>
        <p:nvPicPr>
          <p:cNvPr id="16" name="图片 15">
            <a:extLst>
              <a:ext uri="{FF2B5EF4-FFF2-40B4-BE49-F238E27FC236}">
                <a16:creationId xmlns:a16="http://schemas.microsoft.com/office/drawing/2014/main" id="{FA604FA1-B00A-488E-B590-EB49E5C0D678}"/>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891" t="30965" r="60678" b="38206"/>
          <a:stretch/>
        </p:blipFill>
        <p:spPr>
          <a:xfrm>
            <a:off x="10305438" y="5461122"/>
            <a:ext cx="1246767" cy="1149715"/>
          </a:xfrm>
          <a:prstGeom prst="rect">
            <a:avLst/>
          </a:prstGeom>
        </p:spPr>
      </p:pic>
    </p:spTree>
    <p:extLst>
      <p:ext uri="{BB962C8B-B14F-4D97-AF65-F5344CB8AC3E}">
        <p14:creationId xmlns:p14="http://schemas.microsoft.com/office/powerpoint/2010/main" val="1497886225"/>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2" presetClass="entr" presetSubtype="8" fill="hold" nodeType="afterEffect" p14:presetBounceEnd="40000">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14:bounceEnd="40000">
                                          <p:cBhvr additive="base">
                                            <p:cTn id="53" dur="1000" fill="hold"/>
                                            <p:tgtEl>
                                              <p:spTgt spid="16"/>
                                            </p:tgtEl>
                                            <p:attrNameLst>
                                              <p:attrName>ppt_x</p:attrName>
                                            </p:attrNameLst>
                                          </p:cBhvr>
                                          <p:tavLst>
                                            <p:tav tm="0">
                                              <p:val>
                                                <p:strVal val="0-#ppt_w/2"/>
                                              </p:val>
                                            </p:tav>
                                            <p:tav tm="100000">
                                              <p:val>
                                                <p:strVal val="#ppt_x"/>
                                              </p:val>
                                            </p:tav>
                                          </p:tavLst>
                                        </p:anim>
                                        <p:anim calcmode="lin" valueType="num" p14:bounceEnd="40000">
                                          <p:cBhvr additive="base">
                                            <p:cTn id="54" dur="1000" fill="hold"/>
                                            <p:tgtEl>
                                              <p:spTgt spid="16"/>
                                            </p:tgtEl>
                                            <p:attrNameLst>
                                              <p:attrName>ppt_y</p:attrName>
                                            </p:attrNameLst>
                                          </p:cBhvr>
                                          <p:tavLst>
                                            <p:tav tm="0">
                                              <p:val>
                                                <p:strVal val="#ppt_y"/>
                                              </p:val>
                                            </p:tav>
                                            <p:tav tm="100000">
                                              <p:val>
                                                <p:strVal val="#ppt_y"/>
                                              </p:val>
                                            </p:tav>
                                          </p:tavLst>
                                        </p:anim>
                                      </p:childTnLst>
                                    </p:cTn>
                                  </p:par>
                                </p:childTnLst>
                              </p:cTn>
                            </p:par>
                            <p:par>
                              <p:cTn id="55" fill="hold">
                                <p:stCondLst>
                                  <p:cond delay="2000"/>
                                </p:stCondLst>
                                <p:childTnLst>
                                  <p:par>
                                    <p:cTn id="56" presetID="2" presetClass="entr" presetSubtype="8" fill="hold" nodeType="afterEffect" p14:presetBounceEnd="40000">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14:bounceEnd="40000">
                                          <p:cBhvr additive="base">
                                            <p:cTn id="58" dur="1000" fill="hold"/>
                                            <p:tgtEl>
                                              <p:spTgt spid="15"/>
                                            </p:tgtEl>
                                            <p:attrNameLst>
                                              <p:attrName>ppt_x</p:attrName>
                                            </p:attrNameLst>
                                          </p:cBhvr>
                                          <p:tavLst>
                                            <p:tav tm="0">
                                              <p:val>
                                                <p:strVal val="0-#ppt_w/2"/>
                                              </p:val>
                                            </p:tav>
                                            <p:tav tm="100000">
                                              <p:val>
                                                <p:strVal val="#ppt_x"/>
                                              </p:val>
                                            </p:tav>
                                          </p:tavLst>
                                        </p:anim>
                                        <p:anim calcmode="lin" valueType="num" p14:bounceEnd="40000">
                                          <p:cBhvr additive="base">
                                            <p:cTn id="59" dur="1000" fill="hold"/>
                                            <p:tgtEl>
                                              <p:spTgt spid="15"/>
                                            </p:tgtEl>
                                            <p:attrNameLst>
                                              <p:attrName>ppt_y</p:attrName>
                                            </p:attrNameLst>
                                          </p:cBhvr>
                                          <p:tavLst>
                                            <p:tav tm="0">
                                              <p:val>
                                                <p:strVal val="#ppt_y"/>
                                              </p:val>
                                            </p:tav>
                                            <p:tav tm="100000">
                                              <p:val>
                                                <p:strVal val="#ppt_y"/>
                                              </p:val>
                                            </p:tav>
                                          </p:tavLst>
                                        </p:anim>
                                      </p:childTnLst>
                                    </p:cTn>
                                  </p:par>
                                </p:childTnLst>
                              </p:cTn>
                            </p:par>
                            <p:par>
                              <p:cTn id="60" fill="hold">
                                <p:stCondLst>
                                  <p:cond delay="3000"/>
                                </p:stCondLst>
                                <p:childTnLst>
                                  <p:par>
                                    <p:cTn id="61" presetID="2" presetClass="entr" presetSubtype="8" fill="hold" nodeType="afterEffect" p14:presetBounceEnd="40000">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14:bounceEnd="40000">
                                          <p:cBhvr additive="base">
                                            <p:cTn id="63" dur="750" fill="hold"/>
                                            <p:tgtEl>
                                              <p:spTgt spid="14"/>
                                            </p:tgtEl>
                                            <p:attrNameLst>
                                              <p:attrName>ppt_x</p:attrName>
                                            </p:attrNameLst>
                                          </p:cBhvr>
                                          <p:tavLst>
                                            <p:tav tm="0">
                                              <p:val>
                                                <p:strVal val="0-#ppt_w/2"/>
                                              </p:val>
                                            </p:tav>
                                            <p:tav tm="100000">
                                              <p:val>
                                                <p:strVal val="#ppt_x"/>
                                              </p:val>
                                            </p:tav>
                                          </p:tavLst>
                                        </p:anim>
                                        <p:anim calcmode="lin" valueType="num" p14:bounceEnd="40000">
                                          <p:cBhvr additive="base">
                                            <p:cTn id="64" dur="750" fill="hold"/>
                                            <p:tgtEl>
                                              <p:spTgt spid="14"/>
                                            </p:tgtEl>
                                            <p:attrNameLst>
                                              <p:attrName>ppt_y</p:attrName>
                                            </p:attrNameLst>
                                          </p:cBhvr>
                                          <p:tavLst>
                                            <p:tav tm="0">
                                              <p:val>
                                                <p:strVal val="#ppt_y"/>
                                              </p:val>
                                            </p:tav>
                                            <p:tav tm="100000">
                                              <p:val>
                                                <p:strVal val="#ppt_y"/>
                                              </p:val>
                                            </p:tav>
                                          </p:tavLst>
                                        </p:anim>
                                      </p:childTnLst>
                                    </p:cTn>
                                  </p:par>
                                </p:childTnLst>
                              </p:cTn>
                            </p:par>
                            <p:par>
                              <p:cTn id="65" fill="hold">
                                <p:stCondLst>
                                  <p:cond delay="3750"/>
                                </p:stCondLst>
                                <p:childTnLst>
                                  <p:par>
                                    <p:cTn id="66" presetID="2" presetClass="entr" presetSubtype="8" fill="hold" nodeType="afterEffect" p14:presetBounceEnd="40000">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14:bounceEnd="40000">
                                          <p:cBhvr additive="base">
                                            <p:cTn id="68" dur="750" fill="hold"/>
                                            <p:tgtEl>
                                              <p:spTgt spid="13"/>
                                            </p:tgtEl>
                                            <p:attrNameLst>
                                              <p:attrName>ppt_x</p:attrName>
                                            </p:attrNameLst>
                                          </p:cBhvr>
                                          <p:tavLst>
                                            <p:tav tm="0">
                                              <p:val>
                                                <p:strVal val="0-#ppt_w/2"/>
                                              </p:val>
                                            </p:tav>
                                            <p:tav tm="100000">
                                              <p:val>
                                                <p:strVal val="#ppt_x"/>
                                              </p:val>
                                            </p:tav>
                                          </p:tavLst>
                                        </p:anim>
                                        <p:anim calcmode="lin" valueType="num" p14:bounceEnd="40000">
                                          <p:cBhvr additive="base">
                                            <p:cTn id="69"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p:bldP spid="11" grpId="0" animBg="1"/>
          <p:bldP spid="1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2" presetClass="entr" presetSubtype="8"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0-#ppt_w/2"/>
                                              </p:val>
                                            </p:tav>
                                            <p:tav tm="100000">
                                              <p:val>
                                                <p:strVal val="#ppt_x"/>
                                              </p:val>
                                            </p:tav>
                                          </p:tavLst>
                                        </p:anim>
                                        <p:anim calcmode="lin" valueType="num">
                                          <p:cBhvr additive="base">
                                            <p:cTn id="54" dur="1000" fill="hold"/>
                                            <p:tgtEl>
                                              <p:spTgt spid="16"/>
                                            </p:tgtEl>
                                            <p:attrNameLst>
                                              <p:attrName>ppt_y</p:attrName>
                                            </p:attrNameLst>
                                          </p:cBhvr>
                                          <p:tavLst>
                                            <p:tav tm="0">
                                              <p:val>
                                                <p:strVal val="#ppt_y"/>
                                              </p:val>
                                            </p:tav>
                                            <p:tav tm="100000">
                                              <p:val>
                                                <p:strVal val="#ppt_y"/>
                                              </p:val>
                                            </p:tav>
                                          </p:tavLst>
                                        </p:anim>
                                      </p:childTnLst>
                                    </p:cTn>
                                  </p:par>
                                </p:childTnLst>
                              </p:cTn>
                            </p:par>
                            <p:par>
                              <p:cTn id="55" fill="hold">
                                <p:stCondLst>
                                  <p:cond delay="2000"/>
                                </p:stCondLst>
                                <p:childTnLst>
                                  <p:par>
                                    <p:cTn id="56" presetID="2" presetClass="entr" presetSubtype="8" fill="hold" nodeType="after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1000" fill="hold"/>
                                            <p:tgtEl>
                                              <p:spTgt spid="15"/>
                                            </p:tgtEl>
                                            <p:attrNameLst>
                                              <p:attrName>ppt_x</p:attrName>
                                            </p:attrNameLst>
                                          </p:cBhvr>
                                          <p:tavLst>
                                            <p:tav tm="0">
                                              <p:val>
                                                <p:strVal val="0-#ppt_w/2"/>
                                              </p:val>
                                            </p:tav>
                                            <p:tav tm="100000">
                                              <p:val>
                                                <p:strVal val="#ppt_x"/>
                                              </p:val>
                                            </p:tav>
                                          </p:tavLst>
                                        </p:anim>
                                        <p:anim calcmode="lin" valueType="num">
                                          <p:cBhvr additive="base">
                                            <p:cTn id="59" dur="1000" fill="hold"/>
                                            <p:tgtEl>
                                              <p:spTgt spid="15"/>
                                            </p:tgtEl>
                                            <p:attrNameLst>
                                              <p:attrName>ppt_y</p:attrName>
                                            </p:attrNameLst>
                                          </p:cBhvr>
                                          <p:tavLst>
                                            <p:tav tm="0">
                                              <p:val>
                                                <p:strVal val="#ppt_y"/>
                                              </p:val>
                                            </p:tav>
                                            <p:tav tm="100000">
                                              <p:val>
                                                <p:strVal val="#ppt_y"/>
                                              </p:val>
                                            </p:tav>
                                          </p:tavLst>
                                        </p:anim>
                                      </p:childTnLst>
                                    </p:cTn>
                                  </p:par>
                                </p:childTnLst>
                              </p:cTn>
                            </p:par>
                            <p:par>
                              <p:cTn id="60" fill="hold">
                                <p:stCondLst>
                                  <p:cond delay="3000"/>
                                </p:stCondLst>
                                <p:childTnLst>
                                  <p:par>
                                    <p:cTn id="61" presetID="2" presetClass="entr" presetSubtype="8"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750" fill="hold"/>
                                            <p:tgtEl>
                                              <p:spTgt spid="14"/>
                                            </p:tgtEl>
                                            <p:attrNameLst>
                                              <p:attrName>ppt_x</p:attrName>
                                            </p:attrNameLst>
                                          </p:cBhvr>
                                          <p:tavLst>
                                            <p:tav tm="0">
                                              <p:val>
                                                <p:strVal val="0-#ppt_w/2"/>
                                              </p:val>
                                            </p:tav>
                                            <p:tav tm="100000">
                                              <p:val>
                                                <p:strVal val="#ppt_x"/>
                                              </p:val>
                                            </p:tav>
                                          </p:tavLst>
                                        </p:anim>
                                        <p:anim calcmode="lin" valueType="num">
                                          <p:cBhvr additive="base">
                                            <p:cTn id="64" dur="750" fill="hold"/>
                                            <p:tgtEl>
                                              <p:spTgt spid="14"/>
                                            </p:tgtEl>
                                            <p:attrNameLst>
                                              <p:attrName>ppt_y</p:attrName>
                                            </p:attrNameLst>
                                          </p:cBhvr>
                                          <p:tavLst>
                                            <p:tav tm="0">
                                              <p:val>
                                                <p:strVal val="#ppt_y"/>
                                              </p:val>
                                            </p:tav>
                                            <p:tav tm="100000">
                                              <p:val>
                                                <p:strVal val="#ppt_y"/>
                                              </p:val>
                                            </p:tav>
                                          </p:tavLst>
                                        </p:anim>
                                      </p:childTnLst>
                                    </p:cTn>
                                  </p:par>
                                </p:childTnLst>
                              </p:cTn>
                            </p:par>
                            <p:par>
                              <p:cTn id="65" fill="hold">
                                <p:stCondLst>
                                  <p:cond delay="3750"/>
                                </p:stCondLst>
                                <p:childTnLst>
                                  <p:par>
                                    <p:cTn id="66" presetID="2" presetClass="entr" presetSubtype="8"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additive="base">
                                            <p:cTn id="68" dur="750" fill="hold"/>
                                            <p:tgtEl>
                                              <p:spTgt spid="13"/>
                                            </p:tgtEl>
                                            <p:attrNameLst>
                                              <p:attrName>ppt_x</p:attrName>
                                            </p:attrNameLst>
                                          </p:cBhvr>
                                          <p:tavLst>
                                            <p:tav tm="0">
                                              <p:val>
                                                <p:strVal val="0-#ppt_w/2"/>
                                              </p:val>
                                            </p:tav>
                                            <p:tav tm="100000">
                                              <p:val>
                                                <p:strVal val="#ppt_x"/>
                                              </p:val>
                                            </p:tav>
                                          </p:tavLst>
                                        </p:anim>
                                        <p:anim calcmode="lin" valueType="num">
                                          <p:cBhvr additive="base">
                                            <p:cTn id="69"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p:bldP spid="11" grpId="0" animBg="1"/>
          <p:bldP spid="12"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a:extLst>
              <a:ext uri="{FF2B5EF4-FFF2-40B4-BE49-F238E27FC236}">
                <a16:creationId xmlns:a16="http://schemas.microsoft.com/office/drawing/2014/main" id="{62B82780-AEAB-4EBA-9FC3-AEE2570E862A}"/>
              </a:ext>
            </a:extLst>
          </p:cNvPr>
          <p:cNvGraphicFramePr/>
          <p:nvPr>
            <p:extLst>
              <p:ext uri="{D42A27DB-BD31-4B8C-83A1-F6EECF244321}">
                <p14:modId xmlns:p14="http://schemas.microsoft.com/office/powerpoint/2010/main" val="2603586210"/>
              </p:ext>
            </p:extLst>
          </p:nvPr>
        </p:nvGraphicFramePr>
        <p:xfrm>
          <a:off x="449489" y="967300"/>
          <a:ext cx="7322508" cy="4881672"/>
        </p:xfrm>
        <a:graphic>
          <a:graphicData uri="http://schemas.openxmlformats.org/drawingml/2006/chart">
            <c:chart xmlns:c="http://schemas.openxmlformats.org/drawingml/2006/chart" xmlns:r="http://schemas.openxmlformats.org/officeDocument/2006/relationships" r:id="rId2"/>
          </a:graphicData>
        </a:graphic>
      </p:graphicFrame>
      <p:sp>
        <p:nvSpPr>
          <p:cNvPr id="5" name="矩形 4">
            <a:extLst>
              <a:ext uri="{FF2B5EF4-FFF2-40B4-BE49-F238E27FC236}">
                <a16:creationId xmlns:a16="http://schemas.microsoft.com/office/drawing/2014/main" id="{D611BBD2-B25E-4E7B-B1CA-AF80D37E16FE}"/>
              </a:ext>
            </a:extLst>
          </p:cNvPr>
          <p:cNvSpPr/>
          <p:nvPr/>
        </p:nvSpPr>
        <p:spPr>
          <a:xfrm>
            <a:off x="7323392" y="2307261"/>
            <a:ext cx="4270780" cy="3046988"/>
          </a:xfrm>
          <a:prstGeom prst="rect">
            <a:avLst/>
          </a:prstGeom>
        </p:spPr>
        <p:txBody>
          <a:bodyPr wrap="square">
            <a:spAutoFit/>
          </a:bodyPr>
          <a:lstStyle/>
          <a:p>
            <a:r>
              <a:rPr lang="zh-CN" altLang="en-US" sz="1600" dirty="0">
                <a:solidFill>
                  <a:schemeClr val="tx1">
                    <a:lumMod val="65000"/>
                    <a:lumOff val="35000"/>
                  </a:schemeClr>
                </a:solidFill>
                <a:latin typeface="汉仪PP体简" panose="00020600040101010101" pitchFamily="18" charset="-122"/>
                <a:ea typeface="汉仪PP体简" panose="00020600040101010101" pitchFamily="18" charset="-122"/>
                <a:cs typeface="+mn-ea"/>
                <a:sym typeface="+mn-lt"/>
              </a:rPr>
              <a:t>This power-point is a multipurpose power-point template perfect for your business report</a:t>
            </a:r>
            <a:endParaRPr lang="en-US" altLang="zh-CN" sz="1600" dirty="0">
              <a:solidFill>
                <a:schemeClr val="tx1">
                  <a:lumMod val="65000"/>
                  <a:lumOff val="35000"/>
                </a:schemeClr>
              </a:solidFill>
              <a:latin typeface="汉仪PP体简" panose="00020600040101010101" pitchFamily="18" charset="-122"/>
              <a:ea typeface="汉仪PP体简" panose="00020600040101010101" pitchFamily="18" charset="-122"/>
              <a:cs typeface="+mn-ea"/>
              <a:sym typeface="+mn-lt"/>
            </a:endParaRPr>
          </a:p>
          <a:p>
            <a:endParaRPr lang="en-US" altLang="zh-CN" sz="1600" dirty="0">
              <a:solidFill>
                <a:schemeClr val="tx1">
                  <a:lumMod val="65000"/>
                  <a:lumOff val="35000"/>
                </a:schemeClr>
              </a:solidFill>
              <a:latin typeface="汉仪PP体简" panose="00020600040101010101" pitchFamily="18" charset="-122"/>
              <a:ea typeface="汉仪PP体简" panose="00020600040101010101" pitchFamily="18" charset="-122"/>
              <a:cs typeface="+mn-ea"/>
              <a:sym typeface="+mn-lt"/>
            </a:endParaRPr>
          </a:p>
          <a:p>
            <a:r>
              <a:rPr lang="en-US" altLang="zh-CN" sz="1600" dirty="0">
                <a:solidFill>
                  <a:schemeClr val="tx1">
                    <a:lumMod val="65000"/>
                    <a:lumOff val="35000"/>
                  </a:schemeClr>
                </a:solidFill>
                <a:latin typeface="汉仪PP体简" panose="00020600040101010101" pitchFamily="18" charset="-122"/>
                <a:ea typeface="汉仪PP体简" panose="00020600040101010101" pitchFamily="18" charset="-122"/>
                <a:cs typeface="+mn-ea"/>
                <a:sym typeface="+mn-lt"/>
              </a:rPr>
              <a:t>Click here to modify the text , you may post text here . Click here to modify the text , you may post text here . </a:t>
            </a:r>
          </a:p>
          <a:p>
            <a:endParaRPr lang="en-US" altLang="zh-CN" sz="1600" dirty="0">
              <a:solidFill>
                <a:schemeClr val="tx1">
                  <a:lumMod val="65000"/>
                  <a:lumOff val="35000"/>
                </a:schemeClr>
              </a:solidFill>
              <a:latin typeface="汉仪PP体简" panose="00020600040101010101" pitchFamily="18" charset="-122"/>
              <a:ea typeface="汉仪PP体简" panose="00020600040101010101" pitchFamily="18" charset="-122"/>
              <a:cs typeface="+mn-ea"/>
              <a:sym typeface="+mn-lt"/>
            </a:endParaRPr>
          </a:p>
          <a:p>
            <a:endParaRPr lang="en-US" altLang="zh-CN" sz="1600" dirty="0">
              <a:solidFill>
                <a:schemeClr val="tx1">
                  <a:lumMod val="65000"/>
                  <a:lumOff val="35000"/>
                </a:schemeClr>
              </a:solidFill>
              <a:latin typeface="汉仪PP体简" panose="00020600040101010101" pitchFamily="18" charset="-122"/>
              <a:ea typeface="汉仪PP体简" panose="00020600040101010101" pitchFamily="18" charset="-122"/>
              <a:cs typeface="+mn-ea"/>
              <a:sym typeface="+mn-lt"/>
            </a:endParaRPr>
          </a:p>
          <a:p>
            <a:r>
              <a:rPr lang="en-US" altLang="zh-CN" sz="1600" dirty="0">
                <a:solidFill>
                  <a:schemeClr val="tx1">
                    <a:lumMod val="65000"/>
                    <a:lumOff val="35000"/>
                  </a:schemeClr>
                </a:solidFill>
                <a:latin typeface="汉仪PP体简" panose="00020600040101010101" pitchFamily="18" charset="-122"/>
                <a:ea typeface="汉仪PP体简" panose="00020600040101010101" pitchFamily="18" charset="-122"/>
                <a:cs typeface="+mn-ea"/>
                <a:sym typeface="+mn-lt"/>
              </a:rPr>
              <a:t>Click here to modify the text , you may post text here . Click here to modify the text , you may post text here . </a:t>
            </a:r>
          </a:p>
          <a:p>
            <a:endParaRPr lang="zh-CN" altLang="en-US" sz="1600" dirty="0">
              <a:solidFill>
                <a:srgbClr val="747A7B"/>
              </a:solidFill>
              <a:latin typeface="汉仪PP体简" panose="00020600040101010101" pitchFamily="18" charset="-122"/>
              <a:ea typeface="汉仪PP体简" panose="00020600040101010101" pitchFamily="18" charset="-122"/>
              <a:cs typeface="+mn-ea"/>
              <a:sym typeface="+mn-lt"/>
            </a:endParaRPr>
          </a:p>
        </p:txBody>
      </p:sp>
      <p:sp>
        <p:nvSpPr>
          <p:cNvPr id="7" name="文本框 6">
            <a:extLst>
              <a:ext uri="{FF2B5EF4-FFF2-40B4-BE49-F238E27FC236}">
                <a16:creationId xmlns:a16="http://schemas.microsoft.com/office/drawing/2014/main" id="{9026AF53-7354-40BC-B398-681CAF7A0CC2}"/>
              </a:ext>
            </a:extLst>
          </p:cNvPr>
          <p:cNvSpPr txBox="1"/>
          <p:nvPr/>
        </p:nvSpPr>
        <p:spPr>
          <a:xfrm>
            <a:off x="7323392" y="1770690"/>
            <a:ext cx="4356200" cy="369332"/>
          </a:xfrm>
          <a:prstGeom prst="rect">
            <a:avLst/>
          </a:prstGeom>
          <a:noFill/>
        </p:spPr>
        <p:txBody>
          <a:bodyPr wrap="square" rtlCol="0">
            <a:spAutoFit/>
          </a:bodyPr>
          <a:lstStyle/>
          <a:p>
            <a:r>
              <a:rPr lang="en-US" altLang="zh-CN" spc="300" dirty="0">
                <a:solidFill>
                  <a:schemeClr val="tx1">
                    <a:lumMod val="95000"/>
                    <a:lumOff val="5000"/>
                  </a:schemeClr>
                </a:solidFill>
                <a:latin typeface="汉仪PP体简" panose="00020600040101010101" pitchFamily="18" charset="-122"/>
                <a:ea typeface="汉仪PP体简" panose="00020600040101010101" pitchFamily="18" charset="-122"/>
                <a:cs typeface="+mn-ea"/>
                <a:sym typeface="+mn-lt"/>
              </a:rPr>
              <a:t>YOU TITLE HERE</a:t>
            </a:r>
            <a:endParaRPr lang="zh-CN" altLang="en-US" spc="300" dirty="0">
              <a:solidFill>
                <a:schemeClr val="tx1">
                  <a:lumMod val="95000"/>
                  <a:lumOff val="5000"/>
                </a:schemeClr>
              </a:solidFill>
              <a:latin typeface="汉仪PP体简" panose="00020600040101010101" pitchFamily="18" charset="-122"/>
              <a:ea typeface="汉仪PP体简" panose="00020600040101010101" pitchFamily="18" charset="-122"/>
              <a:cs typeface="+mn-ea"/>
              <a:sym typeface="+mn-lt"/>
            </a:endParaRPr>
          </a:p>
        </p:txBody>
      </p:sp>
    </p:spTree>
    <p:extLst>
      <p:ext uri="{BB962C8B-B14F-4D97-AF65-F5344CB8AC3E}">
        <p14:creationId xmlns:p14="http://schemas.microsoft.com/office/powerpoint/2010/main" val="306958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695E6103-D961-4914-87D7-DA38CE398BE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021" b="31699"/>
          <a:stretch/>
        </p:blipFill>
        <p:spPr>
          <a:xfrm>
            <a:off x="1868" y="2938736"/>
            <a:ext cx="12190132" cy="3933424"/>
          </a:xfrm>
          <a:prstGeom prst="rect">
            <a:avLst/>
          </a:prstGeom>
        </p:spPr>
      </p:pic>
      <p:sp>
        <p:nvSpPr>
          <p:cNvPr id="5" name="椭圆形标注">
            <a:extLst>
              <a:ext uri="{FF2B5EF4-FFF2-40B4-BE49-F238E27FC236}">
                <a16:creationId xmlns:a16="http://schemas.microsoft.com/office/drawing/2014/main" id="{7853BC72-DC2B-4A4C-92CD-3B6874591851}"/>
              </a:ext>
            </a:extLst>
          </p:cNvPr>
          <p:cNvSpPr/>
          <p:nvPr/>
        </p:nvSpPr>
        <p:spPr>
          <a:xfrm rot="2450753">
            <a:off x="5459962" y="1036545"/>
            <a:ext cx="4228159" cy="4228156"/>
          </a:xfrm>
          <a:prstGeom prst="wedgeEllipseCallout">
            <a:avLst>
              <a:gd name="adj1" fmla="val -23571"/>
              <a:gd name="adj2" fmla="val 53517"/>
            </a:avLst>
          </a:prstGeom>
          <a:solidFill>
            <a:srgbClr val="6ACD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400" dirty="0">
              <a:solidFill>
                <a:srgbClr val="FFFFFF"/>
              </a:solidFill>
              <a:latin typeface="汉仪PP体简" panose="00020600040101010101" pitchFamily="18" charset="-122"/>
              <a:ea typeface="汉仪PP体简" panose="00020600040101010101" pitchFamily="18" charset="-122"/>
            </a:endParaRPr>
          </a:p>
        </p:txBody>
      </p:sp>
      <p:sp>
        <p:nvSpPr>
          <p:cNvPr id="6" name="文本框 5">
            <a:extLst>
              <a:ext uri="{FF2B5EF4-FFF2-40B4-BE49-F238E27FC236}">
                <a16:creationId xmlns:a16="http://schemas.microsoft.com/office/drawing/2014/main" id="{64726209-E11B-4AEB-A0CC-924E74DEC2F9}"/>
              </a:ext>
            </a:extLst>
          </p:cNvPr>
          <p:cNvSpPr txBox="1"/>
          <p:nvPr/>
        </p:nvSpPr>
        <p:spPr>
          <a:xfrm>
            <a:off x="6775183" y="1479746"/>
            <a:ext cx="1597715" cy="1323439"/>
          </a:xfrm>
          <a:prstGeom prst="rect">
            <a:avLst/>
          </a:prstGeom>
          <a:solidFill>
            <a:srgbClr val="D1D6F5"/>
          </a:solidFill>
          <a:effectLst>
            <a:outerShdw blurRad="50800" dist="38100" dir="5400000" algn="t" rotWithShape="0">
              <a:prstClr val="black">
                <a:alpha val="40000"/>
              </a:prstClr>
            </a:outerShdw>
          </a:effectLst>
        </p:spPr>
        <p:txBody>
          <a:bodyPr wrap="square" rtlCol="0">
            <a:spAutoFit/>
          </a:bodyPr>
          <a:lstStyle/>
          <a:p>
            <a:pPr algn="ctr"/>
            <a:r>
              <a:rPr lang="en-US" altLang="zh-CN" sz="8000" b="1" dirty="0">
                <a:solidFill>
                  <a:schemeClr val="bg1"/>
                </a:solidFill>
                <a:latin typeface="汉仪黑荔枝体简" panose="00020600040101010101" pitchFamily="18" charset="-122"/>
                <a:ea typeface="汉仪黑荔枝体简" panose="00020600040101010101" pitchFamily="18" charset="-122"/>
              </a:rPr>
              <a:t>02</a:t>
            </a:r>
            <a:endParaRPr lang="zh-CN" altLang="en-US" sz="8000" b="1" dirty="0">
              <a:solidFill>
                <a:schemeClr val="bg1"/>
              </a:solidFill>
              <a:latin typeface="汉仪黑荔枝体简" panose="00020600040101010101" pitchFamily="18" charset="-122"/>
              <a:ea typeface="汉仪黑荔枝体简" panose="00020600040101010101" pitchFamily="18" charset="-122"/>
            </a:endParaRPr>
          </a:p>
        </p:txBody>
      </p:sp>
      <p:sp>
        <p:nvSpPr>
          <p:cNvPr id="7" name="文本框 6">
            <a:extLst>
              <a:ext uri="{FF2B5EF4-FFF2-40B4-BE49-F238E27FC236}">
                <a16:creationId xmlns:a16="http://schemas.microsoft.com/office/drawing/2014/main" id="{A1FF95FF-618A-48B7-8765-35B5BA2D209D}"/>
              </a:ext>
            </a:extLst>
          </p:cNvPr>
          <p:cNvSpPr txBox="1"/>
          <p:nvPr/>
        </p:nvSpPr>
        <p:spPr>
          <a:xfrm>
            <a:off x="5535625" y="3036374"/>
            <a:ext cx="4076829" cy="646331"/>
          </a:xfrm>
          <a:prstGeom prst="rect">
            <a:avLst/>
          </a:prstGeom>
          <a:noFill/>
          <a:ln w="19050">
            <a:noFill/>
            <a:prstDash val="dash"/>
          </a:ln>
          <a:effectLst>
            <a:outerShdw blurRad="50800" dist="38100" dir="5400000" algn="t" rotWithShape="0">
              <a:prstClr val="black">
                <a:alpha val="40000"/>
              </a:prstClr>
            </a:outerShdw>
          </a:effectLst>
        </p:spPr>
        <p:txBody>
          <a:bodyPr wrap="square" rtlCol="0">
            <a:spAutoFit/>
          </a:bodyPr>
          <a:lstStyle/>
          <a:p>
            <a:pPr algn="ctr"/>
            <a:r>
              <a:rPr lang="en-US" altLang="zh-CN" sz="3600" b="1" dirty="0">
                <a:solidFill>
                  <a:schemeClr val="bg1"/>
                </a:solidFill>
                <a:latin typeface="汉仪PP体简" panose="00020600040101010101" pitchFamily="18" charset="-122"/>
                <a:ea typeface="汉仪PP体简" panose="00020600040101010101" pitchFamily="18" charset="-122"/>
              </a:rPr>
              <a:t>ADD YOUR TITTLE</a:t>
            </a:r>
            <a:endParaRPr lang="zh-CN" altLang="en-US" sz="3600" b="1" dirty="0">
              <a:solidFill>
                <a:schemeClr val="bg1"/>
              </a:solidFill>
              <a:latin typeface="汉仪PP体简" panose="00020600040101010101" pitchFamily="18" charset="-122"/>
              <a:ea typeface="汉仪PP体简" panose="00020600040101010101" pitchFamily="18" charset="-122"/>
            </a:endParaRPr>
          </a:p>
        </p:txBody>
      </p:sp>
      <p:sp>
        <p:nvSpPr>
          <p:cNvPr id="8" name="矩形 23">
            <a:extLst>
              <a:ext uri="{FF2B5EF4-FFF2-40B4-BE49-F238E27FC236}">
                <a16:creationId xmlns:a16="http://schemas.microsoft.com/office/drawing/2014/main" id="{3246C703-B168-4F7D-850F-51060A6970E5}"/>
              </a:ext>
            </a:extLst>
          </p:cNvPr>
          <p:cNvSpPr>
            <a:spLocks noChangeArrowheads="1"/>
          </p:cNvSpPr>
          <p:nvPr/>
        </p:nvSpPr>
        <p:spPr bwMode="auto">
          <a:xfrm>
            <a:off x="5963593" y="3682705"/>
            <a:ext cx="3220892" cy="923330"/>
          </a:xfrm>
          <a:prstGeom prst="rect">
            <a:avLst/>
          </a:prstGeom>
          <a:noFill/>
          <a:ln>
            <a:noFill/>
          </a:ln>
          <a:extLst/>
        </p:spPr>
        <p:txBody>
          <a:bodyPr wrap="square">
            <a:spAutoFit/>
          </a:bodyPr>
          <a:lstStyle/>
          <a:p>
            <a:pPr algn="ctr">
              <a:lnSpc>
                <a:spcPct val="150000"/>
              </a:lnSpc>
            </a:pPr>
            <a:r>
              <a:rPr lang="en-US" altLang="zh-CN" sz="1200" dirty="0">
                <a:solidFill>
                  <a:schemeClr val="bg1"/>
                </a:solidFill>
                <a:latin typeface="汉仪歪歪体简" panose="00020600040101010101" pitchFamily="18" charset="-122"/>
                <a:ea typeface="汉仪歪歪体简" panose="00020600040101010101" pitchFamily="18" charset="-122"/>
              </a:rPr>
              <a:t>THIS IS A ART TEMPLATE , THANK YOU WATCHING THIS ONE. THIS IS A ART TEMPLATE , THANK YOU WATCHING THIS ONE.</a:t>
            </a:r>
          </a:p>
        </p:txBody>
      </p:sp>
      <p:pic>
        <p:nvPicPr>
          <p:cNvPr id="9" name="图片 8">
            <a:extLst>
              <a:ext uri="{FF2B5EF4-FFF2-40B4-BE49-F238E27FC236}">
                <a16:creationId xmlns:a16="http://schemas.microsoft.com/office/drawing/2014/main" id="{0CBA9B6F-2D33-4B2E-B690-86D735022A2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9710" y="190500"/>
            <a:ext cx="4933950" cy="6667500"/>
          </a:xfrm>
          <a:prstGeom prst="rect">
            <a:avLst/>
          </a:prstGeom>
        </p:spPr>
      </p:pic>
    </p:spTree>
    <p:extLst>
      <p:ext uri="{BB962C8B-B14F-4D97-AF65-F5344CB8AC3E}">
        <p14:creationId xmlns:p14="http://schemas.microsoft.com/office/powerpoint/2010/main" val="220216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iterate type="lt">
                                    <p:tmPct val="10000"/>
                                  </p:iterate>
                                  <p:childTnLst>
                                    <p:set>
                                      <p:cBhvr>
                                        <p:cTn id="23" dur="1" fill="hold">
                                          <p:stCondLst>
                                            <p:cond delay="0"/>
                                          </p:stCondLst>
                                        </p:cTn>
                                        <p:tgtEl>
                                          <p:spTgt spid="8"/>
                                        </p:tgtEl>
                                        <p:attrNameLst>
                                          <p:attrName>style.visibility</p:attrName>
                                        </p:attrNameLst>
                                      </p:cBhvr>
                                      <p:to>
                                        <p:strVal val="visible"/>
                                      </p:to>
                                    </p:set>
                                    <p:animEffect transition="in" filter="fade">
                                      <p:cBhvr>
                                        <p:cTn id="24" dur="250"/>
                                        <p:tgtEl>
                                          <p:spTgt spid="8"/>
                                        </p:tgtEl>
                                      </p:cBhvr>
                                    </p:animEffect>
                                    <p:anim calcmode="lin" valueType="num">
                                      <p:cBhvr>
                                        <p:cTn id="25" dur="250" fill="hold"/>
                                        <p:tgtEl>
                                          <p:spTgt spid="8"/>
                                        </p:tgtEl>
                                        <p:attrNameLst>
                                          <p:attrName>ppt_x</p:attrName>
                                        </p:attrNameLst>
                                      </p:cBhvr>
                                      <p:tavLst>
                                        <p:tav tm="0">
                                          <p:val>
                                            <p:strVal val="#ppt_x"/>
                                          </p:val>
                                        </p:tav>
                                        <p:tav tm="100000">
                                          <p:val>
                                            <p:strVal val="#ppt_x"/>
                                          </p:val>
                                        </p:tav>
                                      </p:tavLst>
                                    </p:anim>
                                    <p:anim calcmode="lin" valueType="num">
                                      <p:cBhvr>
                                        <p:cTn id="26" dur="250" fill="hold"/>
                                        <p:tgtEl>
                                          <p:spTgt spid="8"/>
                                        </p:tgtEl>
                                        <p:attrNameLst>
                                          <p:attrName>ppt_y</p:attrName>
                                        </p:attrNameLst>
                                      </p:cBhvr>
                                      <p:tavLst>
                                        <p:tav tm="0">
                                          <p:val>
                                            <p:strVal val="#ppt_y+.1"/>
                                          </p:val>
                                        </p:tav>
                                        <p:tav tm="100000">
                                          <p:val>
                                            <p:strVal val="#ppt_y"/>
                                          </p:val>
                                        </p:tav>
                                      </p:tavLst>
                                    </p:anim>
                                  </p:childTnLst>
                                </p:cTn>
                              </p:par>
                            </p:childTnLst>
                          </p:cTn>
                        </p:par>
                        <p:par>
                          <p:cTn id="27" fill="hold">
                            <p:stCondLst>
                              <p:cond delay="4375"/>
                            </p:stCondLst>
                            <p:childTnLst>
                              <p:par>
                                <p:cTn id="28" presetID="42"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0D35E2DF-E74D-483C-BD76-530864F4252F}"/>
              </a:ext>
            </a:extLst>
          </p:cNvPr>
          <p:cNvSpPr txBox="1"/>
          <p:nvPr/>
        </p:nvSpPr>
        <p:spPr>
          <a:xfrm>
            <a:off x="4279213" y="1243863"/>
            <a:ext cx="3662149" cy="584775"/>
          </a:xfrm>
          <a:prstGeom prst="rect">
            <a:avLst/>
          </a:prstGeom>
          <a:noFill/>
          <a:ln w="19050">
            <a:noFill/>
            <a:prstDash val="dash"/>
          </a:ln>
        </p:spPr>
        <p:txBody>
          <a:bodyPr wrap="square" rtlCol="0">
            <a:spAutoFit/>
          </a:bodyPr>
          <a:lstStyle/>
          <a:p>
            <a:pPr algn="ctr"/>
            <a:r>
              <a:rPr lang="en-US" altLang="zh-CN" sz="3200" dirty="0">
                <a:solidFill>
                  <a:srgbClr val="8AC4D8"/>
                </a:solidFill>
                <a:latin typeface="汉仪PP体简" panose="00020600040101010101" pitchFamily="18" charset="-122"/>
                <a:ea typeface="汉仪PP体简" panose="00020600040101010101" pitchFamily="18" charset="-122"/>
              </a:rPr>
              <a:t>ART TEMPLATE</a:t>
            </a:r>
            <a:endParaRPr lang="zh-CN" altLang="en-US" sz="3200" dirty="0">
              <a:solidFill>
                <a:srgbClr val="8AC4D8"/>
              </a:solidFill>
              <a:latin typeface="汉仪PP体简" panose="00020600040101010101" pitchFamily="18" charset="-122"/>
              <a:ea typeface="汉仪PP体简" panose="00020600040101010101" pitchFamily="18" charset="-122"/>
            </a:endParaRPr>
          </a:p>
        </p:txBody>
      </p:sp>
      <p:sp>
        <p:nvSpPr>
          <p:cNvPr id="3" name="椭圆 2">
            <a:extLst>
              <a:ext uri="{FF2B5EF4-FFF2-40B4-BE49-F238E27FC236}">
                <a16:creationId xmlns:a16="http://schemas.microsoft.com/office/drawing/2014/main" id="{BF71272A-374E-479D-9CB6-374089D5A54D}"/>
              </a:ext>
            </a:extLst>
          </p:cNvPr>
          <p:cNvSpPr/>
          <p:nvPr/>
        </p:nvSpPr>
        <p:spPr>
          <a:xfrm>
            <a:off x="1466082" y="2495243"/>
            <a:ext cx="634181" cy="634181"/>
          </a:xfrm>
          <a:prstGeom prst="ellipse">
            <a:avLst/>
          </a:prstGeom>
          <a:solidFill>
            <a:srgbClr val="6ACDC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汉仪PP体简" panose="00020600040101010101" pitchFamily="18" charset="-122"/>
              <a:ea typeface="汉仪PP体简" panose="00020600040101010101" pitchFamily="18" charset="-122"/>
            </a:endParaRPr>
          </a:p>
        </p:txBody>
      </p:sp>
      <p:sp>
        <p:nvSpPr>
          <p:cNvPr id="4" name="文本框 3">
            <a:extLst>
              <a:ext uri="{FF2B5EF4-FFF2-40B4-BE49-F238E27FC236}">
                <a16:creationId xmlns:a16="http://schemas.microsoft.com/office/drawing/2014/main" id="{85C47428-B4EB-4C95-B1B7-5F550B1FA6F6}"/>
              </a:ext>
            </a:extLst>
          </p:cNvPr>
          <p:cNvSpPr txBox="1"/>
          <p:nvPr/>
        </p:nvSpPr>
        <p:spPr>
          <a:xfrm>
            <a:off x="1436585" y="2654365"/>
            <a:ext cx="663677" cy="369332"/>
          </a:xfrm>
          <a:prstGeom prst="rect">
            <a:avLst/>
          </a:prstGeom>
          <a:noFill/>
        </p:spPr>
        <p:txBody>
          <a:bodyPr wrap="square" rtlCol="0">
            <a:spAutoFit/>
          </a:bodyPr>
          <a:lstStyle/>
          <a:p>
            <a:pPr algn="ctr"/>
            <a:r>
              <a:rPr lang="en-US" altLang="zh-CN" b="1" dirty="0">
                <a:solidFill>
                  <a:schemeClr val="bg1"/>
                </a:solidFill>
                <a:latin typeface="汉仪PP体简" panose="00020600040101010101" pitchFamily="18" charset="-122"/>
                <a:ea typeface="汉仪PP体简" panose="00020600040101010101" pitchFamily="18" charset="-122"/>
              </a:rPr>
              <a:t>0 1</a:t>
            </a:r>
            <a:endParaRPr lang="zh-CN" altLang="en-US" b="1" dirty="0">
              <a:solidFill>
                <a:schemeClr val="bg1"/>
              </a:solidFill>
              <a:latin typeface="汉仪PP体简" panose="00020600040101010101" pitchFamily="18" charset="-122"/>
              <a:ea typeface="汉仪PP体简" panose="00020600040101010101" pitchFamily="18" charset="-122"/>
            </a:endParaRPr>
          </a:p>
        </p:txBody>
      </p:sp>
      <p:sp>
        <p:nvSpPr>
          <p:cNvPr id="5" name="椭圆 4">
            <a:extLst>
              <a:ext uri="{FF2B5EF4-FFF2-40B4-BE49-F238E27FC236}">
                <a16:creationId xmlns:a16="http://schemas.microsoft.com/office/drawing/2014/main" id="{B3E51057-F77E-41BF-8087-3824BCE8E0BF}"/>
              </a:ext>
            </a:extLst>
          </p:cNvPr>
          <p:cNvSpPr/>
          <p:nvPr/>
        </p:nvSpPr>
        <p:spPr>
          <a:xfrm>
            <a:off x="1466083" y="3503049"/>
            <a:ext cx="634181" cy="634181"/>
          </a:xfrm>
          <a:prstGeom prst="ellipse">
            <a:avLst/>
          </a:prstGeom>
          <a:solidFill>
            <a:srgbClr val="6ACDC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汉仪PP体简" panose="00020600040101010101" pitchFamily="18" charset="-122"/>
              <a:ea typeface="汉仪PP体简" panose="00020600040101010101" pitchFamily="18" charset="-122"/>
            </a:endParaRPr>
          </a:p>
        </p:txBody>
      </p:sp>
      <p:sp>
        <p:nvSpPr>
          <p:cNvPr id="6" name="文本框 5">
            <a:extLst>
              <a:ext uri="{FF2B5EF4-FFF2-40B4-BE49-F238E27FC236}">
                <a16:creationId xmlns:a16="http://schemas.microsoft.com/office/drawing/2014/main" id="{07FDA6DB-9010-4892-8D33-460E460E4D9A}"/>
              </a:ext>
            </a:extLst>
          </p:cNvPr>
          <p:cNvSpPr txBox="1"/>
          <p:nvPr/>
        </p:nvSpPr>
        <p:spPr>
          <a:xfrm>
            <a:off x="1480832" y="3576481"/>
            <a:ext cx="560439" cy="369332"/>
          </a:xfrm>
          <a:prstGeom prst="rect">
            <a:avLst/>
          </a:prstGeom>
          <a:noFill/>
        </p:spPr>
        <p:txBody>
          <a:bodyPr wrap="square" rtlCol="0">
            <a:spAutoFit/>
          </a:bodyPr>
          <a:lstStyle/>
          <a:p>
            <a:pPr algn="ctr"/>
            <a:r>
              <a:rPr lang="en-US" altLang="zh-CN" b="1" dirty="0">
                <a:solidFill>
                  <a:schemeClr val="bg1"/>
                </a:solidFill>
                <a:latin typeface="汉仪PP体简" panose="00020600040101010101" pitchFamily="18" charset="-122"/>
                <a:ea typeface="汉仪PP体简" panose="00020600040101010101" pitchFamily="18" charset="-122"/>
              </a:rPr>
              <a:t>03</a:t>
            </a:r>
            <a:endParaRPr lang="zh-CN" altLang="en-US" b="1" dirty="0">
              <a:solidFill>
                <a:schemeClr val="bg1"/>
              </a:solidFill>
              <a:latin typeface="汉仪PP体简" panose="00020600040101010101" pitchFamily="18" charset="-122"/>
              <a:ea typeface="汉仪PP体简" panose="00020600040101010101" pitchFamily="18" charset="-122"/>
            </a:endParaRPr>
          </a:p>
        </p:txBody>
      </p:sp>
      <p:sp>
        <p:nvSpPr>
          <p:cNvPr id="7" name="椭圆 6">
            <a:extLst>
              <a:ext uri="{FF2B5EF4-FFF2-40B4-BE49-F238E27FC236}">
                <a16:creationId xmlns:a16="http://schemas.microsoft.com/office/drawing/2014/main" id="{655DBA11-5900-4A58-AB38-312B6B6370B4}"/>
              </a:ext>
            </a:extLst>
          </p:cNvPr>
          <p:cNvSpPr/>
          <p:nvPr/>
        </p:nvSpPr>
        <p:spPr>
          <a:xfrm>
            <a:off x="1466082" y="4539551"/>
            <a:ext cx="634181" cy="634181"/>
          </a:xfrm>
          <a:prstGeom prst="ellipse">
            <a:avLst/>
          </a:prstGeom>
          <a:solidFill>
            <a:srgbClr val="6ACDC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汉仪PP体简" panose="00020600040101010101" pitchFamily="18" charset="-122"/>
              <a:ea typeface="汉仪PP体简" panose="00020600040101010101" pitchFamily="18" charset="-122"/>
            </a:endParaRPr>
          </a:p>
        </p:txBody>
      </p:sp>
      <p:sp>
        <p:nvSpPr>
          <p:cNvPr id="8" name="文本框 7">
            <a:extLst>
              <a:ext uri="{FF2B5EF4-FFF2-40B4-BE49-F238E27FC236}">
                <a16:creationId xmlns:a16="http://schemas.microsoft.com/office/drawing/2014/main" id="{F950F4EF-DB7A-4704-B8C6-12D4CD133EF4}"/>
              </a:ext>
            </a:extLst>
          </p:cNvPr>
          <p:cNvSpPr txBox="1"/>
          <p:nvPr/>
        </p:nvSpPr>
        <p:spPr>
          <a:xfrm>
            <a:off x="1480831" y="4612983"/>
            <a:ext cx="560439" cy="369332"/>
          </a:xfrm>
          <a:prstGeom prst="rect">
            <a:avLst/>
          </a:prstGeom>
          <a:noFill/>
        </p:spPr>
        <p:txBody>
          <a:bodyPr wrap="square" rtlCol="0">
            <a:spAutoFit/>
          </a:bodyPr>
          <a:lstStyle/>
          <a:p>
            <a:pPr algn="ctr"/>
            <a:r>
              <a:rPr lang="en-US" altLang="zh-CN" b="1" dirty="0">
                <a:solidFill>
                  <a:schemeClr val="bg1"/>
                </a:solidFill>
                <a:latin typeface="汉仪PP体简" panose="00020600040101010101" pitchFamily="18" charset="-122"/>
                <a:ea typeface="汉仪PP体简" panose="00020600040101010101" pitchFamily="18" charset="-122"/>
              </a:rPr>
              <a:t>05</a:t>
            </a:r>
            <a:endParaRPr lang="zh-CN" altLang="en-US" b="1" dirty="0">
              <a:solidFill>
                <a:schemeClr val="bg1"/>
              </a:solidFill>
              <a:latin typeface="汉仪PP体简" panose="00020600040101010101" pitchFamily="18" charset="-122"/>
              <a:ea typeface="汉仪PP体简" panose="00020600040101010101" pitchFamily="18" charset="-122"/>
            </a:endParaRPr>
          </a:p>
        </p:txBody>
      </p:sp>
      <p:sp>
        <p:nvSpPr>
          <p:cNvPr id="9" name="椭圆 8">
            <a:extLst>
              <a:ext uri="{FF2B5EF4-FFF2-40B4-BE49-F238E27FC236}">
                <a16:creationId xmlns:a16="http://schemas.microsoft.com/office/drawing/2014/main" id="{8CC38AFE-7213-4781-8B32-24F935D4E104}"/>
              </a:ext>
            </a:extLst>
          </p:cNvPr>
          <p:cNvSpPr/>
          <p:nvPr/>
        </p:nvSpPr>
        <p:spPr>
          <a:xfrm>
            <a:off x="6293723" y="2500162"/>
            <a:ext cx="634181" cy="634181"/>
          </a:xfrm>
          <a:prstGeom prst="ellipse">
            <a:avLst/>
          </a:prstGeom>
          <a:solidFill>
            <a:srgbClr val="6ACDC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汉仪PP体简" panose="00020600040101010101" pitchFamily="18" charset="-122"/>
              <a:ea typeface="汉仪PP体简" panose="00020600040101010101" pitchFamily="18" charset="-122"/>
            </a:endParaRPr>
          </a:p>
        </p:txBody>
      </p:sp>
      <p:sp>
        <p:nvSpPr>
          <p:cNvPr id="10" name="文本框 9">
            <a:extLst>
              <a:ext uri="{FF2B5EF4-FFF2-40B4-BE49-F238E27FC236}">
                <a16:creationId xmlns:a16="http://schemas.microsoft.com/office/drawing/2014/main" id="{BA416639-134B-45D2-B5D9-E2C683314812}"/>
              </a:ext>
            </a:extLst>
          </p:cNvPr>
          <p:cNvSpPr txBox="1"/>
          <p:nvPr/>
        </p:nvSpPr>
        <p:spPr>
          <a:xfrm>
            <a:off x="6264226" y="2659284"/>
            <a:ext cx="663677" cy="369332"/>
          </a:xfrm>
          <a:prstGeom prst="rect">
            <a:avLst/>
          </a:prstGeom>
          <a:noFill/>
        </p:spPr>
        <p:txBody>
          <a:bodyPr wrap="square" rtlCol="0">
            <a:spAutoFit/>
          </a:bodyPr>
          <a:lstStyle/>
          <a:p>
            <a:pPr algn="ctr"/>
            <a:r>
              <a:rPr lang="en-US" altLang="zh-CN" b="1" dirty="0">
                <a:solidFill>
                  <a:schemeClr val="bg1"/>
                </a:solidFill>
                <a:latin typeface="汉仪PP体简" panose="00020600040101010101" pitchFamily="18" charset="-122"/>
                <a:ea typeface="汉仪PP体简" panose="00020600040101010101" pitchFamily="18" charset="-122"/>
              </a:rPr>
              <a:t>0 2</a:t>
            </a:r>
            <a:endParaRPr lang="zh-CN" altLang="en-US" b="1" dirty="0">
              <a:solidFill>
                <a:schemeClr val="bg1"/>
              </a:solidFill>
              <a:latin typeface="汉仪PP体简" panose="00020600040101010101" pitchFamily="18" charset="-122"/>
              <a:ea typeface="汉仪PP体简" panose="00020600040101010101" pitchFamily="18" charset="-122"/>
            </a:endParaRPr>
          </a:p>
        </p:txBody>
      </p:sp>
      <p:sp>
        <p:nvSpPr>
          <p:cNvPr id="11" name="椭圆 10">
            <a:extLst>
              <a:ext uri="{FF2B5EF4-FFF2-40B4-BE49-F238E27FC236}">
                <a16:creationId xmlns:a16="http://schemas.microsoft.com/office/drawing/2014/main" id="{FC505C04-72C8-47DB-98C9-85B34A20BE1B}"/>
              </a:ext>
            </a:extLst>
          </p:cNvPr>
          <p:cNvSpPr/>
          <p:nvPr/>
        </p:nvSpPr>
        <p:spPr>
          <a:xfrm>
            <a:off x="6293724" y="3507968"/>
            <a:ext cx="634181" cy="634181"/>
          </a:xfrm>
          <a:prstGeom prst="ellipse">
            <a:avLst/>
          </a:prstGeom>
          <a:solidFill>
            <a:srgbClr val="6ACDC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汉仪PP体简" panose="00020600040101010101" pitchFamily="18" charset="-122"/>
              <a:ea typeface="汉仪PP体简" panose="00020600040101010101" pitchFamily="18" charset="-122"/>
            </a:endParaRPr>
          </a:p>
        </p:txBody>
      </p:sp>
      <p:sp>
        <p:nvSpPr>
          <p:cNvPr id="12" name="文本框 11">
            <a:extLst>
              <a:ext uri="{FF2B5EF4-FFF2-40B4-BE49-F238E27FC236}">
                <a16:creationId xmlns:a16="http://schemas.microsoft.com/office/drawing/2014/main" id="{FF44969D-55B5-4A14-9B6C-32E6C91511F5}"/>
              </a:ext>
            </a:extLst>
          </p:cNvPr>
          <p:cNvSpPr txBox="1"/>
          <p:nvPr/>
        </p:nvSpPr>
        <p:spPr>
          <a:xfrm>
            <a:off x="6264227" y="3667090"/>
            <a:ext cx="663677" cy="369332"/>
          </a:xfrm>
          <a:prstGeom prst="rect">
            <a:avLst/>
          </a:prstGeom>
          <a:noFill/>
        </p:spPr>
        <p:txBody>
          <a:bodyPr wrap="square" rtlCol="0">
            <a:spAutoFit/>
          </a:bodyPr>
          <a:lstStyle/>
          <a:p>
            <a:pPr algn="ctr"/>
            <a:r>
              <a:rPr lang="en-US" altLang="zh-CN" b="1" dirty="0">
                <a:solidFill>
                  <a:schemeClr val="bg1"/>
                </a:solidFill>
                <a:latin typeface="汉仪PP体简" panose="00020600040101010101" pitchFamily="18" charset="-122"/>
                <a:ea typeface="汉仪PP体简" panose="00020600040101010101" pitchFamily="18" charset="-122"/>
              </a:rPr>
              <a:t>0 4</a:t>
            </a:r>
            <a:endParaRPr lang="zh-CN" altLang="en-US" b="1" dirty="0">
              <a:solidFill>
                <a:schemeClr val="bg1"/>
              </a:solidFill>
              <a:latin typeface="汉仪PP体简" panose="00020600040101010101" pitchFamily="18" charset="-122"/>
              <a:ea typeface="汉仪PP体简" panose="00020600040101010101" pitchFamily="18" charset="-122"/>
            </a:endParaRPr>
          </a:p>
        </p:txBody>
      </p:sp>
      <p:sp>
        <p:nvSpPr>
          <p:cNvPr id="13" name="椭圆 12">
            <a:extLst>
              <a:ext uri="{FF2B5EF4-FFF2-40B4-BE49-F238E27FC236}">
                <a16:creationId xmlns:a16="http://schemas.microsoft.com/office/drawing/2014/main" id="{A8490ECB-F6A7-416A-BE3E-81129FD11AEE}"/>
              </a:ext>
            </a:extLst>
          </p:cNvPr>
          <p:cNvSpPr/>
          <p:nvPr/>
        </p:nvSpPr>
        <p:spPr>
          <a:xfrm>
            <a:off x="6293723" y="4544470"/>
            <a:ext cx="634181" cy="634181"/>
          </a:xfrm>
          <a:prstGeom prst="ellipse">
            <a:avLst/>
          </a:prstGeom>
          <a:solidFill>
            <a:srgbClr val="6ACDC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汉仪PP体简" panose="00020600040101010101" pitchFamily="18" charset="-122"/>
              <a:ea typeface="汉仪PP体简" panose="00020600040101010101" pitchFamily="18" charset="-122"/>
            </a:endParaRPr>
          </a:p>
        </p:txBody>
      </p:sp>
      <p:sp>
        <p:nvSpPr>
          <p:cNvPr id="14" name="文本框 13">
            <a:extLst>
              <a:ext uri="{FF2B5EF4-FFF2-40B4-BE49-F238E27FC236}">
                <a16:creationId xmlns:a16="http://schemas.microsoft.com/office/drawing/2014/main" id="{FB51BBA9-9C6D-48D8-92D1-40548D28BBB7}"/>
              </a:ext>
            </a:extLst>
          </p:cNvPr>
          <p:cNvSpPr txBox="1"/>
          <p:nvPr/>
        </p:nvSpPr>
        <p:spPr>
          <a:xfrm>
            <a:off x="6308472" y="4617902"/>
            <a:ext cx="560439" cy="369332"/>
          </a:xfrm>
          <a:prstGeom prst="rect">
            <a:avLst/>
          </a:prstGeom>
          <a:noFill/>
        </p:spPr>
        <p:txBody>
          <a:bodyPr wrap="square" rtlCol="0">
            <a:spAutoFit/>
          </a:bodyPr>
          <a:lstStyle/>
          <a:p>
            <a:pPr algn="ctr"/>
            <a:r>
              <a:rPr lang="en-US" altLang="zh-CN" b="1" dirty="0">
                <a:solidFill>
                  <a:schemeClr val="bg1"/>
                </a:solidFill>
                <a:latin typeface="汉仪PP体简" panose="00020600040101010101" pitchFamily="18" charset="-122"/>
                <a:ea typeface="汉仪PP体简" panose="00020600040101010101" pitchFamily="18" charset="-122"/>
              </a:rPr>
              <a:t>06</a:t>
            </a:r>
            <a:endParaRPr lang="zh-CN" altLang="en-US" b="1" dirty="0">
              <a:solidFill>
                <a:schemeClr val="bg1"/>
              </a:solidFill>
              <a:latin typeface="汉仪PP体简" panose="00020600040101010101" pitchFamily="18" charset="-122"/>
              <a:ea typeface="汉仪PP体简" panose="00020600040101010101" pitchFamily="18" charset="-122"/>
            </a:endParaRPr>
          </a:p>
        </p:txBody>
      </p:sp>
      <p:sp>
        <p:nvSpPr>
          <p:cNvPr id="15" name="TextBox 13">
            <a:extLst>
              <a:ext uri="{FF2B5EF4-FFF2-40B4-BE49-F238E27FC236}">
                <a16:creationId xmlns:a16="http://schemas.microsoft.com/office/drawing/2014/main" id="{89424F30-C811-4048-A60A-DC7465E0C5CF}"/>
              </a:ext>
            </a:extLst>
          </p:cNvPr>
          <p:cNvSpPr txBox="1"/>
          <p:nvPr/>
        </p:nvSpPr>
        <p:spPr>
          <a:xfrm>
            <a:off x="2161153" y="2509992"/>
            <a:ext cx="4088326" cy="577081"/>
          </a:xfrm>
          <a:prstGeom prst="rect">
            <a:avLst/>
          </a:prstGeom>
          <a:noFill/>
        </p:spPr>
        <p:txBody>
          <a:bodyPr wrap="square" rtlCol="0">
            <a:spAutoFit/>
          </a:bodyPr>
          <a:lstStyle/>
          <a:p>
            <a:pPr>
              <a:lnSpc>
                <a:spcPct val="150000"/>
              </a:lnSpc>
              <a:buClr>
                <a:srgbClr val="CC0099"/>
              </a:buClr>
            </a:pPr>
            <a:r>
              <a:rPr lang="en-US" altLang="zh-CN" sz="1050" dirty="0">
                <a:latin typeface="汉仪PP体简" panose="00020600040101010101" pitchFamily="18" charset="-122"/>
                <a:ea typeface="汉仪PP体简" panose="00020600040101010101" pitchFamily="18" charset="-122"/>
              </a:rPr>
              <a:t>Just for today I will try to live through this day only and not tackle my whole life problem at once</a:t>
            </a:r>
          </a:p>
        </p:txBody>
      </p:sp>
      <p:sp>
        <p:nvSpPr>
          <p:cNvPr id="16" name="TextBox 13">
            <a:extLst>
              <a:ext uri="{FF2B5EF4-FFF2-40B4-BE49-F238E27FC236}">
                <a16:creationId xmlns:a16="http://schemas.microsoft.com/office/drawing/2014/main" id="{1DC0A815-D879-4F5B-8D25-B55976FDE0D4}"/>
              </a:ext>
            </a:extLst>
          </p:cNvPr>
          <p:cNvSpPr txBox="1"/>
          <p:nvPr/>
        </p:nvSpPr>
        <p:spPr>
          <a:xfrm>
            <a:off x="7100287" y="2509992"/>
            <a:ext cx="4088326" cy="577081"/>
          </a:xfrm>
          <a:prstGeom prst="rect">
            <a:avLst/>
          </a:prstGeom>
          <a:noFill/>
        </p:spPr>
        <p:txBody>
          <a:bodyPr wrap="square" rtlCol="0">
            <a:spAutoFit/>
          </a:bodyPr>
          <a:lstStyle/>
          <a:p>
            <a:pPr>
              <a:lnSpc>
                <a:spcPct val="150000"/>
              </a:lnSpc>
              <a:buClr>
                <a:srgbClr val="CC0099"/>
              </a:buClr>
            </a:pPr>
            <a:r>
              <a:rPr lang="en-US" altLang="zh-CN" sz="1050" dirty="0">
                <a:latin typeface="汉仪PP体简" panose="00020600040101010101" pitchFamily="18" charset="-122"/>
                <a:ea typeface="汉仪PP体简" panose="00020600040101010101" pitchFamily="18" charset="-122"/>
              </a:rPr>
              <a:t>Just for today I will try to live through this day only and not tackle my whole life problem at once</a:t>
            </a:r>
          </a:p>
        </p:txBody>
      </p:sp>
      <p:sp>
        <p:nvSpPr>
          <p:cNvPr id="17" name="TextBox 13">
            <a:extLst>
              <a:ext uri="{FF2B5EF4-FFF2-40B4-BE49-F238E27FC236}">
                <a16:creationId xmlns:a16="http://schemas.microsoft.com/office/drawing/2014/main" id="{28AE7790-2690-4BDD-870C-379F5B54861D}"/>
              </a:ext>
            </a:extLst>
          </p:cNvPr>
          <p:cNvSpPr txBox="1"/>
          <p:nvPr/>
        </p:nvSpPr>
        <p:spPr>
          <a:xfrm>
            <a:off x="2161153" y="3517178"/>
            <a:ext cx="4088326" cy="577081"/>
          </a:xfrm>
          <a:prstGeom prst="rect">
            <a:avLst/>
          </a:prstGeom>
          <a:noFill/>
        </p:spPr>
        <p:txBody>
          <a:bodyPr wrap="square" rtlCol="0">
            <a:spAutoFit/>
          </a:bodyPr>
          <a:lstStyle/>
          <a:p>
            <a:pPr>
              <a:lnSpc>
                <a:spcPct val="150000"/>
              </a:lnSpc>
              <a:buClr>
                <a:srgbClr val="CC0099"/>
              </a:buClr>
            </a:pPr>
            <a:r>
              <a:rPr lang="en-US" altLang="zh-CN" sz="1050" dirty="0">
                <a:latin typeface="汉仪PP体简" panose="00020600040101010101" pitchFamily="18" charset="-122"/>
                <a:ea typeface="汉仪PP体简" panose="00020600040101010101" pitchFamily="18" charset="-122"/>
              </a:rPr>
              <a:t>Just for today I will try to live through this day only and not tackle my whole life problem at once</a:t>
            </a:r>
          </a:p>
        </p:txBody>
      </p:sp>
      <p:sp>
        <p:nvSpPr>
          <p:cNvPr id="18" name="TextBox 13">
            <a:extLst>
              <a:ext uri="{FF2B5EF4-FFF2-40B4-BE49-F238E27FC236}">
                <a16:creationId xmlns:a16="http://schemas.microsoft.com/office/drawing/2014/main" id="{17EFD30A-E5A0-4628-A225-7FE994E0910D}"/>
              </a:ext>
            </a:extLst>
          </p:cNvPr>
          <p:cNvSpPr txBox="1"/>
          <p:nvPr/>
        </p:nvSpPr>
        <p:spPr>
          <a:xfrm>
            <a:off x="7100287" y="3576481"/>
            <a:ext cx="4088326" cy="577081"/>
          </a:xfrm>
          <a:prstGeom prst="rect">
            <a:avLst/>
          </a:prstGeom>
          <a:noFill/>
        </p:spPr>
        <p:txBody>
          <a:bodyPr wrap="square" rtlCol="0">
            <a:spAutoFit/>
          </a:bodyPr>
          <a:lstStyle/>
          <a:p>
            <a:pPr>
              <a:lnSpc>
                <a:spcPct val="150000"/>
              </a:lnSpc>
              <a:buClr>
                <a:srgbClr val="CC0099"/>
              </a:buClr>
            </a:pPr>
            <a:r>
              <a:rPr lang="en-US" altLang="zh-CN" sz="1050" dirty="0">
                <a:latin typeface="汉仪PP体简" panose="00020600040101010101" pitchFamily="18" charset="-122"/>
                <a:ea typeface="汉仪PP体简" panose="00020600040101010101" pitchFamily="18" charset="-122"/>
              </a:rPr>
              <a:t>Just for today I will try to live through this day only and not tackle my whole life problem at once</a:t>
            </a:r>
          </a:p>
        </p:txBody>
      </p:sp>
      <p:sp>
        <p:nvSpPr>
          <p:cNvPr id="19" name="TextBox 13">
            <a:extLst>
              <a:ext uri="{FF2B5EF4-FFF2-40B4-BE49-F238E27FC236}">
                <a16:creationId xmlns:a16="http://schemas.microsoft.com/office/drawing/2014/main" id="{EB4AFBF6-E061-4153-A165-1B7A81780DCA}"/>
              </a:ext>
            </a:extLst>
          </p:cNvPr>
          <p:cNvSpPr txBox="1"/>
          <p:nvPr/>
        </p:nvSpPr>
        <p:spPr>
          <a:xfrm>
            <a:off x="2129237" y="4552449"/>
            <a:ext cx="4088326" cy="577081"/>
          </a:xfrm>
          <a:prstGeom prst="rect">
            <a:avLst/>
          </a:prstGeom>
          <a:noFill/>
        </p:spPr>
        <p:txBody>
          <a:bodyPr wrap="square" rtlCol="0">
            <a:spAutoFit/>
          </a:bodyPr>
          <a:lstStyle/>
          <a:p>
            <a:pPr>
              <a:lnSpc>
                <a:spcPct val="150000"/>
              </a:lnSpc>
              <a:buClr>
                <a:srgbClr val="CC0099"/>
              </a:buClr>
            </a:pPr>
            <a:r>
              <a:rPr lang="en-US" altLang="zh-CN" sz="1050" dirty="0">
                <a:latin typeface="汉仪PP体简" panose="00020600040101010101" pitchFamily="18" charset="-122"/>
                <a:ea typeface="汉仪PP体简" panose="00020600040101010101" pitchFamily="18" charset="-122"/>
              </a:rPr>
              <a:t>Just for today I will try to live through this day only and not tackle my whole life problem at once</a:t>
            </a:r>
          </a:p>
        </p:txBody>
      </p:sp>
      <p:sp>
        <p:nvSpPr>
          <p:cNvPr id="20" name="TextBox 13">
            <a:extLst>
              <a:ext uri="{FF2B5EF4-FFF2-40B4-BE49-F238E27FC236}">
                <a16:creationId xmlns:a16="http://schemas.microsoft.com/office/drawing/2014/main" id="{F0D3A77D-71E1-4380-BC7A-3CF95E04674B}"/>
              </a:ext>
            </a:extLst>
          </p:cNvPr>
          <p:cNvSpPr txBox="1"/>
          <p:nvPr/>
        </p:nvSpPr>
        <p:spPr>
          <a:xfrm>
            <a:off x="7100287" y="4567483"/>
            <a:ext cx="4088326" cy="577081"/>
          </a:xfrm>
          <a:prstGeom prst="rect">
            <a:avLst/>
          </a:prstGeom>
          <a:noFill/>
        </p:spPr>
        <p:txBody>
          <a:bodyPr wrap="square" rtlCol="0">
            <a:spAutoFit/>
          </a:bodyPr>
          <a:lstStyle/>
          <a:p>
            <a:pPr>
              <a:lnSpc>
                <a:spcPct val="150000"/>
              </a:lnSpc>
              <a:buClr>
                <a:srgbClr val="CC0099"/>
              </a:buClr>
            </a:pPr>
            <a:r>
              <a:rPr lang="en-US" altLang="zh-CN" sz="1050" dirty="0">
                <a:latin typeface="汉仪PP体简" panose="00020600040101010101" pitchFamily="18" charset="-122"/>
                <a:ea typeface="汉仪PP体简" panose="00020600040101010101" pitchFamily="18" charset="-122"/>
              </a:rPr>
              <a:t>Just for today I will try to live through this day only and not tackle my whole life problem at once</a:t>
            </a:r>
          </a:p>
        </p:txBody>
      </p:sp>
      <p:pic>
        <p:nvPicPr>
          <p:cNvPr id="21" name="图片 20">
            <a:extLst>
              <a:ext uri="{FF2B5EF4-FFF2-40B4-BE49-F238E27FC236}">
                <a16:creationId xmlns:a16="http://schemas.microsoft.com/office/drawing/2014/main" id="{6BBD3595-C76E-439F-A7DB-52725914AD7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28031"/>
          <a:stretch/>
        </p:blipFill>
        <p:spPr>
          <a:xfrm>
            <a:off x="7587498" y="-358075"/>
            <a:ext cx="3822332" cy="2853318"/>
          </a:xfrm>
          <a:prstGeom prst="rect">
            <a:avLst/>
          </a:prstGeom>
        </p:spPr>
      </p:pic>
    </p:spTree>
    <p:extLst>
      <p:ext uri="{BB962C8B-B14F-4D97-AF65-F5344CB8AC3E}">
        <p14:creationId xmlns:p14="http://schemas.microsoft.com/office/powerpoint/2010/main" val="129864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1224</Words>
  <PresentationFormat>宽屏</PresentationFormat>
  <Paragraphs>122</Paragraphs>
  <Slides>18</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18</vt:i4>
      </vt:variant>
    </vt:vector>
  </HeadingPairs>
  <TitlesOfParts>
    <vt:vector size="28" baseType="lpstr">
      <vt:lpstr>等线</vt:lpstr>
      <vt:lpstr>等线 Light</vt:lpstr>
      <vt:lpstr>汉仪PP体简</vt:lpstr>
      <vt:lpstr>汉仪黑荔枝体简</vt:lpstr>
      <vt:lpstr>汉仪歪歪体简</vt:lpstr>
      <vt:lpstr>Arial</vt:lpstr>
      <vt:lpstr>Calibri</vt:lpstr>
      <vt:lpstr>Open Sans</vt:lpstr>
      <vt:lpstr>微软雅黑</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2017-07-27T09:27:08Z</dcterms:created>
  <dcterms:modified xsi:type="dcterms:W3CDTF">2017-07-27T10:14:24Z</dcterms:modified>
</cp:coreProperties>
</file>