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8" r:id="rId3"/>
    <p:sldId id="316" r:id="rId5"/>
    <p:sldId id="275" r:id="rId6"/>
    <p:sldId id="318" r:id="rId7"/>
    <p:sldId id="319" r:id="rId8"/>
    <p:sldId id="287" r:id="rId9"/>
    <p:sldId id="264" r:id="rId10"/>
    <p:sldId id="324" r:id="rId11"/>
    <p:sldId id="310" r:id="rId12"/>
    <p:sldId id="295" r:id="rId13"/>
    <p:sldId id="299" r:id="rId14"/>
    <p:sldId id="325" r:id="rId15"/>
    <p:sldId id="296" r:id="rId16"/>
    <p:sldId id="320" r:id="rId17"/>
    <p:sldId id="261" r:id="rId18"/>
    <p:sldId id="309" r:id="rId19"/>
    <p:sldId id="321" r:id="rId20"/>
    <p:sldId id="313" r:id="rId21"/>
    <p:sldId id="290" r:id="rId22"/>
    <p:sldId id="326" r:id="rId23"/>
    <p:sldId id="323" r:id="rId24"/>
    <p:sldId id="322" r:id="rId25"/>
    <p:sldId id="262" r:id="rId26"/>
    <p:sldId id="314" r:id="rId27"/>
    <p:sldId id="327" r:id="rId28"/>
  </p:sldIdLst>
  <p:sldSz cx="12192000" cy="6858000"/>
  <p:notesSz cx="6858000" cy="9144000"/>
  <p:custDataLst>
    <p:tags r:id="rId32"/>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C541E"/>
    <a:srgbClr val="77B8A6"/>
    <a:srgbClr val="48A1A9"/>
    <a:srgbClr val="4DC3C7"/>
    <a:srgbClr val="4EC5CD"/>
    <a:srgbClr val="F3E3C1"/>
    <a:srgbClr val="77B5A5"/>
    <a:srgbClr val="F7F4E1"/>
    <a:srgbClr val="F9F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12" autoAdjust="0"/>
    <p:restoredTop sz="80295" autoAdjust="0"/>
  </p:normalViewPr>
  <p:slideViewPr>
    <p:cSldViewPr>
      <p:cViewPr varScale="1">
        <p:scale>
          <a:sx n="113" d="100"/>
          <a:sy n="113" d="100"/>
        </p:scale>
        <p:origin x="114" y="174"/>
      </p:cViewPr>
      <p:guideLst>
        <p:guide pos="3840"/>
        <p:guide orient="horz" pos="2160"/>
        <p:guide pos="4339"/>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54" d="100"/>
          <a:sy n="54" d="100"/>
        </p:scale>
        <p:origin x="-268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8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D21B8-FD5D-4866-B249-9171E4F268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C472D-E06A-4DEE-A03D-A77B88F9E2D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40C85-3F93-4D68-8A6F-45DB800B9FE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381000" y="685800"/>
            <a:ext cx="6096000" cy="34290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ea typeface="宋体" panose="02010600030101010101" pitchFamily="2" charset="-122"/>
            </a:endParaRPr>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itchFamily="34" charset="0"/>
                <a:ea typeface="微软雅黑" panose="020B0503020204020204" pitchFamily="34" charset="-122"/>
              </a:defRPr>
            </a:lvl1pPr>
            <a:lvl2pPr marL="742950" indent="-285750">
              <a:defRPr>
                <a:solidFill>
                  <a:schemeClr val="tx1"/>
                </a:solidFill>
                <a:latin typeface="Arial Narrow" pitchFamily="34" charset="0"/>
                <a:ea typeface="微软雅黑" panose="020B0503020204020204" pitchFamily="34" charset="-122"/>
              </a:defRPr>
            </a:lvl2pPr>
            <a:lvl3pPr marL="1143000" indent="-228600">
              <a:defRPr>
                <a:solidFill>
                  <a:schemeClr val="tx1"/>
                </a:solidFill>
                <a:latin typeface="Arial Narrow" pitchFamily="34" charset="0"/>
                <a:ea typeface="微软雅黑" panose="020B0503020204020204" pitchFamily="34" charset="-122"/>
              </a:defRPr>
            </a:lvl3pPr>
            <a:lvl4pPr marL="1600200" indent="-228600">
              <a:defRPr>
                <a:solidFill>
                  <a:schemeClr val="tx1"/>
                </a:solidFill>
                <a:latin typeface="Arial Narrow" pitchFamily="34" charset="0"/>
                <a:ea typeface="微软雅黑" panose="020B0503020204020204" pitchFamily="34" charset="-122"/>
              </a:defRPr>
            </a:lvl4pPr>
            <a:lvl5pPr marL="2057400" indent="-228600">
              <a:defRPr>
                <a:solidFill>
                  <a:schemeClr val="tx1"/>
                </a:solidFill>
                <a:latin typeface="Arial Narrow"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anose="020B0503020204020204" pitchFamily="34" charset="-122"/>
              </a:defRPr>
            </a:lvl9pPr>
          </a:lstStyle>
          <a:p>
            <a:pPr algn="r" eaLnBrk="1" hangingPunct="1">
              <a:buFont typeface="Arial" panose="020B0604020202020204" pitchFamily="34" charset="0"/>
              <a:buNone/>
            </a:pPr>
            <a:fld id="{9F12CEBA-539A-48DB-8485-733839D4D627}"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F03F55-051D-411D-B076-EEE696BD8C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083653-667E-442B-889B-3B8AF0E0F23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29013" y="325760"/>
            <a:ext cx="5133974" cy="553804"/>
          </a:xfrm>
        </p:spPr>
        <p:txBody>
          <a:bodyPr vert="horz" lIns="68580" tIns="34290" rIns="68580" bIns="34290" rtlCol="0" anchor="ctr">
            <a:normAutofit/>
          </a:bodyPr>
          <a:lstStyle>
            <a:lvl1pPr algn="ctr">
              <a:defRPr lang="zh-CN" altLang="en-US" sz="3200" b="0" i="0" spc="300" baseline="0" dirty="0">
                <a:solidFill>
                  <a:schemeClr val="bg1"/>
                </a:solidFill>
                <a:effectLst/>
                <a:latin typeface="逼格青春粗黑体简2.0" panose="02010604000000000000" pitchFamily="2" charset="-122"/>
                <a:ea typeface="逼格青春粗黑体简2.0" panose="02010604000000000000" pitchFamily="2" charset="-122"/>
              </a:defRPr>
            </a:lvl1pPr>
          </a:lstStyle>
          <a:p>
            <a:pPr lvl="0" defTabSz="685800">
              <a:lnSpc>
                <a:spcPct val="90000"/>
              </a:lnSpc>
            </a:pPr>
            <a:r>
              <a:rPr lang="zh-CN" altLang="en-US" dirty="0"/>
              <a:t>编辑母版标题</a:t>
            </a:r>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12912" y="175245"/>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12912" y="1500809"/>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12912" y="625696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fld>
            <a:endParaRPr lang="zh-CN" altLang="en-US"/>
          </a:p>
        </p:txBody>
      </p:sp>
      <p:sp>
        <p:nvSpPr>
          <p:cNvPr id="5" name="页脚占位符 4"/>
          <p:cNvSpPr>
            <a:spLocks noGrp="1"/>
          </p:cNvSpPr>
          <p:nvPr>
            <p:ph type="ftr" sz="quarter" idx="3"/>
          </p:nvPr>
        </p:nvSpPr>
        <p:spPr>
          <a:xfrm>
            <a:off x="4068912" y="6256960"/>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40912" y="6256960"/>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fld>
            <a:endParaRPr lang="zh-CN" altLang="en-US"/>
          </a:p>
        </p:txBody>
      </p:sp>
      <p:sp>
        <p:nvSpPr>
          <p:cNvPr id="7" name="矩形 6"/>
          <p:cNvSpPr/>
          <p:nvPr userDrawn="1"/>
        </p:nvSpPr>
        <p:spPr>
          <a:xfrm>
            <a:off x="-96688" y="-99392"/>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2.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6" Type="http://schemas.openxmlformats.org/officeDocument/2006/relationships/notesSlide" Target="../notesSlides/notesSlide16.xml"/><Relationship Id="rId15" Type="http://schemas.openxmlformats.org/officeDocument/2006/relationships/slideLayout" Target="../slideLayouts/slideLayout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microsoft.com/office/2007/relationships/hdphoto" Target="../media/image7.wdp"/><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notesSlide" Target="../notesSlides/notesSlide22.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2" Type="http://schemas.openxmlformats.org/officeDocument/2006/relationships/notesSlide" Target="../notesSlides/notesSlide23.xml"/><Relationship Id="rId11" Type="http://schemas.openxmlformats.org/officeDocument/2006/relationships/slideLayout" Target="../slideLayouts/slideLayout2.xml"/><Relationship Id="rId10" Type="http://schemas.openxmlformats.org/officeDocument/2006/relationships/tags" Target="../tags/tag83.xml"/><Relationship Id="rId1" Type="http://schemas.openxmlformats.org/officeDocument/2006/relationships/tags" Target="../tags/tag7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5" Type="http://schemas.openxmlformats.org/officeDocument/2006/relationships/notesSlide" Target="../notesSlides/notesSlide7.xml"/><Relationship Id="rId14" Type="http://schemas.openxmlformats.org/officeDocument/2006/relationships/slideLayout" Target="../slideLayouts/slideLayout2.xml"/><Relationship Id="rId13" Type="http://schemas.openxmlformats.org/officeDocument/2006/relationships/tags" Target="../tags/tag15.xml"/><Relationship Id="rId12" Type="http://schemas.openxmlformats.org/officeDocument/2006/relationships/image" Target="../media/image3.png"/><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4.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548400" y="836712"/>
            <a:ext cx="11095200" cy="5167212"/>
          </a:xfrm>
          <a:prstGeom prst="rect">
            <a:avLst/>
          </a:prstGeom>
          <a:solidFill>
            <a:schemeClr val="bg1"/>
          </a:solidFill>
          <a:ln w="12700">
            <a:noFill/>
            <a:miter lim="800000"/>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字"/>
          <p:cNvSpPr txBox="1"/>
          <p:nvPr/>
        </p:nvSpPr>
        <p:spPr>
          <a:xfrm>
            <a:off x="3347169" y="1700808"/>
            <a:ext cx="5497662" cy="1600438"/>
          </a:xfrm>
          <a:prstGeom prst="rect">
            <a:avLst/>
          </a:prstGeom>
          <a:noFill/>
        </p:spPr>
        <p:txBody>
          <a:bodyPr wrap="square" rtlCol="0">
            <a:spAutoFit/>
          </a:bodyPr>
          <a:lstStyle/>
          <a:p>
            <a:pPr algn="ctr"/>
            <a:r>
              <a:rPr lang="zh-CN" altLang="en-US" sz="9800" b="1" spc="400" dirty="0">
                <a:solidFill>
                  <a:schemeClr val="tx1">
                    <a:lumMod val="65000"/>
                    <a:lumOff val="35000"/>
                  </a:schemeClr>
                </a:solidFill>
                <a:latin typeface="逼格青春粗黑体简2.0" panose="02010604000000000000" pitchFamily="2" charset="-122"/>
                <a:ea typeface="逼格青春粗黑体简2.0" panose="02010604000000000000" pitchFamily="2" charset="-122"/>
              </a:rPr>
              <a:t>岗位竞聘</a:t>
            </a:r>
            <a:endParaRPr lang="zh-CN" altLang="en-US" sz="9800" b="1" spc="400" dirty="0">
              <a:solidFill>
                <a:schemeClr val="tx1">
                  <a:lumMod val="65000"/>
                  <a:lumOff val="35000"/>
                </a:schemeClr>
              </a:solidFill>
              <a:latin typeface="逼格青春粗黑体简2.0" panose="02010604000000000000" pitchFamily="2" charset="-122"/>
              <a:ea typeface="逼格青春粗黑体简2.0" panose="02010604000000000000" pitchFamily="2" charset="-122"/>
            </a:endParaRPr>
          </a:p>
        </p:txBody>
      </p:sp>
      <p:sp>
        <p:nvSpPr>
          <p:cNvPr id="31" name="TextBox 14"/>
          <p:cNvSpPr txBox="1"/>
          <p:nvPr/>
        </p:nvSpPr>
        <p:spPr>
          <a:xfrm>
            <a:off x="3358136" y="4901098"/>
            <a:ext cx="2963672" cy="398780"/>
          </a:xfrm>
          <a:prstGeom prst="rect">
            <a:avLst/>
          </a:prstGeom>
          <a:noFill/>
        </p:spPr>
        <p:txBody>
          <a:bodyPr wrap="square" rtlCol="0">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目标岗位：</a:t>
            </a:r>
            <a:r>
              <a:rPr lang="en-US" altLang="zh-CN" sz="2000" dirty="0">
                <a:solidFill>
                  <a:srgbClr val="595959"/>
                </a:solidFill>
                <a:latin typeface="微软雅黑" panose="020B0503020204020204" pitchFamily="34" charset="-122"/>
                <a:ea typeface="微软雅黑" panose="020B0503020204020204" pitchFamily="34" charset="-122"/>
              </a:rPr>
              <a:t>XXX</a:t>
            </a:r>
            <a:endParaRPr lang="en-US" altLang="zh-CN" sz="2000" dirty="0">
              <a:solidFill>
                <a:srgbClr val="595959"/>
              </a:solidFill>
              <a:latin typeface="微软雅黑" panose="020B0503020204020204" pitchFamily="34" charset="-122"/>
              <a:ea typeface="微软雅黑" panose="020B0503020204020204" pitchFamily="34" charset="-122"/>
            </a:endParaRPr>
          </a:p>
        </p:txBody>
      </p:sp>
      <p:sp>
        <p:nvSpPr>
          <p:cNvPr id="40" name="TextBox 109"/>
          <p:cNvSpPr txBox="1"/>
          <p:nvPr/>
        </p:nvSpPr>
        <p:spPr>
          <a:xfrm>
            <a:off x="6451460" y="4901097"/>
            <a:ext cx="2884900" cy="398780"/>
          </a:xfrm>
          <a:prstGeom prst="rect">
            <a:avLst/>
          </a:prstGeom>
          <a:noFill/>
        </p:spPr>
        <p:txBody>
          <a:bodyPr wrap="square" rtlCol="0">
            <a:spAutoFit/>
          </a:bodyPr>
          <a:lstStyle/>
          <a:p>
            <a:pPr algn="ctr"/>
            <a:r>
              <a:rPr lang="zh-CN" altLang="en-US" sz="2000" dirty="0">
                <a:solidFill>
                  <a:srgbClr val="595959"/>
                </a:solidFill>
                <a:latin typeface="微软雅黑" panose="020B0503020204020204" pitchFamily="34" charset="-122"/>
                <a:ea typeface="微软雅黑" panose="020B0503020204020204" pitchFamily="34" charset="-122"/>
              </a:rPr>
              <a:t>竞聘人</a:t>
            </a:r>
            <a:r>
              <a:rPr lang="zh-CN" altLang="en-US" sz="2000" dirty="0" smtClean="0">
                <a:solidFill>
                  <a:srgbClr val="595959"/>
                </a:solidFill>
                <a:latin typeface="微软雅黑" panose="020B0503020204020204" pitchFamily="34" charset="-122"/>
                <a:ea typeface="微软雅黑" panose="020B0503020204020204" pitchFamily="34" charset="-122"/>
              </a:rPr>
              <a:t>：</a:t>
            </a:r>
            <a:r>
              <a:rPr lang="en-US" altLang="zh-CN" sz="2000" dirty="0" smtClean="0">
                <a:solidFill>
                  <a:srgbClr val="595959"/>
                </a:solidFill>
                <a:latin typeface="微软雅黑" panose="020B0503020204020204" pitchFamily="34" charset="-122"/>
                <a:ea typeface="微软雅黑" panose="020B0503020204020204" pitchFamily="34" charset="-122"/>
              </a:rPr>
              <a:t>XXX</a:t>
            </a:r>
            <a:endParaRPr lang="en-US" altLang="zh-CN" sz="2000" dirty="0" smtClean="0">
              <a:solidFill>
                <a:srgbClr val="595959"/>
              </a:solidFill>
              <a:latin typeface="微软雅黑" panose="020B0503020204020204" pitchFamily="34" charset="-122"/>
              <a:ea typeface="微软雅黑" panose="020B0503020204020204" pitchFamily="34" charset="-122"/>
            </a:endParaRPr>
          </a:p>
        </p:txBody>
      </p:sp>
      <p:sp>
        <p:nvSpPr>
          <p:cNvPr id="33" name="矩形 32"/>
          <p:cNvSpPr/>
          <p:nvPr/>
        </p:nvSpPr>
        <p:spPr>
          <a:xfrm>
            <a:off x="548400" y="2997810"/>
            <a:ext cx="11095200" cy="246458"/>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4"/>
          <p:cNvSpPr txBox="1"/>
          <p:nvPr/>
        </p:nvSpPr>
        <p:spPr>
          <a:xfrm>
            <a:off x="3598863" y="3700484"/>
            <a:ext cx="4994274" cy="304580"/>
          </a:xfrm>
          <a:prstGeom prst="roundRect">
            <a:avLst>
              <a:gd name="adj" fmla="val 50000"/>
            </a:avLst>
          </a:prstGeom>
          <a:solidFill>
            <a:srgbClr val="595959"/>
          </a:solidFill>
        </p:spPr>
        <p:txBody>
          <a:bodyPr wrap="square" lIns="0" tIns="0" rIns="0" bIns="0" rtlCol="0" anchor="ctr">
            <a:noAutofit/>
          </a:bodyPr>
          <a:lstStyle>
            <a:defPPr>
              <a:defRPr lang="zh-CN"/>
            </a:defPPr>
            <a:lvl1pPr algn="ctr">
              <a:defRPr sz="2000">
                <a:solidFill>
                  <a:schemeClr val="accent2"/>
                </a:solidFill>
                <a:latin typeface="逼格青春体简2.0" panose="02010604000000000000" pitchFamily="2" charset="-122"/>
                <a:ea typeface="逼格青春体简2.0" panose="02010604000000000000" pitchFamily="2" charset="-122"/>
              </a:defRPr>
            </a:lvl1pPr>
          </a:lstStyle>
          <a:p>
            <a:r>
              <a:rPr lang="zh-CN" altLang="en-US" sz="1400" spc="300" dirty="0">
                <a:solidFill>
                  <a:schemeClr val="accent2">
                    <a:lumMod val="20000"/>
                    <a:lumOff val="80000"/>
                  </a:schemeClr>
                </a:solidFill>
                <a:latin typeface="微软雅黑" panose="020B0503020204020204" pitchFamily="34" charset="-122"/>
                <a:ea typeface="微软雅黑" panose="020B0503020204020204" pitchFamily="34" charset="-122"/>
              </a:rPr>
              <a:t>个人简历</a:t>
            </a:r>
            <a:r>
              <a:rPr lang="en-US" altLang="zh-CN" sz="1400" spc="300" dirty="0">
                <a:solidFill>
                  <a:schemeClr val="accent2">
                    <a:lumMod val="20000"/>
                    <a:lumOff val="80000"/>
                  </a:schemeClr>
                </a:solidFill>
                <a:latin typeface="微软雅黑" panose="020B0503020204020204" pitchFamily="34" charset="-122"/>
                <a:ea typeface="微软雅黑" panose="020B0503020204020204" pitchFamily="34" charset="-122"/>
              </a:rPr>
              <a:t>/</a:t>
            </a:r>
            <a:r>
              <a:rPr lang="zh-CN" altLang="en-US" sz="1400" spc="300" dirty="0">
                <a:solidFill>
                  <a:schemeClr val="accent2">
                    <a:lumMod val="20000"/>
                    <a:lumOff val="80000"/>
                  </a:schemeClr>
                </a:solidFill>
                <a:latin typeface="微软雅黑" panose="020B0503020204020204" pitchFamily="34" charset="-122"/>
                <a:ea typeface="微软雅黑" panose="020B0503020204020204" pitchFamily="34" charset="-122"/>
              </a:rPr>
              <a:t>职位竞聘</a:t>
            </a:r>
            <a:r>
              <a:rPr lang="en-US" altLang="zh-CN" sz="1400" spc="300" dirty="0">
                <a:solidFill>
                  <a:schemeClr val="accent2">
                    <a:lumMod val="20000"/>
                    <a:lumOff val="80000"/>
                  </a:schemeClr>
                </a:solidFill>
                <a:latin typeface="微软雅黑" panose="020B0503020204020204" pitchFamily="34" charset="-122"/>
                <a:ea typeface="微软雅黑" panose="020B0503020204020204" pitchFamily="34" charset="-122"/>
              </a:rPr>
              <a:t>/</a:t>
            </a:r>
            <a:r>
              <a:rPr lang="zh-CN" altLang="en-US" sz="1400" spc="300" dirty="0">
                <a:solidFill>
                  <a:schemeClr val="accent2">
                    <a:lumMod val="20000"/>
                    <a:lumOff val="80000"/>
                  </a:schemeClr>
                </a:solidFill>
                <a:latin typeface="微软雅黑" panose="020B0503020204020204" pitchFamily="34" charset="-122"/>
                <a:ea typeface="微软雅黑" panose="020B0503020204020204" pitchFamily="34" charset="-122"/>
              </a:rPr>
              <a:t>岗位竞聘</a:t>
            </a:r>
            <a:r>
              <a:rPr lang="en-US" altLang="zh-CN" sz="1400" spc="300" dirty="0">
                <a:solidFill>
                  <a:schemeClr val="accent2">
                    <a:lumMod val="20000"/>
                    <a:lumOff val="80000"/>
                  </a:schemeClr>
                </a:solidFill>
                <a:latin typeface="微软雅黑" panose="020B0503020204020204" pitchFamily="34" charset="-122"/>
                <a:ea typeface="微软雅黑" panose="020B0503020204020204" pitchFamily="34" charset="-122"/>
              </a:rPr>
              <a:t>/</a:t>
            </a:r>
            <a:r>
              <a:rPr lang="zh-CN" altLang="en-US" sz="1400" spc="300" dirty="0">
                <a:solidFill>
                  <a:schemeClr val="accent2">
                    <a:lumMod val="20000"/>
                    <a:lumOff val="80000"/>
                  </a:schemeClr>
                </a:solidFill>
                <a:latin typeface="微软雅黑" panose="020B0503020204020204" pitchFamily="34" charset="-122"/>
                <a:ea typeface="微软雅黑" panose="020B0503020204020204" pitchFamily="34" charset="-122"/>
              </a:rPr>
              <a:t>求职竞聘</a:t>
            </a:r>
            <a:r>
              <a:rPr lang="en-US" altLang="zh-CN" sz="1400" spc="300" dirty="0">
                <a:solidFill>
                  <a:schemeClr val="accent2">
                    <a:lumMod val="20000"/>
                    <a:lumOff val="80000"/>
                  </a:schemeClr>
                </a:solidFill>
                <a:latin typeface="微软雅黑" panose="020B0503020204020204" pitchFamily="34" charset="-122"/>
                <a:ea typeface="微软雅黑" panose="020B0503020204020204" pitchFamily="34" charset="-122"/>
              </a:rPr>
              <a:t>/</a:t>
            </a:r>
            <a:r>
              <a:rPr lang="zh-CN" altLang="en-US" sz="1400" spc="300" dirty="0">
                <a:solidFill>
                  <a:schemeClr val="accent2">
                    <a:lumMod val="20000"/>
                    <a:lumOff val="80000"/>
                  </a:schemeClr>
                </a:solidFill>
                <a:latin typeface="微软雅黑" panose="020B0503020204020204" pitchFamily="34" charset="-122"/>
                <a:ea typeface="微软雅黑" panose="020B0503020204020204" pitchFamily="34" charset="-122"/>
              </a:rPr>
              <a:t>自我介绍</a:t>
            </a:r>
            <a:endParaRPr lang="en-US" altLang="zh-CN" sz="1400" spc="300"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0">
        <p:fade thruBlk="1"/>
      </p:transition>
    </mc:Choice>
    <mc:Fallback>
      <p:transition spd="slow" advTm="0">
        <p:fade thruBlk="1"/>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750"/>
                                            <p:tgtEl>
                                              <p:spTgt spid="30"/>
                                            </p:tgtEl>
                                          </p:cBhvr>
                                        </p:animEffect>
                                      </p:childTnLst>
                                    </p:cTn>
                                  </p:par>
                                </p:childTnLst>
                              </p:cTn>
                            </p:par>
                            <p:par>
                              <p:cTn id="8" fill="hold">
                                <p:stCondLst>
                                  <p:cond delay="3250"/>
                                </p:stCondLst>
                                <p:childTnLst>
                                  <p:par>
                                    <p:cTn id="9" presetID="41" presetClass="entr" presetSubtype="0" fill="hold" grpId="0" nodeType="afterEffect">
                                      <p:stCondLst>
                                        <p:cond delay="0"/>
                                      </p:stCondLst>
                                      <p:iterate type="lt">
                                        <p:tmPct val="15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par>
                              <p:cTn id="16" fill="hold">
                                <p:stCondLst>
                                  <p:cond delay="1024"/>
                                </p:stCondLst>
                                <p:childTnLst>
                                  <p:par>
                                    <p:cTn id="17" presetID="41" presetClass="entr" presetSubtype="0" fill="hold" grpId="0" nodeType="afterEffect">
                                      <p:stCondLst>
                                        <p:cond delay="0"/>
                                      </p:stCondLst>
                                      <p:iterate type="lt">
                                        <p:tmPct val="15000"/>
                                      </p:iterate>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0"/>
                                            </p:tgtEl>
                                            <p:attrNameLst>
                                              <p:attrName>ppt_y</p:attrName>
                                            </p:attrNameLst>
                                          </p:cBhvr>
                                          <p:tavLst>
                                            <p:tav tm="0">
                                              <p:val>
                                                <p:strVal val="#ppt_y"/>
                                              </p:val>
                                            </p:tav>
                                            <p:tav tm="100000">
                                              <p:val>
                                                <p:strVal val="#ppt_y"/>
                                              </p:val>
                                            </p:tav>
                                          </p:tavLst>
                                        </p:anim>
                                        <p:anim calcmode="lin" valueType="num">
                                          <p:cBhvr>
                                            <p:cTn id="21"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0"/>
                                            </p:tgtEl>
                                          </p:cBhvr>
                                        </p:animEffect>
                                      </p:childTnLst>
                                    </p:cTn>
                                  </p:par>
                                  <p:par>
                                    <p:cTn id="24" presetID="2" presetClass="entr" presetSubtype="8" fill="hold" grpId="0" nodeType="withEffect" p14:presetBounceEnd="56000">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14:bounceEnd="56000">
                                          <p:cBhvr additive="base">
                                            <p:cTn id="26" dur="2000" fill="hold"/>
                                            <p:tgtEl>
                                              <p:spTgt spid="33"/>
                                            </p:tgtEl>
                                            <p:attrNameLst>
                                              <p:attrName>ppt_x</p:attrName>
                                            </p:attrNameLst>
                                          </p:cBhvr>
                                          <p:tavLst>
                                            <p:tav tm="0">
                                              <p:val>
                                                <p:strVal val="0-#ppt_w/2"/>
                                              </p:val>
                                            </p:tav>
                                            <p:tav tm="100000">
                                              <p:val>
                                                <p:strVal val="#ppt_x"/>
                                              </p:val>
                                            </p:tav>
                                          </p:tavLst>
                                        </p:anim>
                                        <p:anim calcmode="lin" valueType="num" p14:bounceEnd="56000">
                                          <p:cBhvr additive="base">
                                            <p:cTn id="27" dur="20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56000">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14:bounceEnd="56000">
                                          <p:cBhvr additive="base">
                                            <p:cTn id="30" dur="2000" fill="hold"/>
                                            <p:tgtEl>
                                              <p:spTgt spid="9"/>
                                            </p:tgtEl>
                                            <p:attrNameLst>
                                              <p:attrName>ppt_x</p:attrName>
                                            </p:attrNameLst>
                                          </p:cBhvr>
                                          <p:tavLst>
                                            <p:tav tm="0">
                                              <p:val>
                                                <p:strVal val="1+#ppt_w/2"/>
                                              </p:val>
                                            </p:tav>
                                            <p:tav tm="100000">
                                              <p:val>
                                                <p:strVal val="#ppt_x"/>
                                              </p:val>
                                            </p:tav>
                                          </p:tavLst>
                                        </p:anim>
                                        <p:anim calcmode="lin" valueType="num" p14:bounceEnd="56000">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525"/>
                                </p:stCondLst>
                                <p:childTnLst>
                                  <p:par>
                                    <p:cTn id="33" presetID="41" presetClass="entr" presetSubtype="0" fill="hold" grpId="0" nodeType="afterEffect">
                                      <p:stCondLst>
                                        <p:cond delay="0"/>
                                      </p:stCondLst>
                                      <p:iterate type="lt">
                                        <p:tmPct val="15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p:bldP spid="31" grpId="0"/>
          <p:bldP spid="40" grpId="0"/>
          <p:bldP spid="33"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750"/>
                                            <p:tgtEl>
                                              <p:spTgt spid="30"/>
                                            </p:tgtEl>
                                          </p:cBhvr>
                                        </p:animEffect>
                                      </p:childTnLst>
                                    </p:cTn>
                                  </p:par>
                                </p:childTnLst>
                              </p:cTn>
                            </p:par>
                            <p:par>
                              <p:cTn id="8" fill="hold">
                                <p:stCondLst>
                                  <p:cond delay="3250"/>
                                </p:stCondLst>
                                <p:childTnLst>
                                  <p:par>
                                    <p:cTn id="9" presetID="41" presetClass="entr" presetSubtype="0" fill="hold" grpId="0" nodeType="afterEffect">
                                      <p:stCondLst>
                                        <p:cond delay="0"/>
                                      </p:stCondLst>
                                      <p:iterate type="lt">
                                        <p:tmPct val="15000"/>
                                      </p:iterate>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1"/>
                                            </p:tgtEl>
                                            <p:attrNameLst>
                                              <p:attrName>ppt_y</p:attrName>
                                            </p:attrNameLst>
                                          </p:cBhvr>
                                          <p:tavLst>
                                            <p:tav tm="0">
                                              <p:val>
                                                <p:strVal val="#ppt_y"/>
                                              </p:val>
                                            </p:tav>
                                            <p:tav tm="100000">
                                              <p:val>
                                                <p:strVal val="#ppt_y"/>
                                              </p:val>
                                            </p:tav>
                                          </p:tavLst>
                                        </p:anim>
                                        <p:anim calcmode="lin" valueType="num">
                                          <p:cBhvr>
                                            <p:cTn id="1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1"/>
                                            </p:tgtEl>
                                          </p:cBhvr>
                                        </p:animEffect>
                                      </p:childTnLst>
                                    </p:cTn>
                                  </p:par>
                                </p:childTnLst>
                              </p:cTn>
                            </p:par>
                            <p:par>
                              <p:cTn id="16" fill="hold">
                                <p:stCondLst>
                                  <p:cond delay="1024"/>
                                </p:stCondLst>
                                <p:childTnLst>
                                  <p:par>
                                    <p:cTn id="17" presetID="41" presetClass="entr" presetSubtype="0" fill="hold" grpId="0" nodeType="afterEffect">
                                      <p:stCondLst>
                                        <p:cond delay="0"/>
                                      </p:stCondLst>
                                      <p:iterate type="lt">
                                        <p:tmPct val="15000"/>
                                      </p:iterate>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0"/>
                                            </p:tgtEl>
                                            <p:attrNameLst>
                                              <p:attrName>ppt_y</p:attrName>
                                            </p:attrNameLst>
                                          </p:cBhvr>
                                          <p:tavLst>
                                            <p:tav tm="0">
                                              <p:val>
                                                <p:strVal val="#ppt_y"/>
                                              </p:val>
                                            </p:tav>
                                            <p:tav tm="100000">
                                              <p:val>
                                                <p:strVal val="#ppt_y"/>
                                              </p:val>
                                            </p:tav>
                                          </p:tavLst>
                                        </p:anim>
                                        <p:anim calcmode="lin" valueType="num">
                                          <p:cBhvr>
                                            <p:cTn id="21"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0"/>
                                            </p:tgtEl>
                                          </p:cBhvr>
                                        </p:animEffect>
                                      </p:childTnLst>
                                    </p:cTn>
                                  </p:par>
                                  <p:par>
                                    <p:cTn id="24" presetID="2" presetClass="entr" presetSubtype="8" fill="hold" grpId="0"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2000" fill="hold"/>
                                            <p:tgtEl>
                                              <p:spTgt spid="33"/>
                                            </p:tgtEl>
                                            <p:attrNameLst>
                                              <p:attrName>ppt_x</p:attrName>
                                            </p:attrNameLst>
                                          </p:cBhvr>
                                          <p:tavLst>
                                            <p:tav tm="0">
                                              <p:val>
                                                <p:strVal val="0-#ppt_w/2"/>
                                              </p:val>
                                            </p:tav>
                                            <p:tav tm="100000">
                                              <p:val>
                                                <p:strVal val="#ppt_x"/>
                                              </p:val>
                                            </p:tav>
                                          </p:tavLst>
                                        </p:anim>
                                        <p:anim calcmode="lin" valueType="num">
                                          <p:cBhvr additive="base">
                                            <p:cTn id="27" dur="20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2000" fill="hold"/>
                                            <p:tgtEl>
                                              <p:spTgt spid="9"/>
                                            </p:tgtEl>
                                            <p:attrNameLst>
                                              <p:attrName>ppt_x</p:attrName>
                                            </p:attrNameLst>
                                          </p:cBhvr>
                                          <p:tavLst>
                                            <p:tav tm="0">
                                              <p:val>
                                                <p:strVal val="1+#ppt_w/2"/>
                                              </p:val>
                                            </p:tav>
                                            <p:tav tm="100000">
                                              <p:val>
                                                <p:strVal val="#ppt_x"/>
                                              </p:val>
                                            </p:tav>
                                          </p:tavLst>
                                        </p:anim>
                                        <p:anim calcmode="lin" valueType="num">
                                          <p:cBhvr additive="base">
                                            <p:cTn id="31" dur="20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525"/>
                                </p:stCondLst>
                                <p:childTnLst>
                                  <p:par>
                                    <p:cTn id="33" presetID="41" presetClass="entr" presetSubtype="0" fill="hold" grpId="0" nodeType="afterEffect">
                                      <p:stCondLst>
                                        <p:cond delay="0"/>
                                      </p:stCondLst>
                                      <p:iterate type="lt">
                                        <p:tmPct val="15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p:bldP spid="31" grpId="0"/>
          <p:bldP spid="40" grpId="0"/>
          <p:bldP spid="33" grpId="0" animBg="1"/>
          <p:bldP spid="1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 1"/>
          <p:cNvSpPr>
            <a:spLocks noGrp="1"/>
          </p:cNvSpPr>
          <p:nvPr>
            <p:ph type="title"/>
          </p:nvPr>
        </p:nvSpPr>
        <p:spPr/>
        <p:txBody>
          <a:bodyPr>
            <a:noAutofit/>
          </a:bodyPr>
          <a:lstStyle/>
          <a:p>
            <a:r>
              <a:rPr lang="zh-CN" altLang="en-US" sz="4000" dirty="0"/>
              <a:t>解决问题能力</a:t>
            </a:r>
            <a:endParaRPr lang="zh-CN" altLang="en-US" sz="4000" dirty="0"/>
          </a:p>
        </p:txBody>
      </p:sp>
      <p:sp>
        <p:nvSpPr>
          <p:cNvPr id="38" name="TextBox 57"/>
          <p:cNvSpPr txBox="1"/>
          <p:nvPr/>
        </p:nvSpPr>
        <p:spPr>
          <a:xfrm>
            <a:off x="1915611" y="3149480"/>
            <a:ext cx="1392264" cy="14106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200"/>
              </a:lnSpc>
            </a:pPr>
            <a:r>
              <a:rPr lang="zh-CN" altLang="en-US" sz="1200" dirty="0">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latin typeface="微软雅黑 Light" panose="020B0502040204020203" pitchFamily="34" charset="-122"/>
              <a:ea typeface="微软雅黑 Light" panose="020B0502040204020203" pitchFamily="34" charset="-122"/>
            </a:endParaRPr>
          </a:p>
        </p:txBody>
      </p:sp>
      <p:sp>
        <p:nvSpPr>
          <p:cNvPr id="39" name="TextBox 58"/>
          <p:cNvSpPr txBox="1"/>
          <p:nvPr/>
        </p:nvSpPr>
        <p:spPr>
          <a:xfrm>
            <a:off x="4271688" y="3149480"/>
            <a:ext cx="1392264" cy="14106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200"/>
              </a:lnSpc>
            </a:pPr>
            <a:r>
              <a:rPr lang="zh-CN" altLang="en-US" sz="1200" dirty="0">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latin typeface="微软雅黑 Light" panose="020B0502040204020203" pitchFamily="34" charset="-122"/>
              <a:ea typeface="微软雅黑 Light" panose="020B0502040204020203" pitchFamily="34" charset="-122"/>
            </a:endParaRPr>
          </a:p>
        </p:txBody>
      </p:sp>
      <p:sp>
        <p:nvSpPr>
          <p:cNvPr id="40" name="TextBox 59"/>
          <p:cNvSpPr txBox="1"/>
          <p:nvPr/>
        </p:nvSpPr>
        <p:spPr>
          <a:xfrm>
            <a:off x="6637290" y="3149480"/>
            <a:ext cx="1392264" cy="14106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200"/>
              </a:lnSpc>
            </a:pPr>
            <a:r>
              <a:rPr lang="zh-CN" altLang="en-US" sz="1200" dirty="0">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latin typeface="微软雅黑 Light" panose="020B0502040204020203" pitchFamily="34" charset="-122"/>
              <a:ea typeface="微软雅黑 Light" panose="020B0502040204020203" pitchFamily="34" charset="-122"/>
            </a:endParaRPr>
          </a:p>
        </p:txBody>
      </p:sp>
      <p:sp>
        <p:nvSpPr>
          <p:cNvPr id="41" name="TextBox 60"/>
          <p:cNvSpPr txBox="1"/>
          <p:nvPr/>
        </p:nvSpPr>
        <p:spPr>
          <a:xfrm>
            <a:off x="8993367" y="3149480"/>
            <a:ext cx="1392264" cy="1410643"/>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2200"/>
              </a:lnSpc>
            </a:pPr>
            <a:r>
              <a:rPr lang="zh-CN" altLang="en-US" sz="1200" dirty="0">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latin typeface="微软雅黑 Light" panose="020B0502040204020203" pitchFamily="34" charset="-122"/>
              <a:ea typeface="微软雅黑 Light" panose="020B0502040204020203" pitchFamily="34" charset="-122"/>
            </a:endParaRPr>
          </a:p>
        </p:txBody>
      </p:sp>
      <p:sp>
        <p:nvSpPr>
          <p:cNvPr id="46" name="同心圆 45"/>
          <p:cNvSpPr/>
          <p:nvPr/>
        </p:nvSpPr>
        <p:spPr>
          <a:xfrm>
            <a:off x="1361332" y="1981200"/>
            <a:ext cx="2462734" cy="580840"/>
          </a:xfrm>
          <a:prstGeom prst="chevron">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a:latin typeface="Impact" panose="020B0806030902050204" pitchFamily="34" charset="0"/>
              <a:ea typeface="微软雅黑" panose="020B0503020204020204" pitchFamily="34" charset="-122"/>
            </a:endParaRPr>
          </a:p>
        </p:txBody>
      </p:sp>
      <p:sp>
        <p:nvSpPr>
          <p:cNvPr id="45" name="TextBox 64"/>
          <p:cNvSpPr txBox="1"/>
          <p:nvPr/>
        </p:nvSpPr>
        <p:spPr>
          <a:xfrm>
            <a:off x="1809802" y="2071565"/>
            <a:ext cx="156579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发现问题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3706408" y="1981200"/>
            <a:ext cx="2462734" cy="580840"/>
          </a:xfrm>
          <a:prstGeom prst="chevron">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endParaRPr lang="zh-CN" altLang="en-US" b="1">
              <a:latin typeface="Impact" panose="020B0806030902050204" pitchFamily="34" charset="0"/>
              <a:ea typeface="微软雅黑" panose="020B0503020204020204" pitchFamily="34" charset="-122"/>
            </a:endParaRPr>
          </a:p>
        </p:txBody>
      </p:sp>
      <p:sp>
        <p:nvSpPr>
          <p:cNvPr id="50" name="TextBox 69"/>
          <p:cNvSpPr txBox="1"/>
          <p:nvPr/>
        </p:nvSpPr>
        <p:spPr>
          <a:xfrm>
            <a:off x="4154878" y="2071565"/>
            <a:ext cx="156579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分析问题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6" name="同心圆 55"/>
          <p:cNvSpPr/>
          <p:nvPr/>
        </p:nvSpPr>
        <p:spPr>
          <a:xfrm>
            <a:off x="6061009" y="1981200"/>
            <a:ext cx="2462734" cy="580840"/>
          </a:xfrm>
          <a:prstGeom prst="chevron">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a:latin typeface="Impact" panose="020B0806030902050204" pitchFamily="34" charset="0"/>
              <a:ea typeface="微软雅黑" panose="020B0503020204020204" pitchFamily="34" charset="-122"/>
            </a:endParaRPr>
          </a:p>
        </p:txBody>
      </p:sp>
      <p:sp>
        <p:nvSpPr>
          <p:cNvPr id="55" name="TextBox 74"/>
          <p:cNvSpPr txBox="1"/>
          <p:nvPr/>
        </p:nvSpPr>
        <p:spPr>
          <a:xfrm>
            <a:off x="6509479" y="2071565"/>
            <a:ext cx="156579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解决问题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1" name="同心圆 60"/>
          <p:cNvSpPr/>
          <p:nvPr/>
        </p:nvSpPr>
        <p:spPr>
          <a:xfrm>
            <a:off x="8406086" y="1981200"/>
            <a:ext cx="2462734" cy="580840"/>
          </a:xfrm>
          <a:prstGeom prst="chevron">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endParaRPr lang="zh-CN" altLang="en-US" b="1">
              <a:latin typeface="Impact" panose="020B0806030902050204" pitchFamily="34" charset="0"/>
              <a:ea typeface="微软雅黑" panose="020B0503020204020204" pitchFamily="34" charset="-122"/>
            </a:endParaRPr>
          </a:p>
        </p:txBody>
      </p:sp>
      <p:sp>
        <p:nvSpPr>
          <p:cNvPr id="60" name="TextBox 79"/>
          <p:cNvSpPr txBox="1"/>
          <p:nvPr/>
        </p:nvSpPr>
        <p:spPr>
          <a:xfrm>
            <a:off x="8854556" y="2071565"/>
            <a:ext cx="1565794"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总结思考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MH_Title_1"/>
          <p:cNvSpPr/>
          <p:nvPr>
            <p:custDataLst>
              <p:tags r:id="rId1"/>
            </p:custDataLst>
          </p:nvPr>
        </p:nvSpPr>
        <p:spPr>
          <a:xfrm>
            <a:off x="3724920" y="5203898"/>
            <a:ext cx="478669" cy="478669"/>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latin typeface="Impact" panose="020B0806030902050204" pitchFamily="34" charset="0"/>
              </a:rPr>
              <a:t>02</a:t>
            </a:r>
            <a:endParaRPr lang="en-US" altLang="zh-CN" sz="1800" dirty="0">
              <a:latin typeface="Impact" panose="020B0806030902050204" pitchFamily="34" charset="0"/>
            </a:endParaRPr>
          </a:p>
        </p:txBody>
      </p:sp>
      <p:sp>
        <p:nvSpPr>
          <p:cNvPr id="30" name="MH_Title_1"/>
          <p:cNvSpPr/>
          <p:nvPr>
            <p:custDataLst>
              <p:tags r:id="rId2"/>
            </p:custDataLst>
          </p:nvPr>
        </p:nvSpPr>
        <p:spPr>
          <a:xfrm>
            <a:off x="6077763" y="5203898"/>
            <a:ext cx="478669" cy="478669"/>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latin typeface="Impact" panose="020B0806030902050204" pitchFamily="34" charset="0"/>
              </a:rPr>
              <a:t>03</a:t>
            </a:r>
            <a:endParaRPr lang="en-US" altLang="zh-CN" sz="1800" dirty="0">
              <a:latin typeface="Impact" panose="020B0806030902050204" pitchFamily="34" charset="0"/>
            </a:endParaRPr>
          </a:p>
        </p:txBody>
      </p:sp>
      <p:sp>
        <p:nvSpPr>
          <p:cNvPr id="33" name="MH_Title_1"/>
          <p:cNvSpPr/>
          <p:nvPr>
            <p:custDataLst>
              <p:tags r:id="rId3"/>
            </p:custDataLst>
          </p:nvPr>
        </p:nvSpPr>
        <p:spPr>
          <a:xfrm>
            <a:off x="1381602" y="5203899"/>
            <a:ext cx="478669" cy="478669"/>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latin typeface="Impact" panose="020B0806030902050204" pitchFamily="34" charset="0"/>
              </a:rPr>
              <a:t>01</a:t>
            </a:r>
            <a:endParaRPr lang="en-US" altLang="zh-CN" sz="1800" dirty="0">
              <a:latin typeface="Impact" panose="020B0806030902050204" pitchFamily="34" charset="0"/>
            </a:endParaRPr>
          </a:p>
        </p:txBody>
      </p:sp>
      <p:sp>
        <p:nvSpPr>
          <p:cNvPr id="36" name="MH_Title_1"/>
          <p:cNvSpPr/>
          <p:nvPr>
            <p:custDataLst>
              <p:tags r:id="rId4"/>
            </p:custDataLst>
          </p:nvPr>
        </p:nvSpPr>
        <p:spPr>
          <a:xfrm>
            <a:off x="8421081" y="5203898"/>
            <a:ext cx="478669" cy="478669"/>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latin typeface="Impact" panose="020B0806030902050204" pitchFamily="34" charset="0"/>
              </a:rPr>
              <a:t>04</a:t>
            </a:r>
            <a:endParaRPr lang="en-US" altLang="zh-CN" sz="1800" dirty="0">
              <a:latin typeface="Impact" panose="020B0806030902050204" pitchFamily="34" charset="0"/>
            </a:endParaRPr>
          </a:p>
        </p:txBody>
      </p:sp>
      <p:cxnSp>
        <p:nvCxnSpPr>
          <p:cNvPr id="5" name="直接连接符 4"/>
          <p:cNvCxnSpPr/>
          <p:nvPr/>
        </p:nvCxnSpPr>
        <p:spPr>
          <a:xfrm flipV="1">
            <a:off x="1620936" y="2819281"/>
            <a:ext cx="0" cy="2189827"/>
          </a:xfrm>
          <a:prstGeom prst="line">
            <a:avLst/>
          </a:prstGeom>
          <a:ln>
            <a:solidFill>
              <a:srgbClr val="595959"/>
            </a:solidFill>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3964254" y="2819281"/>
            <a:ext cx="0" cy="2189827"/>
          </a:xfrm>
          <a:prstGeom prst="line">
            <a:avLst/>
          </a:prstGeom>
          <a:ln>
            <a:solidFill>
              <a:srgbClr val="595959"/>
            </a:solidFill>
            <a:prstDash val="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6317097" y="2819281"/>
            <a:ext cx="0" cy="2189827"/>
          </a:xfrm>
          <a:prstGeom prst="line">
            <a:avLst/>
          </a:prstGeom>
          <a:ln>
            <a:solidFill>
              <a:srgbClr val="595959"/>
            </a:solidFill>
            <a:prstDash val="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8660415" y="2819281"/>
            <a:ext cx="0" cy="2189827"/>
          </a:xfrm>
          <a:prstGeom prst="line">
            <a:avLst/>
          </a:prstGeom>
          <a:ln>
            <a:solidFill>
              <a:srgbClr val="595959"/>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0-#ppt_w/2"/>
                                              </p:val>
                                            </p:tav>
                                            <p:tav tm="100000">
                                              <p:val>
                                                <p:strVal val="#ppt_x"/>
                                              </p:val>
                                            </p:tav>
                                          </p:tavLst>
                                        </p:anim>
                                        <p:anim calcmode="lin" valueType="num">
                                          <p:cBhvr additive="base">
                                            <p:cTn id="16" dur="50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0-#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0-#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2" presetClass="entr" presetSubtype="1"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500"/>
                                            <p:tgtEl>
                                              <p:spTgt spid="63"/>
                                            </p:tgtEl>
                                          </p:cBhvr>
                                        </p:animEffect>
                                      </p:childTnLst>
                                    </p:cTn>
                                  </p:par>
                                  <p:par>
                                    <p:cTn id="44" presetID="22" presetClass="entr" presetSubtype="1"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up)">
                                          <p:cBhvr>
                                            <p:cTn id="46" dur="500"/>
                                            <p:tgtEl>
                                              <p:spTgt spid="64"/>
                                            </p:tgtEl>
                                          </p:cBhvr>
                                        </p:animEffect>
                                      </p:childTnLst>
                                    </p:cTn>
                                  </p:par>
                                  <p:par>
                                    <p:cTn id="47" presetID="22" presetClass="entr" presetSubtype="1"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up)">
                                          <p:cBhvr>
                                            <p:cTn id="49" dur="500"/>
                                            <p:tgtEl>
                                              <p:spTgt spid="65"/>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2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par>
                                    <p:cTn id="70" presetID="22" presetClass="entr" presetSubtype="8" fill="hold" grpId="0" nodeType="withEffect">
                                      <p:stCondLst>
                                        <p:cond delay="80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par>
                                    <p:cTn id="73" presetID="22" presetClass="entr" presetSubtype="8" fill="hold" grpId="0" nodeType="withEffect">
                                      <p:stCondLst>
                                        <p:cond delay="120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 presetClass="entr" presetSubtype="2" fill="hold" grpId="0" nodeType="withEffect" p14:presetBounceEnd="56000">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14:bounceEnd="56000">
                                          <p:cBhvr additive="base">
                                            <p:cTn id="78" dur="2000" fill="hold"/>
                                            <p:tgtEl>
                                              <p:spTgt spid="23"/>
                                            </p:tgtEl>
                                            <p:attrNameLst>
                                              <p:attrName>ppt_x</p:attrName>
                                            </p:attrNameLst>
                                          </p:cBhvr>
                                          <p:tavLst>
                                            <p:tav tm="0">
                                              <p:val>
                                                <p:strVal val="1+#ppt_w/2"/>
                                              </p:val>
                                            </p:tav>
                                            <p:tav tm="100000">
                                              <p:val>
                                                <p:strVal val="#ppt_x"/>
                                              </p:val>
                                            </p:tav>
                                          </p:tavLst>
                                        </p:anim>
                                        <p:anim calcmode="lin" valueType="num" p14:bounceEnd="56000">
                                          <p:cBhvr additive="base">
                                            <p:cTn id="79"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bldP spid="39" grpId="0"/>
          <p:bldP spid="40" grpId="0"/>
          <p:bldP spid="41" grpId="0"/>
          <p:bldP spid="46" grpId="0" animBg="1"/>
          <p:bldP spid="45" grpId="0"/>
          <p:bldP spid="51" grpId="0" animBg="1"/>
          <p:bldP spid="50" grpId="0"/>
          <p:bldP spid="56" grpId="0" animBg="1"/>
          <p:bldP spid="55" grpId="0"/>
          <p:bldP spid="61" grpId="0" animBg="1"/>
          <p:bldP spid="60" grpId="0"/>
          <p:bldP spid="27" grpId="0" animBg="1"/>
          <p:bldP spid="30" grpId="0" animBg="1"/>
          <p:bldP spid="33" grpId="0" animBg="1"/>
          <p:bldP spid="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0-#ppt_w/2"/>
                                              </p:val>
                                            </p:tav>
                                            <p:tav tm="100000">
                                              <p:val>
                                                <p:strVal val="#ppt_x"/>
                                              </p:val>
                                            </p:tav>
                                          </p:tavLst>
                                        </p:anim>
                                        <p:anim calcmode="lin" valueType="num">
                                          <p:cBhvr additive="base">
                                            <p:cTn id="16" dur="50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0-#ppt_w/2"/>
                                              </p:val>
                                            </p:tav>
                                            <p:tav tm="100000">
                                              <p:val>
                                                <p:strVal val="#ppt_x"/>
                                              </p:val>
                                            </p:tav>
                                          </p:tavLst>
                                        </p:anim>
                                        <p:anim calcmode="lin" valueType="num">
                                          <p:cBhvr additive="base">
                                            <p:cTn id="24" dur="500" fill="hold"/>
                                            <p:tgtEl>
                                              <p:spTgt spid="5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0-#ppt_w/2"/>
                                              </p:val>
                                            </p:tav>
                                            <p:tav tm="100000">
                                              <p:val>
                                                <p:strVal val="#ppt_x"/>
                                              </p:val>
                                            </p:tav>
                                          </p:tavLst>
                                        </p:anim>
                                        <p:anim calcmode="lin" valueType="num">
                                          <p:cBhvr additive="base">
                                            <p:cTn id="28" dur="500" fill="hold"/>
                                            <p:tgtEl>
                                              <p:spTgt spid="5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0-#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0-#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par>
                                    <p:cTn id="41" presetID="22" presetClass="entr" presetSubtype="1"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500"/>
                                            <p:tgtEl>
                                              <p:spTgt spid="63"/>
                                            </p:tgtEl>
                                          </p:cBhvr>
                                        </p:animEffect>
                                      </p:childTnLst>
                                    </p:cTn>
                                  </p:par>
                                  <p:par>
                                    <p:cTn id="44" presetID="22" presetClass="entr" presetSubtype="1"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up)">
                                          <p:cBhvr>
                                            <p:cTn id="46" dur="500"/>
                                            <p:tgtEl>
                                              <p:spTgt spid="64"/>
                                            </p:tgtEl>
                                          </p:cBhvr>
                                        </p:animEffect>
                                      </p:childTnLst>
                                    </p:cTn>
                                  </p:par>
                                  <p:par>
                                    <p:cTn id="47" presetID="22" presetClass="entr" presetSubtype="1"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up)">
                                          <p:cBhvr>
                                            <p:cTn id="49" dur="500"/>
                                            <p:tgtEl>
                                              <p:spTgt spid="65"/>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2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6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par>
                                    <p:cTn id="70" presetID="22" presetClass="entr" presetSubtype="8" fill="hold" grpId="0" nodeType="withEffect">
                                      <p:stCondLst>
                                        <p:cond delay="80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par>
                                    <p:cTn id="73" presetID="22" presetClass="entr" presetSubtype="8" fill="hold" grpId="0" nodeType="withEffect">
                                      <p:stCondLst>
                                        <p:cond delay="120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 presetClass="entr" presetSubtype="2"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2000" fill="hold"/>
                                            <p:tgtEl>
                                              <p:spTgt spid="23"/>
                                            </p:tgtEl>
                                            <p:attrNameLst>
                                              <p:attrName>ppt_x</p:attrName>
                                            </p:attrNameLst>
                                          </p:cBhvr>
                                          <p:tavLst>
                                            <p:tav tm="0">
                                              <p:val>
                                                <p:strVal val="1+#ppt_w/2"/>
                                              </p:val>
                                            </p:tav>
                                            <p:tav tm="100000">
                                              <p:val>
                                                <p:strVal val="#ppt_x"/>
                                              </p:val>
                                            </p:tav>
                                          </p:tavLst>
                                        </p:anim>
                                        <p:anim calcmode="lin" valueType="num">
                                          <p:cBhvr additive="base">
                                            <p:cTn id="79"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bldP spid="39" grpId="0"/>
          <p:bldP spid="40" grpId="0"/>
          <p:bldP spid="41" grpId="0"/>
          <p:bldP spid="46" grpId="0" animBg="1"/>
          <p:bldP spid="45" grpId="0"/>
          <p:bldP spid="51" grpId="0" animBg="1"/>
          <p:bldP spid="50" grpId="0"/>
          <p:bldP spid="56" grpId="0" animBg="1"/>
          <p:bldP spid="55" grpId="0"/>
          <p:bldP spid="61" grpId="0" animBg="1"/>
          <p:bldP spid="60" grpId="0"/>
          <p:bldP spid="27" grpId="0" animBg="1"/>
          <p:bldP spid="30" grpId="0" animBg="1"/>
          <p:bldP spid="33" grpId="0" animBg="1"/>
          <p:bldP spid="3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弧形 2"/>
          <p:cNvSpPr/>
          <p:nvPr/>
        </p:nvSpPr>
        <p:spPr>
          <a:xfrm rot="2700000">
            <a:off x="3127420" y="1376566"/>
            <a:ext cx="4878752" cy="4878752"/>
          </a:xfrm>
          <a:prstGeom prst="arc">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燕尾形箭头 11"/>
          <p:cNvSpPr/>
          <p:nvPr/>
        </p:nvSpPr>
        <p:spPr bwMode="auto">
          <a:xfrm>
            <a:off x="4559776" y="3100565"/>
            <a:ext cx="2472850" cy="1373608"/>
          </a:xfrm>
          <a:prstGeom prst="notchedRightArrow">
            <a:avLst>
              <a:gd name="adj1" fmla="val 64303"/>
              <a:gd name="adj2" fmla="val 50000"/>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800" b="1" dirty="0">
                <a:latin typeface="Impact" panose="020B0806030902050204" pitchFamily="34" charset="0"/>
                <a:ea typeface="微软雅黑" panose="020B0503020204020204" pitchFamily="34" charset="-122"/>
                <a:sym typeface="+mn-lt"/>
              </a:rPr>
              <a:t>  统筹力</a:t>
            </a:r>
            <a:endParaRPr lang="zh-CN" altLang="en-US" sz="2800" b="1" dirty="0">
              <a:latin typeface="Impact" panose="020B0806030902050204" pitchFamily="34" charset="0"/>
              <a:ea typeface="微软雅黑" panose="020B0503020204020204" pitchFamily="34" charset="-122"/>
              <a:sym typeface="+mn-lt"/>
            </a:endParaRPr>
          </a:p>
        </p:txBody>
      </p:sp>
      <p:sp>
        <p:nvSpPr>
          <p:cNvPr id="13" name="椭圆 12"/>
          <p:cNvSpPr/>
          <p:nvPr/>
        </p:nvSpPr>
        <p:spPr bwMode="auto">
          <a:xfrm>
            <a:off x="7449573" y="2360302"/>
            <a:ext cx="796260" cy="79626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r>
              <a:rPr lang="zh-CN" altLang="en-US" sz="1600" dirty="0">
                <a:latin typeface="Impact" panose="020B0806030902050204" pitchFamily="34" charset="0"/>
                <a:ea typeface="微软雅黑" panose="020B0503020204020204" pitchFamily="34" charset="-122"/>
                <a:sym typeface="+mn-lt"/>
              </a:rPr>
              <a:t>向心力</a:t>
            </a:r>
            <a:endParaRPr lang="zh-CN" altLang="en-US" sz="1600" dirty="0">
              <a:latin typeface="Impact" panose="020B0806030902050204" pitchFamily="34" charset="0"/>
              <a:ea typeface="微软雅黑" panose="020B0503020204020204" pitchFamily="34" charset="-122"/>
              <a:sym typeface="+mn-lt"/>
            </a:endParaRPr>
          </a:p>
        </p:txBody>
      </p:sp>
      <p:sp>
        <p:nvSpPr>
          <p:cNvPr id="14" name="椭圆 13"/>
          <p:cNvSpPr/>
          <p:nvPr/>
        </p:nvSpPr>
        <p:spPr bwMode="auto">
          <a:xfrm>
            <a:off x="6672971" y="1571625"/>
            <a:ext cx="794692" cy="794692"/>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dirty="0">
                <a:latin typeface="Impact" panose="020B0806030902050204" pitchFamily="34" charset="0"/>
                <a:ea typeface="微软雅黑" panose="020B0503020204020204" pitchFamily="34" charset="-122"/>
                <a:sym typeface="+mn-lt"/>
              </a:rPr>
              <a:t>决策力</a:t>
            </a:r>
            <a:endParaRPr lang="zh-CN" altLang="en-US" sz="1600" dirty="0">
              <a:latin typeface="Impact" panose="020B0806030902050204" pitchFamily="34" charset="0"/>
              <a:ea typeface="微软雅黑" panose="020B0503020204020204" pitchFamily="34" charset="-122"/>
              <a:sym typeface="+mn-lt"/>
            </a:endParaRPr>
          </a:p>
        </p:txBody>
      </p:sp>
      <p:sp>
        <p:nvSpPr>
          <p:cNvPr id="15" name="椭圆 14"/>
          <p:cNvSpPr/>
          <p:nvPr/>
        </p:nvSpPr>
        <p:spPr bwMode="auto">
          <a:xfrm>
            <a:off x="6672187" y="5264435"/>
            <a:ext cx="796260" cy="79626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dirty="0">
                <a:latin typeface="Impact" panose="020B0806030902050204" pitchFamily="34" charset="0"/>
                <a:ea typeface="微软雅黑" panose="020B0503020204020204" pitchFamily="34" charset="-122"/>
                <a:sym typeface="+mn-lt"/>
              </a:rPr>
              <a:t>执行力</a:t>
            </a:r>
            <a:endParaRPr lang="zh-CN" altLang="en-US" sz="1600" dirty="0">
              <a:latin typeface="Impact" panose="020B0806030902050204" pitchFamily="34" charset="0"/>
              <a:ea typeface="微软雅黑" panose="020B0503020204020204" pitchFamily="34" charset="-122"/>
              <a:sym typeface="+mn-lt"/>
            </a:endParaRPr>
          </a:p>
        </p:txBody>
      </p:sp>
      <p:sp>
        <p:nvSpPr>
          <p:cNvPr id="16" name="椭圆 15"/>
          <p:cNvSpPr/>
          <p:nvPr/>
        </p:nvSpPr>
        <p:spPr bwMode="auto">
          <a:xfrm>
            <a:off x="7249548" y="4426565"/>
            <a:ext cx="796260" cy="79626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r>
              <a:rPr lang="zh-CN" altLang="en-US" sz="1600" dirty="0">
                <a:latin typeface="Impact" panose="020B0806030902050204" pitchFamily="34" charset="0"/>
                <a:ea typeface="微软雅黑" panose="020B0503020204020204" pitchFamily="34" charset="-122"/>
                <a:sym typeface="+mn-lt"/>
              </a:rPr>
              <a:t>领导力</a:t>
            </a:r>
            <a:endParaRPr lang="zh-CN" altLang="en-US" sz="1600" dirty="0">
              <a:latin typeface="Impact" panose="020B0806030902050204" pitchFamily="34" charset="0"/>
              <a:ea typeface="微软雅黑" panose="020B0503020204020204" pitchFamily="34" charset="-122"/>
              <a:sym typeface="+mn-lt"/>
            </a:endParaRPr>
          </a:p>
        </p:txBody>
      </p:sp>
      <p:sp>
        <p:nvSpPr>
          <p:cNvPr id="17" name="椭圆 16"/>
          <p:cNvSpPr/>
          <p:nvPr/>
        </p:nvSpPr>
        <p:spPr bwMode="auto">
          <a:xfrm>
            <a:off x="7598198" y="3417812"/>
            <a:ext cx="796260" cy="79626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dirty="0">
                <a:latin typeface="Impact" panose="020B0806030902050204" pitchFamily="34" charset="0"/>
                <a:ea typeface="微软雅黑" panose="020B0503020204020204" pitchFamily="34" charset="-122"/>
                <a:sym typeface="+mn-lt"/>
              </a:rPr>
              <a:t>协调力</a:t>
            </a:r>
            <a:endParaRPr lang="zh-CN" altLang="en-US" sz="1600" dirty="0">
              <a:latin typeface="Impact" panose="020B0806030902050204" pitchFamily="34" charset="0"/>
              <a:ea typeface="微软雅黑" panose="020B0503020204020204" pitchFamily="34" charset="-122"/>
              <a:sym typeface="+mn-lt"/>
            </a:endParaRPr>
          </a:p>
        </p:txBody>
      </p:sp>
      <p:sp>
        <p:nvSpPr>
          <p:cNvPr id="18" name="TextBox 17"/>
          <p:cNvSpPr txBox="1"/>
          <p:nvPr/>
        </p:nvSpPr>
        <p:spPr>
          <a:xfrm>
            <a:off x="8362108" y="2620553"/>
            <a:ext cx="2557024" cy="307777"/>
          </a:xfrm>
          <a:prstGeom prst="rect">
            <a:avLst/>
          </a:prstGeom>
          <a:noFill/>
        </p:spPr>
        <p:txBody>
          <a:bodyPr wrap="square" rtlCol="0">
            <a:spAutoFit/>
          </a:bodyPr>
          <a:lstStyle/>
          <a:p>
            <a:r>
              <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rPr>
              <a:t>观测执行公司的企业文化</a:t>
            </a:r>
            <a:endPar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19" name="TextBox 18"/>
          <p:cNvSpPr txBox="1"/>
          <p:nvPr/>
        </p:nvSpPr>
        <p:spPr>
          <a:xfrm>
            <a:off x="8657812" y="3677890"/>
            <a:ext cx="1536000" cy="307777"/>
          </a:xfrm>
          <a:prstGeom prst="rect">
            <a:avLst/>
          </a:prstGeom>
          <a:noFill/>
        </p:spPr>
        <p:txBody>
          <a:bodyPr wrap="square" rtlCol="0">
            <a:spAutoFit/>
          </a:bodyPr>
          <a:lstStyle/>
          <a:p>
            <a:r>
              <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rPr>
              <a:t>管理销售市场</a:t>
            </a:r>
            <a:endPar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20" name="TextBox 19"/>
          <p:cNvSpPr txBox="1"/>
          <p:nvPr/>
        </p:nvSpPr>
        <p:spPr>
          <a:xfrm>
            <a:off x="8362108" y="4686014"/>
            <a:ext cx="2317063" cy="307777"/>
          </a:xfrm>
          <a:prstGeom prst="rect">
            <a:avLst/>
          </a:prstGeom>
          <a:noFill/>
        </p:spPr>
        <p:txBody>
          <a:bodyPr wrap="square" rtlCol="0">
            <a:spAutoFit/>
          </a:bodyPr>
          <a:lstStyle/>
          <a:p>
            <a:r>
              <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rPr>
              <a:t>团队建设与人才培养</a:t>
            </a:r>
            <a:endPar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21" name="TextBox 20"/>
          <p:cNvSpPr txBox="1"/>
          <p:nvPr/>
        </p:nvSpPr>
        <p:spPr>
          <a:xfrm>
            <a:off x="7703808" y="5500983"/>
            <a:ext cx="2881840" cy="307777"/>
          </a:xfrm>
          <a:prstGeom prst="rect">
            <a:avLst/>
          </a:prstGeom>
          <a:noFill/>
        </p:spPr>
        <p:txBody>
          <a:bodyPr wrap="square" rtlCol="0">
            <a:spAutoFit/>
          </a:bodyPr>
          <a:lstStyle/>
          <a:p>
            <a:r>
              <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rPr>
              <a:t>执行公司的各项制度和流程</a:t>
            </a:r>
            <a:endPar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22" name="TextBox 21"/>
          <p:cNvSpPr txBox="1"/>
          <p:nvPr/>
        </p:nvSpPr>
        <p:spPr>
          <a:xfrm>
            <a:off x="7703808" y="1831093"/>
            <a:ext cx="2526056" cy="307777"/>
          </a:xfrm>
          <a:prstGeom prst="rect">
            <a:avLst/>
          </a:prstGeom>
          <a:noFill/>
        </p:spPr>
        <p:txBody>
          <a:bodyPr wrap="square" rtlCol="0">
            <a:spAutoFit/>
          </a:bodyPr>
          <a:lstStyle/>
          <a:p>
            <a:r>
              <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rPr>
              <a:t>全面负责日常管理工作</a:t>
            </a:r>
            <a:endParaRPr lang="zh-CN" altLang="en-US" sz="14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35" name="TextBox 34"/>
          <p:cNvSpPr txBox="1"/>
          <p:nvPr/>
        </p:nvSpPr>
        <p:spPr>
          <a:xfrm>
            <a:off x="1250580" y="2431206"/>
            <a:ext cx="2969470" cy="2007870"/>
          </a:xfrm>
          <a:prstGeom prst="rect">
            <a:avLst/>
          </a:prstGeom>
          <a:noFill/>
        </p:spPr>
        <p:txBody>
          <a:bodyPr wrap="square" lIns="162549" tIns="81275" rIns="162549" bIns="81275" rtlCol="0">
            <a:spAutoFit/>
          </a:bodyPr>
          <a:lstStyle/>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岗位名称：</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输入文本</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  </a:t>
            </a:r>
            <a:endPar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endParaRPr>
          </a:p>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所在部门：</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输入文本</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直接上级：</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输入文本</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  </a:t>
            </a:r>
            <a:endParaRPr lang="en-US" altLang="zh-CN"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endParaRPr>
          </a:p>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直接下级：</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输入文本</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endParaRPr>
          </a:p>
          <a:p>
            <a:pPr algn="just">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本      职：</a:t>
            </a:r>
            <a:r>
              <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输入文本</a:t>
            </a:r>
            <a:endParaRPr lang="zh-CN" altLang="en-US" sz="16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endParaRPr>
          </a:p>
        </p:txBody>
      </p:sp>
      <p:sp>
        <p:nvSpPr>
          <p:cNvPr id="39" name="标题 38"/>
          <p:cNvSpPr>
            <a:spLocks noGrp="1"/>
          </p:cNvSpPr>
          <p:nvPr>
            <p:ph type="title"/>
          </p:nvPr>
        </p:nvSpPr>
        <p:spPr/>
        <p:txBody>
          <a:bodyPr>
            <a:noAutofit/>
          </a:bodyPr>
          <a:lstStyle/>
          <a:p>
            <a:r>
              <a:rPr lang="zh-CN" altLang="en-US" sz="4000" dirty="0"/>
              <a:t>岗位职责</a:t>
            </a:r>
            <a:endParaRPr lang="zh-CN" altLang="en-US" sz="4000" dirty="0"/>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Effect transition="in" filter="wipe(left)">
                                          <p:cBhvr>
                                            <p:cTn id="7" dur="180"/>
                                            <p:tgtEl>
                                              <p:spTgt spid="35"/>
                                            </p:tgtEl>
                                          </p:cBhvr>
                                        </p:animEffect>
                                      </p:childTnLst>
                                    </p:cTn>
                                  </p:par>
                                </p:childTnLst>
                              </p:cTn>
                            </p:par>
                            <p:par>
                              <p:cTn id="8" fill="hold">
                                <p:stCondLst>
                                  <p:cond delay="117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childTnLst>
                              </p:cTn>
                            </p:par>
                            <p:par>
                              <p:cTn id="13" fill="hold">
                                <p:stCondLst>
                                  <p:cond delay="1670"/>
                                </p:stCondLst>
                                <p:childTnLst>
                                  <p:par>
                                    <p:cTn id="14" presetID="16" presetClass="entr" presetSubtype="2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Horizontal)">
                                          <p:cBhvr>
                                            <p:cTn id="16" dur="500"/>
                                            <p:tgtEl>
                                              <p:spTgt spid="3"/>
                                            </p:tgtEl>
                                          </p:cBhvr>
                                        </p:animEffect>
                                      </p:childTnLst>
                                    </p:cTn>
                                  </p:par>
                                </p:childTnLst>
                              </p:cTn>
                            </p:par>
                            <p:par>
                              <p:cTn id="17" fill="hold">
                                <p:stCondLst>
                                  <p:cond delay="2170"/>
                                </p:stCondLst>
                                <p:childTnLst>
                                  <p:par>
                                    <p:cTn id="18" presetID="23" presetClass="entr" presetSubtype="28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strVal val="4/3*#ppt_w"/>
                                              </p:val>
                                            </p:tav>
                                            <p:tav tm="100000">
                                              <p:val>
                                                <p:strVal val="#ppt_w"/>
                                              </p:val>
                                            </p:tav>
                                          </p:tavLst>
                                        </p:anim>
                                        <p:anim calcmode="lin" valueType="num">
                                          <p:cBhvr>
                                            <p:cTn id="21" dur="500" fill="hold"/>
                                            <p:tgtEl>
                                              <p:spTgt spid="14"/>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4/3*#ppt_w"/>
                                              </p:val>
                                            </p:tav>
                                            <p:tav tm="100000">
                                              <p:val>
                                                <p:strVal val="#ppt_w"/>
                                              </p:val>
                                            </p:tav>
                                          </p:tavLst>
                                        </p:anim>
                                        <p:anim calcmode="lin" valueType="num">
                                          <p:cBhvr>
                                            <p:cTn id="25" dur="500" fill="hold"/>
                                            <p:tgtEl>
                                              <p:spTgt spid="13"/>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4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strVal val="4/3*#ppt_w"/>
                                              </p:val>
                                            </p:tav>
                                            <p:tav tm="100000">
                                              <p:val>
                                                <p:strVal val="#ppt_w"/>
                                              </p:val>
                                            </p:tav>
                                          </p:tavLst>
                                        </p:anim>
                                        <p:anim calcmode="lin" valueType="num">
                                          <p:cBhvr>
                                            <p:cTn id="29" dur="500" fill="hold"/>
                                            <p:tgtEl>
                                              <p:spTgt spid="17"/>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6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strVal val="4/3*#ppt_w"/>
                                              </p:val>
                                            </p:tav>
                                            <p:tav tm="100000">
                                              <p:val>
                                                <p:strVal val="#ppt_w"/>
                                              </p:val>
                                            </p:tav>
                                          </p:tavLst>
                                        </p:anim>
                                        <p:anim calcmode="lin" valueType="num">
                                          <p:cBhvr>
                                            <p:cTn id="33" dur="500" fill="hold"/>
                                            <p:tgtEl>
                                              <p:spTgt spid="16"/>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8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3*#ppt_w"/>
                                              </p:val>
                                            </p:tav>
                                            <p:tav tm="100000">
                                              <p:val>
                                                <p:strVal val="#ppt_w"/>
                                              </p:val>
                                            </p:tav>
                                          </p:tavLst>
                                        </p:anim>
                                        <p:anim calcmode="lin" valueType="num">
                                          <p:cBhvr>
                                            <p:cTn id="37" dur="500" fill="hold"/>
                                            <p:tgtEl>
                                              <p:spTgt spid="15"/>
                                            </p:tgtEl>
                                            <p:attrNameLst>
                                              <p:attrName>ppt_h</p:attrName>
                                            </p:attrNameLst>
                                          </p:cBhvr>
                                          <p:tavLst>
                                            <p:tav tm="0">
                                              <p:val>
                                                <p:strVal val="4/3*#ppt_h"/>
                                              </p:val>
                                            </p:tav>
                                            <p:tav tm="100000">
                                              <p:val>
                                                <p:strVal val="#ppt_h"/>
                                              </p:val>
                                            </p:tav>
                                          </p:tavLst>
                                        </p:anim>
                                      </p:childTnLst>
                                    </p:cTn>
                                  </p:par>
                                </p:childTnLst>
                              </p:cTn>
                            </p:par>
                            <p:par>
                              <p:cTn id="38" fill="hold">
                                <p:stCondLst>
                                  <p:cond delay="2670"/>
                                </p:stCondLst>
                                <p:childTnLst>
                                  <p:par>
                                    <p:cTn id="39" presetID="12" presetClass="entr" presetSubtype="2"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ppt_x</p:attrName>
                                            </p:attrNameLst>
                                          </p:cBhvr>
                                          <p:tavLst>
                                            <p:tav tm="0">
                                              <p:val>
                                                <p:strVal val="#ppt_x+#ppt_w*1.125000"/>
                                              </p:val>
                                            </p:tav>
                                            <p:tav tm="100000">
                                              <p:val>
                                                <p:strVal val="#ppt_x"/>
                                              </p:val>
                                            </p:tav>
                                          </p:tavLst>
                                        </p:anim>
                                        <p:animEffect transition="in" filter="wipe(left)">
                                          <p:cBhvr>
                                            <p:cTn id="42" dur="500"/>
                                            <p:tgtEl>
                                              <p:spTgt spid="22"/>
                                            </p:tgtEl>
                                          </p:cBhvr>
                                        </p:animEffect>
                                      </p:childTnLst>
                                    </p:cTn>
                                  </p:par>
                                  <p:par>
                                    <p:cTn id="43" presetID="12" presetClass="entr" presetSubtype="2" fill="hold" grpId="0" nodeType="withEffect">
                                      <p:stCondLst>
                                        <p:cond delay="25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ppt_x</p:attrName>
                                            </p:attrNameLst>
                                          </p:cBhvr>
                                          <p:tavLst>
                                            <p:tav tm="0">
                                              <p:val>
                                                <p:strVal val="#ppt_x+#ppt_w*1.125000"/>
                                              </p:val>
                                            </p:tav>
                                            <p:tav tm="100000">
                                              <p:val>
                                                <p:strVal val="#ppt_x"/>
                                              </p:val>
                                            </p:tav>
                                          </p:tavLst>
                                        </p:anim>
                                        <p:animEffect transition="in" filter="wipe(left)">
                                          <p:cBhvr>
                                            <p:cTn id="46" dur="500"/>
                                            <p:tgtEl>
                                              <p:spTgt spid="18"/>
                                            </p:tgtEl>
                                          </p:cBhvr>
                                        </p:animEffect>
                                      </p:childTnLst>
                                    </p:cTn>
                                  </p:par>
                                  <p:par>
                                    <p:cTn id="47" presetID="12" presetClass="entr" presetSubtype="2"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ppt_x</p:attrName>
                                            </p:attrNameLst>
                                          </p:cBhvr>
                                          <p:tavLst>
                                            <p:tav tm="0">
                                              <p:val>
                                                <p:strVal val="#ppt_x+#ppt_w*1.125000"/>
                                              </p:val>
                                            </p:tav>
                                            <p:tav tm="100000">
                                              <p:val>
                                                <p:strVal val="#ppt_x"/>
                                              </p:val>
                                            </p:tav>
                                          </p:tavLst>
                                        </p:anim>
                                        <p:animEffect transition="in" filter="wipe(left)">
                                          <p:cBhvr>
                                            <p:cTn id="50" dur="500"/>
                                            <p:tgtEl>
                                              <p:spTgt spid="19"/>
                                            </p:tgtEl>
                                          </p:cBhvr>
                                        </p:animEffect>
                                      </p:childTnLst>
                                    </p:cTn>
                                  </p:par>
                                  <p:par>
                                    <p:cTn id="51" presetID="12" presetClass="entr" presetSubtype="2" fill="hold" grpId="0" nodeType="withEffect">
                                      <p:stCondLst>
                                        <p:cond delay="75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left)">
                                          <p:cBhvr>
                                            <p:cTn id="54" dur="500"/>
                                            <p:tgtEl>
                                              <p:spTgt spid="20"/>
                                            </p:tgtEl>
                                          </p:cBhvr>
                                        </p:animEffect>
                                      </p:childTnLst>
                                    </p:cTn>
                                  </p:par>
                                  <p:par>
                                    <p:cTn id="55" presetID="12" presetClass="entr" presetSubtype="2" fill="hold" grpId="0" nodeType="withEffect">
                                      <p:stCondLst>
                                        <p:cond delay="100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p:tgtEl>
                                              <p:spTgt spid="21"/>
                                            </p:tgtEl>
                                            <p:attrNameLst>
                                              <p:attrName>ppt_x</p:attrName>
                                            </p:attrNameLst>
                                          </p:cBhvr>
                                          <p:tavLst>
                                            <p:tav tm="0">
                                              <p:val>
                                                <p:strVal val="#ppt_x+#ppt_w*1.125000"/>
                                              </p:val>
                                            </p:tav>
                                            <p:tav tm="100000">
                                              <p:val>
                                                <p:strVal val="#ppt_x"/>
                                              </p:val>
                                            </p:tav>
                                          </p:tavLst>
                                        </p:anim>
                                        <p:animEffect transition="in" filter="wipe(left)">
                                          <p:cBhvr>
                                            <p:cTn id="58" dur="500"/>
                                            <p:tgtEl>
                                              <p:spTgt spid="21"/>
                                            </p:tgtEl>
                                          </p:cBhvr>
                                        </p:animEffect>
                                      </p:childTnLst>
                                    </p:cTn>
                                  </p:par>
                                  <p:par>
                                    <p:cTn id="59" presetID="2" presetClass="entr" presetSubtype="2" fill="hold" grpId="0" nodeType="withEffect" p14:presetBounceEnd="56000">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14:bounceEnd="56000">
                                          <p:cBhvr additive="base">
                                            <p:cTn id="61" dur="2000" fill="hold"/>
                                            <p:tgtEl>
                                              <p:spTgt spid="23"/>
                                            </p:tgtEl>
                                            <p:attrNameLst>
                                              <p:attrName>ppt_x</p:attrName>
                                            </p:attrNameLst>
                                          </p:cBhvr>
                                          <p:tavLst>
                                            <p:tav tm="0">
                                              <p:val>
                                                <p:strVal val="1+#ppt_w/2"/>
                                              </p:val>
                                            </p:tav>
                                            <p:tav tm="100000">
                                              <p:val>
                                                <p:strVal val="#ppt_x"/>
                                              </p:val>
                                            </p:tav>
                                          </p:tavLst>
                                        </p:anim>
                                        <p:anim calcmode="lin" valueType="num" p14:bounceEnd="56000">
                                          <p:cBhvr additive="base">
                                            <p:cTn id="62"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Effect transition="in" filter="wipe(left)">
                                          <p:cBhvr>
                                            <p:cTn id="7" dur="180"/>
                                            <p:tgtEl>
                                              <p:spTgt spid="35"/>
                                            </p:tgtEl>
                                          </p:cBhvr>
                                        </p:animEffect>
                                      </p:childTnLst>
                                    </p:cTn>
                                  </p:par>
                                </p:childTnLst>
                              </p:cTn>
                            </p:par>
                            <p:par>
                              <p:cTn id="8" fill="hold">
                                <p:stCondLst>
                                  <p:cond delay="117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childTnLst>
                              </p:cTn>
                            </p:par>
                            <p:par>
                              <p:cTn id="13" fill="hold">
                                <p:stCondLst>
                                  <p:cond delay="1670"/>
                                </p:stCondLst>
                                <p:childTnLst>
                                  <p:par>
                                    <p:cTn id="14" presetID="16" presetClass="entr" presetSubtype="2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Horizontal)">
                                          <p:cBhvr>
                                            <p:cTn id="16" dur="500"/>
                                            <p:tgtEl>
                                              <p:spTgt spid="3"/>
                                            </p:tgtEl>
                                          </p:cBhvr>
                                        </p:animEffect>
                                      </p:childTnLst>
                                    </p:cTn>
                                  </p:par>
                                </p:childTnLst>
                              </p:cTn>
                            </p:par>
                            <p:par>
                              <p:cTn id="17" fill="hold">
                                <p:stCondLst>
                                  <p:cond delay="2170"/>
                                </p:stCondLst>
                                <p:childTnLst>
                                  <p:par>
                                    <p:cTn id="18" presetID="23" presetClass="entr" presetSubtype="28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strVal val="4/3*#ppt_w"/>
                                              </p:val>
                                            </p:tav>
                                            <p:tav tm="100000">
                                              <p:val>
                                                <p:strVal val="#ppt_w"/>
                                              </p:val>
                                            </p:tav>
                                          </p:tavLst>
                                        </p:anim>
                                        <p:anim calcmode="lin" valueType="num">
                                          <p:cBhvr>
                                            <p:cTn id="21" dur="500" fill="hold"/>
                                            <p:tgtEl>
                                              <p:spTgt spid="14"/>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strVal val="4/3*#ppt_w"/>
                                              </p:val>
                                            </p:tav>
                                            <p:tav tm="100000">
                                              <p:val>
                                                <p:strVal val="#ppt_w"/>
                                              </p:val>
                                            </p:tav>
                                          </p:tavLst>
                                        </p:anim>
                                        <p:anim calcmode="lin" valueType="num">
                                          <p:cBhvr>
                                            <p:cTn id="25" dur="500" fill="hold"/>
                                            <p:tgtEl>
                                              <p:spTgt spid="13"/>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4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strVal val="4/3*#ppt_w"/>
                                              </p:val>
                                            </p:tav>
                                            <p:tav tm="100000">
                                              <p:val>
                                                <p:strVal val="#ppt_w"/>
                                              </p:val>
                                            </p:tav>
                                          </p:tavLst>
                                        </p:anim>
                                        <p:anim calcmode="lin" valueType="num">
                                          <p:cBhvr>
                                            <p:cTn id="29" dur="500" fill="hold"/>
                                            <p:tgtEl>
                                              <p:spTgt spid="17"/>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6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strVal val="4/3*#ppt_w"/>
                                              </p:val>
                                            </p:tav>
                                            <p:tav tm="100000">
                                              <p:val>
                                                <p:strVal val="#ppt_w"/>
                                              </p:val>
                                            </p:tav>
                                          </p:tavLst>
                                        </p:anim>
                                        <p:anim calcmode="lin" valueType="num">
                                          <p:cBhvr>
                                            <p:cTn id="33" dur="500" fill="hold"/>
                                            <p:tgtEl>
                                              <p:spTgt spid="16"/>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8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3*#ppt_w"/>
                                              </p:val>
                                            </p:tav>
                                            <p:tav tm="100000">
                                              <p:val>
                                                <p:strVal val="#ppt_w"/>
                                              </p:val>
                                            </p:tav>
                                          </p:tavLst>
                                        </p:anim>
                                        <p:anim calcmode="lin" valueType="num">
                                          <p:cBhvr>
                                            <p:cTn id="37" dur="500" fill="hold"/>
                                            <p:tgtEl>
                                              <p:spTgt spid="15"/>
                                            </p:tgtEl>
                                            <p:attrNameLst>
                                              <p:attrName>ppt_h</p:attrName>
                                            </p:attrNameLst>
                                          </p:cBhvr>
                                          <p:tavLst>
                                            <p:tav tm="0">
                                              <p:val>
                                                <p:strVal val="4/3*#ppt_h"/>
                                              </p:val>
                                            </p:tav>
                                            <p:tav tm="100000">
                                              <p:val>
                                                <p:strVal val="#ppt_h"/>
                                              </p:val>
                                            </p:tav>
                                          </p:tavLst>
                                        </p:anim>
                                      </p:childTnLst>
                                    </p:cTn>
                                  </p:par>
                                </p:childTnLst>
                              </p:cTn>
                            </p:par>
                            <p:par>
                              <p:cTn id="38" fill="hold">
                                <p:stCondLst>
                                  <p:cond delay="2670"/>
                                </p:stCondLst>
                                <p:childTnLst>
                                  <p:par>
                                    <p:cTn id="39" presetID="12" presetClass="entr" presetSubtype="2"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ppt_x</p:attrName>
                                            </p:attrNameLst>
                                          </p:cBhvr>
                                          <p:tavLst>
                                            <p:tav tm="0">
                                              <p:val>
                                                <p:strVal val="#ppt_x+#ppt_w*1.125000"/>
                                              </p:val>
                                            </p:tav>
                                            <p:tav tm="100000">
                                              <p:val>
                                                <p:strVal val="#ppt_x"/>
                                              </p:val>
                                            </p:tav>
                                          </p:tavLst>
                                        </p:anim>
                                        <p:animEffect transition="in" filter="wipe(left)">
                                          <p:cBhvr>
                                            <p:cTn id="42" dur="500"/>
                                            <p:tgtEl>
                                              <p:spTgt spid="22"/>
                                            </p:tgtEl>
                                          </p:cBhvr>
                                        </p:animEffect>
                                      </p:childTnLst>
                                    </p:cTn>
                                  </p:par>
                                  <p:par>
                                    <p:cTn id="43" presetID="12" presetClass="entr" presetSubtype="2" fill="hold" grpId="0" nodeType="withEffect">
                                      <p:stCondLst>
                                        <p:cond delay="25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ppt_x</p:attrName>
                                            </p:attrNameLst>
                                          </p:cBhvr>
                                          <p:tavLst>
                                            <p:tav tm="0">
                                              <p:val>
                                                <p:strVal val="#ppt_x+#ppt_w*1.125000"/>
                                              </p:val>
                                            </p:tav>
                                            <p:tav tm="100000">
                                              <p:val>
                                                <p:strVal val="#ppt_x"/>
                                              </p:val>
                                            </p:tav>
                                          </p:tavLst>
                                        </p:anim>
                                        <p:animEffect transition="in" filter="wipe(left)">
                                          <p:cBhvr>
                                            <p:cTn id="46" dur="500"/>
                                            <p:tgtEl>
                                              <p:spTgt spid="18"/>
                                            </p:tgtEl>
                                          </p:cBhvr>
                                        </p:animEffect>
                                      </p:childTnLst>
                                    </p:cTn>
                                  </p:par>
                                  <p:par>
                                    <p:cTn id="47" presetID="12" presetClass="entr" presetSubtype="2"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ppt_x</p:attrName>
                                            </p:attrNameLst>
                                          </p:cBhvr>
                                          <p:tavLst>
                                            <p:tav tm="0">
                                              <p:val>
                                                <p:strVal val="#ppt_x+#ppt_w*1.125000"/>
                                              </p:val>
                                            </p:tav>
                                            <p:tav tm="100000">
                                              <p:val>
                                                <p:strVal val="#ppt_x"/>
                                              </p:val>
                                            </p:tav>
                                          </p:tavLst>
                                        </p:anim>
                                        <p:animEffect transition="in" filter="wipe(left)">
                                          <p:cBhvr>
                                            <p:cTn id="50" dur="500"/>
                                            <p:tgtEl>
                                              <p:spTgt spid="19"/>
                                            </p:tgtEl>
                                          </p:cBhvr>
                                        </p:animEffect>
                                      </p:childTnLst>
                                    </p:cTn>
                                  </p:par>
                                  <p:par>
                                    <p:cTn id="51" presetID="12" presetClass="entr" presetSubtype="2" fill="hold" grpId="0" nodeType="withEffect">
                                      <p:stCondLst>
                                        <p:cond delay="75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ppt_x</p:attrName>
                                            </p:attrNameLst>
                                          </p:cBhvr>
                                          <p:tavLst>
                                            <p:tav tm="0">
                                              <p:val>
                                                <p:strVal val="#ppt_x+#ppt_w*1.125000"/>
                                              </p:val>
                                            </p:tav>
                                            <p:tav tm="100000">
                                              <p:val>
                                                <p:strVal val="#ppt_x"/>
                                              </p:val>
                                            </p:tav>
                                          </p:tavLst>
                                        </p:anim>
                                        <p:animEffect transition="in" filter="wipe(left)">
                                          <p:cBhvr>
                                            <p:cTn id="54" dur="500"/>
                                            <p:tgtEl>
                                              <p:spTgt spid="20"/>
                                            </p:tgtEl>
                                          </p:cBhvr>
                                        </p:animEffect>
                                      </p:childTnLst>
                                    </p:cTn>
                                  </p:par>
                                  <p:par>
                                    <p:cTn id="55" presetID="12" presetClass="entr" presetSubtype="2" fill="hold" grpId="0" nodeType="withEffect">
                                      <p:stCondLst>
                                        <p:cond delay="100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p:tgtEl>
                                              <p:spTgt spid="21"/>
                                            </p:tgtEl>
                                            <p:attrNameLst>
                                              <p:attrName>ppt_x</p:attrName>
                                            </p:attrNameLst>
                                          </p:cBhvr>
                                          <p:tavLst>
                                            <p:tav tm="0">
                                              <p:val>
                                                <p:strVal val="#ppt_x+#ppt_w*1.125000"/>
                                              </p:val>
                                            </p:tav>
                                            <p:tav tm="100000">
                                              <p:val>
                                                <p:strVal val="#ppt_x"/>
                                              </p:val>
                                            </p:tav>
                                          </p:tavLst>
                                        </p:anim>
                                        <p:animEffect transition="in" filter="wipe(left)">
                                          <p:cBhvr>
                                            <p:cTn id="58" dur="500"/>
                                            <p:tgtEl>
                                              <p:spTgt spid="21"/>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2000" fill="hold"/>
                                            <p:tgtEl>
                                              <p:spTgt spid="23"/>
                                            </p:tgtEl>
                                            <p:attrNameLst>
                                              <p:attrName>ppt_x</p:attrName>
                                            </p:attrNameLst>
                                          </p:cBhvr>
                                          <p:tavLst>
                                            <p:tav tm="0">
                                              <p:val>
                                                <p:strVal val="1+#ppt_w/2"/>
                                              </p:val>
                                            </p:tav>
                                            <p:tav tm="100000">
                                              <p:val>
                                                <p:strVal val="#ppt_x"/>
                                              </p:val>
                                            </p:tav>
                                          </p:tavLst>
                                        </p:anim>
                                        <p:anim calcmode="lin" valueType="num">
                                          <p:cBhvr additive="base">
                                            <p:cTn id="62"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3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548400" y="836712"/>
            <a:ext cx="11095200" cy="5167212"/>
          </a:xfrm>
          <a:prstGeom prst="rect">
            <a:avLst/>
          </a:prstGeom>
          <a:solidFill>
            <a:schemeClr val="bg1"/>
          </a:solidFill>
          <a:ln w="12700">
            <a:noFill/>
            <a:miter lim="800000"/>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48400" y="2876165"/>
            <a:ext cx="11095200" cy="246458"/>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359696" y="1556792"/>
            <a:ext cx="5472608" cy="1600438"/>
          </a:xfrm>
          <a:prstGeom prst="rect">
            <a:avLst/>
          </a:prstGeom>
          <a:noFill/>
        </p:spPr>
        <p:txBody>
          <a:bodyPr wrap="square" rtlCol="0" anchor="ctr">
            <a:spAutoFit/>
          </a:bodyPr>
          <a:lstStyle/>
          <a:p>
            <a:pPr algn="ctr"/>
            <a:r>
              <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rPr>
              <a:t>胜任能力</a:t>
            </a:r>
            <a:endPar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endParaRPr>
          </a:p>
        </p:txBody>
      </p:sp>
      <p:grpSp>
        <p:nvGrpSpPr>
          <p:cNvPr id="4" name="组合 3"/>
          <p:cNvGrpSpPr/>
          <p:nvPr/>
        </p:nvGrpSpPr>
        <p:grpSpPr>
          <a:xfrm>
            <a:off x="3551904" y="3614698"/>
            <a:ext cx="5136384" cy="1902534"/>
            <a:chOff x="3551904" y="4046746"/>
            <a:chExt cx="5136384" cy="1902534"/>
          </a:xfrm>
        </p:grpSpPr>
        <p:sp>
          <p:nvSpPr>
            <p:cNvPr id="13" name="TextBox 12"/>
            <p:cNvSpPr txBox="1"/>
            <p:nvPr/>
          </p:nvSpPr>
          <p:spPr>
            <a:xfrm>
              <a:off x="3551904" y="4046746"/>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领导力</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551904" y="4747210"/>
              <a:ext cx="2880320"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专业技能</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432224" y="4046746"/>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协调技能</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432224" y="4747210"/>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团队合作</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0" name="TextBox 13"/>
            <p:cNvSpPr txBox="1"/>
            <p:nvPr/>
          </p:nvSpPr>
          <p:spPr>
            <a:xfrm>
              <a:off x="3551904" y="5426060"/>
              <a:ext cx="2880320"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创新力</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2" name="TextBox 16"/>
            <p:cNvSpPr txBox="1"/>
            <p:nvPr/>
          </p:nvSpPr>
          <p:spPr>
            <a:xfrm>
              <a:off x="6432224" y="5426060"/>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执行力</a:t>
              </a:r>
              <a:endParaRPr lang="zh-CN" altLang="en-US" sz="280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6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14:presetBounceEnd="56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6000">
                                          <p:cBhvr additive="base">
                                            <p:cTn id="16" dur="2000" fill="hold"/>
                                            <p:tgtEl>
                                              <p:spTgt spid="15"/>
                                            </p:tgtEl>
                                            <p:attrNameLst>
                                              <p:attrName>ppt_x</p:attrName>
                                            </p:attrNameLst>
                                          </p:cBhvr>
                                          <p:tavLst>
                                            <p:tav tm="0">
                                              <p:val>
                                                <p:strVal val="1+#ppt_w/2"/>
                                              </p:val>
                                            </p:tav>
                                            <p:tav tm="100000">
                                              <p:val>
                                                <p:strVal val="#ppt_x"/>
                                              </p:val>
                                            </p:tav>
                                          </p:tavLst>
                                        </p:anim>
                                        <p:anim calcmode="lin" valueType="num" p14:bounceEnd="56000">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1+#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矩形 21"/>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右箭头 3"/>
          <p:cNvSpPr/>
          <p:nvPr/>
        </p:nvSpPr>
        <p:spPr>
          <a:xfrm>
            <a:off x="1216203" y="1821180"/>
            <a:ext cx="3948366" cy="761526"/>
          </a:xfrm>
          <a:prstGeom prst="rightArrow">
            <a:avLst>
              <a:gd name="adj1" fmla="val 66299"/>
              <a:gd name="adj2" fmla="val 56519"/>
            </a:avLst>
          </a:prstGeom>
          <a:solidFill>
            <a:srgbClr val="59595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1865" b="1">
              <a:solidFill>
                <a:schemeClr val="bg1"/>
              </a:solidFill>
              <a:cs typeface="+mn-ea"/>
            </a:endParaRPr>
          </a:p>
        </p:txBody>
      </p:sp>
      <p:sp>
        <p:nvSpPr>
          <p:cNvPr id="32" name="右箭头 31"/>
          <p:cNvSpPr/>
          <p:nvPr/>
        </p:nvSpPr>
        <p:spPr>
          <a:xfrm>
            <a:off x="1216202" y="2471875"/>
            <a:ext cx="5171390" cy="761526"/>
          </a:xfrm>
          <a:prstGeom prst="rightArrow">
            <a:avLst>
              <a:gd name="adj1" fmla="val 66299"/>
              <a:gd name="adj2" fmla="val 56519"/>
            </a:avLst>
          </a:prstGeom>
          <a:solidFill>
            <a:srgbClr val="59595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65" b="1">
              <a:solidFill>
                <a:schemeClr val="bg1"/>
              </a:solidFill>
              <a:cs typeface="+mn-ea"/>
            </a:endParaRPr>
          </a:p>
        </p:txBody>
      </p:sp>
      <p:sp>
        <p:nvSpPr>
          <p:cNvPr id="33" name="右箭头 32"/>
          <p:cNvSpPr/>
          <p:nvPr/>
        </p:nvSpPr>
        <p:spPr>
          <a:xfrm>
            <a:off x="1216202" y="3122570"/>
            <a:ext cx="6171569" cy="761526"/>
          </a:xfrm>
          <a:prstGeom prst="rightArrow">
            <a:avLst>
              <a:gd name="adj1" fmla="val 66299"/>
              <a:gd name="adj2" fmla="val 56519"/>
            </a:avLst>
          </a:prstGeom>
          <a:solidFill>
            <a:srgbClr val="59595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1865" b="1">
              <a:solidFill>
                <a:schemeClr val="bg1"/>
              </a:solidFill>
              <a:cs typeface="+mn-ea"/>
            </a:endParaRPr>
          </a:p>
        </p:txBody>
      </p:sp>
      <p:sp>
        <p:nvSpPr>
          <p:cNvPr id="37" name="右箭头 36"/>
          <p:cNvSpPr/>
          <p:nvPr/>
        </p:nvSpPr>
        <p:spPr>
          <a:xfrm>
            <a:off x="1216202" y="3773265"/>
            <a:ext cx="6171569" cy="761526"/>
          </a:xfrm>
          <a:prstGeom prst="rightArrow">
            <a:avLst>
              <a:gd name="adj1" fmla="val 66299"/>
              <a:gd name="adj2" fmla="val 56519"/>
            </a:avLst>
          </a:prstGeom>
          <a:solidFill>
            <a:srgbClr val="59595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65" b="1">
              <a:solidFill>
                <a:schemeClr val="bg1"/>
              </a:solidFill>
              <a:cs typeface="+mn-ea"/>
            </a:endParaRPr>
          </a:p>
        </p:txBody>
      </p:sp>
      <p:sp>
        <p:nvSpPr>
          <p:cNvPr id="38" name="右箭头 37"/>
          <p:cNvSpPr/>
          <p:nvPr/>
        </p:nvSpPr>
        <p:spPr>
          <a:xfrm>
            <a:off x="1216202" y="4423960"/>
            <a:ext cx="5171390" cy="761526"/>
          </a:xfrm>
          <a:prstGeom prst="rightArrow">
            <a:avLst>
              <a:gd name="adj1" fmla="val 66299"/>
              <a:gd name="adj2" fmla="val 56519"/>
            </a:avLst>
          </a:prstGeom>
          <a:solidFill>
            <a:srgbClr val="59595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endParaRPr lang="zh-CN" altLang="en-US" sz="1865" b="1">
              <a:solidFill>
                <a:schemeClr val="bg1"/>
              </a:solidFill>
              <a:cs typeface="+mn-ea"/>
            </a:endParaRPr>
          </a:p>
        </p:txBody>
      </p:sp>
      <p:sp>
        <p:nvSpPr>
          <p:cNvPr id="39" name="右箭头 38"/>
          <p:cNvSpPr/>
          <p:nvPr/>
        </p:nvSpPr>
        <p:spPr>
          <a:xfrm>
            <a:off x="1216203" y="5074654"/>
            <a:ext cx="3948366" cy="761526"/>
          </a:xfrm>
          <a:prstGeom prst="rightArrow">
            <a:avLst>
              <a:gd name="adj1" fmla="val 66299"/>
              <a:gd name="adj2" fmla="val 56519"/>
            </a:avLst>
          </a:prstGeom>
          <a:solidFill>
            <a:srgbClr val="59595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65" b="1">
              <a:solidFill>
                <a:schemeClr val="bg1"/>
              </a:solidFill>
              <a:cs typeface="+mn-ea"/>
            </a:endParaRPr>
          </a:p>
        </p:txBody>
      </p:sp>
      <p:sp>
        <p:nvSpPr>
          <p:cNvPr id="2" name="标题 1"/>
          <p:cNvSpPr>
            <a:spLocks noGrp="1"/>
          </p:cNvSpPr>
          <p:nvPr>
            <p:ph type="title"/>
          </p:nvPr>
        </p:nvSpPr>
        <p:spPr/>
        <p:txBody>
          <a:bodyPr>
            <a:noAutofit/>
          </a:bodyPr>
          <a:lstStyle/>
          <a:p>
            <a:r>
              <a:rPr lang="zh-CN" altLang="en-US" sz="4000" dirty="0"/>
              <a:t>核心竞争力</a:t>
            </a:r>
            <a:endParaRPr lang="zh-CN" altLang="en-US" sz="4000" dirty="0"/>
          </a:p>
        </p:txBody>
      </p:sp>
      <p:sp>
        <p:nvSpPr>
          <p:cNvPr id="23" name="MH_Other_9"/>
          <p:cNvSpPr/>
          <p:nvPr>
            <p:custDataLst>
              <p:tags r:id="rId1"/>
            </p:custDataLst>
          </p:nvPr>
        </p:nvSpPr>
        <p:spPr>
          <a:xfrm>
            <a:off x="8455822" y="2841109"/>
            <a:ext cx="2052520" cy="2056042"/>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3200" b="1" dirty="0">
                <a:latin typeface="+mn-ea"/>
              </a:rPr>
              <a:t>核心</a:t>
            </a:r>
            <a:endParaRPr lang="en-US" altLang="zh-CN" sz="3200" b="1" dirty="0">
              <a:latin typeface="+mn-ea"/>
            </a:endParaRPr>
          </a:p>
          <a:p>
            <a:pPr algn="ctr"/>
            <a:r>
              <a:rPr lang="zh-CN" altLang="en-US" sz="3200" b="1" dirty="0">
                <a:latin typeface="+mn-ea"/>
              </a:rPr>
              <a:t>竞争力</a:t>
            </a:r>
            <a:endParaRPr lang="zh-CN" altLang="en-US" sz="3200" b="1" dirty="0">
              <a:latin typeface="+mn-ea"/>
            </a:endParaRPr>
          </a:p>
        </p:txBody>
      </p:sp>
      <p:sp>
        <p:nvSpPr>
          <p:cNvPr id="12" name="MH_SubTitle_1"/>
          <p:cNvSpPr/>
          <p:nvPr>
            <p:custDataLst>
              <p:tags r:id="rId2"/>
            </p:custDataLst>
          </p:nvPr>
        </p:nvSpPr>
        <p:spPr>
          <a:xfrm flipH="1">
            <a:off x="2479935" y="3272501"/>
            <a:ext cx="1683715" cy="461665"/>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lt"/>
              </a:rPr>
              <a:t>协调能力</a:t>
            </a:r>
            <a:endParaRPr lang="zh-CN" altLang="en-US" dirty="0">
              <a:solidFill>
                <a:schemeClr val="bg1"/>
              </a:solidFill>
              <a:latin typeface="微软雅黑" panose="020B0503020204020204" pitchFamily="34" charset="-122"/>
              <a:ea typeface="微软雅黑" panose="020B0503020204020204" pitchFamily="34" charset="-122"/>
              <a:sym typeface="+mn-lt"/>
            </a:endParaRPr>
          </a:p>
        </p:txBody>
      </p:sp>
      <p:sp>
        <p:nvSpPr>
          <p:cNvPr id="13" name="MH_SubTitle_1"/>
          <p:cNvSpPr/>
          <p:nvPr>
            <p:custDataLst>
              <p:tags r:id="rId3"/>
            </p:custDataLst>
          </p:nvPr>
        </p:nvSpPr>
        <p:spPr>
          <a:xfrm flipH="1">
            <a:off x="2479935" y="1971111"/>
            <a:ext cx="1525820" cy="461665"/>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lt"/>
              </a:rPr>
              <a:t>领导力</a:t>
            </a:r>
            <a:endParaRPr lang="zh-CN" altLang="en-US" dirty="0">
              <a:solidFill>
                <a:schemeClr val="bg1"/>
              </a:solidFill>
              <a:latin typeface="微软雅黑" panose="020B0503020204020204" pitchFamily="34" charset="-122"/>
              <a:ea typeface="微软雅黑" panose="020B0503020204020204" pitchFamily="34" charset="-122"/>
              <a:sym typeface="+mn-lt"/>
            </a:endParaRPr>
          </a:p>
        </p:txBody>
      </p:sp>
      <p:sp>
        <p:nvSpPr>
          <p:cNvPr id="14" name="MH_SubTitle_4"/>
          <p:cNvSpPr/>
          <p:nvPr>
            <p:custDataLst>
              <p:tags r:id="rId4"/>
            </p:custDataLst>
          </p:nvPr>
        </p:nvSpPr>
        <p:spPr>
          <a:xfrm flipH="1">
            <a:off x="2479935" y="2621806"/>
            <a:ext cx="1525820" cy="461665"/>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lt"/>
              </a:rPr>
              <a:t>专业技能</a:t>
            </a:r>
            <a:endParaRPr lang="zh-CN" altLang="en-US" dirty="0">
              <a:solidFill>
                <a:schemeClr val="bg1"/>
              </a:solidFill>
              <a:latin typeface="微软雅黑" panose="020B0503020204020204" pitchFamily="34" charset="-122"/>
              <a:ea typeface="微软雅黑" panose="020B0503020204020204" pitchFamily="34" charset="-122"/>
              <a:sym typeface="+mn-lt"/>
            </a:endParaRPr>
          </a:p>
        </p:txBody>
      </p:sp>
      <p:sp>
        <p:nvSpPr>
          <p:cNvPr id="15" name="MH_SubTitle_4"/>
          <p:cNvSpPr/>
          <p:nvPr>
            <p:custDataLst>
              <p:tags r:id="rId5"/>
            </p:custDataLst>
          </p:nvPr>
        </p:nvSpPr>
        <p:spPr>
          <a:xfrm flipH="1">
            <a:off x="2479935" y="3923196"/>
            <a:ext cx="1683716" cy="461665"/>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lt"/>
              </a:rPr>
              <a:t>创新能力</a:t>
            </a:r>
            <a:endParaRPr lang="zh-CN" altLang="en-US" dirty="0">
              <a:solidFill>
                <a:schemeClr val="bg1"/>
              </a:solidFill>
              <a:latin typeface="微软雅黑" panose="020B0503020204020204" pitchFamily="34" charset="-122"/>
              <a:ea typeface="微软雅黑" panose="020B0503020204020204" pitchFamily="34" charset="-122"/>
              <a:sym typeface="+mn-lt"/>
            </a:endParaRPr>
          </a:p>
        </p:txBody>
      </p:sp>
      <p:sp>
        <p:nvSpPr>
          <p:cNvPr id="24" name="矩形 23"/>
          <p:cNvSpPr/>
          <p:nvPr/>
        </p:nvSpPr>
        <p:spPr>
          <a:xfrm flipH="1">
            <a:off x="1519045" y="2638526"/>
            <a:ext cx="426399" cy="428224"/>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noAutofit/>
          </a:bodyPr>
          <a:lstStyle/>
          <a:p>
            <a:pPr algn="ctr"/>
            <a:r>
              <a:rPr lang="en-US" altLang="zh-CN" sz="2200" dirty="0">
                <a:solidFill>
                  <a:schemeClr val="accent3">
                    <a:lumMod val="20000"/>
                    <a:lumOff val="80000"/>
                  </a:schemeClr>
                </a:solidFill>
                <a:latin typeface="Impact" panose="020B0806030902050204" pitchFamily="34" charset="0"/>
              </a:rPr>
              <a:t>02</a:t>
            </a:r>
            <a:endParaRPr lang="zh-CN" altLang="en-US" sz="2200" dirty="0">
              <a:solidFill>
                <a:schemeClr val="accent3">
                  <a:lumMod val="20000"/>
                  <a:lumOff val="80000"/>
                </a:schemeClr>
              </a:solidFill>
              <a:latin typeface="Impact" panose="020B0806030902050204" pitchFamily="34" charset="0"/>
            </a:endParaRPr>
          </a:p>
        </p:txBody>
      </p:sp>
      <p:sp>
        <p:nvSpPr>
          <p:cNvPr id="25" name="矩形 24"/>
          <p:cNvSpPr/>
          <p:nvPr/>
        </p:nvSpPr>
        <p:spPr>
          <a:xfrm flipH="1">
            <a:off x="1519045" y="3289221"/>
            <a:ext cx="437620" cy="428224"/>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noAutofit/>
          </a:bodyPr>
          <a:lstStyle/>
          <a:p>
            <a:pPr algn="ctr"/>
            <a:r>
              <a:rPr lang="en-US" altLang="zh-CN" sz="2200" dirty="0">
                <a:solidFill>
                  <a:schemeClr val="bg1"/>
                </a:solidFill>
                <a:latin typeface="Impact" panose="020B0806030902050204" pitchFamily="34" charset="0"/>
              </a:rPr>
              <a:t>03</a:t>
            </a:r>
            <a:endParaRPr lang="zh-CN" altLang="en-US" sz="2200" dirty="0">
              <a:solidFill>
                <a:schemeClr val="bg1"/>
              </a:solidFill>
              <a:latin typeface="Impact" panose="020B0806030902050204" pitchFamily="34" charset="0"/>
            </a:endParaRPr>
          </a:p>
        </p:txBody>
      </p:sp>
      <p:sp>
        <p:nvSpPr>
          <p:cNvPr id="26" name="矩形 25"/>
          <p:cNvSpPr/>
          <p:nvPr/>
        </p:nvSpPr>
        <p:spPr>
          <a:xfrm flipH="1">
            <a:off x="1519045" y="3939916"/>
            <a:ext cx="424796" cy="428224"/>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noAutofit/>
          </a:bodyPr>
          <a:lstStyle/>
          <a:p>
            <a:pPr algn="ctr"/>
            <a:r>
              <a:rPr lang="en-US" altLang="zh-CN" sz="2200" dirty="0">
                <a:solidFill>
                  <a:schemeClr val="accent3">
                    <a:lumMod val="20000"/>
                    <a:lumOff val="80000"/>
                  </a:schemeClr>
                </a:solidFill>
                <a:latin typeface="Impact" panose="020B0806030902050204" pitchFamily="34" charset="0"/>
              </a:rPr>
              <a:t>04</a:t>
            </a:r>
            <a:endParaRPr lang="zh-CN" altLang="en-US" sz="2200" dirty="0">
              <a:solidFill>
                <a:schemeClr val="accent3">
                  <a:lumMod val="20000"/>
                  <a:lumOff val="80000"/>
                </a:schemeClr>
              </a:solidFill>
              <a:latin typeface="Impact" panose="020B0806030902050204" pitchFamily="34" charset="0"/>
            </a:endParaRPr>
          </a:p>
        </p:txBody>
      </p:sp>
      <p:sp>
        <p:nvSpPr>
          <p:cNvPr id="27" name="矩形 26"/>
          <p:cNvSpPr/>
          <p:nvPr/>
        </p:nvSpPr>
        <p:spPr>
          <a:xfrm flipH="1">
            <a:off x="1519045" y="1987831"/>
            <a:ext cx="376705" cy="428224"/>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noAutofit/>
          </a:bodyPr>
          <a:lstStyle/>
          <a:p>
            <a:pPr algn="ctr"/>
            <a:r>
              <a:rPr lang="en-US" altLang="zh-CN" sz="2200" dirty="0">
                <a:solidFill>
                  <a:schemeClr val="bg1"/>
                </a:solidFill>
                <a:latin typeface="Impact" panose="020B0806030902050204" pitchFamily="34" charset="0"/>
              </a:rPr>
              <a:t>01</a:t>
            </a:r>
            <a:endParaRPr lang="zh-CN" altLang="en-US" sz="2200" dirty="0">
              <a:solidFill>
                <a:schemeClr val="bg1"/>
              </a:solidFill>
              <a:latin typeface="Impact" panose="020B0806030902050204" pitchFamily="34" charset="0"/>
            </a:endParaRPr>
          </a:p>
        </p:txBody>
      </p:sp>
      <p:sp>
        <p:nvSpPr>
          <p:cNvPr id="28" name="MH_SubTitle_1"/>
          <p:cNvSpPr/>
          <p:nvPr>
            <p:custDataLst>
              <p:tags r:id="rId6"/>
            </p:custDataLst>
          </p:nvPr>
        </p:nvSpPr>
        <p:spPr>
          <a:xfrm flipH="1">
            <a:off x="2479934" y="4573891"/>
            <a:ext cx="1683715" cy="461665"/>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lt"/>
              </a:rPr>
              <a:t>团队协作</a:t>
            </a:r>
            <a:endParaRPr lang="zh-CN" altLang="en-US" dirty="0">
              <a:solidFill>
                <a:schemeClr val="bg1"/>
              </a:solidFill>
              <a:latin typeface="微软雅黑" panose="020B0503020204020204" pitchFamily="34" charset="-122"/>
              <a:ea typeface="微软雅黑" panose="020B0503020204020204" pitchFamily="34" charset="-122"/>
              <a:sym typeface="+mn-lt"/>
            </a:endParaRPr>
          </a:p>
        </p:txBody>
      </p:sp>
      <p:sp>
        <p:nvSpPr>
          <p:cNvPr id="29" name="MH_SubTitle_4"/>
          <p:cNvSpPr/>
          <p:nvPr>
            <p:custDataLst>
              <p:tags r:id="rId7"/>
            </p:custDataLst>
          </p:nvPr>
        </p:nvSpPr>
        <p:spPr>
          <a:xfrm flipH="1">
            <a:off x="2479935" y="5224585"/>
            <a:ext cx="1525820" cy="461665"/>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lt"/>
              </a:rPr>
              <a:t>执行力</a:t>
            </a:r>
            <a:endParaRPr lang="zh-CN" altLang="en-US" dirty="0">
              <a:solidFill>
                <a:schemeClr val="bg1"/>
              </a:solidFill>
              <a:latin typeface="微软雅黑" panose="020B0503020204020204" pitchFamily="34" charset="-122"/>
              <a:ea typeface="微软雅黑" panose="020B0503020204020204" pitchFamily="34" charset="-122"/>
              <a:sym typeface="+mn-lt"/>
            </a:endParaRPr>
          </a:p>
        </p:txBody>
      </p:sp>
      <p:sp>
        <p:nvSpPr>
          <p:cNvPr id="30" name="矩形 29"/>
          <p:cNvSpPr/>
          <p:nvPr/>
        </p:nvSpPr>
        <p:spPr>
          <a:xfrm flipH="1">
            <a:off x="1519045" y="4590611"/>
            <a:ext cx="439223" cy="428224"/>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noAutofit/>
          </a:bodyPr>
          <a:lstStyle/>
          <a:p>
            <a:pPr algn="ctr"/>
            <a:r>
              <a:rPr lang="en-US" altLang="zh-CN" sz="2200" dirty="0">
                <a:solidFill>
                  <a:schemeClr val="bg1"/>
                </a:solidFill>
                <a:latin typeface="Impact" panose="020B0806030902050204" pitchFamily="34" charset="0"/>
              </a:rPr>
              <a:t>05</a:t>
            </a:r>
            <a:endParaRPr lang="zh-CN" altLang="en-US" sz="2200" dirty="0">
              <a:solidFill>
                <a:schemeClr val="bg1"/>
              </a:solidFill>
              <a:latin typeface="Impact" panose="020B0806030902050204" pitchFamily="34" charset="0"/>
            </a:endParaRPr>
          </a:p>
        </p:txBody>
      </p:sp>
      <p:sp>
        <p:nvSpPr>
          <p:cNvPr id="31" name="矩形 30"/>
          <p:cNvSpPr/>
          <p:nvPr/>
        </p:nvSpPr>
        <p:spPr>
          <a:xfrm flipH="1">
            <a:off x="1519045" y="5241305"/>
            <a:ext cx="442429" cy="428224"/>
          </a:xfrm>
          <a:prstGeom prst="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noAutofit/>
          </a:bodyPr>
          <a:lstStyle/>
          <a:p>
            <a:pPr algn="ctr"/>
            <a:r>
              <a:rPr lang="en-US" altLang="zh-CN" sz="2200" dirty="0">
                <a:solidFill>
                  <a:schemeClr val="accent3">
                    <a:lumMod val="20000"/>
                    <a:lumOff val="80000"/>
                  </a:schemeClr>
                </a:solidFill>
                <a:latin typeface="Impact" panose="020B0806030902050204" pitchFamily="34" charset="0"/>
              </a:rPr>
              <a:t>06</a:t>
            </a:r>
            <a:endParaRPr lang="zh-CN" altLang="en-US" sz="2200" dirty="0">
              <a:solidFill>
                <a:schemeClr val="accent3">
                  <a:lumMod val="20000"/>
                  <a:lumOff val="80000"/>
                </a:schemeClr>
              </a:solidFill>
              <a:latin typeface="Impact" panose="020B0806030902050204" pitchFamily="34" charset="0"/>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 fill="hold"/>
                                            <p:tgtEl>
                                              <p:spTgt spid="4"/>
                                            </p:tgtEl>
                                            <p:attrNameLst>
                                              <p:attrName>ppt_x</p:attrName>
                                            </p:attrNameLst>
                                          </p:cBhvr>
                                          <p:tavLst>
                                            <p:tav tm="0">
                                              <p:val>
                                                <p:strVal val="0-#ppt_w/2"/>
                                              </p:val>
                                            </p:tav>
                                            <p:tav tm="100000">
                                              <p:val>
                                                <p:strVal val="#ppt_x"/>
                                              </p:val>
                                            </p:tav>
                                          </p:tavLst>
                                        </p:anim>
                                        <p:anim calcmode="lin" valueType="num">
                                          <p:cBhvr additive="base">
                                            <p:cTn id="8" dur="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400" fill="hold"/>
                                            <p:tgtEl>
                                              <p:spTgt spid="32"/>
                                            </p:tgtEl>
                                            <p:attrNameLst>
                                              <p:attrName>ppt_x</p:attrName>
                                            </p:attrNameLst>
                                          </p:cBhvr>
                                          <p:tavLst>
                                            <p:tav tm="0">
                                              <p:val>
                                                <p:strVal val="0-#ppt_w/2"/>
                                              </p:val>
                                            </p:tav>
                                            <p:tav tm="100000">
                                              <p:val>
                                                <p:strVal val="#ppt_x"/>
                                              </p:val>
                                            </p:tav>
                                          </p:tavLst>
                                        </p:anim>
                                        <p:anim calcmode="lin" valueType="num">
                                          <p:cBhvr additive="base">
                                            <p:cTn id="12" dur="4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400" fill="hold"/>
                                            <p:tgtEl>
                                              <p:spTgt spid="33"/>
                                            </p:tgtEl>
                                            <p:attrNameLst>
                                              <p:attrName>ppt_x</p:attrName>
                                            </p:attrNameLst>
                                          </p:cBhvr>
                                          <p:tavLst>
                                            <p:tav tm="0">
                                              <p:val>
                                                <p:strVal val="0-#ppt_w/2"/>
                                              </p:val>
                                            </p:tav>
                                            <p:tav tm="100000">
                                              <p:val>
                                                <p:strVal val="#ppt_x"/>
                                              </p:val>
                                            </p:tav>
                                          </p:tavLst>
                                        </p:anim>
                                        <p:anim calcmode="lin" valueType="num">
                                          <p:cBhvr additive="base">
                                            <p:cTn id="16" dur="4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400" fill="hold"/>
                                            <p:tgtEl>
                                              <p:spTgt spid="37"/>
                                            </p:tgtEl>
                                            <p:attrNameLst>
                                              <p:attrName>ppt_x</p:attrName>
                                            </p:attrNameLst>
                                          </p:cBhvr>
                                          <p:tavLst>
                                            <p:tav tm="0">
                                              <p:val>
                                                <p:strVal val="0-#ppt_w/2"/>
                                              </p:val>
                                            </p:tav>
                                            <p:tav tm="100000">
                                              <p:val>
                                                <p:strVal val="#ppt_x"/>
                                              </p:val>
                                            </p:tav>
                                          </p:tavLst>
                                        </p:anim>
                                        <p:anim calcmode="lin" valueType="num">
                                          <p:cBhvr additive="base">
                                            <p:cTn id="20" dur="4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400" fill="hold"/>
                                            <p:tgtEl>
                                              <p:spTgt spid="38"/>
                                            </p:tgtEl>
                                            <p:attrNameLst>
                                              <p:attrName>ppt_x</p:attrName>
                                            </p:attrNameLst>
                                          </p:cBhvr>
                                          <p:tavLst>
                                            <p:tav tm="0">
                                              <p:val>
                                                <p:strVal val="0-#ppt_w/2"/>
                                              </p:val>
                                            </p:tav>
                                            <p:tav tm="100000">
                                              <p:val>
                                                <p:strVal val="#ppt_x"/>
                                              </p:val>
                                            </p:tav>
                                          </p:tavLst>
                                        </p:anim>
                                        <p:anim calcmode="lin" valueType="num">
                                          <p:cBhvr additive="base">
                                            <p:cTn id="24" dur="4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400" fill="hold"/>
                                            <p:tgtEl>
                                              <p:spTgt spid="39"/>
                                            </p:tgtEl>
                                            <p:attrNameLst>
                                              <p:attrName>ppt_x</p:attrName>
                                            </p:attrNameLst>
                                          </p:cBhvr>
                                          <p:tavLst>
                                            <p:tav tm="0">
                                              <p:val>
                                                <p:strVal val="0-#ppt_w/2"/>
                                              </p:val>
                                            </p:tav>
                                            <p:tav tm="100000">
                                              <p:val>
                                                <p:strVal val="#ppt_x"/>
                                              </p:val>
                                            </p:tav>
                                          </p:tavLst>
                                        </p:anim>
                                        <p:anim calcmode="lin" valueType="num">
                                          <p:cBhvr additive="base">
                                            <p:cTn id="28" dur="400" fill="hold"/>
                                            <p:tgtEl>
                                              <p:spTgt spid="3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53" presetClass="entr" presetSubtype="16" fill="hold" grpId="0" nodeType="withEffect">
                                      <p:stCondLst>
                                        <p:cond delay="3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2" presetClass="entr" presetSubtype="8" fill="hold" grpId="0" nodeType="withEffect">
                                      <p:stCondLst>
                                        <p:cond delay="3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60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2" presetClass="entr" presetSubtype="8" fill="hold" grpId="0" nodeType="withEffect">
                                      <p:stCondLst>
                                        <p:cond delay="60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53" presetClass="entr" presetSubtype="16" fill="hold" grpId="0" nodeType="withEffect">
                                      <p:stCondLst>
                                        <p:cond delay="90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2" presetClass="entr" presetSubtype="8" fill="hold" grpId="0" nodeType="withEffect">
                                      <p:stCondLst>
                                        <p:cond delay="90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53" presetClass="entr" presetSubtype="16" fill="hold" grpId="0" nodeType="withEffect">
                                      <p:stCondLst>
                                        <p:cond delay="12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2" presetClass="entr" presetSubtype="8" fill="hold" grpId="0" nodeType="withEffect">
                                      <p:stCondLst>
                                        <p:cond delay="120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par>
                                    <p:cTn id="75" presetID="53" presetClass="entr" presetSubtype="16" fill="hold" grpId="0" nodeType="withEffect">
                                      <p:stCondLst>
                                        <p:cond delay="15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par>
                                    <p:cTn id="80" presetID="2" presetClass="entr" presetSubtype="8" fill="hold" grpId="0" nodeType="withEffect">
                                      <p:stCondLst>
                                        <p:cond delay="150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0-#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fltVal val="0"/>
                                              </p:val>
                                            </p:tav>
                                            <p:tav tm="100000">
                                              <p:val>
                                                <p:strVal val="#ppt_w"/>
                                              </p:val>
                                            </p:tav>
                                          </p:tavLst>
                                        </p:anim>
                                        <p:anim calcmode="lin" valueType="num">
                                          <p:cBhvr>
                                            <p:cTn id="88" dur="1000" fill="hold"/>
                                            <p:tgtEl>
                                              <p:spTgt spid="23"/>
                                            </p:tgtEl>
                                            <p:attrNameLst>
                                              <p:attrName>ppt_h</p:attrName>
                                            </p:attrNameLst>
                                          </p:cBhvr>
                                          <p:tavLst>
                                            <p:tav tm="0">
                                              <p:val>
                                                <p:fltVal val="0"/>
                                              </p:val>
                                            </p:tav>
                                            <p:tav tm="100000">
                                              <p:val>
                                                <p:strVal val="#ppt_h"/>
                                              </p:val>
                                            </p:tav>
                                          </p:tavLst>
                                        </p:anim>
                                        <p:animEffect transition="in" filter="fade">
                                          <p:cBhvr>
                                            <p:cTn id="89" dur="1000"/>
                                            <p:tgtEl>
                                              <p:spTgt spid="23"/>
                                            </p:tgtEl>
                                          </p:cBhvr>
                                        </p:animEffect>
                                      </p:childTnLst>
                                    </p:cTn>
                                  </p:par>
                                  <p:par>
                                    <p:cTn id="90" presetID="6" presetClass="emph" presetSubtype="0" autoRev="1" fill="hold" grpId="1" nodeType="withEffect">
                                      <p:stCondLst>
                                        <p:cond delay="1000"/>
                                      </p:stCondLst>
                                      <p:childTnLst>
                                        <p:animScale>
                                          <p:cBhvr>
                                            <p:cTn id="91" dur="500" fill="hold"/>
                                            <p:tgtEl>
                                              <p:spTgt spid="23"/>
                                            </p:tgtEl>
                                          </p:cBhvr>
                                          <p:by x="110000" y="110000"/>
                                        </p:animScale>
                                      </p:childTnLst>
                                    </p:cTn>
                                  </p:par>
                                  <p:par>
                                    <p:cTn id="92" presetID="2" presetClass="entr" presetSubtype="2" fill="hold" grpId="0" nodeType="withEffect" p14:presetBounceEnd="56000">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14:bounceEnd="56000">
                                          <p:cBhvr additive="base">
                                            <p:cTn id="94" dur="2000" fill="hold"/>
                                            <p:tgtEl>
                                              <p:spTgt spid="22"/>
                                            </p:tgtEl>
                                            <p:attrNameLst>
                                              <p:attrName>ppt_x</p:attrName>
                                            </p:attrNameLst>
                                          </p:cBhvr>
                                          <p:tavLst>
                                            <p:tav tm="0">
                                              <p:val>
                                                <p:strVal val="1+#ppt_w/2"/>
                                              </p:val>
                                            </p:tav>
                                            <p:tav tm="100000">
                                              <p:val>
                                                <p:strVal val="#ppt_x"/>
                                              </p:val>
                                            </p:tav>
                                          </p:tavLst>
                                        </p:anim>
                                        <p:anim calcmode="lin" valueType="num" p14:bounceEnd="56000">
                                          <p:cBhvr additive="base">
                                            <p:cTn id="95"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32" grpId="0" animBg="1"/>
          <p:bldP spid="33" grpId="0" animBg="1"/>
          <p:bldP spid="37" grpId="0" animBg="1"/>
          <p:bldP spid="38" grpId="0" animBg="1"/>
          <p:bldP spid="39" grpId="0" animBg="1"/>
          <p:bldP spid="23" grpId="0" animBg="1"/>
          <p:bldP spid="23" grpId="1" animBg="1"/>
          <p:bldP spid="12" grpId="0"/>
          <p:bldP spid="13" grpId="0"/>
          <p:bldP spid="14" grpId="0"/>
          <p:bldP spid="15" grpId="0"/>
          <p:bldP spid="24" grpId="0"/>
          <p:bldP spid="25" grpId="0"/>
          <p:bldP spid="26" grpId="0"/>
          <p:bldP spid="27" grpId="0"/>
          <p:bldP spid="28"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 fill="hold"/>
                                            <p:tgtEl>
                                              <p:spTgt spid="4"/>
                                            </p:tgtEl>
                                            <p:attrNameLst>
                                              <p:attrName>ppt_x</p:attrName>
                                            </p:attrNameLst>
                                          </p:cBhvr>
                                          <p:tavLst>
                                            <p:tav tm="0">
                                              <p:val>
                                                <p:strVal val="0-#ppt_w/2"/>
                                              </p:val>
                                            </p:tav>
                                            <p:tav tm="100000">
                                              <p:val>
                                                <p:strVal val="#ppt_x"/>
                                              </p:val>
                                            </p:tav>
                                          </p:tavLst>
                                        </p:anim>
                                        <p:anim calcmode="lin" valueType="num">
                                          <p:cBhvr additive="base">
                                            <p:cTn id="8" dur="4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400" fill="hold"/>
                                            <p:tgtEl>
                                              <p:spTgt spid="32"/>
                                            </p:tgtEl>
                                            <p:attrNameLst>
                                              <p:attrName>ppt_x</p:attrName>
                                            </p:attrNameLst>
                                          </p:cBhvr>
                                          <p:tavLst>
                                            <p:tav tm="0">
                                              <p:val>
                                                <p:strVal val="0-#ppt_w/2"/>
                                              </p:val>
                                            </p:tav>
                                            <p:tav tm="100000">
                                              <p:val>
                                                <p:strVal val="#ppt_x"/>
                                              </p:val>
                                            </p:tav>
                                          </p:tavLst>
                                        </p:anim>
                                        <p:anim calcmode="lin" valueType="num">
                                          <p:cBhvr additive="base">
                                            <p:cTn id="12" dur="4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400" fill="hold"/>
                                            <p:tgtEl>
                                              <p:spTgt spid="33"/>
                                            </p:tgtEl>
                                            <p:attrNameLst>
                                              <p:attrName>ppt_x</p:attrName>
                                            </p:attrNameLst>
                                          </p:cBhvr>
                                          <p:tavLst>
                                            <p:tav tm="0">
                                              <p:val>
                                                <p:strVal val="0-#ppt_w/2"/>
                                              </p:val>
                                            </p:tav>
                                            <p:tav tm="100000">
                                              <p:val>
                                                <p:strVal val="#ppt_x"/>
                                              </p:val>
                                            </p:tav>
                                          </p:tavLst>
                                        </p:anim>
                                        <p:anim calcmode="lin" valueType="num">
                                          <p:cBhvr additive="base">
                                            <p:cTn id="16" dur="4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400" fill="hold"/>
                                            <p:tgtEl>
                                              <p:spTgt spid="37"/>
                                            </p:tgtEl>
                                            <p:attrNameLst>
                                              <p:attrName>ppt_x</p:attrName>
                                            </p:attrNameLst>
                                          </p:cBhvr>
                                          <p:tavLst>
                                            <p:tav tm="0">
                                              <p:val>
                                                <p:strVal val="0-#ppt_w/2"/>
                                              </p:val>
                                            </p:tav>
                                            <p:tav tm="100000">
                                              <p:val>
                                                <p:strVal val="#ppt_x"/>
                                              </p:val>
                                            </p:tav>
                                          </p:tavLst>
                                        </p:anim>
                                        <p:anim calcmode="lin" valueType="num">
                                          <p:cBhvr additive="base">
                                            <p:cTn id="20" dur="4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400" fill="hold"/>
                                            <p:tgtEl>
                                              <p:spTgt spid="38"/>
                                            </p:tgtEl>
                                            <p:attrNameLst>
                                              <p:attrName>ppt_x</p:attrName>
                                            </p:attrNameLst>
                                          </p:cBhvr>
                                          <p:tavLst>
                                            <p:tav tm="0">
                                              <p:val>
                                                <p:strVal val="0-#ppt_w/2"/>
                                              </p:val>
                                            </p:tav>
                                            <p:tav tm="100000">
                                              <p:val>
                                                <p:strVal val="#ppt_x"/>
                                              </p:val>
                                            </p:tav>
                                          </p:tavLst>
                                        </p:anim>
                                        <p:anim calcmode="lin" valueType="num">
                                          <p:cBhvr additive="base">
                                            <p:cTn id="24" dur="4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400" fill="hold"/>
                                            <p:tgtEl>
                                              <p:spTgt spid="39"/>
                                            </p:tgtEl>
                                            <p:attrNameLst>
                                              <p:attrName>ppt_x</p:attrName>
                                            </p:attrNameLst>
                                          </p:cBhvr>
                                          <p:tavLst>
                                            <p:tav tm="0">
                                              <p:val>
                                                <p:strVal val="0-#ppt_w/2"/>
                                              </p:val>
                                            </p:tav>
                                            <p:tav tm="100000">
                                              <p:val>
                                                <p:strVal val="#ppt_x"/>
                                              </p:val>
                                            </p:tav>
                                          </p:tavLst>
                                        </p:anim>
                                        <p:anim calcmode="lin" valueType="num">
                                          <p:cBhvr additive="base">
                                            <p:cTn id="28" dur="400" fill="hold"/>
                                            <p:tgtEl>
                                              <p:spTgt spid="3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53" presetClass="entr" presetSubtype="16" fill="hold" grpId="0" nodeType="withEffect">
                                      <p:stCondLst>
                                        <p:cond delay="3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2" presetClass="entr" presetSubtype="8" fill="hold" grpId="0" nodeType="withEffect">
                                      <p:stCondLst>
                                        <p:cond delay="3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60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2" presetClass="entr" presetSubtype="8" fill="hold" grpId="0" nodeType="withEffect">
                                      <p:stCondLst>
                                        <p:cond delay="60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53" presetClass="entr" presetSubtype="16" fill="hold" grpId="0" nodeType="withEffect">
                                      <p:stCondLst>
                                        <p:cond delay="90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2" presetClass="entr" presetSubtype="8" fill="hold" grpId="0" nodeType="withEffect">
                                      <p:stCondLst>
                                        <p:cond delay="90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53" presetClass="entr" presetSubtype="16" fill="hold" grpId="0" nodeType="withEffect">
                                      <p:stCondLst>
                                        <p:cond delay="12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2" presetClass="entr" presetSubtype="8" fill="hold" grpId="0" nodeType="withEffect">
                                      <p:stCondLst>
                                        <p:cond delay="120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par>
                                    <p:cTn id="75" presetID="53" presetClass="entr" presetSubtype="16" fill="hold" grpId="0" nodeType="withEffect">
                                      <p:stCondLst>
                                        <p:cond delay="15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par>
                                    <p:cTn id="80" presetID="2" presetClass="entr" presetSubtype="8" fill="hold" grpId="0" nodeType="withEffect">
                                      <p:stCondLst>
                                        <p:cond delay="150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0-#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1000" fill="hold"/>
                                            <p:tgtEl>
                                              <p:spTgt spid="23"/>
                                            </p:tgtEl>
                                            <p:attrNameLst>
                                              <p:attrName>ppt_w</p:attrName>
                                            </p:attrNameLst>
                                          </p:cBhvr>
                                          <p:tavLst>
                                            <p:tav tm="0">
                                              <p:val>
                                                <p:fltVal val="0"/>
                                              </p:val>
                                            </p:tav>
                                            <p:tav tm="100000">
                                              <p:val>
                                                <p:strVal val="#ppt_w"/>
                                              </p:val>
                                            </p:tav>
                                          </p:tavLst>
                                        </p:anim>
                                        <p:anim calcmode="lin" valueType="num">
                                          <p:cBhvr>
                                            <p:cTn id="88" dur="1000" fill="hold"/>
                                            <p:tgtEl>
                                              <p:spTgt spid="23"/>
                                            </p:tgtEl>
                                            <p:attrNameLst>
                                              <p:attrName>ppt_h</p:attrName>
                                            </p:attrNameLst>
                                          </p:cBhvr>
                                          <p:tavLst>
                                            <p:tav tm="0">
                                              <p:val>
                                                <p:fltVal val="0"/>
                                              </p:val>
                                            </p:tav>
                                            <p:tav tm="100000">
                                              <p:val>
                                                <p:strVal val="#ppt_h"/>
                                              </p:val>
                                            </p:tav>
                                          </p:tavLst>
                                        </p:anim>
                                        <p:animEffect transition="in" filter="fade">
                                          <p:cBhvr>
                                            <p:cTn id="89" dur="1000"/>
                                            <p:tgtEl>
                                              <p:spTgt spid="23"/>
                                            </p:tgtEl>
                                          </p:cBhvr>
                                        </p:animEffect>
                                      </p:childTnLst>
                                    </p:cTn>
                                  </p:par>
                                  <p:par>
                                    <p:cTn id="90" presetID="6" presetClass="emph" presetSubtype="0" autoRev="1" fill="hold" grpId="1" nodeType="withEffect">
                                      <p:stCondLst>
                                        <p:cond delay="1000"/>
                                      </p:stCondLst>
                                      <p:childTnLst>
                                        <p:animScale>
                                          <p:cBhvr>
                                            <p:cTn id="91" dur="500" fill="hold"/>
                                            <p:tgtEl>
                                              <p:spTgt spid="23"/>
                                            </p:tgtEl>
                                          </p:cBhvr>
                                          <p:by x="110000" y="110000"/>
                                        </p:animScale>
                                      </p:childTnLst>
                                    </p:cTn>
                                  </p:par>
                                  <p:par>
                                    <p:cTn id="92" presetID="2" presetClass="entr" presetSubtype="2"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2000" fill="hold"/>
                                            <p:tgtEl>
                                              <p:spTgt spid="22"/>
                                            </p:tgtEl>
                                            <p:attrNameLst>
                                              <p:attrName>ppt_x</p:attrName>
                                            </p:attrNameLst>
                                          </p:cBhvr>
                                          <p:tavLst>
                                            <p:tav tm="0">
                                              <p:val>
                                                <p:strVal val="1+#ppt_w/2"/>
                                              </p:val>
                                            </p:tav>
                                            <p:tav tm="100000">
                                              <p:val>
                                                <p:strVal val="#ppt_x"/>
                                              </p:val>
                                            </p:tav>
                                          </p:tavLst>
                                        </p:anim>
                                        <p:anim calcmode="lin" valueType="num">
                                          <p:cBhvr additive="base">
                                            <p:cTn id="95"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32" grpId="0" animBg="1"/>
          <p:bldP spid="33" grpId="0" animBg="1"/>
          <p:bldP spid="37" grpId="0" animBg="1"/>
          <p:bldP spid="38" grpId="0" animBg="1"/>
          <p:bldP spid="39" grpId="0" animBg="1"/>
          <p:bldP spid="23" grpId="0" animBg="1"/>
          <p:bldP spid="23" grpId="1" animBg="1"/>
          <p:bldP spid="12" grpId="0"/>
          <p:bldP spid="13" grpId="0"/>
          <p:bldP spid="14" grpId="0"/>
          <p:bldP spid="15" grpId="0"/>
          <p:bldP spid="24" grpId="0"/>
          <p:bldP spid="25" grpId="0"/>
          <p:bldP spid="26" grpId="0"/>
          <p:bldP spid="27" grpId="0"/>
          <p:bldP spid="28" grpId="0"/>
          <p:bldP spid="29" grpId="0"/>
          <p:bldP spid="30" grpId="0"/>
          <p:bldP spid="3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矩形 16"/>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 1"/>
          <p:cNvSpPr>
            <a:spLocks noGrp="1"/>
          </p:cNvSpPr>
          <p:nvPr>
            <p:ph type="title"/>
          </p:nvPr>
        </p:nvSpPr>
        <p:spPr/>
        <p:txBody>
          <a:bodyPr>
            <a:noAutofit/>
          </a:bodyPr>
          <a:lstStyle/>
          <a:p>
            <a:r>
              <a:rPr lang="zh-CN" altLang="en-US" sz="4000" dirty="0"/>
              <a:t>领导力</a:t>
            </a:r>
            <a:endParaRPr lang="zh-CN" altLang="en-US" sz="4000" dirty="0"/>
          </a:p>
        </p:txBody>
      </p:sp>
      <p:sp>
        <p:nvSpPr>
          <p:cNvPr id="76" name="TextBox 34"/>
          <p:cNvSpPr txBox="1"/>
          <p:nvPr/>
        </p:nvSpPr>
        <p:spPr>
          <a:xfrm>
            <a:off x="1567298" y="1727811"/>
            <a:ext cx="9119752" cy="80720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30000"/>
              </a:lnSpc>
              <a:spcBef>
                <a:spcPct val="0"/>
              </a:spcBef>
              <a:spcAft>
                <a:spcPct val="0"/>
              </a:spcAft>
              <a:defRPr sz="1465">
                <a:solidFill>
                  <a:schemeClr val="tx1">
                    <a:lumMod val="50000"/>
                    <a:lumOff val="50000"/>
                  </a:schemeClr>
                </a:solidFill>
                <a:cs typeface="+mn-ea"/>
              </a:defRPr>
            </a:lvl1pPr>
          </a:lstStyle>
          <a:p>
            <a:pPr algn="just">
              <a:lnSpc>
                <a:spcPts val="1800"/>
              </a:lnSpc>
            </a:pPr>
            <a:r>
              <a:rPr lang="zh-CN" altLang="en-US" sz="1200" dirty="0">
                <a:solidFill>
                  <a:srgbClr val="595959"/>
                </a:solidFill>
                <a:latin typeface="微软雅黑 Light" panose="020B0502040204020203" pitchFamily="34" charset="-122"/>
                <a:ea typeface="微软雅黑 Light" panose="020B0502040204020203" pitchFamily="34" charset="-122"/>
                <a:sym typeface="+mn-lt"/>
              </a:rPr>
              <a:t>领导技能主要包括以下内容：从经验中学习，沟通，倾听，果断，提供建设性反馈。对有效的压力管理的指导；构建技术方面的任职能力，与上级构建良好的关系；与同事构建良好的关系，设置目标，惩罚，召开会议。而发挥领导力的最有效途径，就是领导者以身作则。“身教”往往比“言传”更为有效。领导者要坚持以身作则。</a:t>
            </a:r>
            <a:endParaRPr lang="zh-CN" altLang="en-US" sz="120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55" name="MH_Title_1"/>
          <p:cNvSpPr/>
          <p:nvPr>
            <p:custDataLst>
              <p:tags r:id="rId1"/>
            </p:custDataLst>
          </p:nvPr>
        </p:nvSpPr>
        <p:spPr>
          <a:xfrm>
            <a:off x="1290888" y="5013176"/>
            <a:ext cx="1505364" cy="631946"/>
          </a:xfrm>
          <a:prstGeom prst="roundRect">
            <a:avLst/>
          </a:prstGeom>
          <a:solidFill>
            <a:srgbClr val="595959"/>
          </a:solidFill>
          <a:ln w="15875" cap="flat" cmpd="sng" algn="ctr">
            <a:noFill/>
            <a:prstDash val="solid"/>
            <a:miter lim="800000"/>
          </a:ln>
          <a:effectLst/>
        </p:spPr>
        <p:txBody>
          <a:bodyPr anchor="ctr"/>
          <a:lstStyle/>
          <a:p>
            <a:pPr algn="ctr"/>
            <a:r>
              <a:rPr lang="zh-CN" altLang="en-US" sz="2000" b="1" spc="300" dirty="0">
                <a:solidFill>
                  <a:schemeClr val="lt1"/>
                </a:solidFill>
                <a:latin typeface="Impact" panose="020B0806030902050204" pitchFamily="34" charset="0"/>
              </a:rPr>
              <a:t>学习力</a:t>
            </a:r>
            <a:endParaRPr lang="en-US" altLang="zh-CN" sz="2000" b="1" spc="300" dirty="0">
              <a:solidFill>
                <a:schemeClr val="lt1"/>
              </a:solidFill>
              <a:latin typeface="Impact" panose="020B0806030902050204" pitchFamily="34" charset="0"/>
            </a:endParaRPr>
          </a:p>
        </p:txBody>
      </p:sp>
      <p:sp>
        <p:nvSpPr>
          <p:cNvPr id="63" name="MH_Title_1"/>
          <p:cNvSpPr/>
          <p:nvPr>
            <p:custDataLst>
              <p:tags r:id="rId2"/>
            </p:custDataLst>
          </p:nvPr>
        </p:nvSpPr>
        <p:spPr>
          <a:xfrm>
            <a:off x="2912524" y="5013176"/>
            <a:ext cx="1505364" cy="631946"/>
          </a:xfrm>
          <a:prstGeom prst="roundRect">
            <a:avLst/>
          </a:prstGeom>
          <a:solidFill>
            <a:srgbClr val="595959"/>
          </a:solidFill>
          <a:ln w="15875" cap="flat" cmpd="sng" algn="ctr">
            <a:noFill/>
            <a:prstDash val="solid"/>
            <a:miter lim="800000"/>
          </a:ln>
          <a:effectLst/>
        </p:spPr>
        <p:txBody>
          <a:bodyPr anchor="ctr"/>
          <a:lstStyle/>
          <a:p>
            <a:pPr algn="ctr"/>
            <a:r>
              <a:rPr lang="zh-CN" altLang="en-US" sz="2000" b="1" spc="300" dirty="0">
                <a:solidFill>
                  <a:schemeClr val="lt1"/>
                </a:solidFill>
                <a:latin typeface="Impact" panose="020B0806030902050204" pitchFamily="34" charset="0"/>
              </a:rPr>
              <a:t>组织力</a:t>
            </a:r>
            <a:endParaRPr lang="en-US" altLang="zh-CN" sz="2000" b="1" spc="300" dirty="0">
              <a:solidFill>
                <a:schemeClr val="lt1"/>
              </a:solidFill>
              <a:latin typeface="Impact" panose="020B0806030902050204" pitchFamily="34" charset="0"/>
            </a:endParaRPr>
          </a:p>
        </p:txBody>
      </p:sp>
      <p:sp>
        <p:nvSpPr>
          <p:cNvPr id="66" name="MH_Title_1"/>
          <p:cNvSpPr/>
          <p:nvPr>
            <p:custDataLst>
              <p:tags r:id="rId3"/>
            </p:custDataLst>
          </p:nvPr>
        </p:nvSpPr>
        <p:spPr>
          <a:xfrm>
            <a:off x="4534160" y="5013176"/>
            <a:ext cx="1505364" cy="631946"/>
          </a:xfrm>
          <a:prstGeom prst="roundRect">
            <a:avLst/>
          </a:prstGeom>
          <a:solidFill>
            <a:srgbClr val="595959"/>
          </a:solidFill>
          <a:ln w="15875" cap="flat" cmpd="sng" algn="ctr">
            <a:noFill/>
            <a:prstDash val="solid"/>
            <a:miter lim="800000"/>
          </a:ln>
          <a:effectLst/>
        </p:spPr>
        <p:txBody>
          <a:bodyPr anchor="ctr"/>
          <a:lstStyle/>
          <a:p>
            <a:pPr algn="ctr"/>
            <a:r>
              <a:rPr lang="zh-CN" altLang="en-US" sz="2000" b="1" spc="300" dirty="0">
                <a:solidFill>
                  <a:schemeClr val="bg1"/>
                </a:solidFill>
                <a:latin typeface="Impact" panose="020B0806030902050204" pitchFamily="34" charset="0"/>
              </a:rPr>
              <a:t>决策力</a:t>
            </a:r>
            <a:endParaRPr lang="en-US" altLang="zh-CN" sz="2000" b="1" spc="300" dirty="0">
              <a:solidFill>
                <a:schemeClr val="bg1"/>
              </a:solidFill>
              <a:latin typeface="Impact" panose="020B0806030902050204" pitchFamily="34" charset="0"/>
            </a:endParaRPr>
          </a:p>
        </p:txBody>
      </p:sp>
      <p:sp>
        <p:nvSpPr>
          <p:cNvPr id="3" name="圆角右箭头 2"/>
          <p:cNvSpPr/>
          <p:nvPr/>
        </p:nvSpPr>
        <p:spPr>
          <a:xfrm rot="5400000">
            <a:off x="9146338" y="3571830"/>
            <a:ext cx="334054" cy="1843482"/>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圆角右箭头 82"/>
          <p:cNvSpPr/>
          <p:nvPr/>
        </p:nvSpPr>
        <p:spPr>
          <a:xfrm rot="16200000" flipH="1">
            <a:off x="2823810" y="3458215"/>
            <a:ext cx="334054" cy="2070715"/>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圆角右箭头 84"/>
          <p:cNvSpPr/>
          <p:nvPr/>
        </p:nvSpPr>
        <p:spPr>
          <a:xfrm rot="5400000">
            <a:off x="7573397" y="3571830"/>
            <a:ext cx="334054" cy="1843482"/>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圆角右箭头 85"/>
          <p:cNvSpPr/>
          <p:nvPr/>
        </p:nvSpPr>
        <p:spPr>
          <a:xfrm rot="16200000" flipH="1">
            <a:off x="4338250" y="3520638"/>
            <a:ext cx="334054" cy="1945868"/>
          </a:xfrm>
          <a:prstGeom prst="bentArrow">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MH_Title_1"/>
          <p:cNvSpPr/>
          <p:nvPr>
            <p:custDataLst>
              <p:tags r:id="rId4"/>
            </p:custDataLst>
          </p:nvPr>
        </p:nvSpPr>
        <p:spPr>
          <a:xfrm>
            <a:off x="9399070" y="5013176"/>
            <a:ext cx="1505364" cy="631946"/>
          </a:xfrm>
          <a:prstGeom prst="roundRect">
            <a:avLst/>
          </a:prstGeom>
          <a:solidFill>
            <a:srgbClr val="595959"/>
          </a:solidFill>
          <a:ln w="15875" cap="flat" cmpd="sng" algn="ctr">
            <a:noFill/>
            <a:prstDash val="solid"/>
            <a:miter lim="800000"/>
          </a:ln>
          <a:effectLst/>
        </p:spPr>
        <p:txBody>
          <a:bodyPr anchor="ctr"/>
          <a:lstStyle/>
          <a:p>
            <a:pPr algn="ctr"/>
            <a:r>
              <a:rPr lang="zh-CN" altLang="en-US" sz="2000" b="1" spc="300" dirty="0">
                <a:solidFill>
                  <a:schemeClr val="bg1"/>
                </a:solidFill>
                <a:latin typeface="Impact" panose="020B0806030902050204" pitchFamily="34" charset="0"/>
              </a:rPr>
              <a:t>教导力</a:t>
            </a:r>
            <a:endParaRPr lang="en-US" altLang="zh-CN" sz="2000" b="1" spc="300" dirty="0">
              <a:solidFill>
                <a:schemeClr val="bg1"/>
              </a:solidFill>
              <a:latin typeface="Impact" panose="020B0806030902050204" pitchFamily="34" charset="0"/>
            </a:endParaRPr>
          </a:p>
        </p:txBody>
      </p:sp>
      <p:sp>
        <p:nvSpPr>
          <p:cNvPr id="52" name="MH_Title_1"/>
          <p:cNvSpPr/>
          <p:nvPr>
            <p:custDataLst>
              <p:tags r:id="rId5"/>
            </p:custDataLst>
          </p:nvPr>
        </p:nvSpPr>
        <p:spPr>
          <a:xfrm>
            <a:off x="7777432" y="5013176"/>
            <a:ext cx="1505364" cy="631946"/>
          </a:xfrm>
          <a:prstGeom prst="roundRect">
            <a:avLst/>
          </a:prstGeom>
          <a:solidFill>
            <a:srgbClr val="595959"/>
          </a:solidFill>
          <a:ln w="15875" cap="flat" cmpd="sng" algn="ctr">
            <a:noFill/>
            <a:prstDash val="solid"/>
            <a:miter lim="800000"/>
          </a:ln>
          <a:effectLst/>
        </p:spPr>
        <p:txBody>
          <a:bodyPr anchor="ctr"/>
          <a:lstStyle/>
          <a:p>
            <a:pPr algn="ctr"/>
            <a:r>
              <a:rPr lang="zh-CN" altLang="en-US" sz="2000" b="1" spc="300" dirty="0">
                <a:solidFill>
                  <a:schemeClr val="bg1"/>
                </a:solidFill>
                <a:latin typeface="Impact" panose="020B0806030902050204" pitchFamily="34" charset="0"/>
              </a:rPr>
              <a:t>感召力</a:t>
            </a:r>
            <a:endParaRPr lang="en-US" altLang="zh-CN" sz="2000" b="1" spc="300" dirty="0">
              <a:solidFill>
                <a:schemeClr val="bg1"/>
              </a:solidFill>
              <a:latin typeface="Impact" panose="020B0806030902050204" pitchFamily="34" charset="0"/>
            </a:endParaRPr>
          </a:p>
        </p:txBody>
      </p:sp>
      <p:sp>
        <p:nvSpPr>
          <p:cNvPr id="58" name="MH_Title_1"/>
          <p:cNvSpPr/>
          <p:nvPr>
            <p:custDataLst>
              <p:tags r:id="rId6"/>
            </p:custDataLst>
          </p:nvPr>
        </p:nvSpPr>
        <p:spPr>
          <a:xfrm>
            <a:off x="6155796" y="5013176"/>
            <a:ext cx="1505364" cy="631946"/>
          </a:xfrm>
          <a:prstGeom prst="roundRect">
            <a:avLst/>
          </a:prstGeom>
          <a:solidFill>
            <a:srgbClr val="595959"/>
          </a:solidFill>
          <a:ln w="15875" cap="flat" cmpd="sng" algn="ctr">
            <a:noFill/>
            <a:prstDash val="solid"/>
            <a:miter lim="800000"/>
          </a:ln>
          <a:effectLst/>
        </p:spPr>
        <p:txBody>
          <a:bodyPr anchor="ctr"/>
          <a:lstStyle/>
          <a:p>
            <a:pPr algn="ctr"/>
            <a:r>
              <a:rPr lang="zh-CN" altLang="en-US" sz="2000" b="1" spc="300" dirty="0">
                <a:solidFill>
                  <a:schemeClr val="bg1"/>
                </a:solidFill>
                <a:latin typeface="Impact" panose="020B0806030902050204" pitchFamily="34" charset="0"/>
              </a:rPr>
              <a:t>执行力</a:t>
            </a:r>
            <a:endParaRPr lang="en-US" altLang="zh-CN" sz="2000" b="1" spc="300" dirty="0">
              <a:solidFill>
                <a:schemeClr val="bg1"/>
              </a:solidFill>
              <a:latin typeface="Impact" panose="020B0806030902050204" pitchFamily="34" charset="0"/>
            </a:endParaRPr>
          </a:p>
        </p:txBody>
      </p:sp>
      <p:sp>
        <p:nvSpPr>
          <p:cNvPr id="40" name="任意多边形 39"/>
          <p:cNvSpPr/>
          <p:nvPr/>
        </p:nvSpPr>
        <p:spPr>
          <a:xfrm rot="5400000">
            <a:off x="6520596" y="3901948"/>
            <a:ext cx="334054" cy="1183246"/>
          </a:xfrm>
          <a:custGeom>
            <a:avLst/>
            <a:gdLst>
              <a:gd name="connsiteX0" fmla="*/ 0 w 334054"/>
              <a:gd name="connsiteY0" fmla="*/ 1183246 h 1183246"/>
              <a:gd name="connsiteX1" fmla="*/ 0 w 334054"/>
              <a:gd name="connsiteY1" fmla="*/ 187905 h 1183246"/>
              <a:gd name="connsiteX2" fmla="*/ 146149 w 334054"/>
              <a:gd name="connsiteY2" fmla="*/ 41756 h 1183246"/>
              <a:gd name="connsiteX3" fmla="*/ 250541 w 334054"/>
              <a:gd name="connsiteY3" fmla="*/ 41757 h 1183246"/>
              <a:gd name="connsiteX4" fmla="*/ 250541 w 334054"/>
              <a:gd name="connsiteY4" fmla="*/ 0 h 1183246"/>
              <a:gd name="connsiteX5" fmla="*/ 334054 w 334054"/>
              <a:gd name="connsiteY5" fmla="*/ 83514 h 1183246"/>
              <a:gd name="connsiteX6" fmla="*/ 250541 w 334054"/>
              <a:gd name="connsiteY6" fmla="*/ 167027 h 1183246"/>
              <a:gd name="connsiteX7" fmla="*/ 250541 w 334054"/>
              <a:gd name="connsiteY7" fmla="*/ 125270 h 1183246"/>
              <a:gd name="connsiteX8" fmla="*/ 146149 w 334054"/>
              <a:gd name="connsiteY8" fmla="*/ 125270 h 1183246"/>
              <a:gd name="connsiteX9" fmla="*/ 83514 w 334054"/>
              <a:gd name="connsiteY9" fmla="*/ 187905 h 1183246"/>
              <a:gd name="connsiteX10" fmla="*/ 83514 w 334054"/>
              <a:gd name="connsiteY10" fmla="*/ 1183246 h 118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054" h="1183246">
                <a:moveTo>
                  <a:pt x="0" y="1183246"/>
                </a:moveTo>
                <a:lnTo>
                  <a:pt x="0" y="187905"/>
                </a:lnTo>
                <a:cubicBezTo>
                  <a:pt x="0" y="107189"/>
                  <a:pt x="65433" y="41756"/>
                  <a:pt x="146149" y="41756"/>
                </a:cubicBezTo>
                <a:lnTo>
                  <a:pt x="250541" y="41757"/>
                </a:lnTo>
                <a:lnTo>
                  <a:pt x="250541" y="0"/>
                </a:lnTo>
                <a:lnTo>
                  <a:pt x="334054" y="83514"/>
                </a:lnTo>
                <a:lnTo>
                  <a:pt x="250541" y="167027"/>
                </a:lnTo>
                <a:lnTo>
                  <a:pt x="250541" y="125270"/>
                </a:lnTo>
                <a:lnTo>
                  <a:pt x="146149" y="125270"/>
                </a:lnTo>
                <a:cubicBezTo>
                  <a:pt x="111557" y="125270"/>
                  <a:pt x="83514" y="153313"/>
                  <a:pt x="83514" y="187905"/>
                </a:cubicBezTo>
                <a:lnTo>
                  <a:pt x="83514" y="1183246"/>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41" name="任意多边形 40"/>
          <p:cNvSpPr/>
          <p:nvPr/>
        </p:nvSpPr>
        <p:spPr>
          <a:xfrm rot="16200000" flipH="1">
            <a:off x="5336587" y="3901948"/>
            <a:ext cx="334054" cy="1183246"/>
          </a:xfrm>
          <a:custGeom>
            <a:avLst/>
            <a:gdLst>
              <a:gd name="connsiteX0" fmla="*/ 0 w 334054"/>
              <a:gd name="connsiteY0" fmla="*/ 1183246 h 1183246"/>
              <a:gd name="connsiteX1" fmla="*/ 0 w 334054"/>
              <a:gd name="connsiteY1" fmla="*/ 187905 h 1183246"/>
              <a:gd name="connsiteX2" fmla="*/ 146149 w 334054"/>
              <a:gd name="connsiteY2" fmla="*/ 41756 h 1183246"/>
              <a:gd name="connsiteX3" fmla="*/ 250541 w 334054"/>
              <a:gd name="connsiteY3" fmla="*/ 41757 h 1183246"/>
              <a:gd name="connsiteX4" fmla="*/ 250541 w 334054"/>
              <a:gd name="connsiteY4" fmla="*/ 0 h 1183246"/>
              <a:gd name="connsiteX5" fmla="*/ 334054 w 334054"/>
              <a:gd name="connsiteY5" fmla="*/ 83514 h 1183246"/>
              <a:gd name="connsiteX6" fmla="*/ 250541 w 334054"/>
              <a:gd name="connsiteY6" fmla="*/ 167027 h 1183246"/>
              <a:gd name="connsiteX7" fmla="*/ 250541 w 334054"/>
              <a:gd name="connsiteY7" fmla="*/ 125270 h 1183246"/>
              <a:gd name="connsiteX8" fmla="*/ 146149 w 334054"/>
              <a:gd name="connsiteY8" fmla="*/ 125270 h 1183246"/>
              <a:gd name="connsiteX9" fmla="*/ 83514 w 334054"/>
              <a:gd name="connsiteY9" fmla="*/ 187905 h 1183246"/>
              <a:gd name="connsiteX10" fmla="*/ 83514 w 334054"/>
              <a:gd name="connsiteY10" fmla="*/ 1183246 h 118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054" h="1183246">
                <a:moveTo>
                  <a:pt x="0" y="1183246"/>
                </a:moveTo>
                <a:lnTo>
                  <a:pt x="0" y="187905"/>
                </a:lnTo>
                <a:cubicBezTo>
                  <a:pt x="0" y="107189"/>
                  <a:pt x="65433" y="41756"/>
                  <a:pt x="146149" y="41756"/>
                </a:cubicBezTo>
                <a:lnTo>
                  <a:pt x="250541" y="41757"/>
                </a:lnTo>
                <a:lnTo>
                  <a:pt x="250541" y="0"/>
                </a:lnTo>
                <a:lnTo>
                  <a:pt x="334054" y="83514"/>
                </a:lnTo>
                <a:lnTo>
                  <a:pt x="250541" y="167027"/>
                </a:lnTo>
                <a:lnTo>
                  <a:pt x="250541" y="125270"/>
                </a:lnTo>
                <a:lnTo>
                  <a:pt x="146149" y="125270"/>
                </a:lnTo>
                <a:cubicBezTo>
                  <a:pt x="111557" y="125270"/>
                  <a:pt x="83514" y="153313"/>
                  <a:pt x="83514" y="187905"/>
                </a:cubicBezTo>
                <a:lnTo>
                  <a:pt x="83514" y="1183246"/>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67" name="MH_Other_9"/>
          <p:cNvSpPr/>
          <p:nvPr>
            <p:custDataLst>
              <p:tags r:id="rId7"/>
            </p:custDataLst>
          </p:nvPr>
        </p:nvSpPr>
        <p:spPr>
          <a:xfrm>
            <a:off x="5326469" y="2634416"/>
            <a:ext cx="1539062" cy="1541704"/>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800" b="1" dirty="0">
                <a:ea typeface="微软雅黑" panose="020B0503020204020204" pitchFamily="34" charset="-122"/>
              </a:rPr>
              <a:t>领导力</a:t>
            </a:r>
            <a:endParaRPr lang="zh-CN" altLang="en-US" sz="2800" b="1" dirty="0">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76"/>
                                            </p:tgtEl>
                                            <p:attrNameLst>
                                              <p:attrName>style.visibility</p:attrName>
                                            </p:attrNameLst>
                                          </p:cBhvr>
                                          <p:to>
                                            <p:strVal val="visible"/>
                                          </p:to>
                                        </p:set>
                                        <p:animEffect transition="in" filter="wipe(left)">
                                          <p:cBhvr>
                                            <p:cTn id="7" dur="150"/>
                                            <p:tgtEl>
                                              <p:spTgt spid="76"/>
                                            </p:tgtEl>
                                          </p:cBhvr>
                                        </p:animEffect>
                                      </p:childTnLst>
                                    </p:cTn>
                                  </p:par>
                                </p:childTnLst>
                              </p:cTn>
                            </p:par>
                            <p:par>
                              <p:cTn id="8" fill="hold">
                                <p:stCondLst>
                                  <p:cond delay="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500" fill="hold"/>
                                            <p:tgtEl>
                                              <p:spTgt spid="86"/>
                                            </p:tgtEl>
                                            <p:attrNameLst>
                                              <p:attrName>ppt_x</p:attrName>
                                            </p:attrNameLst>
                                          </p:cBhvr>
                                          <p:tavLst>
                                            <p:tav tm="0">
                                              <p:val>
                                                <p:strVal val="1+#ppt_w/2"/>
                                              </p:val>
                                            </p:tav>
                                            <p:tav tm="100000">
                                              <p:val>
                                                <p:strVal val="#ppt_x"/>
                                              </p:val>
                                            </p:tav>
                                          </p:tavLst>
                                        </p:anim>
                                        <p:anim calcmode="lin" valueType="num">
                                          <p:cBhvr additive="base">
                                            <p:cTn id="26" dur="500" fill="hold"/>
                                            <p:tgtEl>
                                              <p:spTgt spid="8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0-#ppt_w/2"/>
                                              </p:val>
                                            </p:tav>
                                            <p:tav tm="100000">
                                              <p:val>
                                                <p:strVal val="#ppt_x"/>
                                              </p:val>
                                            </p:tav>
                                          </p:tavLst>
                                        </p:anim>
                                        <p:anim calcmode="lin" valueType="num">
                                          <p:cBhvr additive="base">
                                            <p:cTn id="30" dur="500" fill="hold"/>
                                            <p:tgtEl>
                                              <p:spTgt spid="8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40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1+#ppt_w/2"/>
                                              </p:val>
                                            </p:tav>
                                            <p:tav tm="100000">
                                              <p:val>
                                                <p:strVal val="#ppt_x"/>
                                              </p:val>
                                            </p:tav>
                                          </p:tavLst>
                                        </p:anim>
                                        <p:anim calcmode="lin" valueType="num">
                                          <p:cBhvr additive="base">
                                            <p:cTn id="34" dur="500" fill="hold"/>
                                            <p:tgtEl>
                                              <p:spTgt spid="8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4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650"/>
                                            <p:tgtEl>
                                              <p:spTgt spid="55"/>
                                            </p:tgtEl>
                                          </p:cBhvr>
                                        </p:animEffect>
                                        <p:anim calcmode="lin" valueType="num">
                                          <p:cBhvr>
                                            <p:cTn id="43" dur="650" fill="hold"/>
                                            <p:tgtEl>
                                              <p:spTgt spid="55"/>
                                            </p:tgtEl>
                                            <p:attrNameLst>
                                              <p:attrName>ppt_x</p:attrName>
                                            </p:attrNameLst>
                                          </p:cBhvr>
                                          <p:tavLst>
                                            <p:tav tm="0">
                                              <p:val>
                                                <p:strVal val="#ppt_x"/>
                                              </p:val>
                                            </p:tav>
                                            <p:tav tm="100000">
                                              <p:val>
                                                <p:strVal val="#ppt_x"/>
                                              </p:val>
                                            </p:tav>
                                          </p:tavLst>
                                        </p:anim>
                                        <p:anim calcmode="lin" valueType="num">
                                          <p:cBhvr>
                                            <p:cTn id="44" dur="650" fill="hold"/>
                                            <p:tgtEl>
                                              <p:spTgt spid="5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650"/>
                                            <p:tgtEl>
                                              <p:spTgt spid="63"/>
                                            </p:tgtEl>
                                          </p:cBhvr>
                                        </p:animEffect>
                                        <p:anim calcmode="lin" valueType="num">
                                          <p:cBhvr>
                                            <p:cTn id="48" dur="650" fill="hold"/>
                                            <p:tgtEl>
                                              <p:spTgt spid="63"/>
                                            </p:tgtEl>
                                            <p:attrNameLst>
                                              <p:attrName>ppt_x</p:attrName>
                                            </p:attrNameLst>
                                          </p:cBhvr>
                                          <p:tavLst>
                                            <p:tav tm="0">
                                              <p:val>
                                                <p:strVal val="#ppt_x"/>
                                              </p:val>
                                            </p:tav>
                                            <p:tav tm="100000">
                                              <p:val>
                                                <p:strVal val="#ppt_x"/>
                                              </p:val>
                                            </p:tav>
                                          </p:tavLst>
                                        </p:anim>
                                        <p:anim calcmode="lin" valueType="num">
                                          <p:cBhvr>
                                            <p:cTn id="49" dur="65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4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650"/>
                                            <p:tgtEl>
                                              <p:spTgt spid="66"/>
                                            </p:tgtEl>
                                          </p:cBhvr>
                                        </p:animEffect>
                                        <p:anim calcmode="lin" valueType="num">
                                          <p:cBhvr>
                                            <p:cTn id="53" dur="650" fill="hold"/>
                                            <p:tgtEl>
                                              <p:spTgt spid="66"/>
                                            </p:tgtEl>
                                            <p:attrNameLst>
                                              <p:attrName>ppt_x</p:attrName>
                                            </p:attrNameLst>
                                          </p:cBhvr>
                                          <p:tavLst>
                                            <p:tav tm="0">
                                              <p:val>
                                                <p:strVal val="#ppt_x"/>
                                              </p:val>
                                            </p:tav>
                                            <p:tav tm="100000">
                                              <p:val>
                                                <p:strVal val="#ppt_x"/>
                                              </p:val>
                                            </p:tav>
                                          </p:tavLst>
                                        </p:anim>
                                        <p:anim calcmode="lin" valueType="num">
                                          <p:cBhvr>
                                            <p:cTn id="54" dur="650" fill="hold"/>
                                            <p:tgtEl>
                                              <p:spTgt spid="6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650"/>
                                            <p:tgtEl>
                                              <p:spTgt spid="58"/>
                                            </p:tgtEl>
                                          </p:cBhvr>
                                        </p:animEffect>
                                        <p:anim calcmode="lin" valueType="num">
                                          <p:cBhvr>
                                            <p:cTn id="58" dur="650" fill="hold"/>
                                            <p:tgtEl>
                                              <p:spTgt spid="58"/>
                                            </p:tgtEl>
                                            <p:attrNameLst>
                                              <p:attrName>ppt_x</p:attrName>
                                            </p:attrNameLst>
                                          </p:cBhvr>
                                          <p:tavLst>
                                            <p:tav tm="0">
                                              <p:val>
                                                <p:strVal val="#ppt_x"/>
                                              </p:val>
                                            </p:tav>
                                            <p:tav tm="100000">
                                              <p:val>
                                                <p:strVal val="#ppt_x"/>
                                              </p:val>
                                            </p:tav>
                                          </p:tavLst>
                                        </p:anim>
                                        <p:anim calcmode="lin" valueType="num">
                                          <p:cBhvr>
                                            <p:cTn id="59" dur="650" fill="hold"/>
                                            <p:tgtEl>
                                              <p:spTgt spid="5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8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650"/>
                                            <p:tgtEl>
                                              <p:spTgt spid="52"/>
                                            </p:tgtEl>
                                          </p:cBhvr>
                                        </p:animEffect>
                                        <p:anim calcmode="lin" valueType="num">
                                          <p:cBhvr>
                                            <p:cTn id="63" dur="650" fill="hold"/>
                                            <p:tgtEl>
                                              <p:spTgt spid="52"/>
                                            </p:tgtEl>
                                            <p:attrNameLst>
                                              <p:attrName>ppt_x</p:attrName>
                                            </p:attrNameLst>
                                          </p:cBhvr>
                                          <p:tavLst>
                                            <p:tav tm="0">
                                              <p:val>
                                                <p:strVal val="#ppt_x"/>
                                              </p:val>
                                            </p:tav>
                                            <p:tav tm="100000">
                                              <p:val>
                                                <p:strVal val="#ppt_x"/>
                                              </p:val>
                                            </p:tav>
                                          </p:tavLst>
                                        </p:anim>
                                        <p:anim calcmode="lin" valueType="num">
                                          <p:cBhvr>
                                            <p:cTn id="64" dur="650" fill="hold"/>
                                            <p:tgtEl>
                                              <p:spTgt spid="5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0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650"/>
                                            <p:tgtEl>
                                              <p:spTgt spid="49"/>
                                            </p:tgtEl>
                                          </p:cBhvr>
                                        </p:animEffect>
                                        <p:anim calcmode="lin" valueType="num">
                                          <p:cBhvr>
                                            <p:cTn id="68" dur="650" fill="hold"/>
                                            <p:tgtEl>
                                              <p:spTgt spid="49"/>
                                            </p:tgtEl>
                                            <p:attrNameLst>
                                              <p:attrName>ppt_x</p:attrName>
                                            </p:attrNameLst>
                                          </p:cBhvr>
                                          <p:tavLst>
                                            <p:tav tm="0">
                                              <p:val>
                                                <p:strVal val="#ppt_x"/>
                                              </p:val>
                                            </p:tav>
                                            <p:tav tm="100000">
                                              <p:val>
                                                <p:strVal val="#ppt_x"/>
                                              </p:val>
                                            </p:tav>
                                          </p:tavLst>
                                        </p:anim>
                                        <p:anim calcmode="lin" valueType="num">
                                          <p:cBhvr>
                                            <p:cTn id="69" dur="650" fill="hold"/>
                                            <p:tgtEl>
                                              <p:spTgt spid="49"/>
                                            </p:tgtEl>
                                            <p:attrNameLst>
                                              <p:attrName>ppt_y</p:attrName>
                                            </p:attrNameLst>
                                          </p:cBhvr>
                                          <p:tavLst>
                                            <p:tav tm="0">
                                              <p:val>
                                                <p:strVal val="#ppt_y+.1"/>
                                              </p:val>
                                            </p:tav>
                                            <p:tav tm="100000">
                                              <p:val>
                                                <p:strVal val="#ppt_y"/>
                                              </p:val>
                                            </p:tav>
                                          </p:tavLst>
                                        </p:anim>
                                      </p:childTnLst>
                                    </p:cTn>
                                  </p:par>
                                  <p:par>
                                    <p:cTn id="70" presetID="2" presetClass="entr" presetSubtype="2" fill="hold" grpId="0" nodeType="withEffect" p14:presetBounceEnd="56000">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14:bounceEnd="56000">
                                          <p:cBhvr additive="base">
                                            <p:cTn id="72" dur="2000" fill="hold"/>
                                            <p:tgtEl>
                                              <p:spTgt spid="17"/>
                                            </p:tgtEl>
                                            <p:attrNameLst>
                                              <p:attrName>ppt_x</p:attrName>
                                            </p:attrNameLst>
                                          </p:cBhvr>
                                          <p:tavLst>
                                            <p:tav tm="0">
                                              <p:val>
                                                <p:strVal val="1+#ppt_w/2"/>
                                              </p:val>
                                            </p:tav>
                                            <p:tav tm="100000">
                                              <p:val>
                                                <p:strVal val="#ppt_x"/>
                                              </p:val>
                                            </p:tav>
                                          </p:tavLst>
                                        </p:anim>
                                        <p:anim calcmode="lin" valueType="num" p14:bounceEnd="56000">
                                          <p:cBhvr additive="base">
                                            <p:cTn id="73"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6" grpId="0"/>
          <p:bldP spid="55" grpId="0" animBg="1"/>
          <p:bldP spid="63" grpId="0" animBg="1"/>
          <p:bldP spid="66" grpId="0" animBg="1"/>
          <p:bldP spid="3" grpId="0" animBg="1"/>
          <p:bldP spid="83" grpId="0" animBg="1"/>
          <p:bldP spid="85" grpId="0" animBg="1"/>
          <p:bldP spid="86" grpId="0" animBg="1"/>
          <p:bldP spid="49" grpId="0" animBg="1"/>
          <p:bldP spid="52" grpId="0" animBg="1"/>
          <p:bldP spid="58" grpId="0" animBg="1"/>
          <p:bldP spid="40" grpId="0" animBg="1"/>
          <p:bldP spid="41" grpId="0" animBg="1"/>
          <p:bldP spid="6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76"/>
                                            </p:tgtEl>
                                            <p:attrNameLst>
                                              <p:attrName>style.visibility</p:attrName>
                                            </p:attrNameLst>
                                          </p:cBhvr>
                                          <p:to>
                                            <p:strVal val="visible"/>
                                          </p:to>
                                        </p:set>
                                        <p:animEffect transition="in" filter="wipe(left)">
                                          <p:cBhvr>
                                            <p:cTn id="7" dur="150"/>
                                            <p:tgtEl>
                                              <p:spTgt spid="76"/>
                                            </p:tgtEl>
                                          </p:cBhvr>
                                        </p:animEffect>
                                      </p:childTnLst>
                                    </p:cTn>
                                  </p:par>
                                </p:childTnLst>
                              </p:cTn>
                            </p:par>
                            <p:par>
                              <p:cTn id="8" fill="hold">
                                <p:stCondLst>
                                  <p:cond delay="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500" fill="hold"/>
                                            <p:tgtEl>
                                              <p:spTgt spid="86"/>
                                            </p:tgtEl>
                                            <p:attrNameLst>
                                              <p:attrName>ppt_x</p:attrName>
                                            </p:attrNameLst>
                                          </p:cBhvr>
                                          <p:tavLst>
                                            <p:tav tm="0">
                                              <p:val>
                                                <p:strVal val="1+#ppt_w/2"/>
                                              </p:val>
                                            </p:tav>
                                            <p:tav tm="100000">
                                              <p:val>
                                                <p:strVal val="#ppt_x"/>
                                              </p:val>
                                            </p:tav>
                                          </p:tavLst>
                                        </p:anim>
                                        <p:anim calcmode="lin" valueType="num">
                                          <p:cBhvr additive="base">
                                            <p:cTn id="26" dur="500" fill="hold"/>
                                            <p:tgtEl>
                                              <p:spTgt spid="8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
                                      </p:stCondLst>
                                      <p:childTnLst>
                                        <p:set>
                                          <p:cBhvr>
                                            <p:cTn id="28" dur="1" fill="hold">
                                              <p:stCondLst>
                                                <p:cond delay="0"/>
                                              </p:stCondLst>
                                            </p:cTn>
                                            <p:tgtEl>
                                              <p:spTgt spid="85"/>
                                            </p:tgtEl>
                                            <p:attrNameLst>
                                              <p:attrName>style.visibility</p:attrName>
                                            </p:attrNameLst>
                                          </p:cBhvr>
                                          <p:to>
                                            <p:strVal val="visible"/>
                                          </p:to>
                                        </p:set>
                                        <p:anim calcmode="lin" valueType="num">
                                          <p:cBhvr additive="base">
                                            <p:cTn id="29" dur="500" fill="hold"/>
                                            <p:tgtEl>
                                              <p:spTgt spid="85"/>
                                            </p:tgtEl>
                                            <p:attrNameLst>
                                              <p:attrName>ppt_x</p:attrName>
                                            </p:attrNameLst>
                                          </p:cBhvr>
                                          <p:tavLst>
                                            <p:tav tm="0">
                                              <p:val>
                                                <p:strVal val="0-#ppt_w/2"/>
                                              </p:val>
                                            </p:tav>
                                            <p:tav tm="100000">
                                              <p:val>
                                                <p:strVal val="#ppt_x"/>
                                              </p:val>
                                            </p:tav>
                                          </p:tavLst>
                                        </p:anim>
                                        <p:anim calcmode="lin" valueType="num">
                                          <p:cBhvr additive="base">
                                            <p:cTn id="30" dur="500" fill="hold"/>
                                            <p:tgtEl>
                                              <p:spTgt spid="8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40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500" fill="hold"/>
                                            <p:tgtEl>
                                              <p:spTgt spid="83"/>
                                            </p:tgtEl>
                                            <p:attrNameLst>
                                              <p:attrName>ppt_x</p:attrName>
                                            </p:attrNameLst>
                                          </p:cBhvr>
                                          <p:tavLst>
                                            <p:tav tm="0">
                                              <p:val>
                                                <p:strVal val="1+#ppt_w/2"/>
                                              </p:val>
                                            </p:tav>
                                            <p:tav tm="100000">
                                              <p:val>
                                                <p:strVal val="#ppt_x"/>
                                              </p:val>
                                            </p:tav>
                                          </p:tavLst>
                                        </p:anim>
                                        <p:anim calcmode="lin" valueType="num">
                                          <p:cBhvr additive="base">
                                            <p:cTn id="34" dur="500" fill="hold"/>
                                            <p:tgtEl>
                                              <p:spTgt spid="8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4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650"/>
                                            <p:tgtEl>
                                              <p:spTgt spid="55"/>
                                            </p:tgtEl>
                                          </p:cBhvr>
                                        </p:animEffect>
                                        <p:anim calcmode="lin" valueType="num">
                                          <p:cBhvr>
                                            <p:cTn id="43" dur="650" fill="hold"/>
                                            <p:tgtEl>
                                              <p:spTgt spid="55"/>
                                            </p:tgtEl>
                                            <p:attrNameLst>
                                              <p:attrName>ppt_x</p:attrName>
                                            </p:attrNameLst>
                                          </p:cBhvr>
                                          <p:tavLst>
                                            <p:tav tm="0">
                                              <p:val>
                                                <p:strVal val="#ppt_x"/>
                                              </p:val>
                                            </p:tav>
                                            <p:tav tm="100000">
                                              <p:val>
                                                <p:strVal val="#ppt_x"/>
                                              </p:val>
                                            </p:tav>
                                          </p:tavLst>
                                        </p:anim>
                                        <p:anim calcmode="lin" valueType="num">
                                          <p:cBhvr>
                                            <p:cTn id="44" dur="650" fill="hold"/>
                                            <p:tgtEl>
                                              <p:spTgt spid="5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650"/>
                                            <p:tgtEl>
                                              <p:spTgt spid="63"/>
                                            </p:tgtEl>
                                          </p:cBhvr>
                                        </p:animEffect>
                                        <p:anim calcmode="lin" valueType="num">
                                          <p:cBhvr>
                                            <p:cTn id="48" dur="650" fill="hold"/>
                                            <p:tgtEl>
                                              <p:spTgt spid="63"/>
                                            </p:tgtEl>
                                            <p:attrNameLst>
                                              <p:attrName>ppt_x</p:attrName>
                                            </p:attrNameLst>
                                          </p:cBhvr>
                                          <p:tavLst>
                                            <p:tav tm="0">
                                              <p:val>
                                                <p:strVal val="#ppt_x"/>
                                              </p:val>
                                            </p:tav>
                                            <p:tav tm="100000">
                                              <p:val>
                                                <p:strVal val="#ppt_x"/>
                                              </p:val>
                                            </p:tav>
                                          </p:tavLst>
                                        </p:anim>
                                        <p:anim calcmode="lin" valueType="num">
                                          <p:cBhvr>
                                            <p:cTn id="49" dur="65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4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650"/>
                                            <p:tgtEl>
                                              <p:spTgt spid="66"/>
                                            </p:tgtEl>
                                          </p:cBhvr>
                                        </p:animEffect>
                                        <p:anim calcmode="lin" valueType="num">
                                          <p:cBhvr>
                                            <p:cTn id="53" dur="650" fill="hold"/>
                                            <p:tgtEl>
                                              <p:spTgt spid="66"/>
                                            </p:tgtEl>
                                            <p:attrNameLst>
                                              <p:attrName>ppt_x</p:attrName>
                                            </p:attrNameLst>
                                          </p:cBhvr>
                                          <p:tavLst>
                                            <p:tav tm="0">
                                              <p:val>
                                                <p:strVal val="#ppt_x"/>
                                              </p:val>
                                            </p:tav>
                                            <p:tav tm="100000">
                                              <p:val>
                                                <p:strVal val="#ppt_x"/>
                                              </p:val>
                                            </p:tav>
                                          </p:tavLst>
                                        </p:anim>
                                        <p:anim calcmode="lin" valueType="num">
                                          <p:cBhvr>
                                            <p:cTn id="54" dur="650" fill="hold"/>
                                            <p:tgtEl>
                                              <p:spTgt spid="6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6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650"/>
                                            <p:tgtEl>
                                              <p:spTgt spid="58"/>
                                            </p:tgtEl>
                                          </p:cBhvr>
                                        </p:animEffect>
                                        <p:anim calcmode="lin" valueType="num">
                                          <p:cBhvr>
                                            <p:cTn id="58" dur="650" fill="hold"/>
                                            <p:tgtEl>
                                              <p:spTgt spid="58"/>
                                            </p:tgtEl>
                                            <p:attrNameLst>
                                              <p:attrName>ppt_x</p:attrName>
                                            </p:attrNameLst>
                                          </p:cBhvr>
                                          <p:tavLst>
                                            <p:tav tm="0">
                                              <p:val>
                                                <p:strVal val="#ppt_x"/>
                                              </p:val>
                                            </p:tav>
                                            <p:tav tm="100000">
                                              <p:val>
                                                <p:strVal val="#ppt_x"/>
                                              </p:val>
                                            </p:tav>
                                          </p:tavLst>
                                        </p:anim>
                                        <p:anim calcmode="lin" valueType="num">
                                          <p:cBhvr>
                                            <p:cTn id="59" dur="650" fill="hold"/>
                                            <p:tgtEl>
                                              <p:spTgt spid="5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8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650"/>
                                            <p:tgtEl>
                                              <p:spTgt spid="52"/>
                                            </p:tgtEl>
                                          </p:cBhvr>
                                        </p:animEffect>
                                        <p:anim calcmode="lin" valueType="num">
                                          <p:cBhvr>
                                            <p:cTn id="63" dur="650" fill="hold"/>
                                            <p:tgtEl>
                                              <p:spTgt spid="52"/>
                                            </p:tgtEl>
                                            <p:attrNameLst>
                                              <p:attrName>ppt_x</p:attrName>
                                            </p:attrNameLst>
                                          </p:cBhvr>
                                          <p:tavLst>
                                            <p:tav tm="0">
                                              <p:val>
                                                <p:strVal val="#ppt_x"/>
                                              </p:val>
                                            </p:tav>
                                            <p:tav tm="100000">
                                              <p:val>
                                                <p:strVal val="#ppt_x"/>
                                              </p:val>
                                            </p:tav>
                                          </p:tavLst>
                                        </p:anim>
                                        <p:anim calcmode="lin" valueType="num">
                                          <p:cBhvr>
                                            <p:cTn id="64" dur="650" fill="hold"/>
                                            <p:tgtEl>
                                              <p:spTgt spid="5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0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650"/>
                                            <p:tgtEl>
                                              <p:spTgt spid="49"/>
                                            </p:tgtEl>
                                          </p:cBhvr>
                                        </p:animEffect>
                                        <p:anim calcmode="lin" valueType="num">
                                          <p:cBhvr>
                                            <p:cTn id="68" dur="650" fill="hold"/>
                                            <p:tgtEl>
                                              <p:spTgt spid="49"/>
                                            </p:tgtEl>
                                            <p:attrNameLst>
                                              <p:attrName>ppt_x</p:attrName>
                                            </p:attrNameLst>
                                          </p:cBhvr>
                                          <p:tavLst>
                                            <p:tav tm="0">
                                              <p:val>
                                                <p:strVal val="#ppt_x"/>
                                              </p:val>
                                            </p:tav>
                                            <p:tav tm="100000">
                                              <p:val>
                                                <p:strVal val="#ppt_x"/>
                                              </p:val>
                                            </p:tav>
                                          </p:tavLst>
                                        </p:anim>
                                        <p:anim calcmode="lin" valueType="num">
                                          <p:cBhvr>
                                            <p:cTn id="69" dur="650" fill="hold"/>
                                            <p:tgtEl>
                                              <p:spTgt spid="49"/>
                                            </p:tgtEl>
                                            <p:attrNameLst>
                                              <p:attrName>ppt_y</p:attrName>
                                            </p:attrNameLst>
                                          </p:cBhvr>
                                          <p:tavLst>
                                            <p:tav tm="0">
                                              <p:val>
                                                <p:strVal val="#ppt_y+.1"/>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000" fill="hold"/>
                                            <p:tgtEl>
                                              <p:spTgt spid="17"/>
                                            </p:tgtEl>
                                            <p:attrNameLst>
                                              <p:attrName>ppt_x</p:attrName>
                                            </p:attrNameLst>
                                          </p:cBhvr>
                                          <p:tavLst>
                                            <p:tav tm="0">
                                              <p:val>
                                                <p:strVal val="1+#ppt_w/2"/>
                                              </p:val>
                                            </p:tav>
                                            <p:tav tm="100000">
                                              <p:val>
                                                <p:strVal val="#ppt_x"/>
                                              </p:val>
                                            </p:tav>
                                          </p:tavLst>
                                        </p:anim>
                                        <p:anim calcmode="lin" valueType="num">
                                          <p:cBhvr additive="base">
                                            <p:cTn id="73"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6" grpId="0"/>
          <p:bldP spid="55" grpId="0" animBg="1"/>
          <p:bldP spid="63" grpId="0" animBg="1"/>
          <p:bldP spid="66" grpId="0" animBg="1"/>
          <p:bldP spid="3" grpId="0" animBg="1"/>
          <p:bldP spid="83" grpId="0" animBg="1"/>
          <p:bldP spid="85" grpId="0" animBg="1"/>
          <p:bldP spid="86" grpId="0" animBg="1"/>
          <p:bldP spid="49" grpId="0" animBg="1"/>
          <p:bldP spid="52" grpId="0" animBg="1"/>
          <p:bldP spid="58" grpId="0" animBg="1"/>
          <p:bldP spid="40" grpId="0" animBg="1"/>
          <p:bldP spid="41" grpId="0" animBg="1"/>
          <p:bldP spid="6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22"/>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14" name="Shape 2016"/>
          <p:cNvSpPr/>
          <p:nvPr/>
        </p:nvSpPr>
        <p:spPr>
          <a:xfrm>
            <a:off x="4231796" y="4076849"/>
            <a:ext cx="1634354" cy="16343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sz="1800">
              <a:latin typeface="Impact" panose="020B0806030902050204" pitchFamily="34" charset="0"/>
              <a:ea typeface="微软雅黑" panose="020B0503020204020204" pitchFamily="34" charset="-122"/>
            </a:endParaRPr>
          </a:p>
        </p:txBody>
      </p:sp>
      <p:sp>
        <p:nvSpPr>
          <p:cNvPr id="113" name="Shape 2016"/>
          <p:cNvSpPr/>
          <p:nvPr/>
        </p:nvSpPr>
        <p:spPr>
          <a:xfrm>
            <a:off x="6340014" y="1972686"/>
            <a:ext cx="1634354" cy="16343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sz="1800">
              <a:latin typeface="Impact" panose="020B0806030902050204" pitchFamily="34" charset="0"/>
              <a:ea typeface="微软雅黑" panose="020B0503020204020204" pitchFamily="34" charset="-122"/>
            </a:endParaRPr>
          </a:p>
        </p:txBody>
      </p:sp>
      <p:sp>
        <p:nvSpPr>
          <p:cNvPr id="115" name="Shape 2016"/>
          <p:cNvSpPr/>
          <p:nvPr/>
        </p:nvSpPr>
        <p:spPr>
          <a:xfrm>
            <a:off x="6340014" y="4076849"/>
            <a:ext cx="1634354" cy="16343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sz="1800">
              <a:latin typeface="Impact" panose="020B0806030902050204" pitchFamily="34" charset="0"/>
              <a:ea typeface="微软雅黑" panose="020B0503020204020204" pitchFamily="34" charset="-122"/>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16732" r="16732"/>
          <a:stretch>
            <a:fillRect/>
          </a:stretch>
        </p:blipFill>
        <p:spPr>
          <a:xfrm>
            <a:off x="6525950" y="2156097"/>
            <a:ext cx="1282925" cy="1282925"/>
          </a:xfrm>
          <a:prstGeom prst="ellipse">
            <a:avLst/>
          </a:prstGeom>
        </p:spPr>
      </p:pic>
      <p:pic>
        <p:nvPicPr>
          <p:cNvPr id="27" name="图片 26"/>
          <p:cNvPicPr>
            <a:picLocks noChangeAspect="1"/>
          </p:cNvPicPr>
          <p:nvPr/>
        </p:nvPicPr>
        <p:blipFill rotWithShape="1">
          <a:blip r:embed="rId1" cstate="print">
            <a:extLst>
              <a:ext uri="{28A0092B-C50C-407E-A947-70E740481C1C}">
                <a14:useLocalDpi xmlns:a14="http://schemas.microsoft.com/office/drawing/2010/main" val="0"/>
              </a:ext>
            </a:extLst>
          </a:blip>
          <a:srcRect l="16732" r="16732"/>
          <a:stretch>
            <a:fillRect/>
          </a:stretch>
        </p:blipFill>
        <p:spPr>
          <a:xfrm>
            <a:off x="6515728" y="4252562"/>
            <a:ext cx="1282925" cy="1282925"/>
          </a:xfrm>
          <a:prstGeom prst="ellipse">
            <a:avLst/>
          </a:prstGeom>
        </p:spPr>
      </p:pic>
      <p:pic>
        <p:nvPicPr>
          <p:cNvPr id="26" name="图片 25"/>
          <p:cNvPicPr>
            <a:picLocks noChangeAspect="1"/>
          </p:cNvPicPr>
          <p:nvPr/>
        </p:nvPicPr>
        <p:blipFill rotWithShape="1">
          <a:blip r:embed="rId1" cstate="print">
            <a:extLst>
              <a:ext uri="{28A0092B-C50C-407E-A947-70E740481C1C}">
                <a14:useLocalDpi xmlns:a14="http://schemas.microsoft.com/office/drawing/2010/main" val="0"/>
              </a:ext>
            </a:extLst>
          </a:blip>
          <a:srcRect l="16732" r="16732"/>
          <a:stretch>
            <a:fillRect/>
          </a:stretch>
        </p:blipFill>
        <p:spPr>
          <a:xfrm>
            <a:off x="4417732" y="4267101"/>
            <a:ext cx="1282925" cy="1282925"/>
          </a:xfrm>
          <a:prstGeom prst="ellipse">
            <a:avLst/>
          </a:prstGeom>
        </p:spPr>
      </p:pic>
      <p:sp>
        <p:nvSpPr>
          <p:cNvPr id="112" name="Shape 2016"/>
          <p:cNvSpPr/>
          <p:nvPr/>
        </p:nvSpPr>
        <p:spPr>
          <a:xfrm>
            <a:off x="4231796" y="1972686"/>
            <a:ext cx="1634354" cy="16343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sz="1800">
              <a:latin typeface="Impact" panose="020B0806030902050204" pitchFamily="34" charset="0"/>
              <a:ea typeface="微软雅黑" panose="020B0503020204020204" pitchFamily="34"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6732" r="16732"/>
          <a:stretch>
            <a:fillRect/>
          </a:stretch>
        </p:blipFill>
        <p:spPr>
          <a:xfrm>
            <a:off x="4407510" y="2153938"/>
            <a:ext cx="1282925" cy="1282925"/>
          </a:xfrm>
          <a:prstGeom prst="ellipse">
            <a:avLst/>
          </a:prstGeom>
        </p:spPr>
      </p:pic>
      <p:sp>
        <p:nvSpPr>
          <p:cNvPr id="34818" name="MH_SubTitle_1"/>
          <p:cNvSpPr>
            <a:spLocks noGrp="1"/>
          </p:cNvSpPr>
          <p:nvPr>
            <p:ph type="title"/>
            <p:custDataLst>
              <p:tags r:id="rId2"/>
            </p:custDataLst>
          </p:nvPr>
        </p:nvSpPr>
        <p:spPr/>
        <p:txBody>
          <a:bodyPr>
            <a:noAutofit/>
          </a:bodyPr>
          <a:lstStyle/>
          <a:p>
            <a:r>
              <a:rPr lang="zh-CN" altLang="en-US" sz="4000" dirty="0"/>
              <a:t>专业技能</a:t>
            </a:r>
            <a:endParaRPr lang="zh-CN" altLang="en-US" sz="4000" dirty="0"/>
          </a:p>
        </p:txBody>
      </p:sp>
      <p:sp>
        <p:nvSpPr>
          <p:cNvPr id="95" name="Shape 2021"/>
          <p:cNvSpPr/>
          <p:nvPr/>
        </p:nvSpPr>
        <p:spPr>
          <a:xfrm>
            <a:off x="1492821" y="2660927"/>
            <a:ext cx="2543666" cy="794588"/>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96" name="Shape 2022"/>
          <p:cNvSpPr/>
          <p:nvPr/>
        </p:nvSpPr>
        <p:spPr>
          <a:xfrm>
            <a:off x="2167154" y="2217130"/>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gn="r"/>
            <a:r>
              <a:rPr lang="zh-CN" altLang="en-US" sz="1800" b="1" dirty="0">
                <a:solidFill>
                  <a:schemeClr val="tx1"/>
                </a:solidFill>
                <a:sym typeface="+mn-lt"/>
              </a:rPr>
              <a:t>技能进修</a:t>
            </a:r>
            <a:endParaRPr lang="zh-CN" altLang="en-US" sz="1800" b="1" dirty="0">
              <a:solidFill>
                <a:schemeClr val="tx1"/>
              </a:solidFill>
              <a:sym typeface="+mn-lt"/>
            </a:endParaRPr>
          </a:p>
        </p:txBody>
      </p:sp>
      <p:sp>
        <p:nvSpPr>
          <p:cNvPr id="97" name="Shape 2023"/>
          <p:cNvSpPr/>
          <p:nvPr/>
        </p:nvSpPr>
        <p:spPr>
          <a:xfrm>
            <a:off x="1492821" y="4643915"/>
            <a:ext cx="2543666" cy="756618"/>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98" name="Shape 2024"/>
          <p:cNvSpPr/>
          <p:nvPr/>
        </p:nvSpPr>
        <p:spPr>
          <a:xfrm>
            <a:off x="2167154" y="4228080"/>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gn="r"/>
            <a:r>
              <a:rPr lang="zh-CN" altLang="en-US" sz="1800" b="1" dirty="0">
                <a:solidFill>
                  <a:schemeClr val="tx1"/>
                </a:solidFill>
                <a:sym typeface="+mn-lt"/>
              </a:rPr>
              <a:t>消化技能</a:t>
            </a:r>
            <a:endParaRPr lang="zh-CN" altLang="en-US" sz="1800" b="1" dirty="0">
              <a:solidFill>
                <a:schemeClr val="tx1"/>
              </a:solidFill>
              <a:sym typeface="+mn-lt"/>
            </a:endParaRPr>
          </a:p>
        </p:txBody>
      </p:sp>
      <p:sp>
        <p:nvSpPr>
          <p:cNvPr id="99" name="Shape 2025"/>
          <p:cNvSpPr/>
          <p:nvPr/>
        </p:nvSpPr>
        <p:spPr>
          <a:xfrm>
            <a:off x="8149121" y="2628298"/>
            <a:ext cx="2626258" cy="794588"/>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l"/>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00" name="Shape 2026"/>
          <p:cNvSpPr/>
          <p:nvPr/>
        </p:nvSpPr>
        <p:spPr>
          <a:xfrm>
            <a:off x="8149121" y="2184501"/>
            <a:ext cx="1914291" cy="401615"/>
          </a:xfrm>
          <a:prstGeom prst="rect">
            <a:avLst/>
          </a:prstGeom>
          <a:ln w="12700">
            <a:miter lim="400000"/>
          </a:ln>
        </p:spPr>
        <p:txBody>
          <a:bodyPr lIns="0" tIns="0" rIns="0" bIns="0" anchor="ctr"/>
          <a:lstStyle>
            <a:lvl1pPr algn="r">
              <a:defRPr sz="3500">
                <a:solidFill>
                  <a:srgbClr val="53585F"/>
                </a:solidFill>
              </a:defRPr>
            </a:lvl1pPr>
          </a:lstStyle>
          <a:p>
            <a:pPr algn="l"/>
            <a:r>
              <a:rPr lang="zh-CN" altLang="en-US" sz="1800" b="1" dirty="0">
                <a:solidFill>
                  <a:schemeClr val="tx1"/>
                </a:solidFill>
                <a:sym typeface="+mn-lt"/>
              </a:rPr>
              <a:t>总结经验</a:t>
            </a:r>
            <a:endParaRPr lang="zh-CN" altLang="en-US" sz="1800" b="1" dirty="0">
              <a:solidFill>
                <a:schemeClr val="tx1"/>
              </a:solidFill>
              <a:sym typeface="+mn-lt"/>
            </a:endParaRPr>
          </a:p>
        </p:txBody>
      </p:sp>
      <p:sp>
        <p:nvSpPr>
          <p:cNvPr id="101" name="Shape 2027"/>
          <p:cNvSpPr/>
          <p:nvPr/>
        </p:nvSpPr>
        <p:spPr>
          <a:xfrm>
            <a:off x="8149121" y="4611290"/>
            <a:ext cx="2626258" cy="756616"/>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l"/>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102" name="Shape 2028"/>
          <p:cNvSpPr/>
          <p:nvPr/>
        </p:nvSpPr>
        <p:spPr>
          <a:xfrm>
            <a:off x="8149121" y="4195451"/>
            <a:ext cx="1914291" cy="401615"/>
          </a:xfrm>
          <a:prstGeom prst="rect">
            <a:avLst/>
          </a:prstGeom>
          <a:ln w="12700">
            <a:miter lim="400000"/>
          </a:ln>
        </p:spPr>
        <p:txBody>
          <a:bodyPr lIns="0" tIns="0" rIns="0" bIns="0" anchor="ctr"/>
          <a:lstStyle>
            <a:lvl1pPr algn="r">
              <a:defRPr sz="3500">
                <a:solidFill>
                  <a:srgbClr val="53585F"/>
                </a:solidFill>
              </a:defRPr>
            </a:lvl1pPr>
          </a:lstStyle>
          <a:p>
            <a:pPr algn="l"/>
            <a:r>
              <a:rPr lang="zh-CN" altLang="en-US" sz="1800" b="1" dirty="0">
                <a:solidFill>
                  <a:schemeClr val="tx1"/>
                </a:solidFill>
                <a:sym typeface="+mn-lt"/>
              </a:rPr>
              <a:t>结合实践</a:t>
            </a:r>
            <a:endParaRPr lang="zh-CN" altLang="en-US" sz="1800" b="1" dirty="0">
              <a:solidFill>
                <a:schemeClr val="tx1"/>
              </a:solidFill>
              <a:sym typeface="+mn-lt"/>
            </a:endParaRPr>
          </a:p>
        </p:txBody>
      </p:sp>
    </p:spTree>
    <p:custDataLst>
      <p:tags r:id="rId3"/>
    </p:custData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500"/>
                                            <p:tgtEl>
                                              <p:spTgt spid="9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2" presetClass="entr" presetSubtype="2" fill="hold" grpId="0" nodeType="withEffect" p14:presetBounceEnd="56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56000">
                                          <p:cBhvr additive="base">
                                            <p:cTn id="34" dur="2000" fill="hold"/>
                                            <p:tgtEl>
                                              <p:spTgt spid="23"/>
                                            </p:tgtEl>
                                            <p:attrNameLst>
                                              <p:attrName>ppt_x</p:attrName>
                                            </p:attrNameLst>
                                          </p:cBhvr>
                                          <p:tavLst>
                                            <p:tav tm="0">
                                              <p:val>
                                                <p:strVal val="1+#ppt_w/2"/>
                                              </p:val>
                                            </p:tav>
                                            <p:tav tm="100000">
                                              <p:val>
                                                <p:strVal val="#ppt_x"/>
                                              </p:val>
                                            </p:tav>
                                          </p:tavLst>
                                        </p:anim>
                                        <p:anim calcmode="lin" valueType="num" p14:bounceEnd="56000">
                                          <p:cBhvr additive="base">
                                            <p:cTn id="35"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5" grpId="0" animBg="1"/>
          <p:bldP spid="96" grpId="0" animBg="1"/>
          <p:bldP spid="97" grpId="0" animBg="1"/>
          <p:bldP spid="98" grpId="0" animBg="1"/>
          <p:bldP spid="99" grpId="0" animBg="1"/>
          <p:bldP spid="100" grpId="0" animBg="1"/>
          <p:bldP spid="101" grpId="0" animBg="1"/>
          <p:bldP spid="10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500"/>
                                            <p:tgtEl>
                                              <p:spTgt spid="9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2000" fill="hold"/>
                                            <p:tgtEl>
                                              <p:spTgt spid="23"/>
                                            </p:tgtEl>
                                            <p:attrNameLst>
                                              <p:attrName>ppt_x</p:attrName>
                                            </p:attrNameLst>
                                          </p:cBhvr>
                                          <p:tavLst>
                                            <p:tav tm="0">
                                              <p:val>
                                                <p:strVal val="1+#ppt_w/2"/>
                                              </p:val>
                                            </p:tav>
                                            <p:tav tm="100000">
                                              <p:val>
                                                <p:strVal val="#ppt_x"/>
                                              </p:val>
                                            </p:tav>
                                          </p:tavLst>
                                        </p:anim>
                                        <p:anim calcmode="lin" valueType="num">
                                          <p:cBhvr additive="base">
                                            <p:cTn id="35"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5" grpId="0" animBg="1"/>
          <p:bldP spid="96" grpId="0" animBg="1"/>
          <p:bldP spid="97" grpId="0" animBg="1"/>
          <p:bldP spid="98" grpId="0" animBg="1"/>
          <p:bldP spid="99" grpId="0" animBg="1"/>
          <p:bldP spid="100" grpId="0" animBg="1"/>
          <p:bldP spid="101" grpId="0" animBg="1"/>
          <p:bldP spid="102"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32"/>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圆角矩形 2"/>
          <p:cNvSpPr/>
          <p:nvPr/>
        </p:nvSpPr>
        <p:spPr>
          <a:xfrm>
            <a:off x="1218881" y="2466975"/>
            <a:ext cx="9759946" cy="1545030"/>
          </a:xfrm>
          <a:prstGeom prst="roundRect">
            <a:avLst/>
          </a:prstGeom>
          <a:noFill/>
          <a:ln w="9525">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1218881" y="4400550"/>
            <a:ext cx="9759946" cy="1545030"/>
          </a:xfrm>
          <a:prstGeom prst="roundRect">
            <a:avLst/>
          </a:prstGeom>
          <a:noFill/>
          <a:ln w="9525">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MH_PageTitle"/>
          <p:cNvSpPr>
            <a:spLocks noGrp="1"/>
          </p:cNvSpPr>
          <p:nvPr>
            <p:ph type="title"/>
            <p:custDataLst>
              <p:tags r:id="rId1"/>
            </p:custDataLst>
          </p:nvPr>
        </p:nvSpPr>
        <p:spPr/>
        <p:txBody>
          <a:bodyPr>
            <a:noAutofit/>
          </a:bodyPr>
          <a:lstStyle/>
          <a:p>
            <a:r>
              <a:rPr lang="zh-CN" altLang="en-US" sz="4000" dirty="0"/>
              <a:t>创新力</a:t>
            </a:r>
            <a:endParaRPr lang="zh-CN" altLang="en-US" sz="4000" dirty="0"/>
          </a:p>
        </p:txBody>
      </p:sp>
      <p:sp>
        <p:nvSpPr>
          <p:cNvPr id="30" name="MH_Text_1"/>
          <p:cNvSpPr/>
          <p:nvPr>
            <p:custDataLst>
              <p:tags r:id="rId2"/>
            </p:custDataLst>
          </p:nvPr>
        </p:nvSpPr>
        <p:spPr>
          <a:xfrm>
            <a:off x="1993186" y="4631588"/>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nSpc>
                <a:spcPct val="120000"/>
              </a:lnSpc>
              <a:buClr>
                <a:schemeClr val="accent1"/>
              </a:buClr>
            </a:pPr>
            <a:r>
              <a:rPr lang="zh-CN" altLang="en-US" sz="1865" b="1" dirty="0">
                <a:solidFill>
                  <a:schemeClr val="tx1"/>
                </a:solidFill>
                <a:cs typeface="+mn-ea"/>
                <a:sym typeface="+mn-lt"/>
              </a:rPr>
              <a:t>点击输入标题</a:t>
            </a:r>
            <a:endParaRPr lang="en-US" altLang="zh-CN" sz="1865" b="1" dirty="0">
              <a:solidFill>
                <a:schemeClr val="tx1"/>
              </a:solidFill>
              <a:cs typeface="+mn-ea"/>
              <a:sym typeface="+mn-lt"/>
            </a:endParaRPr>
          </a:p>
        </p:txBody>
      </p:sp>
      <p:sp>
        <p:nvSpPr>
          <p:cNvPr id="31" name="MH_Text_1"/>
          <p:cNvSpPr/>
          <p:nvPr>
            <p:custDataLst>
              <p:tags r:id="rId3"/>
            </p:custDataLst>
          </p:nvPr>
        </p:nvSpPr>
        <p:spPr>
          <a:xfrm>
            <a:off x="1993186" y="5061899"/>
            <a:ext cx="2667841"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sp>
        <p:nvSpPr>
          <p:cNvPr id="32" name="MH_Text_1"/>
          <p:cNvSpPr/>
          <p:nvPr>
            <p:custDataLst>
              <p:tags r:id="rId4"/>
            </p:custDataLst>
          </p:nvPr>
        </p:nvSpPr>
        <p:spPr>
          <a:xfrm>
            <a:off x="1993186" y="2710616"/>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nSpc>
                <a:spcPct val="120000"/>
              </a:lnSpc>
              <a:buClr>
                <a:schemeClr val="accent2"/>
              </a:buClr>
            </a:pPr>
            <a:r>
              <a:rPr lang="zh-CN" altLang="en-US" sz="1865" b="1" dirty="0">
                <a:solidFill>
                  <a:schemeClr val="tx1"/>
                </a:solidFill>
                <a:cs typeface="+mn-ea"/>
                <a:sym typeface="+mn-lt"/>
              </a:rPr>
              <a:t>点击输入标题</a:t>
            </a:r>
            <a:endParaRPr lang="en-US" altLang="zh-CN" sz="1865" b="1" dirty="0">
              <a:solidFill>
                <a:schemeClr val="tx1"/>
              </a:solidFill>
              <a:cs typeface="+mn-ea"/>
              <a:sym typeface="+mn-lt"/>
            </a:endParaRPr>
          </a:p>
        </p:txBody>
      </p:sp>
      <p:sp>
        <p:nvSpPr>
          <p:cNvPr id="48" name="MH_Text_1"/>
          <p:cNvSpPr/>
          <p:nvPr>
            <p:custDataLst>
              <p:tags r:id="rId5"/>
            </p:custDataLst>
          </p:nvPr>
        </p:nvSpPr>
        <p:spPr>
          <a:xfrm>
            <a:off x="1993186" y="3136224"/>
            <a:ext cx="2688299"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sp>
        <p:nvSpPr>
          <p:cNvPr id="49" name="MH_Text_1"/>
          <p:cNvSpPr/>
          <p:nvPr>
            <p:custDataLst>
              <p:tags r:id="rId6"/>
            </p:custDataLst>
          </p:nvPr>
        </p:nvSpPr>
        <p:spPr>
          <a:xfrm>
            <a:off x="7499191" y="2710616"/>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r">
              <a:lnSpc>
                <a:spcPct val="120000"/>
              </a:lnSpc>
              <a:buClr>
                <a:schemeClr val="accent1"/>
              </a:buClr>
            </a:pPr>
            <a:r>
              <a:rPr lang="zh-CN" altLang="en-US" sz="1865" b="1" dirty="0">
                <a:solidFill>
                  <a:schemeClr val="tx1"/>
                </a:solidFill>
                <a:cs typeface="+mn-ea"/>
                <a:sym typeface="+mn-lt"/>
              </a:rPr>
              <a:t>点击输入标题</a:t>
            </a:r>
            <a:endParaRPr lang="en-US" altLang="zh-CN" sz="1865" b="1" dirty="0">
              <a:solidFill>
                <a:schemeClr val="tx1"/>
              </a:solidFill>
              <a:cs typeface="+mn-ea"/>
              <a:sym typeface="+mn-lt"/>
            </a:endParaRPr>
          </a:p>
        </p:txBody>
      </p:sp>
      <p:sp>
        <p:nvSpPr>
          <p:cNvPr id="50" name="MH_Text_1"/>
          <p:cNvSpPr/>
          <p:nvPr>
            <p:custDataLst>
              <p:tags r:id="rId7"/>
            </p:custDataLst>
          </p:nvPr>
        </p:nvSpPr>
        <p:spPr>
          <a:xfrm>
            <a:off x="7318434" y="3136224"/>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algn="r"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sp>
        <p:nvSpPr>
          <p:cNvPr id="51" name="MH_Text_1"/>
          <p:cNvSpPr/>
          <p:nvPr>
            <p:custDataLst>
              <p:tags r:id="rId8"/>
            </p:custDataLst>
          </p:nvPr>
        </p:nvSpPr>
        <p:spPr>
          <a:xfrm>
            <a:off x="7499191" y="4631588"/>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r">
              <a:lnSpc>
                <a:spcPct val="120000"/>
              </a:lnSpc>
              <a:buClr>
                <a:schemeClr val="accent2"/>
              </a:buClr>
            </a:pPr>
            <a:r>
              <a:rPr lang="zh-CN" altLang="en-US" sz="1865" b="1" dirty="0">
                <a:solidFill>
                  <a:schemeClr val="tx1"/>
                </a:solidFill>
                <a:cs typeface="+mn-ea"/>
                <a:sym typeface="+mn-lt"/>
              </a:rPr>
              <a:t>点击输入标题</a:t>
            </a:r>
            <a:endParaRPr lang="en-US" altLang="zh-CN" sz="1865" b="1" dirty="0">
              <a:solidFill>
                <a:schemeClr val="tx1"/>
              </a:solidFill>
              <a:cs typeface="+mn-ea"/>
              <a:sym typeface="+mn-lt"/>
            </a:endParaRPr>
          </a:p>
        </p:txBody>
      </p:sp>
      <p:sp>
        <p:nvSpPr>
          <p:cNvPr id="52" name="MH_Text_1"/>
          <p:cNvSpPr/>
          <p:nvPr>
            <p:custDataLst>
              <p:tags r:id="rId9"/>
            </p:custDataLst>
          </p:nvPr>
        </p:nvSpPr>
        <p:spPr>
          <a:xfrm>
            <a:off x="7318434" y="5061899"/>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algn="r"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sp>
        <p:nvSpPr>
          <p:cNvPr id="2" name="矩形 1"/>
          <p:cNvSpPr/>
          <p:nvPr/>
        </p:nvSpPr>
        <p:spPr>
          <a:xfrm>
            <a:off x="1675544" y="1674967"/>
            <a:ext cx="8763856" cy="7200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algn="just" fontAlgn="base">
              <a:lnSpc>
                <a:spcPts val="1800"/>
              </a:lnSpc>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领导者在种种领导活动中，善于摘捉新事物的萌芽，提出新的设想，新的方案，创造性地进行工作的能力。创造是领导者活动的根本属性，一个称职的领导者，应当是创造新世界的设想者和组织者。勇于开拓创断是现代领导者的基本特征。</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endParaRPr>
          </a:p>
        </p:txBody>
      </p:sp>
      <p:sp>
        <p:nvSpPr>
          <p:cNvPr id="21" name="MH_Title_1"/>
          <p:cNvSpPr/>
          <p:nvPr>
            <p:custDataLst>
              <p:tags r:id="rId10"/>
            </p:custDataLst>
          </p:nvPr>
        </p:nvSpPr>
        <p:spPr>
          <a:xfrm>
            <a:off x="10454445" y="2911996"/>
            <a:ext cx="720000" cy="72000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dirty="0">
                <a:latin typeface="Impact" panose="020B0806030902050204" pitchFamily="34" charset="0"/>
              </a:rPr>
              <a:t>02</a:t>
            </a:r>
            <a:endParaRPr lang="en-US" altLang="zh-CN" dirty="0">
              <a:latin typeface="Impact" panose="020B0806030902050204" pitchFamily="34" charset="0"/>
            </a:endParaRPr>
          </a:p>
        </p:txBody>
      </p:sp>
      <p:sp>
        <p:nvSpPr>
          <p:cNvPr id="24" name="MH_Title_1"/>
          <p:cNvSpPr/>
          <p:nvPr>
            <p:custDataLst>
              <p:tags r:id="rId11"/>
            </p:custDataLst>
          </p:nvPr>
        </p:nvSpPr>
        <p:spPr>
          <a:xfrm>
            <a:off x="1000733" y="4813065"/>
            <a:ext cx="720000" cy="72000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dirty="0">
                <a:latin typeface="Impact" panose="020B0806030902050204" pitchFamily="34" charset="0"/>
              </a:rPr>
              <a:t>03</a:t>
            </a:r>
            <a:endParaRPr lang="en-US" altLang="zh-CN" dirty="0">
              <a:latin typeface="Impact" panose="020B0806030902050204" pitchFamily="34" charset="0"/>
            </a:endParaRPr>
          </a:p>
        </p:txBody>
      </p:sp>
      <p:sp>
        <p:nvSpPr>
          <p:cNvPr id="39" name="MH_Title_1"/>
          <p:cNvSpPr/>
          <p:nvPr>
            <p:custDataLst>
              <p:tags r:id="rId12"/>
            </p:custDataLst>
          </p:nvPr>
        </p:nvSpPr>
        <p:spPr>
          <a:xfrm>
            <a:off x="10454445" y="4813065"/>
            <a:ext cx="720000" cy="72000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dirty="0">
                <a:latin typeface="Impact" panose="020B0806030902050204" pitchFamily="34" charset="0"/>
              </a:rPr>
              <a:t>04</a:t>
            </a:r>
            <a:endParaRPr lang="en-US" altLang="zh-CN" dirty="0">
              <a:latin typeface="Impact" panose="020B0806030902050204" pitchFamily="34" charset="0"/>
            </a:endParaRPr>
          </a:p>
        </p:txBody>
      </p:sp>
      <p:sp>
        <p:nvSpPr>
          <p:cNvPr id="36" name="MH_Title_1"/>
          <p:cNvSpPr/>
          <p:nvPr>
            <p:custDataLst>
              <p:tags r:id="rId13"/>
            </p:custDataLst>
          </p:nvPr>
        </p:nvSpPr>
        <p:spPr>
          <a:xfrm>
            <a:off x="1000733" y="2917590"/>
            <a:ext cx="720000" cy="720000"/>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dirty="0">
                <a:latin typeface="Impact" panose="020B0806030902050204" pitchFamily="34" charset="0"/>
              </a:rPr>
              <a:t>01</a:t>
            </a:r>
            <a:endParaRPr lang="en-US" altLang="zh-CN" dirty="0">
              <a:latin typeface="Impact" panose="020B0806030902050204" pitchFamily="34" charset="0"/>
            </a:endParaRPr>
          </a:p>
        </p:txBody>
      </p:sp>
      <p:grpSp>
        <p:nvGrpSpPr>
          <p:cNvPr id="12" name="组合 11"/>
          <p:cNvGrpSpPr/>
          <p:nvPr/>
        </p:nvGrpSpPr>
        <p:grpSpPr>
          <a:xfrm>
            <a:off x="6426893" y="2421209"/>
            <a:ext cx="619701" cy="1501801"/>
            <a:chOff x="4108772" y="2210111"/>
            <a:chExt cx="592292" cy="1435377"/>
          </a:xfrm>
        </p:grpSpPr>
        <p:sp>
          <p:nvSpPr>
            <p:cNvPr id="78" name="任意多边形 77"/>
            <p:cNvSpPr/>
            <p:nvPr/>
          </p:nvSpPr>
          <p:spPr bwMode="auto">
            <a:xfrm flipH="1">
              <a:off x="4108772" y="2210111"/>
              <a:ext cx="592292" cy="1435377"/>
            </a:xfrm>
            <a:custGeom>
              <a:avLst/>
              <a:gdLst>
                <a:gd name="connsiteX0" fmla="*/ 484480 w 592292"/>
                <a:gd name="connsiteY0" fmla="*/ 1320153 h 1435377"/>
                <a:gd name="connsiteX1" fmla="*/ 524040 w 592292"/>
                <a:gd name="connsiteY1" fmla="*/ 1349305 h 1435377"/>
                <a:gd name="connsiteX2" fmla="*/ 523818 w 592292"/>
                <a:gd name="connsiteY2" fmla="*/ 1349394 h 1435377"/>
                <a:gd name="connsiteX3" fmla="*/ 483850 w 592292"/>
                <a:gd name="connsiteY3" fmla="*/ 1320274 h 1435377"/>
                <a:gd name="connsiteX4" fmla="*/ 258075 w 592292"/>
                <a:gd name="connsiteY4" fmla="*/ 360141 h 1435377"/>
                <a:gd name="connsiteX5" fmla="*/ 259716 w 592292"/>
                <a:gd name="connsiteY5" fmla="*/ 361588 h 1435377"/>
                <a:gd name="connsiteX6" fmla="*/ 259775 w 592292"/>
                <a:gd name="connsiteY6" fmla="*/ 362039 h 1435377"/>
                <a:gd name="connsiteX7" fmla="*/ 257761 w 592292"/>
                <a:gd name="connsiteY7" fmla="*/ 360291 h 1435377"/>
                <a:gd name="connsiteX8" fmla="*/ 147549 w 592292"/>
                <a:gd name="connsiteY8" fmla="*/ 297481 h 1435377"/>
                <a:gd name="connsiteX9" fmla="*/ 144034 w 592292"/>
                <a:gd name="connsiteY9" fmla="*/ 300053 h 1435377"/>
                <a:gd name="connsiteX10" fmla="*/ 142862 w 592292"/>
                <a:gd name="connsiteY10" fmla="*/ 303912 h 1435377"/>
                <a:gd name="connsiteX11" fmla="*/ 105366 w 592292"/>
                <a:gd name="connsiteY11" fmla="*/ 413237 h 1435377"/>
                <a:gd name="connsiteX12" fmla="*/ 95992 w 592292"/>
                <a:gd name="connsiteY12" fmla="*/ 508415 h 1435377"/>
                <a:gd name="connsiteX13" fmla="*/ 66698 w 592292"/>
                <a:gd name="connsiteY13" fmla="*/ 656325 h 1435377"/>
                <a:gd name="connsiteX14" fmla="*/ 110053 w 592292"/>
                <a:gd name="connsiteY14" fmla="*/ 543141 h 1435377"/>
                <a:gd name="connsiteX15" fmla="*/ 134660 w 592292"/>
                <a:gd name="connsiteY15" fmla="*/ 474974 h 1435377"/>
                <a:gd name="connsiteX16" fmla="*/ 126458 w 592292"/>
                <a:gd name="connsiteY16" fmla="*/ 374652 h 1435377"/>
                <a:gd name="connsiteX17" fmla="*/ 152236 w 592292"/>
                <a:gd name="connsiteY17" fmla="*/ 318060 h 1435377"/>
                <a:gd name="connsiteX18" fmla="*/ 153408 w 592292"/>
                <a:gd name="connsiteY18" fmla="*/ 310343 h 1435377"/>
                <a:gd name="connsiteX19" fmla="*/ 135221 w 592292"/>
                <a:gd name="connsiteY19" fmla="*/ 82708 h 1435377"/>
                <a:gd name="connsiteX20" fmla="*/ 126024 w 592292"/>
                <a:gd name="connsiteY20" fmla="*/ 85293 h 1435377"/>
                <a:gd name="connsiteX21" fmla="*/ 105331 w 592292"/>
                <a:gd name="connsiteY21" fmla="*/ 93047 h 1435377"/>
                <a:gd name="connsiteX22" fmla="*/ 96134 w 592292"/>
                <a:gd name="connsiteY22" fmla="*/ 104677 h 1435377"/>
                <a:gd name="connsiteX23" fmla="*/ 91535 w 592292"/>
                <a:gd name="connsiteY23" fmla="*/ 109847 h 1435377"/>
                <a:gd name="connsiteX24" fmla="*/ 88087 w 592292"/>
                <a:gd name="connsiteY24" fmla="*/ 116308 h 1435377"/>
                <a:gd name="connsiteX25" fmla="*/ 83488 w 592292"/>
                <a:gd name="connsiteY25" fmla="*/ 129231 h 1435377"/>
                <a:gd name="connsiteX26" fmla="*/ 80039 w 592292"/>
                <a:gd name="connsiteY26" fmla="*/ 140862 h 1435377"/>
                <a:gd name="connsiteX27" fmla="*/ 92685 w 592292"/>
                <a:gd name="connsiteY27" fmla="*/ 187385 h 1435377"/>
                <a:gd name="connsiteX28" fmla="*/ 91535 w 592292"/>
                <a:gd name="connsiteY28" fmla="*/ 184801 h 1435377"/>
                <a:gd name="connsiteX29" fmla="*/ 90386 w 592292"/>
                <a:gd name="connsiteY29" fmla="*/ 184801 h 1435377"/>
                <a:gd name="connsiteX30" fmla="*/ 90386 w 592292"/>
                <a:gd name="connsiteY30" fmla="*/ 186093 h 1435377"/>
                <a:gd name="connsiteX31" fmla="*/ 89236 w 592292"/>
                <a:gd name="connsiteY31" fmla="*/ 188677 h 1435377"/>
                <a:gd name="connsiteX32" fmla="*/ 90386 w 592292"/>
                <a:gd name="connsiteY32" fmla="*/ 192554 h 1435377"/>
                <a:gd name="connsiteX33" fmla="*/ 92685 w 592292"/>
                <a:gd name="connsiteY33" fmla="*/ 197724 h 1435377"/>
                <a:gd name="connsiteX34" fmla="*/ 96134 w 592292"/>
                <a:gd name="connsiteY34" fmla="*/ 205477 h 1435377"/>
                <a:gd name="connsiteX35" fmla="*/ 100732 w 592292"/>
                <a:gd name="connsiteY35" fmla="*/ 214524 h 1435377"/>
                <a:gd name="connsiteX36" fmla="*/ 109929 w 592292"/>
                <a:gd name="connsiteY36" fmla="*/ 230031 h 1435377"/>
                <a:gd name="connsiteX37" fmla="*/ 119126 w 592292"/>
                <a:gd name="connsiteY37" fmla="*/ 245539 h 1435377"/>
                <a:gd name="connsiteX38" fmla="*/ 129473 w 592292"/>
                <a:gd name="connsiteY38" fmla="*/ 258462 h 1435377"/>
                <a:gd name="connsiteX39" fmla="*/ 138670 w 592292"/>
                <a:gd name="connsiteY39" fmla="*/ 268801 h 1435377"/>
                <a:gd name="connsiteX40" fmla="*/ 147867 w 592292"/>
                <a:gd name="connsiteY40" fmla="*/ 279139 h 1435377"/>
                <a:gd name="connsiteX41" fmla="*/ 155914 w 592292"/>
                <a:gd name="connsiteY41" fmla="*/ 284308 h 1435377"/>
                <a:gd name="connsiteX42" fmla="*/ 155914 w 592292"/>
                <a:gd name="connsiteY42" fmla="*/ 289478 h 1435377"/>
                <a:gd name="connsiteX43" fmla="*/ 165111 w 592292"/>
                <a:gd name="connsiteY43" fmla="*/ 289478 h 1435377"/>
                <a:gd name="connsiteX44" fmla="*/ 190403 w 592292"/>
                <a:gd name="connsiteY44" fmla="*/ 413539 h 1435377"/>
                <a:gd name="connsiteX45" fmla="*/ 185804 w 592292"/>
                <a:gd name="connsiteY45" fmla="*/ 280431 h 1435377"/>
                <a:gd name="connsiteX46" fmla="*/ 193851 w 592292"/>
                <a:gd name="connsiteY46" fmla="*/ 275262 h 1435377"/>
                <a:gd name="connsiteX47" fmla="*/ 199600 w 592292"/>
                <a:gd name="connsiteY47" fmla="*/ 272677 h 1435377"/>
                <a:gd name="connsiteX48" fmla="*/ 205348 w 592292"/>
                <a:gd name="connsiteY48" fmla="*/ 268801 h 1435377"/>
                <a:gd name="connsiteX49" fmla="*/ 209946 w 592292"/>
                <a:gd name="connsiteY49" fmla="*/ 264924 h 1435377"/>
                <a:gd name="connsiteX50" fmla="*/ 214545 w 592292"/>
                <a:gd name="connsiteY50" fmla="*/ 259754 h 1435377"/>
                <a:gd name="connsiteX51" fmla="*/ 216844 w 592292"/>
                <a:gd name="connsiteY51" fmla="*/ 253293 h 1435377"/>
                <a:gd name="connsiteX52" fmla="*/ 219143 w 592292"/>
                <a:gd name="connsiteY52" fmla="*/ 248124 h 1435377"/>
                <a:gd name="connsiteX53" fmla="*/ 220293 w 592292"/>
                <a:gd name="connsiteY53" fmla="*/ 241662 h 1435377"/>
                <a:gd name="connsiteX54" fmla="*/ 221442 w 592292"/>
                <a:gd name="connsiteY54" fmla="*/ 239077 h 1435377"/>
                <a:gd name="connsiteX55" fmla="*/ 213395 w 592292"/>
                <a:gd name="connsiteY55" fmla="*/ 219693 h 1435377"/>
                <a:gd name="connsiteX56" fmla="*/ 213395 w 592292"/>
                <a:gd name="connsiteY56" fmla="*/ 199016 h 1435377"/>
                <a:gd name="connsiteX57" fmla="*/ 211096 w 592292"/>
                <a:gd name="connsiteY57" fmla="*/ 182216 h 1435377"/>
                <a:gd name="connsiteX58" fmla="*/ 214545 w 592292"/>
                <a:gd name="connsiteY58" fmla="*/ 171877 h 1435377"/>
                <a:gd name="connsiteX59" fmla="*/ 215694 w 592292"/>
                <a:gd name="connsiteY59" fmla="*/ 164124 h 1435377"/>
                <a:gd name="connsiteX60" fmla="*/ 213395 w 592292"/>
                <a:gd name="connsiteY60" fmla="*/ 153785 h 1435377"/>
                <a:gd name="connsiteX61" fmla="*/ 211096 w 592292"/>
                <a:gd name="connsiteY61" fmla="*/ 146031 h 1435377"/>
                <a:gd name="connsiteX62" fmla="*/ 206497 w 592292"/>
                <a:gd name="connsiteY62" fmla="*/ 140862 h 1435377"/>
                <a:gd name="connsiteX63" fmla="*/ 205348 w 592292"/>
                <a:gd name="connsiteY63" fmla="*/ 143447 h 1435377"/>
                <a:gd name="connsiteX64" fmla="*/ 204198 w 592292"/>
                <a:gd name="connsiteY64" fmla="*/ 146031 h 1435377"/>
                <a:gd name="connsiteX65" fmla="*/ 196151 w 592292"/>
                <a:gd name="connsiteY65" fmla="*/ 118893 h 1435377"/>
                <a:gd name="connsiteX66" fmla="*/ 190403 w 592292"/>
                <a:gd name="connsiteY66" fmla="*/ 107262 h 1435377"/>
                <a:gd name="connsiteX67" fmla="*/ 184654 w 592292"/>
                <a:gd name="connsiteY67" fmla="*/ 95631 h 1435377"/>
                <a:gd name="connsiteX68" fmla="*/ 165111 w 592292"/>
                <a:gd name="connsiteY68" fmla="*/ 86585 h 1435377"/>
                <a:gd name="connsiteX69" fmla="*/ 155914 w 592292"/>
                <a:gd name="connsiteY69" fmla="*/ 84000 h 1435377"/>
                <a:gd name="connsiteX70" fmla="*/ 145567 w 592292"/>
                <a:gd name="connsiteY70" fmla="*/ 84000 h 1435377"/>
                <a:gd name="connsiteX71" fmla="*/ 469669 w 592292"/>
                <a:gd name="connsiteY71" fmla="*/ 0 h 1435377"/>
                <a:gd name="connsiteX72" fmla="*/ 423396 w 592292"/>
                <a:gd name="connsiteY72" fmla="*/ 0 h 1435377"/>
                <a:gd name="connsiteX73" fmla="*/ 419926 w 592292"/>
                <a:gd name="connsiteY73" fmla="*/ 5063 h 1435377"/>
                <a:gd name="connsiteX74" fmla="*/ 412985 w 592292"/>
                <a:gd name="connsiteY74" fmla="*/ 11392 h 1435377"/>
                <a:gd name="connsiteX75" fmla="*/ 408358 w 592292"/>
                <a:gd name="connsiteY75" fmla="*/ 20252 h 1435377"/>
                <a:gd name="connsiteX76" fmla="*/ 407201 w 592292"/>
                <a:gd name="connsiteY76" fmla="*/ 26581 h 1435377"/>
                <a:gd name="connsiteX77" fmla="*/ 404887 w 592292"/>
                <a:gd name="connsiteY77" fmla="*/ 35441 h 1435377"/>
                <a:gd name="connsiteX78" fmla="*/ 404887 w 592292"/>
                <a:gd name="connsiteY78" fmla="*/ 41770 h 1435377"/>
                <a:gd name="connsiteX79" fmla="*/ 402574 w 592292"/>
                <a:gd name="connsiteY79" fmla="*/ 46833 h 1435377"/>
                <a:gd name="connsiteX80" fmla="*/ 401417 w 592292"/>
                <a:gd name="connsiteY80" fmla="*/ 51896 h 1435377"/>
                <a:gd name="connsiteX81" fmla="*/ 397946 w 592292"/>
                <a:gd name="connsiteY81" fmla="*/ 56959 h 1435377"/>
                <a:gd name="connsiteX82" fmla="*/ 408358 w 592292"/>
                <a:gd name="connsiteY82" fmla="*/ 60757 h 1435377"/>
                <a:gd name="connsiteX83" fmla="*/ 416456 w 592292"/>
                <a:gd name="connsiteY83" fmla="*/ 64554 h 1435377"/>
                <a:gd name="connsiteX84" fmla="*/ 421083 w 592292"/>
                <a:gd name="connsiteY84" fmla="*/ 67085 h 1435377"/>
                <a:gd name="connsiteX85" fmla="*/ 424553 w 592292"/>
                <a:gd name="connsiteY85" fmla="*/ 69617 h 1435377"/>
                <a:gd name="connsiteX86" fmla="*/ 428024 w 592292"/>
                <a:gd name="connsiteY86" fmla="*/ 67085 h 1435377"/>
                <a:gd name="connsiteX87" fmla="*/ 429181 w 592292"/>
                <a:gd name="connsiteY87" fmla="*/ 67085 h 1435377"/>
                <a:gd name="connsiteX88" fmla="*/ 438435 w 592292"/>
                <a:gd name="connsiteY88" fmla="*/ 69617 h 1435377"/>
                <a:gd name="connsiteX89" fmla="*/ 430337 w 592292"/>
                <a:gd name="connsiteY89" fmla="*/ 81009 h 1435377"/>
                <a:gd name="connsiteX90" fmla="*/ 452317 w 592292"/>
                <a:gd name="connsiteY90" fmla="*/ 235432 h 1435377"/>
                <a:gd name="connsiteX91" fmla="*/ 447690 w 592292"/>
                <a:gd name="connsiteY91" fmla="*/ 230369 h 1435377"/>
                <a:gd name="connsiteX92" fmla="*/ 443062 w 592292"/>
                <a:gd name="connsiteY92" fmla="*/ 229104 h 1435377"/>
                <a:gd name="connsiteX93" fmla="*/ 439592 w 592292"/>
                <a:gd name="connsiteY93" fmla="*/ 226572 h 1435377"/>
                <a:gd name="connsiteX94" fmla="*/ 436121 w 592292"/>
                <a:gd name="connsiteY94" fmla="*/ 226572 h 1435377"/>
                <a:gd name="connsiteX95" fmla="*/ 434965 w 592292"/>
                <a:gd name="connsiteY95" fmla="*/ 226572 h 1435377"/>
                <a:gd name="connsiteX96" fmla="*/ 433808 w 592292"/>
                <a:gd name="connsiteY96" fmla="*/ 229104 h 1435377"/>
                <a:gd name="connsiteX97" fmla="*/ 433808 w 592292"/>
                <a:gd name="connsiteY97" fmla="*/ 230369 h 1435377"/>
                <a:gd name="connsiteX98" fmla="*/ 433808 w 592292"/>
                <a:gd name="connsiteY98" fmla="*/ 235432 h 1435377"/>
                <a:gd name="connsiteX99" fmla="*/ 431494 w 592292"/>
                <a:gd name="connsiteY99" fmla="*/ 236698 h 1435377"/>
                <a:gd name="connsiteX100" fmla="*/ 431494 w 592292"/>
                <a:gd name="connsiteY100" fmla="*/ 234167 h 1435377"/>
                <a:gd name="connsiteX101" fmla="*/ 412985 w 592292"/>
                <a:gd name="connsiteY101" fmla="*/ 226572 h 1435377"/>
                <a:gd name="connsiteX102" fmla="*/ 394476 w 592292"/>
                <a:gd name="connsiteY102" fmla="*/ 218977 h 1435377"/>
                <a:gd name="connsiteX103" fmla="*/ 374810 w 592292"/>
                <a:gd name="connsiteY103" fmla="*/ 208851 h 1435377"/>
                <a:gd name="connsiteX104" fmla="*/ 353987 w 592292"/>
                <a:gd name="connsiteY104" fmla="*/ 198725 h 1435377"/>
                <a:gd name="connsiteX105" fmla="*/ 347046 w 592292"/>
                <a:gd name="connsiteY105" fmla="*/ 201256 h 1435377"/>
                <a:gd name="connsiteX106" fmla="*/ 338949 w 592292"/>
                <a:gd name="connsiteY106" fmla="*/ 207586 h 1435377"/>
                <a:gd name="connsiteX107" fmla="*/ 333527 w 592292"/>
                <a:gd name="connsiteY107" fmla="*/ 214260 h 1435377"/>
                <a:gd name="connsiteX108" fmla="*/ 332213 w 592292"/>
                <a:gd name="connsiteY108" fmla="*/ 214663 h 1435377"/>
                <a:gd name="connsiteX109" fmla="*/ 337581 w 592292"/>
                <a:gd name="connsiteY109" fmla="*/ 207834 h 1435377"/>
                <a:gd name="connsiteX110" fmla="*/ 345504 w 592292"/>
                <a:gd name="connsiteY110" fmla="*/ 201434 h 1435377"/>
                <a:gd name="connsiteX111" fmla="*/ 242504 w 592292"/>
                <a:gd name="connsiteY111" fmla="*/ 237273 h 1435377"/>
                <a:gd name="connsiteX112" fmla="*/ 240240 w 592292"/>
                <a:gd name="connsiteY112" fmla="*/ 237273 h 1435377"/>
                <a:gd name="connsiteX113" fmla="*/ 237977 w 592292"/>
                <a:gd name="connsiteY113" fmla="*/ 238553 h 1435377"/>
                <a:gd name="connsiteX114" fmla="*/ 236845 w 592292"/>
                <a:gd name="connsiteY114" fmla="*/ 239833 h 1435377"/>
                <a:gd name="connsiteX115" fmla="*/ 234581 w 592292"/>
                <a:gd name="connsiteY115" fmla="*/ 243673 h 1435377"/>
                <a:gd name="connsiteX116" fmla="*/ 234581 w 592292"/>
                <a:gd name="connsiteY116" fmla="*/ 244953 h 1435377"/>
                <a:gd name="connsiteX117" fmla="*/ 234581 w 592292"/>
                <a:gd name="connsiteY117" fmla="*/ 248793 h 1435377"/>
                <a:gd name="connsiteX118" fmla="*/ 233449 w 592292"/>
                <a:gd name="connsiteY118" fmla="*/ 255193 h 1435377"/>
                <a:gd name="connsiteX119" fmla="*/ 233449 w 592292"/>
                <a:gd name="connsiteY119" fmla="*/ 256129 h 1435377"/>
                <a:gd name="connsiteX120" fmla="*/ 233448 w 592292"/>
                <a:gd name="connsiteY120" fmla="*/ 256127 h 1435377"/>
                <a:gd name="connsiteX121" fmla="*/ 233448 w 592292"/>
                <a:gd name="connsiteY121" fmla="*/ 266469 h 1435377"/>
                <a:gd name="connsiteX122" fmla="*/ 233448 w 592292"/>
                <a:gd name="connsiteY122" fmla="*/ 278103 h 1435377"/>
                <a:gd name="connsiteX123" fmla="*/ 233448 w 592292"/>
                <a:gd name="connsiteY123" fmla="*/ 281981 h 1435377"/>
                <a:gd name="connsiteX124" fmla="*/ 234589 w 592292"/>
                <a:gd name="connsiteY124" fmla="*/ 280688 h 1435377"/>
                <a:gd name="connsiteX125" fmla="*/ 242571 w 592292"/>
                <a:gd name="connsiteY125" fmla="*/ 287151 h 1435377"/>
                <a:gd name="connsiteX126" fmla="*/ 250553 w 592292"/>
                <a:gd name="connsiteY126" fmla="*/ 296200 h 1435377"/>
                <a:gd name="connsiteX127" fmla="*/ 255082 w 592292"/>
                <a:gd name="connsiteY127" fmla="*/ 299934 h 1435377"/>
                <a:gd name="connsiteX128" fmla="*/ 254981 w 592292"/>
                <a:gd name="connsiteY128" fmla="*/ 300360 h 1435377"/>
                <a:gd name="connsiteX129" fmla="*/ 250814 w 592292"/>
                <a:gd name="connsiteY129" fmla="*/ 296978 h 1435377"/>
                <a:gd name="connsiteX130" fmla="*/ 242710 w 592292"/>
                <a:gd name="connsiteY130" fmla="*/ 287934 h 1435377"/>
                <a:gd name="connsiteX131" fmla="*/ 234605 w 592292"/>
                <a:gd name="connsiteY131" fmla="*/ 281473 h 1435377"/>
                <a:gd name="connsiteX132" fmla="*/ 233447 w 592292"/>
                <a:gd name="connsiteY132" fmla="*/ 282765 h 1435377"/>
                <a:gd name="connsiteX133" fmla="*/ 234605 w 592292"/>
                <a:gd name="connsiteY133" fmla="*/ 289226 h 1435377"/>
                <a:gd name="connsiteX134" fmla="*/ 235763 w 592292"/>
                <a:gd name="connsiteY134" fmla="*/ 296978 h 1435377"/>
                <a:gd name="connsiteX135" fmla="*/ 236921 w 592292"/>
                <a:gd name="connsiteY135" fmla="*/ 312483 h 1435377"/>
                <a:gd name="connsiteX136" fmla="*/ 239236 w 592292"/>
                <a:gd name="connsiteY136" fmla="*/ 329280 h 1435377"/>
                <a:gd name="connsiteX137" fmla="*/ 240394 w 592292"/>
                <a:gd name="connsiteY137" fmla="*/ 348662 h 1435377"/>
                <a:gd name="connsiteX138" fmla="*/ 243868 w 592292"/>
                <a:gd name="connsiteY138" fmla="*/ 369335 h 1435377"/>
                <a:gd name="connsiteX139" fmla="*/ 247341 w 592292"/>
                <a:gd name="connsiteY139" fmla="*/ 392593 h 1435377"/>
                <a:gd name="connsiteX140" fmla="*/ 247341 w 592292"/>
                <a:gd name="connsiteY140" fmla="*/ 393885 h 1435377"/>
                <a:gd name="connsiteX141" fmla="*/ 247341 w 592292"/>
                <a:gd name="connsiteY141" fmla="*/ 396469 h 1435377"/>
                <a:gd name="connsiteX142" fmla="*/ 247341 w 592292"/>
                <a:gd name="connsiteY142" fmla="*/ 397761 h 1435377"/>
                <a:gd name="connsiteX143" fmla="*/ 253130 w 592292"/>
                <a:gd name="connsiteY143" fmla="*/ 427479 h 1435377"/>
                <a:gd name="connsiteX144" fmla="*/ 256603 w 592292"/>
                <a:gd name="connsiteY144" fmla="*/ 442984 h 1435377"/>
                <a:gd name="connsiteX145" fmla="*/ 260077 w 592292"/>
                <a:gd name="connsiteY145" fmla="*/ 459781 h 1435377"/>
                <a:gd name="connsiteX146" fmla="*/ 270497 w 592292"/>
                <a:gd name="connsiteY146" fmla="*/ 492084 h 1435377"/>
                <a:gd name="connsiteX147" fmla="*/ 280596 w 592292"/>
                <a:gd name="connsiteY147" fmla="*/ 527143 h 1435377"/>
                <a:gd name="connsiteX148" fmla="*/ 280202 w 592292"/>
                <a:gd name="connsiteY148" fmla="*/ 527589 h 1435377"/>
                <a:gd name="connsiteX149" fmla="*/ 281342 w 592292"/>
                <a:gd name="connsiteY149" fmla="*/ 530175 h 1435377"/>
                <a:gd name="connsiteX150" fmla="*/ 288032 w 592292"/>
                <a:gd name="connsiteY150" fmla="*/ 547869 h 1435377"/>
                <a:gd name="connsiteX151" fmla="*/ 287779 w 592292"/>
                <a:gd name="connsiteY151" fmla="*/ 549586 h 1435377"/>
                <a:gd name="connsiteX152" fmla="*/ 303625 w 592292"/>
                <a:gd name="connsiteY152" fmla="*/ 590545 h 1435377"/>
                <a:gd name="connsiteX153" fmla="*/ 313812 w 592292"/>
                <a:gd name="connsiteY153" fmla="*/ 612304 h 1435377"/>
                <a:gd name="connsiteX154" fmla="*/ 312680 w 592292"/>
                <a:gd name="connsiteY154" fmla="*/ 607184 h 1435377"/>
                <a:gd name="connsiteX155" fmla="*/ 311548 w 592292"/>
                <a:gd name="connsiteY155" fmla="*/ 602064 h 1435377"/>
                <a:gd name="connsiteX156" fmla="*/ 310416 w 592292"/>
                <a:gd name="connsiteY156" fmla="*/ 595665 h 1435377"/>
                <a:gd name="connsiteX157" fmla="*/ 309284 w 592292"/>
                <a:gd name="connsiteY157" fmla="*/ 589265 h 1435377"/>
                <a:gd name="connsiteX158" fmla="*/ 308153 w 592292"/>
                <a:gd name="connsiteY158" fmla="*/ 571345 h 1435377"/>
                <a:gd name="connsiteX159" fmla="*/ 307876 w 592292"/>
                <a:gd name="connsiteY159" fmla="*/ 566651 h 1435377"/>
                <a:gd name="connsiteX160" fmla="*/ 308104 w 592292"/>
                <a:gd name="connsiteY160" fmla="*/ 567617 h 1435377"/>
                <a:gd name="connsiteX161" fmla="*/ 309039 w 592292"/>
                <a:gd name="connsiteY161" fmla="*/ 569626 h 1435377"/>
                <a:gd name="connsiteX162" fmla="*/ 310028 w 592292"/>
                <a:gd name="connsiteY162" fmla="*/ 584783 h 1435377"/>
                <a:gd name="connsiteX163" fmla="*/ 311185 w 592292"/>
                <a:gd name="connsiteY163" fmla="*/ 591112 h 1435377"/>
                <a:gd name="connsiteX164" fmla="*/ 312342 w 592292"/>
                <a:gd name="connsiteY164" fmla="*/ 597441 h 1435377"/>
                <a:gd name="connsiteX165" fmla="*/ 313499 w 592292"/>
                <a:gd name="connsiteY165" fmla="*/ 602504 h 1435377"/>
                <a:gd name="connsiteX166" fmla="*/ 314655 w 592292"/>
                <a:gd name="connsiteY166" fmla="*/ 607567 h 1435377"/>
                <a:gd name="connsiteX167" fmla="*/ 314655 w 592292"/>
                <a:gd name="connsiteY167" fmla="*/ 608833 h 1435377"/>
                <a:gd name="connsiteX168" fmla="*/ 327380 w 592292"/>
                <a:gd name="connsiteY168" fmla="*/ 635414 h 1435377"/>
                <a:gd name="connsiteX169" fmla="*/ 340105 w 592292"/>
                <a:gd name="connsiteY169" fmla="*/ 661995 h 1435377"/>
                <a:gd name="connsiteX170" fmla="*/ 341262 w 592292"/>
                <a:gd name="connsiteY170" fmla="*/ 661995 h 1435377"/>
                <a:gd name="connsiteX171" fmla="*/ 341262 w 592292"/>
                <a:gd name="connsiteY171" fmla="*/ 663261 h 1435377"/>
                <a:gd name="connsiteX172" fmla="*/ 338949 w 592292"/>
                <a:gd name="connsiteY172" fmla="*/ 663261 h 1435377"/>
                <a:gd name="connsiteX173" fmla="*/ 329694 w 592292"/>
                <a:gd name="connsiteY173" fmla="*/ 664527 h 1435377"/>
                <a:gd name="connsiteX174" fmla="*/ 328537 w 592292"/>
                <a:gd name="connsiteY174" fmla="*/ 664527 h 1435377"/>
                <a:gd name="connsiteX175" fmla="*/ 326224 w 592292"/>
                <a:gd name="connsiteY175" fmla="*/ 664527 h 1435377"/>
                <a:gd name="connsiteX176" fmla="*/ 321596 w 592292"/>
                <a:gd name="connsiteY176" fmla="*/ 667058 h 1435377"/>
                <a:gd name="connsiteX177" fmla="*/ 303087 w 592292"/>
                <a:gd name="connsiteY177" fmla="*/ 669590 h 1435377"/>
                <a:gd name="connsiteX178" fmla="*/ 285735 w 592292"/>
                <a:gd name="connsiteY178" fmla="*/ 672121 h 1435377"/>
                <a:gd name="connsiteX179" fmla="*/ 277637 w 592292"/>
                <a:gd name="connsiteY179" fmla="*/ 673387 h 1435377"/>
                <a:gd name="connsiteX180" fmla="*/ 268383 w 592292"/>
                <a:gd name="connsiteY180" fmla="*/ 674653 h 1435377"/>
                <a:gd name="connsiteX181" fmla="*/ 249873 w 592292"/>
                <a:gd name="connsiteY181" fmla="*/ 674653 h 1435377"/>
                <a:gd name="connsiteX182" fmla="*/ 230207 w 592292"/>
                <a:gd name="connsiteY182" fmla="*/ 674653 h 1435377"/>
                <a:gd name="connsiteX183" fmla="*/ 230207 w 592292"/>
                <a:gd name="connsiteY183" fmla="*/ 677706 h 1435377"/>
                <a:gd name="connsiteX184" fmla="*/ 219108 w 592292"/>
                <a:gd name="connsiteY184" fmla="*/ 677706 h 1435377"/>
                <a:gd name="connsiteX185" fmla="*/ 217300 w 592292"/>
                <a:gd name="connsiteY185" fmla="*/ 677501 h 1435377"/>
                <a:gd name="connsiteX186" fmla="*/ 216247 w 592292"/>
                <a:gd name="connsiteY186" fmla="*/ 666235 h 1435377"/>
                <a:gd name="connsiteX187" fmla="*/ 213860 w 592292"/>
                <a:gd name="connsiteY187" fmla="*/ 654743 h 1435377"/>
                <a:gd name="connsiteX188" fmla="*/ 206698 w 592292"/>
                <a:gd name="connsiteY188" fmla="*/ 626653 h 1435377"/>
                <a:gd name="connsiteX189" fmla="*/ 205504 w 592292"/>
                <a:gd name="connsiteY189" fmla="*/ 618992 h 1435377"/>
                <a:gd name="connsiteX190" fmla="*/ 204311 w 592292"/>
                <a:gd name="connsiteY190" fmla="*/ 610054 h 1435377"/>
                <a:gd name="connsiteX191" fmla="*/ 203117 w 592292"/>
                <a:gd name="connsiteY191" fmla="*/ 601117 h 1435377"/>
                <a:gd name="connsiteX192" fmla="*/ 201924 w 592292"/>
                <a:gd name="connsiteY192" fmla="*/ 589625 h 1435377"/>
                <a:gd name="connsiteX193" fmla="*/ 199537 w 592292"/>
                <a:gd name="connsiteY193" fmla="*/ 589625 h 1435377"/>
                <a:gd name="connsiteX194" fmla="*/ 199537 w 592292"/>
                <a:gd name="connsiteY194" fmla="*/ 596009 h 1435377"/>
                <a:gd name="connsiteX195" fmla="*/ 199537 w 592292"/>
                <a:gd name="connsiteY195" fmla="*/ 603670 h 1435377"/>
                <a:gd name="connsiteX196" fmla="*/ 199537 w 592292"/>
                <a:gd name="connsiteY196" fmla="*/ 611331 h 1435377"/>
                <a:gd name="connsiteX197" fmla="*/ 198343 w 592292"/>
                <a:gd name="connsiteY197" fmla="*/ 621546 h 1435377"/>
                <a:gd name="connsiteX198" fmla="*/ 198343 w 592292"/>
                <a:gd name="connsiteY198" fmla="*/ 631760 h 1435377"/>
                <a:gd name="connsiteX199" fmla="*/ 197149 w 592292"/>
                <a:gd name="connsiteY199" fmla="*/ 644529 h 1435377"/>
                <a:gd name="connsiteX200" fmla="*/ 197149 w 592292"/>
                <a:gd name="connsiteY200" fmla="*/ 657297 h 1435377"/>
                <a:gd name="connsiteX201" fmla="*/ 195956 w 592292"/>
                <a:gd name="connsiteY201" fmla="*/ 672619 h 1435377"/>
                <a:gd name="connsiteX202" fmla="*/ 195333 w 592292"/>
                <a:gd name="connsiteY202" fmla="*/ 674617 h 1435377"/>
                <a:gd name="connsiteX203" fmla="*/ 193428 w 592292"/>
                <a:gd name="connsiteY203" fmla="*/ 673933 h 1435377"/>
                <a:gd name="connsiteX204" fmla="*/ 189927 w 592292"/>
                <a:gd name="connsiteY204" fmla="*/ 673933 h 1435377"/>
                <a:gd name="connsiteX205" fmla="*/ 182923 w 592292"/>
                <a:gd name="connsiteY205" fmla="*/ 672675 h 1435377"/>
                <a:gd name="connsiteX206" fmla="*/ 167749 w 592292"/>
                <a:gd name="connsiteY206" fmla="*/ 668902 h 1435377"/>
                <a:gd name="connsiteX207" fmla="*/ 153742 w 592292"/>
                <a:gd name="connsiteY207" fmla="*/ 665129 h 1435377"/>
                <a:gd name="connsiteX208" fmla="*/ 147906 w 592292"/>
                <a:gd name="connsiteY208" fmla="*/ 662614 h 1435377"/>
                <a:gd name="connsiteX209" fmla="*/ 139735 w 592292"/>
                <a:gd name="connsiteY209" fmla="*/ 660098 h 1435377"/>
                <a:gd name="connsiteX210" fmla="*/ 130397 w 592292"/>
                <a:gd name="connsiteY210" fmla="*/ 656325 h 1435377"/>
                <a:gd name="connsiteX211" fmla="*/ 130298 w 592292"/>
                <a:gd name="connsiteY211" fmla="*/ 656968 h 1435377"/>
                <a:gd name="connsiteX212" fmla="*/ 113579 w 592292"/>
                <a:gd name="connsiteY212" fmla="*/ 648311 h 1435377"/>
                <a:gd name="connsiteX213" fmla="*/ 112435 w 592292"/>
                <a:gd name="connsiteY213" fmla="*/ 647042 h 1435377"/>
                <a:gd name="connsiteX214" fmla="*/ 110149 w 592292"/>
                <a:gd name="connsiteY214" fmla="*/ 544269 h 1435377"/>
                <a:gd name="connsiteX215" fmla="*/ 67842 w 592292"/>
                <a:gd name="connsiteY215" fmla="*/ 655924 h 1435377"/>
                <a:gd name="connsiteX216" fmla="*/ 58694 w 592292"/>
                <a:gd name="connsiteY216" fmla="*/ 687644 h 1435377"/>
                <a:gd name="connsiteX217" fmla="*/ 58694 w 592292"/>
                <a:gd name="connsiteY217" fmla="*/ 688912 h 1435377"/>
                <a:gd name="connsiteX218" fmla="*/ 56407 w 592292"/>
                <a:gd name="connsiteY218" fmla="*/ 706676 h 1435377"/>
                <a:gd name="connsiteX219" fmla="*/ 52977 w 592292"/>
                <a:gd name="connsiteY219" fmla="*/ 748546 h 1435377"/>
                <a:gd name="connsiteX220" fmla="*/ 50690 w 592292"/>
                <a:gd name="connsiteY220" fmla="*/ 775191 h 1435377"/>
                <a:gd name="connsiteX221" fmla="*/ 51834 w 592292"/>
                <a:gd name="connsiteY221" fmla="*/ 775191 h 1435377"/>
                <a:gd name="connsiteX222" fmla="*/ 52856 w 592292"/>
                <a:gd name="connsiteY222" fmla="*/ 870458 h 1435377"/>
                <a:gd name="connsiteX223" fmla="*/ 51025 w 592292"/>
                <a:gd name="connsiteY223" fmla="*/ 878936 h 1435377"/>
                <a:gd name="connsiteX224" fmla="*/ 52192 w 592292"/>
                <a:gd name="connsiteY224" fmla="*/ 948109 h 1435377"/>
                <a:gd name="connsiteX225" fmla="*/ 34683 w 592292"/>
                <a:gd name="connsiteY225" fmla="*/ 1237378 h 1435377"/>
                <a:gd name="connsiteX226" fmla="*/ 39352 w 592292"/>
                <a:gd name="connsiteY226" fmla="*/ 1270078 h 1435377"/>
                <a:gd name="connsiteX227" fmla="*/ 35850 w 592292"/>
                <a:gd name="connsiteY227" fmla="*/ 1281397 h 1435377"/>
                <a:gd name="connsiteX228" fmla="*/ 55424 w 592292"/>
                <a:gd name="connsiteY228" fmla="*/ 1287256 h 1435377"/>
                <a:gd name="connsiteX229" fmla="*/ 55320 w 592292"/>
                <a:gd name="connsiteY229" fmla="*/ 1287782 h 1435377"/>
                <a:gd name="connsiteX230" fmla="*/ 37018 w 592292"/>
                <a:gd name="connsiteY230" fmla="*/ 1282220 h 1435377"/>
                <a:gd name="connsiteX231" fmla="*/ 0 w 592292"/>
                <a:gd name="connsiteY231" fmla="*/ 1417656 h 1435377"/>
                <a:gd name="connsiteX232" fmla="*/ 2313 w 592292"/>
                <a:gd name="connsiteY232" fmla="*/ 1420188 h 1435377"/>
                <a:gd name="connsiteX233" fmla="*/ 5784 w 592292"/>
                <a:gd name="connsiteY233" fmla="*/ 1423985 h 1435377"/>
                <a:gd name="connsiteX234" fmla="*/ 10411 w 592292"/>
                <a:gd name="connsiteY234" fmla="*/ 1426517 h 1435377"/>
                <a:gd name="connsiteX235" fmla="*/ 15038 w 592292"/>
                <a:gd name="connsiteY235" fmla="*/ 1430314 h 1435377"/>
                <a:gd name="connsiteX236" fmla="*/ 20823 w 592292"/>
                <a:gd name="connsiteY236" fmla="*/ 1431580 h 1435377"/>
                <a:gd name="connsiteX237" fmla="*/ 25450 w 592292"/>
                <a:gd name="connsiteY237" fmla="*/ 1432846 h 1435377"/>
                <a:gd name="connsiteX238" fmla="*/ 27763 w 592292"/>
                <a:gd name="connsiteY238" fmla="*/ 1434111 h 1435377"/>
                <a:gd name="connsiteX239" fmla="*/ 32391 w 592292"/>
                <a:gd name="connsiteY239" fmla="*/ 1434111 h 1435377"/>
                <a:gd name="connsiteX240" fmla="*/ 35861 w 592292"/>
                <a:gd name="connsiteY240" fmla="*/ 1434111 h 1435377"/>
                <a:gd name="connsiteX241" fmla="*/ 43959 w 592292"/>
                <a:gd name="connsiteY241" fmla="*/ 1435377 h 1435377"/>
                <a:gd name="connsiteX242" fmla="*/ 48586 w 592292"/>
                <a:gd name="connsiteY242" fmla="*/ 1435377 h 1435377"/>
                <a:gd name="connsiteX243" fmla="*/ 52057 w 592292"/>
                <a:gd name="connsiteY243" fmla="*/ 1434111 h 1435377"/>
                <a:gd name="connsiteX244" fmla="*/ 58998 w 592292"/>
                <a:gd name="connsiteY244" fmla="*/ 1430314 h 1435377"/>
                <a:gd name="connsiteX245" fmla="*/ 67095 w 592292"/>
                <a:gd name="connsiteY245" fmla="*/ 1422720 h 1435377"/>
                <a:gd name="connsiteX246" fmla="*/ 71723 w 592292"/>
                <a:gd name="connsiteY246" fmla="*/ 1417656 h 1435377"/>
                <a:gd name="connsiteX247" fmla="*/ 75193 w 592292"/>
                <a:gd name="connsiteY247" fmla="*/ 1411328 h 1435377"/>
                <a:gd name="connsiteX248" fmla="*/ 96016 w 592292"/>
                <a:gd name="connsiteY248" fmla="*/ 1367026 h 1435377"/>
                <a:gd name="connsiteX249" fmla="*/ 105270 w 592292"/>
                <a:gd name="connsiteY249" fmla="*/ 1363229 h 1435377"/>
                <a:gd name="connsiteX250" fmla="*/ 112211 w 592292"/>
                <a:gd name="connsiteY250" fmla="*/ 1359431 h 1435377"/>
                <a:gd name="connsiteX251" fmla="*/ 115682 w 592292"/>
                <a:gd name="connsiteY251" fmla="*/ 1356900 h 1435377"/>
                <a:gd name="connsiteX252" fmla="*/ 116839 w 592292"/>
                <a:gd name="connsiteY252" fmla="*/ 1354368 h 1435377"/>
                <a:gd name="connsiteX253" fmla="*/ 117995 w 592292"/>
                <a:gd name="connsiteY253" fmla="*/ 1351837 h 1435377"/>
                <a:gd name="connsiteX254" fmla="*/ 117995 w 592292"/>
                <a:gd name="connsiteY254" fmla="*/ 1350571 h 1435377"/>
                <a:gd name="connsiteX255" fmla="*/ 121466 w 592292"/>
                <a:gd name="connsiteY255" fmla="*/ 1303738 h 1435377"/>
                <a:gd name="connsiteX256" fmla="*/ 143445 w 592292"/>
                <a:gd name="connsiteY256" fmla="*/ 1279688 h 1435377"/>
                <a:gd name="connsiteX257" fmla="*/ 148073 w 592292"/>
                <a:gd name="connsiteY257" fmla="*/ 1106278 h 1435377"/>
                <a:gd name="connsiteX258" fmla="*/ 173523 w 592292"/>
                <a:gd name="connsiteY258" fmla="*/ 1083495 h 1435377"/>
                <a:gd name="connsiteX259" fmla="*/ 207071 w 592292"/>
                <a:gd name="connsiteY259" fmla="*/ 861986 h 1435377"/>
                <a:gd name="connsiteX260" fmla="*/ 218561 w 592292"/>
                <a:gd name="connsiteY260" fmla="*/ 888386 h 1435377"/>
                <a:gd name="connsiteX261" fmla="*/ 218603 w 592292"/>
                <a:gd name="connsiteY261" fmla="*/ 892778 h 1435377"/>
                <a:gd name="connsiteX262" fmla="*/ 310467 w 592292"/>
                <a:gd name="connsiteY262" fmla="*/ 1119216 h 1435377"/>
                <a:gd name="connsiteX263" fmla="*/ 440705 w 592292"/>
                <a:gd name="connsiteY263" fmla="*/ 1351944 h 1435377"/>
                <a:gd name="connsiteX264" fmla="*/ 456985 w 592292"/>
                <a:gd name="connsiteY264" fmla="*/ 1356976 h 1435377"/>
                <a:gd name="connsiteX265" fmla="*/ 470939 w 592292"/>
                <a:gd name="connsiteY265" fmla="*/ 1360750 h 1435377"/>
                <a:gd name="connsiteX266" fmla="*/ 486056 w 592292"/>
                <a:gd name="connsiteY266" fmla="*/ 1362008 h 1435377"/>
                <a:gd name="connsiteX267" fmla="*/ 498847 w 592292"/>
                <a:gd name="connsiteY267" fmla="*/ 1362008 h 1435377"/>
                <a:gd name="connsiteX268" fmla="*/ 499412 w 592292"/>
                <a:gd name="connsiteY268" fmla="*/ 1361397 h 1435377"/>
                <a:gd name="connsiteX269" fmla="*/ 517099 w 592292"/>
                <a:gd name="connsiteY269" fmla="*/ 1403733 h 1435377"/>
                <a:gd name="connsiteX270" fmla="*/ 526353 w 592292"/>
                <a:gd name="connsiteY270" fmla="*/ 1404999 h 1435377"/>
                <a:gd name="connsiteX271" fmla="*/ 532138 w 592292"/>
                <a:gd name="connsiteY271" fmla="*/ 1404999 h 1435377"/>
                <a:gd name="connsiteX272" fmla="*/ 534451 w 592292"/>
                <a:gd name="connsiteY272" fmla="*/ 1404999 h 1435377"/>
                <a:gd name="connsiteX273" fmla="*/ 537922 w 592292"/>
                <a:gd name="connsiteY273" fmla="*/ 1406265 h 1435377"/>
                <a:gd name="connsiteX274" fmla="*/ 548333 w 592292"/>
                <a:gd name="connsiteY274" fmla="*/ 1404999 h 1435377"/>
                <a:gd name="connsiteX275" fmla="*/ 557588 w 592292"/>
                <a:gd name="connsiteY275" fmla="*/ 1404999 h 1435377"/>
                <a:gd name="connsiteX276" fmla="*/ 565685 w 592292"/>
                <a:gd name="connsiteY276" fmla="*/ 1402467 h 1435377"/>
                <a:gd name="connsiteX277" fmla="*/ 572626 w 592292"/>
                <a:gd name="connsiteY277" fmla="*/ 1401202 h 1435377"/>
                <a:gd name="connsiteX278" fmla="*/ 578410 w 592292"/>
                <a:gd name="connsiteY278" fmla="*/ 1398670 h 1435377"/>
                <a:gd name="connsiteX279" fmla="*/ 584194 w 592292"/>
                <a:gd name="connsiteY279" fmla="*/ 1396138 h 1435377"/>
                <a:gd name="connsiteX280" fmla="*/ 588822 w 592292"/>
                <a:gd name="connsiteY280" fmla="*/ 1392341 h 1435377"/>
                <a:gd name="connsiteX281" fmla="*/ 592292 w 592292"/>
                <a:gd name="connsiteY281" fmla="*/ 1389810 h 1435377"/>
                <a:gd name="connsiteX282" fmla="*/ 564528 w 592292"/>
                <a:gd name="connsiteY282" fmla="*/ 1329053 h 1435377"/>
                <a:gd name="connsiteX283" fmla="*/ 566842 w 592292"/>
                <a:gd name="connsiteY283" fmla="*/ 1325256 h 1435377"/>
                <a:gd name="connsiteX284" fmla="*/ 567999 w 592292"/>
                <a:gd name="connsiteY284" fmla="*/ 1321458 h 1435377"/>
                <a:gd name="connsiteX285" fmla="*/ 569156 w 592292"/>
                <a:gd name="connsiteY285" fmla="*/ 1317661 h 1435377"/>
                <a:gd name="connsiteX286" fmla="*/ 567999 w 592292"/>
                <a:gd name="connsiteY286" fmla="*/ 1313864 h 1435377"/>
                <a:gd name="connsiteX287" fmla="*/ 567999 w 592292"/>
                <a:gd name="connsiteY287" fmla="*/ 1308801 h 1435377"/>
                <a:gd name="connsiteX288" fmla="*/ 566842 w 592292"/>
                <a:gd name="connsiteY288" fmla="*/ 1303738 h 1435377"/>
                <a:gd name="connsiteX289" fmla="*/ 565685 w 592292"/>
                <a:gd name="connsiteY289" fmla="*/ 1297409 h 1435377"/>
                <a:gd name="connsiteX290" fmla="*/ 562215 w 592292"/>
                <a:gd name="connsiteY290" fmla="*/ 1292346 h 1435377"/>
                <a:gd name="connsiteX291" fmla="*/ 520569 w 592292"/>
                <a:gd name="connsiteY291" fmla="*/ 1241715 h 1435377"/>
                <a:gd name="connsiteX292" fmla="*/ 409515 w 592292"/>
                <a:gd name="connsiteY292" fmla="*/ 941729 h 1435377"/>
                <a:gd name="connsiteX293" fmla="*/ 402574 w 592292"/>
                <a:gd name="connsiteY293" fmla="*/ 774648 h 1435377"/>
                <a:gd name="connsiteX294" fmla="*/ 412985 w 592292"/>
                <a:gd name="connsiteY294" fmla="*/ 797432 h 1435377"/>
                <a:gd name="connsiteX295" fmla="*/ 534451 w 592292"/>
                <a:gd name="connsiteY295" fmla="*/ 691108 h 1435377"/>
                <a:gd name="connsiteX296" fmla="*/ 387535 w 592292"/>
                <a:gd name="connsiteY296" fmla="*/ 341757 h 1435377"/>
                <a:gd name="connsiteX297" fmla="*/ 404887 w 592292"/>
                <a:gd name="connsiteY297" fmla="*/ 343022 h 1435377"/>
                <a:gd name="connsiteX298" fmla="*/ 421083 w 592292"/>
                <a:gd name="connsiteY298" fmla="*/ 344288 h 1435377"/>
                <a:gd name="connsiteX299" fmla="*/ 425710 w 592292"/>
                <a:gd name="connsiteY299" fmla="*/ 343022 h 1435377"/>
                <a:gd name="connsiteX300" fmla="*/ 430337 w 592292"/>
                <a:gd name="connsiteY300" fmla="*/ 343022 h 1435377"/>
                <a:gd name="connsiteX301" fmla="*/ 438435 w 592292"/>
                <a:gd name="connsiteY301" fmla="*/ 343022 h 1435377"/>
                <a:gd name="connsiteX302" fmla="*/ 455787 w 592292"/>
                <a:gd name="connsiteY302" fmla="*/ 341757 h 1435377"/>
                <a:gd name="connsiteX303" fmla="*/ 473140 w 592292"/>
                <a:gd name="connsiteY303" fmla="*/ 337959 h 1435377"/>
                <a:gd name="connsiteX304" fmla="*/ 490492 w 592292"/>
                <a:gd name="connsiteY304" fmla="*/ 334162 h 1435377"/>
                <a:gd name="connsiteX305" fmla="*/ 507844 w 592292"/>
                <a:gd name="connsiteY305" fmla="*/ 327833 h 1435377"/>
                <a:gd name="connsiteX306" fmla="*/ 525197 w 592292"/>
                <a:gd name="connsiteY306" fmla="*/ 322770 h 1435377"/>
                <a:gd name="connsiteX307" fmla="*/ 529824 w 592292"/>
                <a:gd name="connsiteY307" fmla="*/ 312644 h 1435377"/>
                <a:gd name="connsiteX308" fmla="*/ 528667 w 592292"/>
                <a:gd name="connsiteY308" fmla="*/ 108856 h 1435377"/>
                <a:gd name="connsiteX309" fmla="*/ 498590 w 592292"/>
                <a:gd name="connsiteY309" fmla="*/ 41770 h 1435377"/>
                <a:gd name="connsiteX310" fmla="*/ 478924 w 592292"/>
                <a:gd name="connsiteY310" fmla="*/ 32910 h 1435377"/>
                <a:gd name="connsiteX311" fmla="*/ 475453 w 592292"/>
                <a:gd name="connsiteY311" fmla="*/ 17721 h 1435377"/>
                <a:gd name="connsiteX312" fmla="*/ 473140 w 592292"/>
                <a:gd name="connsiteY312" fmla="*/ 8860 h 14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592292" h="1435377">
                  <a:moveTo>
                    <a:pt x="484480" y="1320153"/>
                  </a:moveTo>
                  <a:lnTo>
                    <a:pt x="524040" y="1349305"/>
                  </a:lnTo>
                  <a:lnTo>
                    <a:pt x="523818" y="1349394"/>
                  </a:lnTo>
                  <a:lnTo>
                    <a:pt x="483850" y="1320274"/>
                  </a:lnTo>
                  <a:close/>
                  <a:moveTo>
                    <a:pt x="258075" y="360141"/>
                  </a:moveTo>
                  <a:lnTo>
                    <a:pt x="259716" y="361588"/>
                  </a:lnTo>
                  <a:lnTo>
                    <a:pt x="259775" y="362039"/>
                  </a:lnTo>
                  <a:lnTo>
                    <a:pt x="257761" y="360291"/>
                  </a:lnTo>
                  <a:close/>
                  <a:moveTo>
                    <a:pt x="147549" y="297481"/>
                  </a:moveTo>
                  <a:lnTo>
                    <a:pt x="144034" y="300053"/>
                  </a:lnTo>
                  <a:lnTo>
                    <a:pt x="142862" y="303912"/>
                  </a:lnTo>
                  <a:lnTo>
                    <a:pt x="105366" y="413237"/>
                  </a:lnTo>
                  <a:lnTo>
                    <a:pt x="95992" y="508415"/>
                  </a:lnTo>
                  <a:lnTo>
                    <a:pt x="66698" y="656325"/>
                  </a:lnTo>
                  <a:lnTo>
                    <a:pt x="110053" y="543141"/>
                  </a:lnTo>
                  <a:lnTo>
                    <a:pt x="134660" y="474974"/>
                  </a:lnTo>
                  <a:lnTo>
                    <a:pt x="126458" y="374652"/>
                  </a:lnTo>
                  <a:lnTo>
                    <a:pt x="152236" y="318060"/>
                  </a:lnTo>
                  <a:lnTo>
                    <a:pt x="153408" y="310343"/>
                  </a:lnTo>
                  <a:close/>
                  <a:moveTo>
                    <a:pt x="135221" y="82708"/>
                  </a:moveTo>
                  <a:lnTo>
                    <a:pt x="126024" y="85293"/>
                  </a:lnTo>
                  <a:lnTo>
                    <a:pt x="105331" y="93047"/>
                  </a:lnTo>
                  <a:lnTo>
                    <a:pt x="96134" y="104677"/>
                  </a:lnTo>
                  <a:lnTo>
                    <a:pt x="91535" y="109847"/>
                  </a:lnTo>
                  <a:lnTo>
                    <a:pt x="88087" y="116308"/>
                  </a:lnTo>
                  <a:lnTo>
                    <a:pt x="83488" y="129231"/>
                  </a:lnTo>
                  <a:lnTo>
                    <a:pt x="80039" y="140862"/>
                  </a:lnTo>
                  <a:lnTo>
                    <a:pt x="92685" y="187385"/>
                  </a:lnTo>
                  <a:lnTo>
                    <a:pt x="91535" y="184801"/>
                  </a:lnTo>
                  <a:lnTo>
                    <a:pt x="90386" y="184801"/>
                  </a:lnTo>
                  <a:lnTo>
                    <a:pt x="90386" y="186093"/>
                  </a:lnTo>
                  <a:lnTo>
                    <a:pt x="89236" y="188677"/>
                  </a:lnTo>
                  <a:lnTo>
                    <a:pt x="90386" y="192554"/>
                  </a:lnTo>
                  <a:lnTo>
                    <a:pt x="92685" y="197724"/>
                  </a:lnTo>
                  <a:lnTo>
                    <a:pt x="96134" y="205477"/>
                  </a:lnTo>
                  <a:lnTo>
                    <a:pt x="100732" y="214524"/>
                  </a:lnTo>
                  <a:lnTo>
                    <a:pt x="109929" y="230031"/>
                  </a:lnTo>
                  <a:lnTo>
                    <a:pt x="119126" y="245539"/>
                  </a:lnTo>
                  <a:lnTo>
                    <a:pt x="129473" y="258462"/>
                  </a:lnTo>
                  <a:lnTo>
                    <a:pt x="138670" y="268801"/>
                  </a:lnTo>
                  <a:lnTo>
                    <a:pt x="147867" y="279139"/>
                  </a:lnTo>
                  <a:lnTo>
                    <a:pt x="155914" y="284308"/>
                  </a:lnTo>
                  <a:lnTo>
                    <a:pt x="155914" y="289478"/>
                  </a:lnTo>
                  <a:lnTo>
                    <a:pt x="165111" y="289478"/>
                  </a:lnTo>
                  <a:lnTo>
                    <a:pt x="190403" y="413539"/>
                  </a:lnTo>
                  <a:lnTo>
                    <a:pt x="185804" y="280431"/>
                  </a:lnTo>
                  <a:lnTo>
                    <a:pt x="193851" y="275262"/>
                  </a:lnTo>
                  <a:lnTo>
                    <a:pt x="199600" y="272677"/>
                  </a:lnTo>
                  <a:lnTo>
                    <a:pt x="205348" y="268801"/>
                  </a:lnTo>
                  <a:lnTo>
                    <a:pt x="209946" y="264924"/>
                  </a:lnTo>
                  <a:lnTo>
                    <a:pt x="214545" y="259754"/>
                  </a:lnTo>
                  <a:lnTo>
                    <a:pt x="216844" y="253293"/>
                  </a:lnTo>
                  <a:lnTo>
                    <a:pt x="219143" y="248124"/>
                  </a:lnTo>
                  <a:lnTo>
                    <a:pt x="220293" y="241662"/>
                  </a:lnTo>
                  <a:lnTo>
                    <a:pt x="221442" y="239077"/>
                  </a:lnTo>
                  <a:lnTo>
                    <a:pt x="213395" y="219693"/>
                  </a:lnTo>
                  <a:lnTo>
                    <a:pt x="213395" y="199016"/>
                  </a:lnTo>
                  <a:lnTo>
                    <a:pt x="211096" y="182216"/>
                  </a:lnTo>
                  <a:lnTo>
                    <a:pt x="214545" y="171877"/>
                  </a:lnTo>
                  <a:lnTo>
                    <a:pt x="215694" y="164124"/>
                  </a:lnTo>
                  <a:lnTo>
                    <a:pt x="213395" y="153785"/>
                  </a:lnTo>
                  <a:lnTo>
                    <a:pt x="211096" y="146031"/>
                  </a:lnTo>
                  <a:lnTo>
                    <a:pt x="206497" y="140862"/>
                  </a:lnTo>
                  <a:lnTo>
                    <a:pt x="205348" y="143447"/>
                  </a:lnTo>
                  <a:lnTo>
                    <a:pt x="204198" y="146031"/>
                  </a:lnTo>
                  <a:lnTo>
                    <a:pt x="196151" y="118893"/>
                  </a:lnTo>
                  <a:lnTo>
                    <a:pt x="190403" y="107262"/>
                  </a:lnTo>
                  <a:lnTo>
                    <a:pt x="184654" y="95631"/>
                  </a:lnTo>
                  <a:lnTo>
                    <a:pt x="165111" y="86585"/>
                  </a:lnTo>
                  <a:lnTo>
                    <a:pt x="155914" y="84000"/>
                  </a:lnTo>
                  <a:lnTo>
                    <a:pt x="145567" y="84000"/>
                  </a:lnTo>
                  <a:close/>
                  <a:moveTo>
                    <a:pt x="469669" y="0"/>
                  </a:moveTo>
                  <a:lnTo>
                    <a:pt x="423396" y="0"/>
                  </a:lnTo>
                  <a:lnTo>
                    <a:pt x="419926" y="5063"/>
                  </a:lnTo>
                  <a:lnTo>
                    <a:pt x="412985" y="11392"/>
                  </a:lnTo>
                  <a:lnTo>
                    <a:pt x="408358" y="20252"/>
                  </a:lnTo>
                  <a:lnTo>
                    <a:pt x="407201" y="26581"/>
                  </a:lnTo>
                  <a:lnTo>
                    <a:pt x="404887" y="35441"/>
                  </a:lnTo>
                  <a:lnTo>
                    <a:pt x="404887" y="41770"/>
                  </a:lnTo>
                  <a:lnTo>
                    <a:pt x="402574" y="46833"/>
                  </a:lnTo>
                  <a:lnTo>
                    <a:pt x="401417" y="51896"/>
                  </a:lnTo>
                  <a:lnTo>
                    <a:pt x="397946" y="56959"/>
                  </a:lnTo>
                  <a:lnTo>
                    <a:pt x="408358" y="60757"/>
                  </a:lnTo>
                  <a:lnTo>
                    <a:pt x="416456" y="64554"/>
                  </a:lnTo>
                  <a:lnTo>
                    <a:pt x="421083" y="67085"/>
                  </a:lnTo>
                  <a:lnTo>
                    <a:pt x="424553" y="69617"/>
                  </a:lnTo>
                  <a:lnTo>
                    <a:pt x="428024" y="67085"/>
                  </a:lnTo>
                  <a:lnTo>
                    <a:pt x="429181" y="67085"/>
                  </a:lnTo>
                  <a:lnTo>
                    <a:pt x="438435" y="69617"/>
                  </a:lnTo>
                  <a:lnTo>
                    <a:pt x="430337" y="81009"/>
                  </a:lnTo>
                  <a:lnTo>
                    <a:pt x="452317" y="235432"/>
                  </a:lnTo>
                  <a:lnTo>
                    <a:pt x="447690" y="230369"/>
                  </a:lnTo>
                  <a:lnTo>
                    <a:pt x="443062" y="229104"/>
                  </a:lnTo>
                  <a:lnTo>
                    <a:pt x="439592" y="226572"/>
                  </a:lnTo>
                  <a:lnTo>
                    <a:pt x="436121" y="226572"/>
                  </a:lnTo>
                  <a:lnTo>
                    <a:pt x="434965" y="226572"/>
                  </a:lnTo>
                  <a:lnTo>
                    <a:pt x="433808" y="229104"/>
                  </a:lnTo>
                  <a:lnTo>
                    <a:pt x="433808" y="230369"/>
                  </a:lnTo>
                  <a:lnTo>
                    <a:pt x="433808" y="235432"/>
                  </a:lnTo>
                  <a:lnTo>
                    <a:pt x="431494" y="236698"/>
                  </a:lnTo>
                  <a:lnTo>
                    <a:pt x="431494" y="234167"/>
                  </a:lnTo>
                  <a:lnTo>
                    <a:pt x="412985" y="226572"/>
                  </a:lnTo>
                  <a:lnTo>
                    <a:pt x="394476" y="218977"/>
                  </a:lnTo>
                  <a:lnTo>
                    <a:pt x="374810" y="208851"/>
                  </a:lnTo>
                  <a:lnTo>
                    <a:pt x="353987" y="198725"/>
                  </a:lnTo>
                  <a:lnTo>
                    <a:pt x="347046" y="201256"/>
                  </a:lnTo>
                  <a:lnTo>
                    <a:pt x="338949" y="207586"/>
                  </a:lnTo>
                  <a:lnTo>
                    <a:pt x="333527" y="214260"/>
                  </a:lnTo>
                  <a:lnTo>
                    <a:pt x="332213" y="214663"/>
                  </a:lnTo>
                  <a:lnTo>
                    <a:pt x="337581" y="207834"/>
                  </a:lnTo>
                  <a:lnTo>
                    <a:pt x="345504" y="201434"/>
                  </a:lnTo>
                  <a:lnTo>
                    <a:pt x="242504" y="237273"/>
                  </a:lnTo>
                  <a:lnTo>
                    <a:pt x="240240" y="237273"/>
                  </a:lnTo>
                  <a:lnTo>
                    <a:pt x="237977" y="238553"/>
                  </a:lnTo>
                  <a:lnTo>
                    <a:pt x="236845" y="239833"/>
                  </a:lnTo>
                  <a:lnTo>
                    <a:pt x="234581" y="243673"/>
                  </a:lnTo>
                  <a:lnTo>
                    <a:pt x="234581" y="244953"/>
                  </a:lnTo>
                  <a:lnTo>
                    <a:pt x="234581" y="248793"/>
                  </a:lnTo>
                  <a:lnTo>
                    <a:pt x="233449" y="255193"/>
                  </a:lnTo>
                  <a:lnTo>
                    <a:pt x="233449" y="256129"/>
                  </a:lnTo>
                  <a:lnTo>
                    <a:pt x="233448" y="256127"/>
                  </a:lnTo>
                  <a:lnTo>
                    <a:pt x="233448" y="266469"/>
                  </a:lnTo>
                  <a:lnTo>
                    <a:pt x="233448" y="278103"/>
                  </a:lnTo>
                  <a:lnTo>
                    <a:pt x="233448" y="281981"/>
                  </a:lnTo>
                  <a:lnTo>
                    <a:pt x="234589" y="280688"/>
                  </a:lnTo>
                  <a:lnTo>
                    <a:pt x="242571" y="287151"/>
                  </a:lnTo>
                  <a:lnTo>
                    <a:pt x="250553" y="296200"/>
                  </a:lnTo>
                  <a:lnTo>
                    <a:pt x="255082" y="299934"/>
                  </a:lnTo>
                  <a:lnTo>
                    <a:pt x="254981" y="300360"/>
                  </a:lnTo>
                  <a:lnTo>
                    <a:pt x="250814" y="296978"/>
                  </a:lnTo>
                  <a:lnTo>
                    <a:pt x="242710" y="287934"/>
                  </a:lnTo>
                  <a:lnTo>
                    <a:pt x="234605" y="281473"/>
                  </a:lnTo>
                  <a:lnTo>
                    <a:pt x="233447" y="282765"/>
                  </a:lnTo>
                  <a:lnTo>
                    <a:pt x="234605" y="289226"/>
                  </a:lnTo>
                  <a:lnTo>
                    <a:pt x="235763" y="296978"/>
                  </a:lnTo>
                  <a:lnTo>
                    <a:pt x="236921" y="312483"/>
                  </a:lnTo>
                  <a:lnTo>
                    <a:pt x="239236" y="329280"/>
                  </a:lnTo>
                  <a:lnTo>
                    <a:pt x="240394" y="348662"/>
                  </a:lnTo>
                  <a:lnTo>
                    <a:pt x="243868" y="369335"/>
                  </a:lnTo>
                  <a:lnTo>
                    <a:pt x="247341" y="392593"/>
                  </a:lnTo>
                  <a:lnTo>
                    <a:pt x="247341" y="393885"/>
                  </a:lnTo>
                  <a:lnTo>
                    <a:pt x="247341" y="396469"/>
                  </a:lnTo>
                  <a:lnTo>
                    <a:pt x="247341" y="397761"/>
                  </a:lnTo>
                  <a:lnTo>
                    <a:pt x="253130" y="427479"/>
                  </a:lnTo>
                  <a:lnTo>
                    <a:pt x="256603" y="442984"/>
                  </a:lnTo>
                  <a:lnTo>
                    <a:pt x="260077" y="459781"/>
                  </a:lnTo>
                  <a:lnTo>
                    <a:pt x="270497" y="492084"/>
                  </a:lnTo>
                  <a:lnTo>
                    <a:pt x="280596" y="527143"/>
                  </a:lnTo>
                  <a:lnTo>
                    <a:pt x="280202" y="527589"/>
                  </a:lnTo>
                  <a:lnTo>
                    <a:pt x="281342" y="530175"/>
                  </a:lnTo>
                  <a:lnTo>
                    <a:pt x="288032" y="547869"/>
                  </a:lnTo>
                  <a:lnTo>
                    <a:pt x="287779" y="549586"/>
                  </a:lnTo>
                  <a:lnTo>
                    <a:pt x="303625" y="590545"/>
                  </a:lnTo>
                  <a:lnTo>
                    <a:pt x="313812" y="612304"/>
                  </a:lnTo>
                  <a:lnTo>
                    <a:pt x="312680" y="607184"/>
                  </a:lnTo>
                  <a:lnTo>
                    <a:pt x="311548" y="602064"/>
                  </a:lnTo>
                  <a:lnTo>
                    <a:pt x="310416" y="595665"/>
                  </a:lnTo>
                  <a:lnTo>
                    <a:pt x="309284" y="589265"/>
                  </a:lnTo>
                  <a:lnTo>
                    <a:pt x="308153" y="571345"/>
                  </a:lnTo>
                  <a:lnTo>
                    <a:pt x="307876" y="566651"/>
                  </a:lnTo>
                  <a:lnTo>
                    <a:pt x="308104" y="567617"/>
                  </a:lnTo>
                  <a:lnTo>
                    <a:pt x="309039" y="569626"/>
                  </a:lnTo>
                  <a:lnTo>
                    <a:pt x="310028" y="584783"/>
                  </a:lnTo>
                  <a:lnTo>
                    <a:pt x="311185" y="591112"/>
                  </a:lnTo>
                  <a:lnTo>
                    <a:pt x="312342" y="597441"/>
                  </a:lnTo>
                  <a:lnTo>
                    <a:pt x="313499" y="602504"/>
                  </a:lnTo>
                  <a:lnTo>
                    <a:pt x="314655" y="607567"/>
                  </a:lnTo>
                  <a:lnTo>
                    <a:pt x="314655" y="608833"/>
                  </a:lnTo>
                  <a:lnTo>
                    <a:pt x="327380" y="635414"/>
                  </a:lnTo>
                  <a:lnTo>
                    <a:pt x="340105" y="661995"/>
                  </a:lnTo>
                  <a:lnTo>
                    <a:pt x="341262" y="661995"/>
                  </a:lnTo>
                  <a:lnTo>
                    <a:pt x="341262" y="663261"/>
                  </a:lnTo>
                  <a:lnTo>
                    <a:pt x="338949" y="663261"/>
                  </a:lnTo>
                  <a:lnTo>
                    <a:pt x="329694" y="664527"/>
                  </a:lnTo>
                  <a:lnTo>
                    <a:pt x="328537" y="664527"/>
                  </a:lnTo>
                  <a:lnTo>
                    <a:pt x="326224" y="664527"/>
                  </a:lnTo>
                  <a:lnTo>
                    <a:pt x="321596" y="667058"/>
                  </a:lnTo>
                  <a:lnTo>
                    <a:pt x="303087" y="669590"/>
                  </a:lnTo>
                  <a:lnTo>
                    <a:pt x="285735" y="672121"/>
                  </a:lnTo>
                  <a:lnTo>
                    <a:pt x="277637" y="673387"/>
                  </a:lnTo>
                  <a:lnTo>
                    <a:pt x="268383" y="674653"/>
                  </a:lnTo>
                  <a:lnTo>
                    <a:pt x="249873" y="674653"/>
                  </a:lnTo>
                  <a:lnTo>
                    <a:pt x="230207" y="674653"/>
                  </a:lnTo>
                  <a:lnTo>
                    <a:pt x="230207" y="677706"/>
                  </a:lnTo>
                  <a:lnTo>
                    <a:pt x="219108" y="677706"/>
                  </a:lnTo>
                  <a:lnTo>
                    <a:pt x="217300" y="677501"/>
                  </a:lnTo>
                  <a:lnTo>
                    <a:pt x="216247" y="666235"/>
                  </a:lnTo>
                  <a:lnTo>
                    <a:pt x="213860" y="654743"/>
                  </a:lnTo>
                  <a:lnTo>
                    <a:pt x="206698" y="626653"/>
                  </a:lnTo>
                  <a:lnTo>
                    <a:pt x="205504" y="618992"/>
                  </a:lnTo>
                  <a:lnTo>
                    <a:pt x="204311" y="610054"/>
                  </a:lnTo>
                  <a:lnTo>
                    <a:pt x="203117" y="601117"/>
                  </a:lnTo>
                  <a:lnTo>
                    <a:pt x="201924" y="589625"/>
                  </a:lnTo>
                  <a:lnTo>
                    <a:pt x="199537" y="589625"/>
                  </a:lnTo>
                  <a:lnTo>
                    <a:pt x="199537" y="596009"/>
                  </a:lnTo>
                  <a:lnTo>
                    <a:pt x="199537" y="603670"/>
                  </a:lnTo>
                  <a:lnTo>
                    <a:pt x="199537" y="611331"/>
                  </a:lnTo>
                  <a:lnTo>
                    <a:pt x="198343" y="621546"/>
                  </a:lnTo>
                  <a:lnTo>
                    <a:pt x="198343" y="631760"/>
                  </a:lnTo>
                  <a:lnTo>
                    <a:pt x="197149" y="644529"/>
                  </a:lnTo>
                  <a:lnTo>
                    <a:pt x="197149" y="657297"/>
                  </a:lnTo>
                  <a:lnTo>
                    <a:pt x="195956" y="672619"/>
                  </a:lnTo>
                  <a:lnTo>
                    <a:pt x="195333" y="674617"/>
                  </a:lnTo>
                  <a:lnTo>
                    <a:pt x="193428" y="673933"/>
                  </a:lnTo>
                  <a:lnTo>
                    <a:pt x="189927" y="673933"/>
                  </a:lnTo>
                  <a:lnTo>
                    <a:pt x="182923" y="672675"/>
                  </a:lnTo>
                  <a:lnTo>
                    <a:pt x="167749" y="668902"/>
                  </a:lnTo>
                  <a:lnTo>
                    <a:pt x="153742" y="665129"/>
                  </a:lnTo>
                  <a:lnTo>
                    <a:pt x="147906" y="662614"/>
                  </a:lnTo>
                  <a:lnTo>
                    <a:pt x="139735" y="660098"/>
                  </a:lnTo>
                  <a:lnTo>
                    <a:pt x="130397" y="656325"/>
                  </a:lnTo>
                  <a:lnTo>
                    <a:pt x="130298" y="656968"/>
                  </a:lnTo>
                  <a:lnTo>
                    <a:pt x="113579" y="648311"/>
                  </a:lnTo>
                  <a:lnTo>
                    <a:pt x="112435" y="647042"/>
                  </a:lnTo>
                  <a:lnTo>
                    <a:pt x="110149" y="544269"/>
                  </a:lnTo>
                  <a:lnTo>
                    <a:pt x="67842" y="655924"/>
                  </a:lnTo>
                  <a:lnTo>
                    <a:pt x="58694" y="687644"/>
                  </a:lnTo>
                  <a:lnTo>
                    <a:pt x="58694" y="688912"/>
                  </a:lnTo>
                  <a:lnTo>
                    <a:pt x="56407" y="706676"/>
                  </a:lnTo>
                  <a:lnTo>
                    <a:pt x="52977" y="748546"/>
                  </a:lnTo>
                  <a:lnTo>
                    <a:pt x="50690" y="775191"/>
                  </a:lnTo>
                  <a:lnTo>
                    <a:pt x="51834" y="775191"/>
                  </a:lnTo>
                  <a:lnTo>
                    <a:pt x="52856" y="870458"/>
                  </a:lnTo>
                  <a:lnTo>
                    <a:pt x="51025" y="878936"/>
                  </a:lnTo>
                  <a:lnTo>
                    <a:pt x="52192" y="948109"/>
                  </a:lnTo>
                  <a:lnTo>
                    <a:pt x="34683" y="1237378"/>
                  </a:lnTo>
                  <a:lnTo>
                    <a:pt x="39352" y="1270078"/>
                  </a:lnTo>
                  <a:lnTo>
                    <a:pt x="35850" y="1281397"/>
                  </a:lnTo>
                  <a:lnTo>
                    <a:pt x="55424" y="1287256"/>
                  </a:lnTo>
                  <a:lnTo>
                    <a:pt x="55320" y="1287782"/>
                  </a:lnTo>
                  <a:lnTo>
                    <a:pt x="37018" y="1282220"/>
                  </a:lnTo>
                  <a:lnTo>
                    <a:pt x="0" y="1417656"/>
                  </a:lnTo>
                  <a:lnTo>
                    <a:pt x="2313" y="1420188"/>
                  </a:lnTo>
                  <a:lnTo>
                    <a:pt x="5784" y="1423985"/>
                  </a:lnTo>
                  <a:lnTo>
                    <a:pt x="10411" y="1426517"/>
                  </a:lnTo>
                  <a:lnTo>
                    <a:pt x="15038" y="1430314"/>
                  </a:lnTo>
                  <a:lnTo>
                    <a:pt x="20823" y="1431580"/>
                  </a:lnTo>
                  <a:lnTo>
                    <a:pt x="25450" y="1432846"/>
                  </a:lnTo>
                  <a:lnTo>
                    <a:pt x="27763" y="1434111"/>
                  </a:lnTo>
                  <a:lnTo>
                    <a:pt x="32391" y="1434111"/>
                  </a:lnTo>
                  <a:lnTo>
                    <a:pt x="35861" y="1434111"/>
                  </a:lnTo>
                  <a:lnTo>
                    <a:pt x="43959" y="1435377"/>
                  </a:lnTo>
                  <a:lnTo>
                    <a:pt x="48586" y="1435377"/>
                  </a:lnTo>
                  <a:lnTo>
                    <a:pt x="52057" y="1434111"/>
                  </a:lnTo>
                  <a:lnTo>
                    <a:pt x="58998" y="1430314"/>
                  </a:lnTo>
                  <a:lnTo>
                    <a:pt x="67095" y="1422720"/>
                  </a:lnTo>
                  <a:lnTo>
                    <a:pt x="71723" y="1417656"/>
                  </a:lnTo>
                  <a:lnTo>
                    <a:pt x="75193" y="1411328"/>
                  </a:lnTo>
                  <a:lnTo>
                    <a:pt x="96016" y="1367026"/>
                  </a:lnTo>
                  <a:lnTo>
                    <a:pt x="105270" y="1363229"/>
                  </a:lnTo>
                  <a:lnTo>
                    <a:pt x="112211" y="1359431"/>
                  </a:lnTo>
                  <a:lnTo>
                    <a:pt x="115682" y="1356900"/>
                  </a:lnTo>
                  <a:lnTo>
                    <a:pt x="116839" y="1354368"/>
                  </a:lnTo>
                  <a:lnTo>
                    <a:pt x="117995" y="1351837"/>
                  </a:lnTo>
                  <a:lnTo>
                    <a:pt x="117995" y="1350571"/>
                  </a:lnTo>
                  <a:lnTo>
                    <a:pt x="121466" y="1303738"/>
                  </a:lnTo>
                  <a:lnTo>
                    <a:pt x="143445" y="1279688"/>
                  </a:lnTo>
                  <a:lnTo>
                    <a:pt x="148073" y="1106278"/>
                  </a:lnTo>
                  <a:lnTo>
                    <a:pt x="173523" y="1083495"/>
                  </a:lnTo>
                  <a:lnTo>
                    <a:pt x="207071" y="861986"/>
                  </a:lnTo>
                  <a:lnTo>
                    <a:pt x="218561" y="888386"/>
                  </a:lnTo>
                  <a:lnTo>
                    <a:pt x="218603" y="892778"/>
                  </a:lnTo>
                  <a:lnTo>
                    <a:pt x="310467" y="1119216"/>
                  </a:lnTo>
                  <a:lnTo>
                    <a:pt x="440705" y="1351944"/>
                  </a:lnTo>
                  <a:lnTo>
                    <a:pt x="456985" y="1356976"/>
                  </a:lnTo>
                  <a:lnTo>
                    <a:pt x="470939" y="1360750"/>
                  </a:lnTo>
                  <a:lnTo>
                    <a:pt x="486056" y="1362008"/>
                  </a:lnTo>
                  <a:lnTo>
                    <a:pt x="498847" y="1362008"/>
                  </a:lnTo>
                  <a:lnTo>
                    <a:pt x="499412" y="1361397"/>
                  </a:lnTo>
                  <a:lnTo>
                    <a:pt x="517099" y="1403733"/>
                  </a:lnTo>
                  <a:lnTo>
                    <a:pt x="526353" y="1404999"/>
                  </a:lnTo>
                  <a:lnTo>
                    <a:pt x="532138" y="1404999"/>
                  </a:lnTo>
                  <a:lnTo>
                    <a:pt x="534451" y="1404999"/>
                  </a:lnTo>
                  <a:lnTo>
                    <a:pt x="537922" y="1406265"/>
                  </a:lnTo>
                  <a:lnTo>
                    <a:pt x="548333" y="1404999"/>
                  </a:lnTo>
                  <a:lnTo>
                    <a:pt x="557588" y="1404999"/>
                  </a:lnTo>
                  <a:lnTo>
                    <a:pt x="565685" y="1402467"/>
                  </a:lnTo>
                  <a:lnTo>
                    <a:pt x="572626" y="1401202"/>
                  </a:lnTo>
                  <a:lnTo>
                    <a:pt x="578410" y="1398670"/>
                  </a:lnTo>
                  <a:lnTo>
                    <a:pt x="584194" y="1396138"/>
                  </a:lnTo>
                  <a:lnTo>
                    <a:pt x="588822" y="1392341"/>
                  </a:lnTo>
                  <a:lnTo>
                    <a:pt x="592292" y="1389810"/>
                  </a:lnTo>
                  <a:lnTo>
                    <a:pt x="564528" y="1329053"/>
                  </a:lnTo>
                  <a:lnTo>
                    <a:pt x="566842" y="1325256"/>
                  </a:lnTo>
                  <a:lnTo>
                    <a:pt x="567999" y="1321458"/>
                  </a:lnTo>
                  <a:lnTo>
                    <a:pt x="569156" y="1317661"/>
                  </a:lnTo>
                  <a:lnTo>
                    <a:pt x="567999" y="1313864"/>
                  </a:lnTo>
                  <a:lnTo>
                    <a:pt x="567999" y="1308801"/>
                  </a:lnTo>
                  <a:lnTo>
                    <a:pt x="566842" y="1303738"/>
                  </a:lnTo>
                  <a:lnTo>
                    <a:pt x="565685" y="1297409"/>
                  </a:lnTo>
                  <a:lnTo>
                    <a:pt x="562215" y="1292346"/>
                  </a:lnTo>
                  <a:lnTo>
                    <a:pt x="520569" y="1241715"/>
                  </a:lnTo>
                  <a:lnTo>
                    <a:pt x="409515" y="941729"/>
                  </a:lnTo>
                  <a:lnTo>
                    <a:pt x="402574" y="774648"/>
                  </a:lnTo>
                  <a:lnTo>
                    <a:pt x="412985" y="797432"/>
                  </a:lnTo>
                  <a:lnTo>
                    <a:pt x="534451" y="691108"/>
                  </a:lnTo>
                  <a:lnTo>
                    <a:pt x="387535" y="341757"/>
                  </a:lnTo>
                  <a:lnTo>
                    <a:pt x="404887" y="343022"/>
                  </a:lnTo>
                  <a:lnTo>
                    <a:pt x="421083" y="344288"/>
                  </a:lnTo>
                  <a:lnTo>
                    <a:pt x="425710" y="343022"/>
                  </a:lnTo>
                  <a:lnTo>
                    <a:pt x="430337" y="343022"/>
                  </a:lnTo>
                  <a:lnTo>
                    <a:pt x="438435" y="343022"/>
                  </a:lnTo>
                  <a:lnTo>
                    <a:pt x="455787" y="341757"/>
                  </a:lnTo>
                  <a:lnTo>
                    <a:pt x="473140" y="337959"/>
                  </a:lnTo>
                  <a:lnTo>
                    <a:pt x="490492" y="334162"/>
                  </a:lnTo>
                  <a:lnTo>
                    <a:pt x="507844" y="327833"/>
                  </a:lnTo>
                  <a:lnTo>
                    <a:pt x="525197" y="322770"/>
                  </a:lnTo>
                  <a:lnTo>
                    <a:pt x="529824" y="312644"/>
                  </a:lnTo>
                  <a:lnTo>
                    <a:pt x="528667" y="108856"/>
                  </a:lnTo>
                  <a:lnTo>
                    <a:pt x="498590" y="41770"/>
                  </a:lnTo>
                  <a:lnTo>
                    <a:pt x="478924" y="32910"/>
                  </a:lnTo>
                  <a:lnTo>
                    <a:pt x="475453" y="17721"/>
                  </a:lnTo>
                  <a:lnTo>
                    <a:pt x="473140" y="8860"/>
                  </a:lnTo>
                  <a:close/>
                </a:path>
              </a:pathLst>
            </a:custGeom>
            <a:solidFill>
              <a:srgbClr val="595959"/>
            </a:solidFill>
            <a:ln>
              <a:noFill/>
            </a:ln>
            <a:effectLst/>
          </p:spPr>
          <p:txBody>
            <a:bodyPr vert="horz" wrap="square" lIns="91440" tIns="45720" rIns="91440" bIns="45720" numCol="1" anchor="t" anchorCtr="0" compatLnSpc="1">
              <a:noAutofit/>
            </a:bodyPr>
            <a:lstStyle/>
            <a:p>
              <a:endParaRPr lang="da-DK"/>
            </a:p>
          </p:txBody>
        </p:sp>
        <p:sp>
          <p:nvSpPr>
            <p:cNvPr id="40" name="Freeform 66"/>
            <p:cNvSpPr/>
            <p:nvPr/>
          </p:nvSpPr>
          <p:spPr bwMode="auto">
            <a:xfrm flipH="1">
              <a:off x="4406253" y="2447562"/>
              <a:ext cx="185425" cy="441552"/>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ln>
          </p:spPr>
          <p:txBody>
            <a:bodyPr/>
            <a:lstStyle/>
            <a:p>
              <a:pPr>
                <a:defRPr/>
              </a:pPr>
              <a:endParaRPr lang="da-DK" sz="1350" kern="0">
                <a:solidFill>
                  <a:schemeClr val="bg2">
                    <a:lumMod val="75000"/>
                  </a:schemeClr>
                </a:solidFill>
              </a:endParaRPr>
            </a:p>
          </p:txBody>
        </p:sp>
      </p:grpSp>
      <p:grpSp>
        <p:nvGrpSpPr>
          <p:cNvPr id="55" name="Group 36"/>
          <p:cNvGrpSpPr/>
          <p:nvPr/>
        </p:nvGrpSpPr>
        <p:grpSpPr>
          <a:xfrm>
            <a:off x="5047841" y="2393812"/>
            <a:ext cx="850812" cy="1501100"/>
            <a:chOff x="1285875" y="1247776"/>
            <a:chExt cx="1192214" cy="2103438"/>
          </a:xfrm>
        </p:grpSpPr>
        <p:sp>
          <p:nvSpPr>
            <p:cNvPr id="56" name="Freeform 8"/>
            <p:cNvSpPr/>
            <p:nvPr/>
          </p:nvSpPr>
          <p:spPr bwMode="auto">
            <a:xfrm>
              <a:off x="1285875" y="1247776"/>
              <a:ext cx="1192214"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rgbClr val="595959"/>
            </a:solidFill>
            <a:ln w="9525">
              <a:noFill/>
              <a:round/>
            </a:ln>
          </p:spPr>
          <p:txBody>
            <a:bodyPr vert="horz" wrap="square" lIns="68580" tIns="34290" rIns="68580" bIns="34290" numCol="1" anchor="t" anchorCtr="0" compatLnSpc="1"/>
            <a:lstStyle/>
            <a:p>
              <a:endParaRPr lang="en-US" sz="1200" dirty="0">
                <a:solidFill>
                  <a:schemeClr val="bg2">
                    <a:lumMod val="75000"/>
                  </a:schemeClr>
                </a:solidFill>
              </a:endParaRPr>
            </a:p>
          </p:txBody>
        </p:sp>
        <p:sp>
          <p:nvSpPr>
            <p:cNvPr id="57" name="Freeform 15"/>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ln>
          </p:spPr>
          <p:txBody>
            <a:bodyPr vert="horz" wrap="square" lIns="68580" tIns="34290" rIns="68580" bIns="34290" numCol="1" anchor="t" anchorCtr="0" compatLnSpc="1"/>
            <a:lstStyle/>
            <a:p>
              <a:endParaRPr lang="en-US" sz="1200">
                <a:solidFill>
                  <a:schemeClr val="bg2">
                    <a:lumMod val="75000"/>
                  </a:schemeClr>
                </a:solidFill>
              </a:endParaRPr>
            </a:p>
          </p:txBody>
        </p:sp>
      </p:grpSp>
      <p:grpSp>
        <p:nvGrpSpPr>
          <p:cNvPr id="58" name="Group 41"/>
          <p:cNvGrpSpPr/>
          <p:nvPr/>
        </p:nvGrpSpPr>
        <p:grpSpPr>
          <a:xfrm>
            <a:off x="6319096" y="4323968"/>
            <a:ext cx="737522" cy="1482974"/>
            <a:chOff x="6213477" y="3922716"/>
            <a:chExt cx="1033463" cy="2078038"/>
          </a:xfrm>
        </p:grpSpPr>
        <p:sp>
          <p:nvSpPr>
            <p:cNvPr id="59" name="Freeform 5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rgbClr val="595959"/>
            </a:solidFill>
            <a:ln w="9525">
              <a:noFill/>
              <a:round/>
            </a:ln>
          </p:spPr>
          <p:txBody>
            <a:bodyPr vert="horz" wrap="square" lIns="68580" tIns="34290" rIns="68580" bIns="34290" numCol="1" anchor="t" anchorCtr="0" compatLnSpc="1"/>
            <a:lstStyle/>
            <a:p>
              <a:endParaRPr lang="en-US" sz="1200">
                <a:solidFill>
                  <a:schemeClr val="bg2">
                    <a:lumMod val="75000"/>
                  </a:schemeClr>
                </a:solidFill>
              </a:endParaRPr>
            </a:p>
          </p:txBody>
        </p:sp>
        <p:sp>
          <p:nvSpPr>
            <p:cNvPr id="60" name="Freeform 21"/>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ln>
          </p:spPr>
          <p:txBody>
            <a:bodyPr vert="horz" wrap="square" lIns="68580" tIns="34290" rIns="68580" bIns="34290" numCol="1" anchor="t" anchorCtr="0" compatLnSpc="1"/>
            <a:lstStyle/>
            <a:p>
              <a:endParaRPr lang="en-US" sz="1200">
                <a:solidFill>
                  <a:schemeClr val="bg2">
                    <a:lumMod val="75000"/>
                  </a:schemeClr>
                </a:solidFill>
              </a:endParaRPr>
            </a:p>
          </p:txBody>
        </p:sp>
      </p:grpSp>
      <p:grpSp>
        <p:nvGrpSpPr>
          <p:cNvPr id="61" name="Group 39"/>
          <p:cNvGrpSpPr/>
          <p:nvPr/>
        </p:nvGrpSpPr>
        <p:grpSpPr>
          <a:xfrm>
            <a:off x="5063282" y="4139593"/>
            <a:ext cx="896130" cy="1699324"/>
            <a:chOff x="1443813" y="3644955"/>
            <a:chExt cx="1255713" cy="2381199"/>
          </a:xfrm>
        </p:grpSpPr>
        <p:sp>
          <p:nvSpPr>
            <p:cNvPr id="65" name="Freeform 6"/>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rgbClr val="595959"/>
            </a:solidFill>
            <a:ln w="9525">
              <a:noFill/>
              <a:round/>
            </a:ln>
          </p:spPr>
          <p:txBody>
            <a:bodyPr vert="horz" wrap="square" lIns="68580" tIns="34290" rIns="68580" bIns="34290" numCol="1" anchor="t" anchorCtr="0" compatLnSpc="1"/>
            <a:lstStyle/>
            <a:p>
              <a:endParaRPr lang="en-US" sz="1200">
                <a:solidFill>
                  <a:schemeClr val="bg2">
                    <a:lumMod val="75000"/>
                  </a:schemeClr>
                </a:solidFill>
              </a:endParaRPr>
            </a:p>
          </p:txBody>
        </p:sp>
        <p:sp>
          <p:nvSpPr>
            <p:cNvPr id="66" name="Freeform 63"/>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ln>
          </p:spPr>
          <p:txBody>
            <a:bodyPr vert="horz" wrap="square" lIns="68580" tIns="34290" rIns="68580" bIns="34290" numCol="1" anchor="t" anchorCtr="0" compatLnSpc="1"/>
            <a:lstStyle/>
            <a:p>
              <a:endParaRPr lang="en-US" sz="1200">
                <a:solidFill>
                  <a:schemeClr val="bg2">
                    <a:lumMod val="75000"/>
                  </a:schemeClr>
                </a:solidFill>
              </a:endParaRPr>
            </a:p>
          </p:txBody>
        </p:sp>
        <p:sp>
          <p:nvSpPr>
            <p:cNvPr id="67"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rgbClr val="595959"/>
            </a:solidFill>
            <a:ln w="9525">
              <a:noFill/>
              <a:rou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sz="1200" dirty="0">
                <a:solidFill>
                  <a:schemeClr val="bg2">
                    <a:lumMod val="75000"/>
                  </a:schemeClr>
                </a:solidFill>
                <a:latin typeface="+mn-lt"/>
              </a:endParaRPr>
            </a:p>
          </p:txBody>
        </p:sp>
      </p:grpSp>
    </p:spTree>
    <p:custDataLst>
      <p:tags r:id="rId14"/>
    </p:custData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65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6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53" presetClass="entr" presetSubtype="528" fill="hold"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anim calcmode="lin" valueType="num">
                                          <p:cBhvr>
                                            <p:cTn id="86" dur="500" fill="hold"/>
                                            <p:tgtEl>
                                              <p:spTgt spid="55"/>
                                            </p:tgtEl>
                                            <p:attrNameLst>
                                              <p:attrName>ppt_x</p:attrName>
                                            </p:attrNameLst>
                                          </p:cBhvr>
                                          <p:tavLst>
                                            <p:tav tm="0">
                                              <p:val>
                                                <p:fltVal val="0.5"/>
                                              </p:val>
                                            </p:tav>
                                            <p:tav tm="100000">
                                              <p:val>
                                                <p:strVal val="#ppt_x"/>
                                              </p:val>
                                            </p:tav>
                                          </p:tavLst>
                                        </p:anim>
                                        <p:anim calcmode="lin" valueType="num">
                                          <p:cBhvr>
                                            <p:cTn id="87" dur="500" fill="hold"/>
                                            <p:tgtEl>
                                              <p:spTgt spid="55"/>
                                            </p:tgtEl>
                                            <p:attrNameLst>
                                              <p:attrName>ppt_y</p:attrName>
                                            </p:attrNameLst>
                                          </p:cBhvr>
                                          <p:tavLst>
                                            <p:tav tm="0">
                                              <p:val>
                                                <p:fltVal val="0.5"/>
                                              </p:val>
                                            </p:tav>
                                            <p:tav tm="100000">
                                              <p:val>
                                                <p:strVal val="#ppt_y"/>
                                              </p:val>
                                            </p:tav>
                                          </p:tavLst>
                                        </p:anim>
                                      </p:childTnLst>
                                    </p:cTn>
                                  </p:par>
                                  <p:par>
                                    <p:cTn id="88" presetID="53" presetClass="entr" presetSubtype="528" fill="hold" nodeType="withEffect">
                                      <p:stCondLst>
                                        <p:cond delay="20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53" presetClass="entr" presetSubtype="528" fill="hold" nodeType="withEffect">
                                      <p:stCondLst>
                                        <p:cond delay="400"/>
                                      </p:stCondLst>
                                      <p:childTnLst>
                                        <p:set>
                                          <p:cBhvr>
                                            <p:cTn id="96" dur="1" fill="hold">
                                              <p:stCondLst>
                                                <p:cond delay="0"/>
                                              </p:stCondLst>
                                            </p:cTn>
                                            <p:tgtEl>
                                              <p:spTgt spid="58"/>
                                            </p:tgtEl>
                                            <p:attrNameLst>
                                              <p:attrName>style.visibility</p:attrName>
                                            </p:attrNameLst>
                                          </p:cBhvr>
                                          <p:to>
                                            <p:strVal val="visible"/>
                                          </p:to>
                                        </p:set>
                                        <p:anim calcmode="lin" valueType="num">
                                          <p:cBhvr>
                                            <p:cTn id="97" dur="500" fill="hold"/>
                                            <p:tgtEl>
                                              <p:spTgt spid="58"/>
                                            </p:tgtEl>
                                            <p:attrNameLst>
                                              <p:attrName>ppt_w</p:attrName>
                                            </p:attrNameLst>
                                          </p:cBhvr>
                                          <p:tavLst>
                                            <p:tav tm="0">
                                              <p:val>
                                                <p:fltVal val="0"/>
                                              </p:val>
                                            </p:tav>
                                            <p:tav tm="100000">
                                              <p:val>
                                                <p:strVal val="#ppt_w"/>
                                              </p:val>
                                            </p:tav>
                                          </p:tavLst>
                                        </p:anim>
                                        <p:anim calcmode="lin" valueType="num">
                                          <p:cBhvr>
                                            <p:cTn id="98" dur="500" fill="hold"/>
                                            <p:tgtEl>
                                              <p:spTgt spid="58"/>
                                            </p:tgtEl>
                                            <p:attrNameLst>
                                              <p:attrName>ppt_h</p:attrName>
                                            </p:attrNameLst>
                                          </p:cBhvr>
                                          <p:tavLst>
                                            <p:tav tm="0">
                                              <p:val>
                                                <p:fltVal val="0"/>
                                              </p:val>
                                            </p:tav>
                                            <p:tav tm="100000">
                                              <p:val>
                                                <p:strVal val="#ppt_h"/>
                                              </p:val>
                                            </p:tav>
                                          </p:tavLst>
                                        </p:anim>
                                        <p:animEffect transition="in" filter="fade">
                                          <p:cBhvr>
                                            <p:cTn id="99" dur="500"/>
                                            <p:tgtEl>
                                              <p:spTgt spid="58"/>
                                            </p:tgtEl>
                                          </p:cBhvr>
                                        </p:animEffect>
                                        <p:anim calcmode="lin" valueType="num">
                                          <p:cBhvr>
                                            <p:cTn id="100" dur="500" fill="hold"/>
                                            <p:tgtEl>
                                              <p:spTgt spid="58"/>
                                            </p:tgtEl>
                                            <p:attrNameLst>
                                              <p:attrName>ppt_x</p:attrName>
                                            </p:attrNameLst>
                                          </p:cBhvr>
                                          <p:tavLst>
                                            <p:tav tm="0">
                                              <p:val>
                                                <p:fltVal val="0.5"/>
                                              </p:val>
                                            </p:tav>
                                            <p:tav tm="100000">
                                              <p:val>
                                                <p:strVal val="#ppt_x"/>
                                              </p:val>
                                            </p:tav>
                                          </p:tavLst>
                                        </p:anim>
                                        <p:anim calcmode="lin" valueType="num">
                                          <p:cBhvr>
                                            <p:cTn id="101" dur="500" fill="hold"/>
                                            <p:tgtEl>
                                              <p:spTgt spid="58"/>
                                            </p:tgtEl>
                                            <p:attrNameLst>
                                              <p:attrName>ppt_y</p:attrName>
                                            </p:attrNameLst>
                                          </p:cBhvr>
                                          <p:tavLst>
                                            <p:tav tm="0">
                                              <p:val>
                                                <p:fltVal val="0.5"/>
                                              </p:val>
                                            </p:tav>
                                            <p:tav tm="100000">
                                              <p:val>
                                                <p:strVal val="#ppt_y"/>
                                              </p:val>
                                            </p:tav>
                                          </p:tavLst>
                                        </p:anim>
                                      </p:childTnLst>
                                    </p:cTn>
                                  </p:par>
                                  <p:par>
                                    <p:cTn id="102" presetID="53" presetClass="entr" presetSubtype="528" fill="hold" nodeType="withEffect">
                                      <p:stCondLst>
                                        <p:cond delay="600"/>
                                      </p:stCondLst>
                                      <p:childTnLst>
                                        <p:set>
                                          <p:cBhvr>
                                            <p:cTn id="103" dur="1" fill="hold">
                                              <p:stCondLst>
                                                <p:cond delay="0"/>
                                              </p:stCondLst>
                                            </p:cTn>
                                            <p:tgtEl>
                                              <p:spTgt spid="61"/>
                                            </p:tgtEl>
                                            <p:attrNameLst>
                                              <p:attrName>style.visibility</p:attrName>
                                            </p:attrNameLst>
                                          </p:cBhvr>
                                          <p:to>
                                            <p:strVal val="visible"/>
                                          </p:to>
                                        </p:set>
                                        <p:anim calcmode="lin" valueType="num">
                                          <p:cBhvr>
                                            <p:cTn id="104" dur="500" fill="hold"/>
                                            <p:tgtEl>
                                              <p:spTgt spid="61"/>
                                            </p:tgtEl>
                                            <p:attrNameLst>
                                              <p:attrName>ppt_w</p:attrName>
                                            </p:attrNameLst>
                                          </p:cBhvr>
                                          <p:tavLst>
                                            <p:tav tm="0">
                                              <p:val>
                                                <p:fltVal val="0"/>
                                              </p:val>
                                            </p:tav>
                                            <p:tav tm="100000">
                                              <p:val>
                                                <p:strVal val="#ppt_w"/>
                                              </p:val>
                                            </p:tav>
                                          </p:tavLst>
                                        </p:anim>
                                        <p:anim calcmode="lin" valueType="num">
                                          <p:cBhvr>
                                            <p:cTn id="105" dur="500" fill="hold"/>
                                            <p:tgtEl>
                                              <p:spTgt spid="61"/>
                                            </p:tgtEl>
                                            <p:attrNameLst>
                                              <p:attrName>ppt_h</p:attrName>
                                            </p:attrNameLst>
                                          </p:cBhvr>
                                          <p:tavLst>
                                            <p:tav tm="0">
                                              <p:val>
                                                <p:fltVal val="0"/>
                                              </p:val>
                                            </p:tav>
                                            <p:tav tm="100000">
                                              <p:val>
                                                <p:strVal val="#ppt_h"/>
                                              </p:val>
                                            </p:tav>
                                          </p:tavLst>
                                        </p:anim>
                                        <p:animEffect transition="in" filter="fade">
                                          <p:cBhvr>
                                            <p:cTn id="106" dur="500"/>
                                            <p:tgtEl>
                                              <p:spTgt spid="61"/>
                                            </p:tgtEl>
                                          </p:cBhvr>
                                        </p:animEffect>
                                        <p:anim calcmode="lin" valueType="num">
                                          <p:cBhvr>
                                            <p:cTn id="107" dur="500" fill="hold"/>
                                            <p:tgtEl>
                                              <p:spTgt spid="61"/>
                                            </p:tgtEl>
                                            <p:attrNameLst>
                                              <p:attrName>ppt_x</p:attrName>
                                            </p:attrNameLst>
                                          </p:cBhvr>
                                          <p:tavLst>
                                            <p:tav tm="0">
                                              <p:val>
                                                <p:fltVal val="0.5"/>
                                              </p:val>
                                            </p:tav>
                                            <p:tav tm="100000">
                                              <p:val>
                                                <p:strVal val="#ppt_x"/>
                                              </p:val>
                                            </p:tav>
                                          </p:tavLst>
                                        </p:anim>
                                        <p:anim calcmode="lin" valueType="num">
                                          <p:cBhvr>
                                            <p:cTn id="108" dur="500" fill="hold"/>
                                            <p:tgtEl>
                                              <p:spTgt spid="61"/>
                                            </p:tgtEl>
                                            <p:attrNameLst>
                                              <p:attrName>ppt_y</p:attrName>
                                            </p:attrNameLst>
                                          </p:cBhvr>
                                          <p:tavLst>
                                            <p:tav tm="0">
                                              <p:val>
                                                <p:fltVal val="0.5"/>
                                              </p:val>
                                            </p:tav>
                                            <p:tav tm="100000">
                                              <p:val>
                                                <p:strVal val="#ppt_y"/>
                                              </p:val>
                                            </p:tav>
                                          </p:tavLst>
                                        </p:anim>
                                      </p:childTnLst>
                                    </p:cTn>
                                  </p:par>
                                  <p:par>
                                    <p:cTn id="109" presetID="2" presetClass="entr" presetSubtype="2" fill="hold" grpId="0" nodeType="withEffect" p14:presetBounceEnd="56000">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14:bounceEnd="56000">
                                          <p:cBhvr additive="base">
                                            <p:cTn id="111" dur="2000" fill="hold"/>
                                            <p:tgtEl>
                                              <p:spTgt spid="33"/>
                                            </p:tgtEl>
                                            <p:attrNameLst>
                                              <p:attrName>ppt_x</p:attrName>
                                            </p:attrNameLst>
                                          </p:cBhvr>
                                          <p:tavLst>
                                            <p:tav tm="0">
                                              <p:val>
                                                <p:strVal val="1+#ppt_w/2"/>
                                              </p:val>
                                            </p:tav>
                                            <p:tav tm="100000">
                                              <p:val>
                                                <p:strVal val="#ppt_x"/>
                                              </p:val>
                                            </p:tav>
                                          </p:tavLst>
                                        </p:anim>
                                        <p:anim calcmode="lin" valueType="num" p14:bounceEnd="56000">
                                          <p:cBhvr additive="base">
                                            <p:cTn id="112" dur="2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41" grpId="0" animBg="1"/>
          <p:bldP spid="30" grpId="0"/>
          <p:bldP spid="31" grpId="0"/>
          <p:bldP spid="32" grpId="0"/>
          <p:bldP spid="48" grpId="0"/>
          <p:bldP spid="49" grpId="0"/>
          <p:bldP spid="50" grpId="0"/>
          <p:bldP spid="51" grpId="0"/>
          <p:bldP spid="52" grpId="0"/>
          <p:bldP spid="2" grpId="0"/>
          <p:bldP spid="21" grpId="0" animBg="1"/>
          <p:bldP spid="24" grpId="0" animBg="1"/>
          <p:bldP spid="39" grpId="0" animBg="1"/>
          <p:bldP spid="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50" fill="hold"/>
                                            <p:tgtEl>
                                              <p:spTgt spid="2"/>
                                            </p:tgtEl>
                                            <p:attrNameLst>
                                              <p:attrName>ppt_x</p:attrName>
                                            </p:attrNameLst>
                                          </p:cBhvr>
                                          <p:tavLst>
                                            <p:tav tm="0">
                                              <p:val>
                                                <p:strVal val="#ppt_x"/>
                                              </p:val>
                                            </p:tav>
                                            <p:tav tm="100000">
                                              <p:val>
                                                <p:strVal val="#ppt_x"/>
                                              </p:val>
                                            </p:tav>
                                          </p:tavLst>
                                        </p:anim>
                                        <p:anim calcmode="lin" valueType="num">
                                          <p:cBhvr additive="base">
                                            <p:cTn id="8" dur="6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53" presetClass="entr" presetSubtype="528" fill="hold"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anim calcmode="lin" valueType="num">
                                          <p:cBhvr>
                                            <p:cTn id="86" dur="500" fill="hold"/>
                                            <p:tgtEl>
                                              <p:spTgt spid="55"/>
                                            </p:tgtEl>
                                            <p:attrNameLst>
                                              <p:attrName>ppt_x</p:attrName>
                                            </p:attrNameLst>
                                          </p:cBhvr>
                                          <p:tavLst>
                                            <p:tav tm="0">
                                              <p:val>
                                                <p:fltVal val="0.5"/>
                                              </p:val>
                                            </p:tav>
                                            <p:tav tm="100000">
                                              <p:val>
                                                <p:strVal val="#ppt_x"/>
                                              </p:val>
                                            </p:tav>
                                          </p:tavLst>
                                        </p:anim>
                                        <p:anim calcmode="lin" valueType="num">
                                          <p:cBhvr>
                                            <p:cTn id="87" dur="500" fill="hold"/>
                                            <p:tgtEl>
                                              <p:spTgt spid="55"/>
                                            </p:tgtEl>
                                            <p:attrNameLst>
                                              <p:attrName>ppt_y</p:attrName>
                                            </p:attrNameLst>
                                          </p:cBhvr>
                                          <p:tavLst>
                                            <p:tav tm="0">
                                              <p:val>
                                                <p:fltVal val="0.5"/>
                                              </p:val>
                                            </p:tav>
                                            <p:tav tm="100000">
                                              <p:val>
                                                <p:strVal val="#ppt_y"/>
                                              </p:val>
                                            </p:tav>
                                          </p:tavLst>
                                        </p:anim>
                                      </p:childTnLst>
                                    </p:cTn>
                                  </p:par>
                                  <p:par>
                                    <p:cTn id="88" presetID="53" presetClass="entr" presetSubtype="528" fill="hold" nodeType="withEffect">
                                      <p:stCondLst>
                                        <p:cond delay="20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53" presetClass="entr" presetSubtype="528" fill="hold" nodeType="withEffect">
                                      <p:stCondLst>
                                        <p:cond delay="400"/>
                                      </p:stCondLst>
                                      <p:childTnLst>
                                        <p:set>
                                          <p:cBhvr>
                                            <p:cTn id="96" dur="1" fill="hold">
                                              <p:stCondLst>
                                                <p:cond delay="0"/>
                                              </p:stCondLst>
                                            </p:cTn>
                                            <p:tgtEl>
                                              <p:spTgt spid="58"/>
                                            </p:tgtEl>
                                            <p:attrNameLst>
                                              <p:attrName>style.visibility</p:attrName>
                                            </p:attrNameLst>
                                          </p:cBhvr>
                                          <p:to>
                                            <p:strVal val="visible"/>
                                          </p:to>
                                        </p:set>
                                        <p:anim calcmode="lin" valueType="num">
                                          <p:cBhvr>
                                            <p:cTn id="97" dur="500" fill="hold"/>
                                            <p:tgtEl>
                                              <p:spTgt spid="58"/>
                                            </p:tgtEl>
                                            <p:attrNameLst>
                                              <p:attrName>ppt_w</p:attrName>
                                            </p:attrNameLst>
                                          </p:cBhvr>
                                          <p:tavLst>
                                            <p:tav tm="0">
                                              <p:val>
                                                <p:fltVal val="0"/>
                                              </p:val>
                                            </p:tav>
                                            <p:tav tm="100000">
                                              <p:val>
                                                <p:strVal val="#ppt_w"/>
                                              </p:val>
                                            </p:tav>
                                          </p:tavLst>
                                        </p:anim>
                                        <p:anim calcmode="lin" valueType="num">
                                          <p:cBhvr>
                                            <p:cTn id="98" dur="500" fill="hold"/>
                                            <p:tgtEl>
                                              <p:spTgt spid="58"/>
                                            </p:tgtEl>
                                            <p:attrNameLst>
                                              <p:attrName>ppt_h</p:attrName>
                                            </p:attrNameLst>
                                          </p:cBhvr>
                                          <p:tavLst>
                                            <p:tav tm="0">
                                              <p:val>
                                                <p:fltVal val="0"/>
                                              </p:val>
                                            </p:tav>
                                            <p:tav tm="100000">
                                              <p:val>
                                                <p:strVal val="#ppt_h"/>
                                              </p:val>
                                            </p:tav>
                                          </p:tavLst>
                                        </p:anim>
                                        <p:animEffect transition="in" filter="fade">
                                          <p:cBhvr>
                                            <p:cTn id="99" dur="500"/>
                                            <p:tgtEl>
                                              <p:spTgt spid="58"/>
                                            </p:tgtEl>
                                          </p:cBhvr>
                                        </p:animEffect>
                                        <p:anim calcmode="lin" valueType="num">
                                          <p:cBhvr>
                                            <p:cTn id="100" dur="500" fill="hold"/>
                                            <p:tgtEl>
                                              <p:spTgt spid="58"/>
                                            </p:tgtEl>
                                            <p:attrNameLst>
                                              <p:attrName>ppt_x</p:attrName>
                                            </p:attrNameLst>
                                          </p:cBhvr>
                                          <p:tavLst>
                                            <p:tav tm="0">
                                              <p:val>
                                                <p:fltVal val="0.5"/>
                                              </p:val>
                                            </p:tav>
                                            <p:tav tm="100000">
                                              <p:val>
                                                <p:strVal val="#ppt_x"/>
                                              </p:val>
                                            </p:tav>
                                          </p:tavLst>
                                        </p:anim>
                                        <p:anim calcmode="lin" valueType="num">
                                          <p:cBhvr>
                                            <p:cTn id="101" dur="500" fill="hold"/>
                                            <p:tgtEl>
                                              <p:spTgt spid="58"/>
                                            </p:tgtEl>
                                            <p:attrNameLst>
                                              <p:attrName>ppt_y</p:attrName>
                                            </p:attrNameLst>
                                          </p:cBhvr>
                                          <p:tavLst>
                                            <p:tav tm="0">
                                              <p:val>
                                                <p:fltVal val="0.5"/>
                                              </p:val>
                                            </p:tav>
                                            <p:tav tm="100000">
                                              <p:val>
                                                <p:strVal val="#ppt_y"/>
                                              </p:val>
                                            </p:tav>
                                          </p:tavLst>
                                        </p:anim>
                                      </p:childTnLst>
                                    </p:cTn>
                                  </p:par>
                                  <p:par>
                                    <p:cTn id="102" presetID="53" presetClass="entr" presetSubtype="528" fill="hold" nodeType="withEffect">
                                      <p:stCondLst>
                                        <p:cond delay="600"/>
                                      </p:stCondLst>
                                      <p:childTnLst>
                                        <p:set>
                                          <p:cBhvr>
                                            <p:cTn id="103" dur="1" fill="hold">
                                              <p:stCondLst>
                                                <p:cond delay="0"/>
                                              </p:stCondLst>
                                            </p:cTn>
                                            <p:tgtEl>
                                              <p:spTgt spid="61"/>
                                            </p:tgtEl>
                                            <p:attrNameLst>
                                              <p:attrName>style.visibility</p:attrName>
                                            </p:attrNameLst>
                                          </p:cBhvr>
                                          <p:to>
                                            <p:strVal val="visible"/>
                                          </p:to>
                                        </p:set>
                                        <p:anim calcmode="lin" valueType="num">
                                          <p:cBhvr>
                                            <p:cTn id="104" dur="500" fill="hold"/>
                                            <p:tgtEl>
                                              <p:spTgt spid="61"/>
                                            </p:tgtEl>
                                            <p:attrNameLst>
                                              <p:attrName>ppt_w</p:attrName>
                                            </p:attrNameLst>
                                          </p:cBhvr>
                                          <p:tavLst>
                                            <p:tav tm="0">
                                              <p:val>
                                                <p:fltVal val="0"/>
                                              </p:val>
                                            </p:tav>
                                            <p:tav tm="100000">
                                              <p:val>
                                                <p:strVal val="#ppt_w"/>
                                              </p:val>
                                            </p:tav>
                                          </p:tavLst>
                                        </p:anim>
                                        <p:anim calcmode="lin" valueType="num">
                                          <p:cBhvr>
                                            <p:cTn id="105" dur="500" fill="hold"/>
                                            <p:tgtEl>
                                              <p:spTgt spid="61"/>
                                            </p:tgtEl>
                                            <p:attrNameLst>
                                              <p:attrName>ppt_h</p:attrName>
                                            </p:attrNameLst>
                                          </p:cBhvr>
                                          <p:tavLst>
                                            <p:tav tm="0">
                                              <p:val>
                                                <p:fltVal val="0"/>
                                              </p:val>
                                            </p:tav>
                                            <p:tav tm="100000">
                                              <p:val>
                                                <p:strVal val="#ppt_h"/>
                                              </p:val>
                                            </p:tav>
                                          </p:tavLst>
                                        </p:anim>
                                        <p:animEffect transition="in" filter="fade">
                                          <p:cBhvr>
                                            <p:cTn id="106" dur="500"/>
                                            <p:tgtEl>
                                              <p:spTgt spid="61"/>
                                            </p:tgtEl>
                                          </p:cBhvr>
                                        </p:animEffect>
                                        <p:anim calcmode="lin" valueType="num">
                                          <p:cBhvr>
                                            <p:cTn id="107" dur="500" fill="hold"/>
                                            <p:tgtEl>
                                              <p:spTgt spid="61"/>
                                            </p:tgtEl>
                                            <p:attrNameLst>
                                              <p:attrName>ppt_x</p:attrName>
                                            </p:attrNameLst>
                                          </p:cBhvr>
                                          <p:tavLst>
                                            <p:tav tm="0">
                                              <p:val>
                                                <p:fltVal val="0.5"/>
                                              </p:val>
                                            </p:tav>
                                            <p:tav tm="100000">
                                              <p:val>
                                                <p:strVal val="#ppt_x"/>
                                              </p:val>
                                            </p:tav>
                                          </p:tavLst>
                                        </p:anim>
                                        <p:anim calcmode="lin" valueType="num">
                                          <p:cBhvr>
                                            <p:cTn id="108" dur="500" fill="hold"/>
                                            <p:tgtEl>
                                              <p:spTgt spid="61"/>
                                            </p:tgtEl>
                                            <p:attrNameLst>
                                              <p:attrName>ppt_y</p:attrName>
                                            </p:attrNameLst>
                                          </p:cBhvr>
                                          <p:tavLst>
                                            <p:tav tm="0">
                                              <p:val>
                                                <p:fltVal val="0.5"/>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2000" fill="hold"/>
                                            <p:tgtEl>
                                              <p:spTgt spid="33"/>
                                            </p:tgtEl>
                                            <p:attrNameLst>
                                              <p:attrName>ppt_x</p:attrName>
                                            </p:attrNameLst>
                                          </p:cBhvr>
                                          <p:tavLst>
                                            <p:tav tm="0">
                                              <p:val>
                                                <p:strVal val="1+#ppt_w/2"/>
                                              </p:val>
                                            </p:tav>
                                            <p:tav tm="100000">
                                              <p:val>
                                                <p:strVal val="#ppt_x"/>
                                              </p:val>
                                            </p:tav>
                                          </p:tavLst>
                                        </p:anim>
                                        <p:anim calcmode="lin" valueType="num">
                                          <p:cBhvr additive="base">
                                            <p:cTn id="112" dur="2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animBg="1"/>
          <p:bldP spid="41" grpId="0" animBg="1"/>
          <p:bldP spid="30" grpId="0"/>
          <p:bldP spid="31" grpId="0"/>
          <p:bldP spid="32" grpId="0"/>
          <p:bldP spid="48" grpId="0"/>
          <p:bldP spid="49" grpId="0"/>
          <p:bldP spid="50" grpId="0"/>
          <p:bldP spid="51" grpId="0"/>
          <p:bldP spid="52" grpId="0"/>
          <p:bldP spid="2" grpId="0"/>
          <p:bldP spid="21" grpId="0" animBg="1"/>
          <p:bldP spid="24" grpId="0" animBg="1"/>
          <p:bldP spid="39" grpId="0" animBg="1"/>
          <p:bldP spid="3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 1"/>
          <p:cNvSpPr>
            <a:spLocks noGrp="1"/>
          </p:cNvSpPr>
          <p:nvPr>
            <p:ph type="title"/>
          </p:nvPr>
        </p:nvSpPr>
        <p:spPr/>
        <p:txBody>
          <a:bodyPr>
            <a:noAutofit/>
          </a:bodyPr>
          <a:lstStyle/>
          <a:p>
            <a:r>
              <a:rPr lang="zh-CN" altLang="en-US" sz="4000" dirty="0"/>
              <a:t>协调技能</a:t>
            </a:r>
            <a:endParaRPr lang="zh-CN" altLang="en-US" sz="4000" dirty="0"/>
          </a:p>
        </p:txBody>
      </p:sp>
      <p:sp>
        <p:nvSpPr>
          <p:cNvPr id="26" name="TextBox 25"/>
          <p:cNvSpPr txBox="1"/>
          <p:nvPr/>
        </p:nvSpPr>
        <p:spPr>
          <a:xfrm>
            <a:off x="1563606" y="1747807"/>
            <a:ext cx="9064788" cy="8175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algn="just" fontAlgn="base">
              <a:lnSpc>
                <a:spcPts val="2200"/>
              </a:lnSpc>
              <a:spcBef>
                <a:spcPct val="0"/>
              </a:spcBef>
              <a:spcAft>
                <a:spcPct val="0"/>
              </a:spcAft>
              <a:defRPr sz="1400">
                <a:solidFill>
                  <a:schemeClr val="tx1">
                    <a:lumMod val="65000"/>
                    <a:lumOff val="35000"/>
                  </a:schemeClr>
                </a:solidFill>
                <a:latin typeface="微软雅黑 Light" panose="020B0502040204020203" pitchFamily="34" charset="-122"/>
                <a:ea typeface="微软雅黑 Light" panose="020B0502040204020203" pitchFamily="34" charset="-122"/>
                <a:cs typeface="+mn-ea"/>
              </a:defRPr>
            </a:lvl1pPr>
          </a:lstStyle>
          <a:p>
            <a:pPr>
              <a:lnSpc>
                <a:spcPts val="1800"/>
              </a:lnSpc>
            </a:pPr>
            <a:r>
              <a:rPr lang="zh-CN" altLang="en-US" sz="1200" dirty="0"/>
              <a:t>作为领导者</a:t>
            </a:r>
            <a:r>
              <a:rPr lang="en-US" altLang="zh-CN" sz="1200" dirty="0"/>
              <a:t>,</a:t>
            </a:r>
            <a:r>
              <a:rPr lang="zh-CN" altLang="en-US" sz="1200" dirty="0"/>
              <a:t>必须协调好上下级之间的关系，包括上下级机关，领导与群众之间的关系。同时同级之间的关系，包括平行的部门、单位、职权之间的关系也同样重要。只有把组织内部和外部的这些方面的关系都协调好了，才能创造良好的内部和外部的关系环境，保证计划、决策的顺利推行和组织目标的最终实现。</a:t>
            </a:r>
            <a:endParaRPr lang="zh-CN" altLang="en-US" sz="1200" dirty="0"/>
          </a:p>
        </p:txBody>
      </p:sp>
      <p:sp>
        <p:nvSpPr>
          <p:cNvPr id="22" name="TextBox 21"/>
          <p:cNvSpPr txBox="1"/>
          <p:nvPr/>
        </p:nvSpPr>
        <p:spPr>
          <a:xfrm>
            <a:off x="4262407" y="4676464"/>
            <a:ext cx="1274046" cy="707886"/>
          </a:xfrm>
          <a:prstGeom prst="rect">
            <a:avLst/>
          </a:prstGeom>
          <a:noFill/>
        </p:spPr>
        <p:txBody>
          <a:bodyPr wrap="square" rtlCol="0">
            <a:spAutoFit/>
          </a:bodyPr>
          <a:lstStyle/>
          <a:p>
            <a:pPr algn="ctr"/>
            <a:r>
              <a:rPr lang="zh-CN" altLang="en-US" sz="2000" b="1" dirty="0">
                <a:latin typeface="+mn-ea"/>
              </a:rPr>
              <a:t>协调</a:t>
            </a:r>
            <a:endParaRPr lang="en-US" altLang="zh-CN" sz="2000" b="1" dirty="0">
              <a:latin typeface="+mn-ea"/>
            </a:endParaRPr>
          </a:p>
          <a:p>
            <a:pPr algn="ctr"/>
            <a:r>
              <a:rPr lang="zh-CN" altLang="en-US" sz="2000" b="1" dirty="0">
                <a:latin typeface="+mn-ea"/>
              </a:rPr>
              <a:t>工作计划</a:t>
            </a:r>
            <a:endParaRPr lang="zh-CN" altLang="en-US" sz="2000" b="1" dirty="0">
              <a:latin typeface="+mn-ea"/>
            </a:endParaRPr>
          </a:p>
        </p:txBody>
      </p:sp>
      <p:sp>
        <p:nvSpPr>
          <p:cNvPr id="24" name="TextBox 23"/>
          <p:cNvSpPr txBox="1"/>
          <p:nvPr/>
        </p:nvSpPr>
        <p:spPr>
          <a:xfrm>
            <a:off x="6650618" y="4676464"/>
            <a:ext cx="1245484" cy="707886"/>
          </a:xfrm>
          <a:prstGeom prst="rect">
            <a:avLst/>
          </a:prstGeom>
          <a:noFill/>
        </p:spPr>
        <p:txBody>
          <a:bodyPr wrap="square" rtlCol="0">
            <a:spAutoFit/>
          </a:bodyPr>
          <a:lstStyle/>
          <a:p>
            <a:pPr algn="ctr"/>
            <a:r>
              <a:rPr lang="zh-CN" altLang="en-US" sz="2000" b="1" dirty="0">
                <a:latin typeface="+mn-ea"/>
              </a:rPr>
              <a:t>协调</a:t>
            </a:r>
            <a:endParaRPr lang="en-US" altLang="zh-CN" sz="2000" b="1" dirty="0">
              <a:latin typeface="+mn-ea"/>
            </a:endParaRPr>
          </a:p>
          <a:p>
            <a:pPr algn="ctr"/>
            <a:r>
              <a:rPr lang="zh-CN" altLang="en-US" sz="2000" b="1" dirty="0">
                <a:latin typeface="+mn-ea"/>
              </a:rPr>
              <a:t>政策措施</a:t>
            </a:r>
            <a:endParaRPr lang="zh-CN" altLang="en-US" sz="2000" b="1" dirty="0">
              <a:latin typeface="+mn-ea"/>
            </a:endParaRPr>
          </a:p>
        </p:txBody>
      </p:sp>
      <p:sp>
        <p:nvSpPr>
          <p:cNvPr id="21" name="TextBox 20"/>
          <p:cNvSpPr txBox="1"/>
          <p:nvPr/>
        </p:nvSpPr>
        <p:spPr>
          <a:xfrm>
            <a:off x="2942712" y="3413515"/>
            <a:ext cx="1537074" cy="707886"/>
          </a:xfrm>
          <a:prstGeom prst="rect">
            <a:avLst/>
          </a:prstGeom>
          <a:noFill/>
        </p:spPr>
        <p:txBody>
          <a:bodyPr wrap="square" rtlCol="0">
            <a:spAutoFit/>
          </a:bodyPr>
          <a:lstStyle/>
          <a:p>
            <a:pPr algn="ctr"/>
            <a:r>
              <a:rPr lang="zh-CN" altLang="en-US" sz="2000" b="1" dirty="0">
                <a:latin typeface="+mn-ea"/>
              </a:rPr>
              <a:t>协调</a:t>
            </a:r>
            <a:endParaRPr lang="en-US" altLang="zh-CN" sz="2000" b="1" dirty="0">
              <a:latin typeface="+mn-ea"/>
            </a:endParaRPr>
          </a:p>
          <a:p>
            <a:pPr algn="ctr"/>
            <a:r>
              <a:rPr lang="zh-CN" altLang="en-US" sz="2000" b="1" dirty="0">
                <a:latin typeface="+mn-ea"/>
              </a:rPr>
              <a:t>奋斗目标</a:t>
            </a:r>
            <a:endParaRPr lang="zh-CN" altLang="en-US" sz="2000" b="1" dirty="0">
              <a:latin typeface="+mn-ea"/>
            </a:endParaRPr>
          </a:p>
        </p:txBody>
      </p:sp>
      <p:sp>
        <p:nvSpPr>
          <p:cNvPr id="23" name="TextBox 22"/>
          <p:cNvSpPr txBox="1"/>
          <p:nvPr/>
        </p:nvSpPr>
        <p:spPr>
          <a:xfrm>
            <a:off x="5447176" y="3413515"/>
            <a:ext cx="1315320" cy="707886"/>
          </a:xfrm>
          <a:prstGeom prst="rect">
            <a:avLst/>
          </a:prstGeom>
          <a:noFill/>
        </p:spPr>
        <p:txBody>
          <a:bodyPr wrap="square" rtlCol="0">
            <a:spAutoFit/>
          </a:bodyPr>
          <a:lstStyle/>
          <a:p>
            <a:pPr algn="ctr"/>
            <a:r>
              <a:rPr lang="zh-CN" altLang="en-US" sz="2000" b="1" dirty="0">
                <a:latin typeface="+mn-ea"/>
              </a:rPr>
              <a:t>协调</a:t>
            </a:r>
            <a:endParaRPr lang="en-US" altLang="zh-CN" sz="2000" b="1" dirty="0">
              <a:latin typeface="+mn-ea"/>
            </a:endParaRPr>
          </a:p>
          <a:p>
            <a:pPr algn="ctr"/>
            <a:r>
              <a:rPr lang="zh-CN" altLang="en-US" sz="2000" b="1" dirty="0">
                <a:latin typeface="+mn-ea"/>
              </a:rPr>
              <a:t>职权关系</a:t>
            </a:r>
            <a:endParaRPr lang="zh-CN" altLang="en-US" sz="2000" b="1" dirty="0">
              <a:latin typeface="+mn-ea"/>
            </a:endParaRPr>
          </a:p>
        </p:txBody>
      </p:sp>
      <p:sp>
        <p:nvSpPr>
          <p:cNvPr id="25" name="TextBox 24"/>
          <p:cNvSpPr txBox="1"/>
          <p:nvPr/>
        </p:nvSpPr>
        <p:spPr>
          <a:xfrm>
            <a:off x="7699837" y="3413515"/>
            <a:ext cx="1523408" cy="707886"/>
          </a:xfrm>
          <a:prstGeom prst="rect">
            <a:avLst/>
          </a:prstGeom>
          <a:noFill/>
        </p:spPr>
        <p:txBody>
          <a:bodyPr wrap="square" rtlCol="0">
            <a:spAutoFit/>
          </a:bodyPr>
          <a:lstStyle/>
          <a:p>
            <a:pPr algn="ctr"/>
            <a:r>
              <a:rPr lang="zh-CN" altLang="en-US" sz="2000" b="1" dirty="0">
                <a:latin typeface="+mn-ea"/>
              </a:rPr>
              <a:t>协调</a:t>
            </a:r>
            <a:endParaRPr lang="en-US" altLang="zh-CN" sz="2000" b="1" dirty="0">
              <a:latin typeface="+mn-ea"/>
            </a:endParaRPr>
          </a:p>
          <a:p>
            <a:pPr algn="ctr"/>
            <a:r>
              <a:rPr lang="zh-CN" altLang="en-US" sz="2000" b="1" dirty="0">
                <a:latin typeface="+mn-ea"/>
              </a:rPr>
              <a:t>思想认识</a:t>
            </a:r>
            <a:endParaRPr lang="zh-CN" altLang="en-US" sz="2000" b="1" dirty="0">
              <a:latin typeface="+mn-ea"/>
            </a:endParaRPr>
          </a:p>
        </p:txBody>
      </p:sp>
      <p:sp>
        <p:nvSpPr>
          <p:cNvPr id="31" name="空心弧 30"/>
          <p:cNvSpPr/>
          <p:nvPr/>
        </p:nvSpPr>
        <p:spPr>
          <a:xfrm flipV="1">
            <a:off x="3950695" y="4081289"/>
            <a:ext cx="1897118" cy="1897118"/>
          </a:xfrm>
          <a:prstGeom prst="blockArc">
            <a:avLst>
              <a:gd name="adj1" fmla="val 8095827"/>
              <a:gd name="adj2" fmla="val 2707649"/>
              <a:gd name="adj3" fmla="val 1135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空心弧 31"/>
          <p:cNvSpPr/>
          <p:nvPr/>
        </p:nvSpPr>
        <p:spPr>
          <a:xfrm>
            <a:off x="5136971" y="2892000"/>
            <a:ext cx="1897118" cy="1897118"/>
          </a:xfrm>
          <a:prstGeom prst="blockArc">
            <a:avLst>
              <a:gd name="adj1" fmla="val 8095827"/>
              <a:gd name="adj2" fmla="val 2707649"/>
              <a:gd name="adj3" fmla="val 1135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空心弧 32"/>
          <p:cNvSpPr/>
          <p:nvPr/>
        </p:nvSpPr>
        <p:spPr>
          <a:xfrm flipV="1">
            <a:off x="6324801" y="4081289"/>
            <a:ext cx="1897118" cy="1897118"/>
          </a:xfrm>
          <a:prstGeom prst="blockArc">
            <a:avLst>
              <a:gd name="adj1" fmla="val 8095827"/>
              <a:gd name="adj2" fmla="val 2707649"/>
              <a:gd name="adj3" fmla="val 1135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2762865" y="2892000"/>
            <a:ext cx="1897118" cy="1897118"/>
            <a:chOff x="2762865" y="2892000"/>
            <a:chExt cx="1897118" cy="1897118"/>
          </a:xfrm>
          <a:solidFill>
            <a:srgbClr val="595959"/>
          </a:solidFill>
        </p:grpSpPr>
        <p:sp>
          <p:nvSpPr>
            <p:cNvPr id="3" name="空心弧 2"/>
            <p:cNvSpPr/>
            <p:nvPr/>
          </p:nvSpPr>
          <p:spPr>
            <a:xfrm>
              <a:off x="2762865" y="2892000"/>
              <a:ext cx="1897118" cy="1897118"/>
            </a:xfrm>
            <a:prstGeom prst="blockArc">
              <a:avLst>
                <a:gd name="adj1" fmla="val 8095827"/>
                <a:gd name="adj2" fmla="val 2707649"/>
                <a:gd name="adj3" fmla="val 113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等腰三角形 5"/>
            <p:cNvSpPr/>
            <p:nvPr/>
          </p:nvSpPr>
          <p:spPr>
            <a:xfrm rot="8100000">
              <a:off x="2988290" y="4363668"/>
              <a:ext cx="412091" cy="3200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7512982" y="2892000"/>
            <a:ext cx="1897118" cy="1897118"/>
            <a:chOff x="7512982" y="2892000"/>
            <a:chExt cx="1897118" cy="1897118"/>
          </a:xfrm>
          <a:solidFill>
            <a:srgbClr val="595959"/>
          </a:solidFill>
        </p:grpSpPr>
        <p:sp>
          <p:nvSpPr>
            <p:cNvPr id="34" name="空心弧 33"/>
            <p:cNvSpPr/>
            <p:nvPr/>
          </p:nvSpPr>
          <p:spPr>
            <a:xfrm>
              <a:off x="7512982" y="2892000"/>
              <a:ext cx="1897118" cy="1897118"/>
            </a:xfrm>
            <a:prstGeom prst="blockArc">
              <a:avLst>
                <a:gd name="adj1" fmla="val 8095827"/>
                <a:gd name="adj2" fmla="val 2707649"/>
                <a:gd name="adj3" fmla="val 113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等腰三角形 35"/>
            <p:cNvSpPr/>
            <p:nvPr/>
          </p:nvSpPr>
          <p:spPr>
            <a:xfrm rot="13500000">
              <a:off x="8750351" y="4363667"/>
              <a:ext cx="412091" cy="3200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2" presetClass="entr" presetSubtype="2" fill="hold" grpId="0" nodeType="withEffect" p14:presetBounceEnd="56000">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14:bounceEnd="56000">
                                          <p:cBhvr additive="base">
                                            <p:cTn id="47" dur="2000" fill="hold"/>
                                            <p:tgtEl>
                                              <p:spTgt spid="18"/>
                                            </p:tgtEl>
                                            <p:attrNameLst>
                                              <p:attrName>ppt_x</p:attrName>
                                            </p:attrNameLst>
                                          </p:cBhvr>
                                          <p:tavLst>
                                            <p:tav tm="0">
                                              <p:val>
                                                <p:strVal val="1+#ppt_w/2"/>
                                              </p:val>
                                            </p:tav>
                                            <p:tav tm="100000">
                                              <p:val>
                                                <p:strVal val="#ppt_x"/>
                                              </p:val>
                                            </p:tav>
                                          </p:tavLst>
                                        </p:anim>
                                        <p:anim calcmode="lin" valueType="num" p14:bounceEnd="56000">
                                          <p:cBhvr additive="base">
                                            <p:cTn id="48"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p:bldP spid="22" grpId="0"/>
          <p:bldP spid="24" grpId="0"/>
          <p:bldP spid="21" grpId="0"/>
          <p:bldP spid="23" grpId="0"/>
          <p:bldP spid="25" grpId="0"/>
          <p:bldP spid="31" grpId="0" animBg="1"/>
          <p:bldP spid="32" grpId="0" animBg="1"/>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2" presetClass="entr" presetSubtype="2"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2000" fill="hold"/>
                                            <p:tgtEl>
                                              <p:spTgt spid="18"/>
                                            </p:tgtEl>
                                            <p:attrNameLst>
                                              <p:attrName>ppt_x</p:attrName>
                                            </p:attrNameLst>
                                          </p:cBhvr>
                                          <p:tavLst>
                                            <p:tav tm="0">
                                              <p:val>
                                                <p:strVal val="1+#ppt_w/2"/>
                                              </p:val>
                                            </p:tav>
                                            <p:tav tm="100000">
                                              <p:val>
                                                <p:strVal val="#ppt_x"/>
                                              </p:val>
                                            </p:tav>
                                          </p:tavLst>
                                        </p:anim>
                                        <p:anim calcmode="lin" valueType="num">
                                          <p:cBhvr additive="base">
                                            <p:cTn id="48"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p:bldP spid="22" grpId="0"/>
          <p:bldP spid="24" grpId="0"/>
          <p:bldP spid="21" grpId="0"/>
          <p:bldP spid="23" grpId="0"/>
          <p:bldP spid="25" grpId="0"/>
          <p:bldP spid="31" grpId="0" animBg="1"/>
          <p:bldP spid="32" grpId="0" animBg="1"/>
          <p:bldP spid="33"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MH_PageTitle"/>
          <p:cNvSpPr>
            <a:spLocks noGrp="1"/>
          </p:cNvSpPr>
          <p:nvPr>
            <p:ph type="title"/>
            <p:custDataLst>
              <p:tags r:id="rId1"/>
            </p:custDataLst>
          </p:nvPr>
        </p:nvSpPr>
        <p:spPr/>
        <p:txBody>
          <a:bodyPr>
            <a:noAutofit/>
          </a:bodyPr>
          <a:lstStyle/>
          <a:p>
            <a:r>
              <a:rPr lang="zh-CN" altLang="en-US" sz="4000" dirty="0"/>
              <a:t>团队合作</a:t>
            </a:r>
            <a:endParaRPr lang="zh-CN" altLang="en-US" sz="4000" dirty="0"/>
          </a:p>
        </p:txBody>
      </p:sp>
      <p:sp>
        <p:nvSpPr>
          <p:cNvPr id="91" name="TextBox 90"/>
          <p:cNvSpPr txBox="1"/>
          <p:nvPr/>
        </p:nvSpPr>
        <p:spPr>
          <a:xfrm>
            <a:off x="2228047" y="5540555"/>
            <a:ext cx="7735906" cy="6414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gn="ctr"/>
            <a:r>
              <a:rPr lang="zh-CN" altLang="en-US" sz="1200" dirty="0">
                <a:solidFill>
                  <a:srgbClr val="595959"/>
                </a:solidFill>
                <a:latin typeface="微软雅黑 Light" panose="020B0502040204020203" pitchFamily="34" charset="-122"/>
                <a:ea typeface="微软雅黑 Light" panose="020B0502040204020203" pitchFamily="34" charset="-122"/>
              </a:rPr>
              <a:t>建立在团队的基础之上，发挥团队精神、互补互助以达到团队最大工作效率的能力。对于团队的成员来说，不仅要有个人能力，更要有在不同的位置上各尽所能、与其他成员协调合作的能力。</a:t>
            </a:r>
            <a:endParaRPr lang="zh-CN" altLang="en-US" sz="1200" dirty="0">
              <a:solidFill>
                <a:srgbClr val="595959"/>
              </a:solidFill>
              <a:latin typeface="微软雅黑 Light" panose="020B0502040204020203" pitchFamily="34" charset="-122"/>
              <a:ea typeface="微软雅黑 Light" panose="020B0502040204020203" pitchFamily="34" charset="-122"/>
            </a:endParaRPr>
          </a:p>
        </p:txBody>
      </p:sp>
      <p:sp>
        <p:nvSpPr>
          <p:cNvPr id="152" name="任意多边形 151"/>
          <p:cNvSpPr/>
          <p:nvPr/>
        </p:nvSpPr>
        <p:spPr>
          <a:xfrm>
            <a:off x="7966900" y="4161993"/>
            <a:ext cx="1112196" cy="1110762"/>
          </a:xfrm>
          <a:custGeom>
            <a:avLst/>
            <a:gdLst>
              <a:gd name="connsiteX0" fmla="*/ 824295 w 1548156"/>
              <a:gd name="connsiteY0" fmla="*/ 0 h 1546161"/>
              <a:gd name="connsiteX1" fmla="*/ 798754 w 1548156"/>
              <a:gd name="connsiteY1" fmla="*/ 83421 h 1546161"/>
              <a:gd name="connsiteX2" fmla="*/ 919249 w 1548156"/>
              <a:gd name="connsiteY2" fmla="*/ 40225 h 1546161"/>
              <a:gd name="connsiteX3" fmla="*/ 901061 w 1548156"/>
              <a:gd name="connsiteY3" fmla="*/ 87968 h 1546161"/>
              <a:gd name="connsiteX4" fmla="*/ 982907 w 1548156"/>
              <a:gd name="connsiteY4" fmla="*/ 69780 h 1546161"/>
              <a:gd name="connsiteX5" fmla="*/ 955625 w 1548156"/>
              <a:gd name="connsiteY5" fmla="*/ 115250 h 1546161"/>
              <a:gd name="connsiteX6" fmla="*/ 1054273 w 1548156"/>
              <a:gd name="connsiteY6" fmla="*/ 173686 h 1546161"/>
              <a:gd name="connsiteX7" fmla="*/ 1101129 w 1548156"/>
              <a:gd name="connsiteY7" fmla="*/ 290309 h 1546161"/>
              <a:gd name="connsiteX8" fmla="*/ 1110222 w 1548156"/>
              <a:gd name="connsiteY8" fmla="*/ 524478 h 1546161"/>
              <a:gd name="connsiteX9" fmla="*/ 1130684 w 1548156"/>
              <a:gd name="connsiteY9" fmla="*/ 579042 h 1546161"/>
              <a:gd name="connsiteX10" fmla="*/ 1110222 w 1548156"/>
              <a:gd name="connsiteY10" fmla="*/ 669982 h 1546161"/>
              <a:gd name="connsiteX11" fmla="*/ 1061437 w 1548156"/>
              <a:gd name="connsiteY11" fmla="*/ 725944 h 1546161"/>
              <a:gd name="connsiteX12" fmla="*/ 1019626 w 1548156"/>
              <a:gd name="connsiteY12" fmla="*/ 855366 h 1546161"/>
              <a:gd name="connsiteX13" fmla="*/ 973802 w 1548156"/>
              <a:gd name="connsiteY13" fmla="*/ 916348 h 1546161"/>
              <a:gd name="connsiteX14" fmla="*/ 973104 w 1548156"/>
              <a:gd name="connsiteY14" fmla="*/ 916908 h 1546161"/>
              <a:gd name="connsiteX15" fmla="*/ 982412 w 1548156"/>
              <a:gd name="connsiteY15" fmla="*/ 916908 h 1546161"/>
              <a:gd name="connsiteX16" fmla="*/ 978867 w 1548156"/>
              <a:gd name="connsiteY16" fmla="*/ 922923 h 1546161"/>
              <a:gd name="connsiteX17" fmla="*/ 970199 w 1548156"/>
              <a:gd name="connsiteY17" fmla="*/ 944771 h 1546161"/>
              <a:gd name="connsiteX18" fmla="*/ 980332 w 1548156"/>
              <a:gd name="connsiteY18" fmla="*/ 1008101 h 1546161"/>
              <a:gd name="connsiteX19" fmla="*/ 1003130 w 1548156"/>
              <a:gd name="connsiteY19" fmla="*/ 1018234 h 1546161"/>
              <a:gd name="connsiteX20" fmla="*/ 1028461 w 1548156"/>
              <a:gd name="connsiteY20" fmla="*/ 1053698 h 1546161"/>
              <a:gd name="connsiteX21" fmla="*/ 1188050 w 1548156"/>
              <a:gd name="connsiteY21" fmla="*/ 1099294 h 1546161"/>
              <a:gd name="connsiteX22" fmla="*/ 1334974 w 1548156"/>
              <a:gd name="connsiteY22" fmla="*/ 1137292 h 1546161"/>
              <a:gd name="connsiteX23" fmla="*/ 1421101 w 1548156"/>
              <a:gd name="connsiteY23" fmla="*/ 1165156 h 1546161"/>
              <a:gd name="connsiteX24" fmla="*/ 1494562 w 1548156"/>
              <a:gd name="connsiteY24" fmla="*/ 1193021 h 1546161"/>
              <a:gd name="connsiteX25" fmla="*/ 1517361 w 1548156"/>
              <a:gd name="connsiteY25" fmla="*/ 1291814 h 1546161"/>
              <a:gd name="connsiteX26" fmla="*/ 1535092 w 1548156"/>
              <a:gd name="connsiteY26" fmla="*/ 1421005 h 1546161"/>
              <a:gd name="connsiteX27" fmla="*/ 1547758 w 1548156"/>
              <a:gd name="connsiteY27" fmla="*/ 1537530 h 1546161"/>
              <a:gd name="connsiteX28" fmla="*/ 1545226 w 1548156"/>
              <a:gd name="connsiteY28" fmla="*/ 1537530 h 1546161"/>
              <a:gd name="connsiteX29" fmla="*/ 876274 w 1548156"/>
              <a:gd name="connsiteY29" fmla="*/ 1539774 h 1546161"/>
              <a:gd name="connsiteX30" fmla="*/ 879065 w 1548156"/>
              <a:gd name="connsiteY30" fmla="*/ 1531538 h 1546161"/>
              <a:gd name="connsiteX31" fmla="*/ 939281 w 1548156"/>
              <a:gd name="connsiteY31" fmla="*/ 1298653 h 1546161"/>
              <a:gd name="connsiteX32" fmla="*/ 962939 w 1548156"/>
              <a:gd name="connsiteY32" fmla="*/ 1053612 h 1546161"/>
              <a:gd name="connsiteX33" fmla="*/ 854679 w 1548156"/>
              <a:gd name="connsiteY33" fmla="*/ 1152688 h 1546161"/>
              <a:gd name="connsiteX34" fmla="*/ 850634 w 1548156"/>
              <a:gd name="connsiteY34" fmla="*/ 1204096 h 1546161"/>
              <a:gd name="connsiteX35" fmla="*/ 810835 w 1548156"/>
              <a:gd name="connsiteY35" fmla="*/ 1251679 h 1546161"/>
              <a:gd name="connsiteX36" fmla="*/ 829949 w 1548156"/>
              <a:gd name="connsiteY36" fmla="*/ 1419806 h 1546161"/>
              <a:gd name="connsiteX37" fmla="*/ 841085 w 1548156"/>
              <a:gd name="connsiteY37" fmla="*/ 1536522 h 1546161"/>
              <a:gd name="connsiteX38" fmla="*/ 841774 w 1548156"/>
              <a:gd name="connsiteY38" fmla="*/ 1539890 h 1546161"/>
              <a:gd name="connsiteX39" fmla="*/ 790345 w 1548156"/>
              <a:gd name="connsiteY39" fmla="*/ 1540062 h 1546161"/>
              <a:gd name="connsiteX40" fmla="*/ 695475 w 1548156"/>
              <a:gd name="connsiteY40" fmla="*/ 1541214 h 1546161"/>
              <a:gd name="connsiteX41" fmla="*/ 697298 w 1548156"/>
              <a:gd name="connsiteY41" fmla="*/ 1534597 h 1546161"/>
              <a:gd name="connsiteX42" fmla="*/ 734695 w 1548156"/>
              <a:gd name="connsiteY42" fmla="*/ 1251680 h 1546161"/>
              <a:gd name="connsiteX43" fmla="*/ 690218 w 1548156"/>
              <a:gd name="connsiteY43" fmla="*/ 1149778 h 1546161"/>
              <a:gd name="connsiteX44" fmla="*/ 586436 w 1548156"/>
              <a:gd name="connsiteY44" fmla="*/ 1071168 h 1546161"/>
              <a:gd name="connsiteX45" fmla="*/ 648284 w 1548156"/>
              <a:gd name="connsiteY45" fmla="*/ 1510619 h 1546161"/>
              <a:gd name="connsiteX46" fmla="*/ 654795 w 1548156"/>
              <a:gd name="connsiteY46" fmla="*/ 1541708 h 1546161"/>
              <a:gd name="connsiteX47" fmla="*/ 646905 w 1548156"/>
              <a:gd name="connsiteY47" fmla="*/ 1541804 h 1546161"/>
              <a:gd name="connsiteX48" fmla="*/ 0 w 1548156"/>
              <a:gd name="connsiteY48" fmla="*/ 1537530 h 1546161"/>
              <a:gd name="connsiteX49" fmla="*/ 37997 w 1548156"/>
              <a:gd name="connsiteY49" fmla="*/ 1281681 h 1546161"/>
              <a:gd name="connsiteX50" fmla="*/ 68395 w 1548156"/>
              <a:gd name="connsiteY50" fmla="*/ 1190488 h 1546161"/>
              <a:gd name="connsiteX51" fmla="*/ 141857 w 1548156"/>
              <a:gd name="connsiteY51" fmla="*/ 1155023 h 1546161"/>
              <a:gd name="connsiteX52" fmla="*/ 549696 w 1548156"/>
              <a:gd name="connsiteY52" fmla="*/ 1038498 h 1546161"/>
              <a:gd name="connsiteX53" fmla="*/ 564895 w 1548156"/>
              <a:gd name="connsiteY53" fmla="*/ 1003035 h 1546161"/>
              <a:gd name="connsiteX54" fmla="*/ 580093 w 1548156"/>
              <a:gd name="connsiteY54" fmla="*/ 980236 h 1546161"/>
              <a:gd name="connsiteX55" fmla="*/ 579776 w 1548156"/>
              <a:gd name="connsiteY55" fmla="*/ 947146 h 1546161"/>
              <a:gd name="connsiteX56" fmla="*/ 573957 w 1548156"/>
              <a:gd name="connsiteY56" fmla="*/ 916908 h 1546161"/>
              <a:gd name="connsiteX57" fmla="*/ 575828 w 1548156"/>
              <a:gd name="connsiteY57" fmla="*/ 916908 h 1546161"/>
              <a:gd name="connsiteX58" fmla="*/ 558938 w 1548156"/>
              <a:gd name="connsiteY58" fmla="*/ 893646 h 1546161"/>
              <a:gd name="connsiteX59" fmla="*/ 537303 w 1548156"/>
              <a:gd name="connsiteY59" fmla="*/ 858681 h 1546161"/>
              <a:gd name="connsiteX60" fmla="*/ 498653 w 1548156"/>
              <a:gd name="connsiteY60" fmla="*/ 722272 h 1546161"/>
              <a:gd name="connsiteX61" fmla="*/ 437269 w 1548156"/>
              <a:gd name="connsiteY61" fmla="*/ 656341 h 1546161"/>
              <a:gd name="connsiteX62" fmla="*/ 413479 w 1548156"/>
              <a:gd name="connsiteY62" fmla="*/ 551239 h 1546161"/>
              <a:gd name="connsiteX63" fmla="*/ 441816 w 1548156"/>
              <a:gd name="connsiteY63" fmla="*/ 508564 h 1546161"/>
              <a:gd name="connsiteX64" fmla="*/ 425901 w 1548156"/>
              <a:gd name="connsiteY64" fmla="*/ 399436 h 1546161"/>
              <a:gd name="connsiteX65" fmla="*/ 453183 w 1548156"/>
              <a:gd name="connsiteY65" fmla="*/ 224378 h 1546161"/>
              <a:gd name="connsiteX66" fmla="*/ 525935 w 1548156"/>
              <a:gd name="connsiteY66" fmla="*/ 115250 h 1546161"/>
              <a:gd name="connsiteX67" fmla="*/ 528208 w 1548156"/>
              <a:gd name="connsiteY67" fmla="*/ 140258 h 1546161"/>
              <a:gd name="connsiteX68" fmla="*/ 628242 w 1548156"/>
              <a:gd name="connsiteY68" fmla="*/ 69780 h 1546161"/>
              <a:gd name="connsiteX69" fmla="*/ 630516 w 1548156"/>
              <a:gd name="connsiteY69" fmla="*/ 94788 h 1546161"/>
              <a:gd name="connsiteX70" fmla="*/ 824295 w 1548156"/>
              <a:gd name="connsiteY70" fmla="*/ 0 h 15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48156" h="1546161">
                <a:moveTo>
                  <a:pt x="824295" y="0"/>
                </a:moveTo>
                <a:cubicBezTo>
                  <a:pt x="833436" y="21728"/>
                  <a:pt x="821513" y="58081"/>
                  <a:pt x="798754" y="83421"/>
                </a:cubicBezTo>
                <a:cubicBezTo>
                  <a:pt x="832691" y="66240"/>
                  <a:pt x="865976" y="52066"/>
                  <a:pt x="919249" y="40225"/>
                </a:cubicBezTo>
                <a:cubicBezTo>
                  <a:pt x="920552" y="61456"/>
                  <a:pt x="890452" y="83042"/>
                  <a:pt x="901061" y="87968"/>
                </a:cubicBezTo>
                <a:cubicBezTo>
                  <a:pt x="911671" y="92894"/>
                  <a:pt x="973813" y="65233"/>
                  <a:pt x="982907" y="69780"/>
                </a:cubicBezTo>
                <a:cubicBezTo>
                  <a:pt x="992001" y="74327"/>
                  <a:pt x="947668" y="105019"/>
                  <a:pt x="955625" y="115250"/>
                </a:cubicBezTo>
                <a:cubicBezTo>
                  <a:pt x="990355" y="122331"/>
                  <a:pt x="1030022" y="144509"/>
                  <a:pt x="1054273" y="173686"/>
                </a:cubicBezTo>
                <a:cubicBezTo>
                  <a:pt x="1078524" y="202862"/>
                  <a:pt x="1091804" y="231843"/>
                  <a:pt x="1101129" y="290309"/>
                </a:cubicBezTo>
                <a:cubicBezTo>
                  <a:pt x="1110453" y="348774"/>
                  <a:pt x="1128032" y="471809"/>
                  <a:pt x="1110222" y="524478"/>
                </a:cubicBezTo>
                <a:cubicBezTo>
                  <a:pt x="1128789" y="547592"/>
                  <a:pt x="1130684" y="554791"/>
                  <a:pt x="1130684" y="579042"/>
                </a:cubicBezTo>
                <a:cubicBezTo>
                  <a:pt x="1130684" y="603293"/>
                  <a:pt x="1121764" y="645498"/>
                  <a:pt x="1110222" y="669982"/>
                </a:cubicBezTo>
                <a:cubicBezTo>
                  <a:pt x="1098681" y="694465"/>
                  <a:pt x="1074699" y="697146"/>
                  <a:pt x="1061437" y="725944"/>
                </a:cubicBezTo>
                <a:cubicBezTo>
                  <a:pt x="1048174" y="781514"/>
                  <a:pt x="1034724" y="805574"/>
                  <a:pt x="1019626" y="855366"/>
                </a:cubicBezTo>
                <a:cubicBezTo>
                  <a:pt x="1011290" y="873174"/>
                  <a:pt x="995273" y="895670"/>
                  <a:pt x="973802" y="916348"/>
                </a:cubicBezTo>
                <a:lnTo>
                  <a:pt x="973104" y="916908"/>
                </a:lnTo>
                <a:lnTo>
                  <a:pt x="982412" y="916908"/>
                </a:lnTo>
                <a:lnTo>
                  <a:pt x="978867" y="922923"/>
                </a:lnTo>
                <a:cubicBezTo>
                  <a:pt x="973365" y="931156"/>
                  <a:pt x="970832" y="932739"/>
                  <a:pt x="970199" y="944771"/>
                </a:cubicBezTo>
                <a:cubicBezTo>
                  <a:pt x="969354" y="960815"/>
                  <a:pt x="974843" y="995858"/>
                  <a:pt x="980332" y="1008101"/>
                </a:cubicBezTo>
                <a:cubicBezTo>
                  <a:pt x="985820" y="1020345"/>
                  <a:pt x="995952" y="1009369"/>
                  <a:pt x="1003130" y="1018234"/>
                </a:cubicBezTo>
                <a:cubicBezTo>
                  <a:pt x="1010307" y="1027100"/>
                  <a:pt x="997640" y="1040188"/>
                  <a:pt x="1028461" y="1053698"/>
                </a:cubicBezTo>
                <a:cubicBezTo>
                  <a:pt x="1059281" y="1067207"/>
                  <a:pt x="1136964" y="1085362"/>
                  <a:pt x="1188050" y="1099294"/>
                </a:cubicBezTo>
                <a:cubicBezTo>
                  <a:pt x="1239136" y="1113227"/>
                  <a:pt x="1296132" y="1126314"/>
                  <a:pt x="1334974" y="1137292"/>
                </a:cubicBezTo>
                <a:cubicBezTo>
                  <a:pt x="1373815" y="1148268"/>
                  <a:pt x="1394502" y="1155867"/>
                  <a:pt x="1421101" y="1165156"/>
                </a:cubicBezTo>
                <a:cubicBezTo>
                  <a:pt x="1447699" y="1174444"/>
                  <a:pt x="1478519" y="1171911"/>
                  <a:pt x="1494562" y="1193021"/>
                </a:cubicBezTo>
                <a:cubicBezTo>
                  <a:pt x="1510606" y="1214131"/>
                  <a:pt x="1510606" y="1253816"/>
                  <a:pt x="1517361" y="1291814"/>
                </a:cubicBezTo>
                <a:cubicBezTo>
                  <a:pt x="1524115" y="1329811"/>
                  <a:pt x="1530026" y="1380052"/>
                  <a:pt x="1535092" y="1421005"/>
                </a:cubicBezTo>
                <a:cubicBezTo>
                  <a:pt x="1540159" y="1461957"/>
                  <a:pt x="1546069" y="1518109"/>
                  <a:pt x="1547758" y="1537530"/>
                </a:cubicBezTo>
                <a:cubicBezTo>
                  <a:pt x="1549447" y="1556951"/>
                  <a:pt x="1545226" y="1537530"/>
                  <a:pt x="1545226" y="1537530"/>
                </a:cubicBezTo>
                <a:lnTo>
                  <a:pt x="876274" y="1539774"/>
                </a:lnTo>
                <a:lnTo>
                  <a:pt x="879065" y="1531538"/>
                </a:lnTo>
                <a:cubicBezTo>
                  <a:pt x="896910" y="1476839"/>
                  <a:pt x="927353" y="1370409"/>
                  <a:pt x="939281" y="1298653"/>
                </a:cubicBezTo>
                <a:cubicBezTo>
                  <a:pt x="952914" y="1216646"/>
                  <a:pt x="954878" y="1112906"/>
                  <a:pt x="962939" y="1053612"/>
                </a:cubicBezTo>
                <a:cubicBezTo>
                  <a:pt x="931730" y="1110387"/>
                  <a:pt x="876908" y="1128382"/>
                  <a:pt x="854679" y="1152688"/>
                </a:cubicBezTo>
                <a:cubicBezTo>
                  <a:pt x="858125" y="1176784"/>
                  <a:pt x="857942" y="1187597"/>
                  <a:pt x="850634" y="1204096"/>
                </a:cubicBezTo>
                <a:cubicBezTo>
                  <a:pt x="843327" y="1220594"/>
                  <a:pt x="830534" y="1232472"/>
                  <a:pt x="810835" y="1251679"/>
                </a:cubicBezTo>
                <a:cubicBezTo>
                  <a:pt x="806220" y="1296691"/>
                  <a:pt x="824096" y="1368370"/>
                  <a:pt x="829949" y="1419806"/>
                </a:cubicBezTo>
                <a:cubicBezTo>
                  <a:pt x="834337" y="1458383"/>
                  <a:pt x="836896" y="1506045"/>
                  <a:pt x="841085" y="1536522"/>
                </a:cubicBezTo>
                <a:lnTo>
                  <a:pt x="841774" y="1539890"/>
                </a:lnTo>
                <a:lnTo>
                  <a:pt x="790345" y="1540062"/>
                </a:lnTo>
                <a:lnTo>
                  <a:pt x="695475" y="1541214"/>
                </a:lnTo>
                <a:lnTo>
                  <a:pt x="697298" y="1534597"/>
                </a:lnTo>
                <a:cubicBezTo>
                  <a:pt x="714020" y="1461375"/>
                  <a:pt x="731451" y="1304328"/>
                  <a:pt x="734695" y="1251680"/>
                </a:cubicBezTo>
                <a:cubicBezTo>
                  <a:pt x="697630" y="1229844"/>
                  <a:pt x="700102" y="1197332"/>
                  <a:pt x="690218" y="1149778"/>
                </a:cubicBezTo>
                <a:cubicBezTo>
                  <a:pt x="635856" y="1128428"/>
                  <a:pt x="625971" y="1127943"/>
                  <a:pt x="586436" y="1071168"/>
                </a:cubicBezTo>
                <a:cubicBezTo>
                  <a:pt x="577788" y="1128488"/>
                  <a:pt x="624476" y="1392000"/>
                  <a:pt x="648284" y="1510619"/>
                </a:cubicBezTo>
                <a:lnTo>
                  <a:pt x="654795" y="1541708"/>
                </a:lnTo>
                <a:lnTo>
                  <a:pt x="646905" y="1541804"/>
                </a:lnTo>
                <a:cubicBezTo>
                  <a:pt x="492067" y="1542041"/>
                  <a:pt x="296380" y="1538480"/>
                  <a:pt x="0" y="1537530"/>
                </a:cubicBezTo>
                <a:cubicBezTo>
                  <a:pt x="1267" y="1509665"/>
                  <a:pt x="26599" y="1339522"/>
                  <a:pt x="37997" y="1281681"/>
                </a:cubicBezTo>
                <a:cubicBezTo>
                  <a:pt x="49397" y="1223841"/>
                  <a:pt x="51085" y="1211598"/>
                  <a:pt x="68395" y="1190488"/>
                </a:cubicBezTo>
                <a:cubicBezTo>
                  <a:pt x="85705" y="1169378"/>
                  <a:pt x="61641" y="1180356"/>
                  <a:pt x="141857" y="1155023"/>
                </a:cubicBezTo>
                <a:cubicBezTo>
                  <a:pt x="222073" y="1129692"/>
                  <a:pt x="542518" y="1043565"/>
                  <a:pt x="549696" y="1038498"/>
                </a:cubicBezTo>
                <a:cubicBezTo>
                  <a:pt x="556874" y="1033432"/>
                  <a:pt x="559829" y="1012746"/>
                  <a:pt x="564895" y="1003035"/>
                </a:cubicBezTo>
                <a:cubicBezTo>
                  <a:pt x="569961" y="993325"/>
                  <a:pt x="578827" y="995857"/>
                  <a:pt x="580093" y="980236"/>
                </a:cubicBezTo>
                <a:cubicBezTo>
                  <a:pt x="580726" y="972426"/>
                  <a:pt x="580832" y="960182"/>
                  <a:pt x="579776" y="947146"/>
                </a:cubicBezTo>
                <a:lnTo>
                  <a:pt x="573957" y="916908"/>
                </a:lnTo>
                <a:lnTo>
                  <a:pt x="575828" y="916908"/>
                </a:lnTo>
                <a:lnTo>
                  <a:pt x="558938" y="893646"/>
                </a:lnTo>
                <a:cubicBezTo>
                  <a:pt x="551056" y="881477"/>
                  <a:pt x="543935" y="869496"/>
                  <a:pt x="537303" y="858681"/>
                </a:cubicBezTo>
                <a:cubicBezTo>
                  <a:pt x="510773" y="815424"/>
                  <a:pt x="502907" y="777385"/>
                  <a:pt x="498653" y="722272"/>
                </a:cubicBezTo>
                <a:cubicBezTo>
                  <a:pt x="487624" y="707536"/>
                  <a:pt x="451464" y="684846"/>
                  <a:pt x="437269" y="656341"/>
                </a:cubicBezTo>
                <a:cubicBezTo>
                  <a:pt x="423073" y="627835"/>
                  <a:pt x="412721" y="575868"/>
                  <a:pt x="413479" y="551239"/>
                </a:cubicBezTo>
                <a:cubicBezTo>
                  <a:pt x="414237" y="526609"/>
                  <a:pt x="430034" y="515491"/>
                  <a:pt x="441816" y="508564"/>
                </a:cubicBezTo>
                <a:cubicBezTo>
                  <a:pt x="442574" y="484313"/>
                  <a:pt x="424007" y="446800"/>
                  <a:pt x="425901" y="399436"/>
                </a:cubicBezTo>
                <a:cubicBezTo>
                  <a:pt x="427796" y="352072"/>
                  <a:pt x="436511" y="271742"/>
                  <a:pt x="453183" y="224378"/>
                </a:cubicBezTo>
                <a:cubicBezTo>
                  <a:pt x="469856" y="177013"/>
                  <a:pt x="513431" y="129269"/>
                  <a:pt x="525935" y="115250"/>
                </a:cubicBezTo>
                <a:cubicBezTo>
                  <a:pt x="538439" y="101229"/>
                  <a:pt x="511157" y="147837"/>
                  <a:pt x="528208" y="140258"/>
                </a:cubicBezTo>
                <a:cubicBezTo>
                  <a:pt x="545259" y="132680"/>
                  <a:pt x="611191" y="77358"/>
                  <a:pt x="628242" y="69780"/>
                </a:cubicBezTo>
                <a:cubicBezTo>
                  <a:pt x="645293" y="62201"/>
                  <a:pt x="627762" y="84370"/>
                  <a:pt x="630516" y="94788"/>
                </a:cubicBezTo>
                <a:cubicBezTo>
                  <a:pt x="712012" y="31187"/>
                  <a:pt x="796255" y="1895"/>
                  <a:pt x="824295" y="0"/>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dirty="0">
              <a:latin typeface="Impact" panose="020B0806030902050204" pitchFamily="34" charset="0"/>
              <a:ea typeface="微软雅黑" panose="020B0503020204020204" pitchFamily="34" charset="-122"/>
            </a:endParaRPr>
          </a:p>
        </p:txBody>
      </p:sp>
      <p:sp>
        <p:nvSpPr>
          <p:cNvPr id="145" name="任意多边形 144"/>
          <p:cNvSpPr/>
          <p:nvPr/>
        </p:nvSpPr>
        <p:spPr>
          <a:xfrm>
            <a:off x="3112904" y="4161993"/>
            <a:ext cx="1112196" cy="1110762"/>
          </a:xfrm>
          <a:custGeom>
            <a:avLst/>
            <a:gdLst>
              <a:gd name="connsiteX0" fmla="*/ 824295 w 1548157"/>
              <a:gd name="connsiteY0" fmla="*/ 0 h 1546161"/>
              <a:gd name="connsiteX1" fmla="*/ 798754 w 1548157"/>
              <a:gd name="connsiteY1" fmla="*/ 83421 h 1546161"/>
              <a:gd name="connsiteX2" fmla="*/ 919249 w 1548157"/>
              <a:gd name="connsiteY2" fmla="*/ 40225 h 1546161"/>
              <a:gd name="connsiteX3" fmla="*/ 901061 w 1548157"/>
              <a:gd name="connsiteY3" fmla="*/ 87968 h 1546161"/>
              <a:gd name="connsiteX4" fmla="*/ 982907 w 1548157"/>
              <a:gd name="connsiteY4" fmla="*/ 69780 h 1546161"/>
              <a:gd name="connsiteX5" fmla="*/ 955625 w 1548157"/>
              <a:gd name="connsiteY5" fmla="*/ 115250 h 1546161"/>
              <a:gd name="connsiteX6" fmla="*/ 1054273 w 1548157"/>
              <a:gd name="connsiteY6" fmla="*/ 173686 h 1546161"/>
              <a:gd name="connsiteX7" fmla="*/ 1101129 w 1548157"/>
              <a:gd name="connsiteY7" fmla="*/ 290309 h 1546161"/>
              <a:gd name="connsiteX8" fmla="*/ 1110222 w 1548157"/>
              <a:gd name="connsiteY8" fmla="*/ 524478 h 1546161"/>
              <a:gd name="connsiteX9" fmla="*/ 1130684 w 1548157"/>
              <a:gd name="connsiteY9" fmla="*/ 579042 h 1546161"/>
              <a:gd name="connsiteX10" fmla="*/ 1110222 w 1548157"/>
              <a:gd name="connsiteY10" fmla="*/ 669982 h 1546161"/>
              <a:gd name="connsiteX11" fmla="*/ 1061437 w 1548157"/>
              <a:gd name="connsiteY11" fmla="*/ 725944 h 1546161"/>
              <a:gd name="connsiteX12" fmla="*/ 1019626 w 1548157"/>
              <a:gd name="connsiteY12" fmla="*/ 855366 h 1546161"/>
              <a:gd name="connsiteX13" fmla="*/ 973803 w 1548157"/>
              <a:gd name="connsiteY13" fmla="*/ 916348 h 1546161"/>
              <a:gd name="connsiteX14" fmla="*/ 973104 w 1548157"/>
              <a:gd name="connsiteY14" fmla="*/ 916908 h 1546161"/>
              <a:gd name="connsiteX15" fmla="*/ 982412 w 1548157"/>
              <a:gd name="connsiteY15" fmla="*/ 916908 h 1546161"/>
              <a:gd name="connsiteX16" fmla="*/ 978867 w 1548157"/>
              <a:gd name="connsiteY16" fmla="*/ 922923 h 1546161"/>
              <a:gd name="connsiteX17" fmla="*/ 970199 w 1548157"/>
              <a:gd name="connsiteY17" fmla="*/ 944771 h 1546161"/>
              <a:gd name="connsiteX18" fmla="*/ 980332 w 1548157"/>
              <a:gd name="connsiteY18" fmla="*/ 1008101 h 1546161"/>
              <a:gd name="connsiteX19" fmla="*/ 1003130 w 1548157"/>
              <a:gd name="connsiteY19" fmla="*/ 1018234 h 1546161"/>
              <a:gd name="connsiteX20" fmla="*/ 1028461 w 1548157"/>
              <a:gd name="connsiteY20" fmla="*/ 1053698 h 1546161"/>
              <a:gd name="connsiteX21" fmla="*/ 1188050 w 1548157"/>
              <a:gd name="connsiteY21" fmla="*/ 1099294 h 1546161"/>
              <a:gd name="connsiteX22" fmla="*/ 1334974 w 1548157"/>
              <a:gd name="connsiteY22" fmla="*/ 1137292 h 1546161"/>
              <a:gd name="connsiteX23" fmla="*/ 1421101 w 1548157"/>
              <a:gd name="connsiteY23" fmla="*/ 1165156 h 1546161"/>
              <a:gd name="connsiteX24" fmla="*/ 1494562 w 1548157"/>
              <a:gd name="connsiteY24" fmla="*/ 1193021 h 1546161"/>
              <a:gd name="connsiteX25" fmla="*/ 1517361 w 1548157"/>
              <a:gd name="connsiteY25" fmla="*/ 1291814 h 1546161"/>
              <a:gd name="connsiteX26" fmla="*/ 1535093 w 1548157"/>
              <a:gd name="connsiteY26" fmla="*/ 1421005 h 1546161"/>
              <a:gd name="connsiteX27" fmla="*/ 1547758 w 1548157"/>
              <a:gd name="connsiteY27" fmla="*/ 1537530 h 1546161"/>
              <a:gd name="connsiteX28" fmla="*/ 1545226 w 1548157"/>
              <a:gd name="connsiteY28" fmla="*/ 1537530 h 1546161"/>
              <a:gd name="connsiteX29" fmla="*/ 857014 w 1548157"/>
              <a:gd name="connsiteY29" fmla="*/ 1539839 h 1546161"/>
              <a:gd name="connsiteX30" fmla="*/ 859828 w 1548157"/>
              <a:gd name="connsiteY30" fmla="*/ 1531536 h 1546161"/>
              <a:gd name="connsiteX31" fmla="*/ 920044 w 1548157"/>
              <a:gd name="connsiteY31" fmla="*/ 1298651 h 1546161"/>
              <a:gd name="connsiteX32" fmla="*/ 943702 w 1548157"/>
              <a:gd name="connsiteY32" fmla="*/ 1053611 h 1546161"/>
              <a:gd name="connsiteX33" fmla="*/ 835443 w 1548157"/>
              <a:gd name="connsiteY33" fmla="*/ 1152687 h 1546161"/>
              <a:gd name="connsiteX34" fmla="*/ 831397 w 1548157"/>
              <a:gd name="connsiteY34" fmla="*/ 1204095 h 1546161"/>
              <a:gd name="connsiteX35" fmla="*/ 791598 w 1548157"/>
              <a:gd name="connsiteY35" fmla="*/ 1251677 h 1546161"/>
              <a:gd name="connsiteX36" fmla="*/ 810712 w 1548157"/>
              <a:gd name="connsiteY36" fmla="*/ 1419804 h 1546161"/>
              <a:gd name="connsiteX37" fmla="*/ 821848 w 1548157"/>
              <a:gd name="connsiteY37" fmla="*/ 1536520 h 1546161"/>
              <a:gd name="connsiteX38" fmla="*/ 822550 w 1548157"/>
              <a:gd name="connsiteY38" fmla="*/ 1539954 h 1546161"/>
              <a:gd name="connsiteX39" fmla="*/ 790346 w 1548157"/>
              <a:gd name="connsiteY39" fmla="*/ 1540062 h 1546161"/>
              <a:gd name="connsiteX40" fmla="*/ 676175 w 1548157"/>
              <a:gd name="connsiteY40" fmla="*/ 1541448 h 1546161"/>
              <a:gd name="connsiteX41" fmla="*/ 678064 w 1548157"/>
              <a:gd name="connsiteY41" fmla="*/ 1534593 h 1546161"/>
              <a:gd name="connsiteX42" fmla="*/ 715461 w 1548157"/>
              <a:gd name="connsiteY42" fmla="*/ 1251676 h 1546161"/>
              <a:gd name="connsiteX43" fmla="*/ 670984 w 1548157"/>
              <a:gd name="connsiteY43" fmla="*/ 1149774 h 1546161"/>
              <a:gd name="connsiteX44" fmla="*/ 567202 w 1548157"/>
              <a:gd name="connsiteY44" fmla="*/ 1071164 h 1546161"/>
              <a:gd name="connsiteX45" fmla="*/ 629051 w 1548157"/>
              <a:gd name="connsiteY45" fmla="*/ 1510615 h 1546161"/>
              <a:gd name="connsiteX46" fmla="*/ 635578 w 1548157"/>
              <a:gd name="connsiteY46" fmla="*/ 1541780 h 1546161"/>
              <a:gd name="connsiteX47" fmla="*/ 565805 w 1548157"/>
              <a:gd name="connsiteY47" fmla="*/ 1541636 h 1546161"/>
              <a:gd name="connsiteX48" fmla="*/ 0 w 1548157"/>
              <a:gd name="connsiteY48" fmla="*/ 1537530 h 1546161"/>
              <a:gd name="connsiteX49" fmla="*/ 37997 w 1548157"/>
              <a:gd name="connsiteY49" fmla="*/ 1281681 h 1546161"/>
              <a:gd name="connsiteX50" fmla="*/ 68395 w 1548157"/>
              <a:gd name="connsiteY50" fmla="*/ 1190488 h 1546161"/>
              <a:gd name="connsiteX51" fmla="*/ 141857 w 1548157"/>
              <a:gd name="connsiteY51" fmla="*/ 1155023 h 1546161"/>
              <a:gd name="connsiteX52" fmla="*/ 549696 w 1548157"/>
              <a:gd name="connsiteY52" fmla="*/ 1038498 h 1546161"/>
              <a:gd name="connsiteX53" fmla="*/ 564895 w 1548157"/>
              <a:gd name="connsiteY53" fmla="*/ 1003035 h 1546161"/>
              <a:gd name="connsiteX54" fmla="*/ 580093 w 1548157"/>
              <a:gd name="connsiteY54" fmla="*/ 980236 h 1546161"/>
              <a:gd name="connsiteX55" fmla="*/ 579776 w 1548157"/>
              <a:gd name="connsiteY55" fmla="*/ 947146 h 1546161"/>
              <a:gd name="connsiteX56" fmla="*/ 573956 w 1548157"/>
              <a:gd name="connsiteY56" fmla="*/ 916908 h 1546161"/>
              <a:gd name="connsiteX57" fmla="*/ 575828 w 1548157"/>
              <a:gd name="connsiteY57" fmla="*/ 916908 h 1546161"/>
              <a:gd name="connsiteX58" fmla="*/ 558938 w 1548157"/>
              <a:gd name="connsiteY58" fmla="*/ 893646 h 1546161"/>
              <a:gd name="connsiteX59" fmla="*/ 537302 w 1548157"/>
              <a:gd name="connsiteY59" fmla="*/ 858681 h 1546161"/>
              <a:gd name="connsiteX60" fmla="*/ 498653 w 1548157"/>
              <a:gd name="connsiteY60" fmla="*/ 722272 h 1546161"/>
              <a:gd name="connsiteX61" fmla="*/ 437269 w 1548157"/>
              <a:gd name="connsiteY61" fmla="*/ 656341 h 1546161"/>
              <a:gd name="connsiteX62" fmla="*/ 413479 w 1548157"/>
              <a:gd name="connsiteY62" fmla="*/ 551239 h 1546161"/>
              <a:gd name="connsiteX63" fmla="*/ 441816 w 1548157"/>
              <a:gd name="connsiteY63" fmla="*/ 508564 h 1546161"/>
              <a:gd name="connsiteX64" fmla="*/ 425901 w 1548157"/>
              <a:gd name="connsiteY64" fmla="*/ 399436 h 1546161"/>
              <a:gd name="connsiteX65" fmla="*/ 453183 w 1548157"/>
              <a:gd name="connsiteY65" fmla="*/ 224378 h 1546161"/>
              <a:gd name="connsiteX66" fmla="*/ 525935 w 1548157"/>
              <a:gd name="connsiteY66" fmla="*/ 115250 h 1546161"/>
              <a:gd name="connsiteX67" fmla="*/ 528208 w 1548157"/>
              <a:gd name="connsiteY67" fmla="*/ 140258 h 1546161"/>
              <a:gd name="connsiteX68" fmla="*/ 628242 w 1548157"/>
              <a:gd name="connsiteY68" fmla="*/ 69780 h 1546161"/>
              <a:gd name="connsiteX69" fmla="*/ 630516 w 1548157"/>
              <a:gd name="connsiteY69" fmla="*/ 94788 h 1546161"/>
              <a:gd name="connsiteX70" fmla="*/ 824295 w 1548157"/>
              <a:gd name="connsiteY70" fmla="*/ 0 h 15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48157" h="1546161">
                <a:moveTo>
                  <a:pt x="824295" y="0"/>
                </a:moveTo>
                <a:cubicBezTo>
                  <a:pt x="833437" y="21728"/>
                  <a:pt x="821513" y="58081"/>
                  <a:pt x="798754" y="83421"/>
                </a:cubicBezTo>
                <a:cubicBezTo>
                  <a:pt x="832691" y="66240"/>
                  <a:pt x="865976" y="52066"/>
                  <a:pt x="919249" y="40225"/>
                </a:cubicBezTo>
                <a:cubicBezTo>
                  <a:pt x="920552" y="61456"/>
                  <a:pt x="890452" y="83042"/>
                  <a:pt x="901061" y="87968"/>
                </a:cubicBezTo>
                <a:cubicBezTo>
                  <a:pt x="911671" y="92894"/>
                  <a:pt x="973813" y="65233"/>
                  <a:pt x="982907" y="69780"/>
                </a:cubicBezTo>
                <a:cubicBezTo>
                  <a:pt x="992001" y="74327"/>
                  <a:pt x="947668" y="105019"/>
                  <a:pt x="955625" y="115250"/>
                </a:cubicBezTo>
                <a:cubicBezTo>
                  <a:pt x="990355" y="122331"/>
                  <a:pt x="1030022" y="144509"/>
                  <a:pt x="1054273" y="173686"/>
                </a:cubicBezTo>
                <a:cubicBezTo>
                  <a:pt x="1078524" y="202862"/>
                  <a:pt x="1091804" y="231843"/>
                  <a:pt x="1101129" y="290309"/>
                </a:cubicBezTo>
                <a:cubicBezTo>
                  <a:pt x="1110453" y="348774"/>
                  <a:pt x="1128032" y="471809"/>
                  <a:pt x="1110222" y="524478"/>
                </a:cubicBezTo>
                <a:cubicBezTo>
                  <a:pt x="1128789" y="547592"/>
                  <a:pt x="1130684" y="554791"/>
                  <a:pt x="1130684" y="579042"/>
                </a:cubicBezTo>
                <a:cubicBezTo>
                  <a:pt x="1130684" y="603293"/>
                  <a:pt x="1121764" y="645498"/>
                  <a:pt x="1110222" y="669982"/>
                </a:cubicBezTo>
                <a:cubicBezTo>
                  <a:pt x="1098681" y="694465"/>
                  <a:pt x="1074699" y="697146"/>
                  <a:pt x="1061437" y="725944"/>
                </a:cubicBezTo>
                <a:cubicBezTo>
                  <a:pt x="1048174" y="781514"/>
                  <a:pt x="1034724" y="805574"/>
                  <a:pt x="1019626" y="855366"/>
                </a:cubicBezTo>
                <a:cubicBezTo>
                  <a:pt x="1011290" y="873174"/>
                  <a:pt x="995273" y="895670"/>
                  <a:pt x="973803" y="916348"/>
                </a:cubicBezTo>
                <a:lnTo>
                  <a:pt x="973104" y="916908"/>
                </a:lnTo>
                <a:lnTo>
                  <a:pt x="982412" y="916908"/>
                </a:lnTo>
                <a:lnTo>
                  <a:pt x="978867" y="922923"/>
                </a:lnTo>
                <a:cubicBezTo>
                  <a:pt x="973366" y="931156"/>
                  <a:pt x="970833" y="932739"/>
                  <a:pt x="970199" y="944771"/>
                </a:cubicBezTo>
                <a:cubicBezTo>
                  <a:pt x="969354" y="960815"/>
                  <a:pt x="974843" y="995858"/>
                  <a:pt x="980332" y="1008101"/>
                </a:cubicBezTo>
                <a:cubicBezTo>
                  <a:pt x="985820" y="1020345"/>
                  <a:pt x="995952" y="1009369"/>
                  <a:pt x="1003130" y="1018234"/>
                </a:cubicBezTo>
                <a:cubicBezTo>
                  <a:pt x="1010307" y="1027100"/>
                  <a:pt x="997640" y="1040188"/>
                  <a:pt x="1028461" y="1053698"/>
                </a:cubicBezTo>
                <a:cubicBezTo>
                  <a:pt x="1059281" y="1067207"/>
                  <a:pt x="1136965" y="1085362"/>
                  <a:pt x="1188050" y="1099294"/>
                </a:cubicBezTo>
                <a:cubicBezTo>
                  <a:pt x="1239136" y="1113227"/>
                  <a:pt x="1296132" y="1126314"/>
                  <a:pt x="1334974" y="1137292"/>
                </a:cubicBezTo>
                <a:cubicBezTo>
                  <a:pt x="1373816" y="1148268"/>
                  <a:pt x="1394502" y="1155867"/>
                  <a:pt x="1421101" y="1165156"/>
                </a:cubicBezTo>
                <a:cubicBezTo>
                  <a:pt x="1447700" y="1174444"/>
                  <a:pt x="1478519" y="1171911"/>
                  <a:pt x="1494562" y="1193021"/>
                </a:cubicBezTo>
                <a:cubicBezTo>
                  <a:pt x="1510606" y="1214131"/>
                  <a:pt x="1510606" y="1253816"/>
                  <a:pt x="1517361" y="1291814"/>
                </a:cubicBezTo>
                <a:cubicBezTo>
                  <a:pt x="1524115" y="1329811"/>
                  <a:pt x="1530027" y="1380052"/>
                  <a:pt x="1535093" y="1421005"/>
                </a:cubicBezTo>
                <a:cubicBezTo>
                  <a:pt x="1540159" y="1461957"/>
                  <a:pt x="1546069" y="1518109"/>
                  <a:pt x="1547758" y="1537530"/>
                </a:cubicBezTo>
                <a:cubicBezTo>
                  <a:pt x="1549448" y="1556951"/>
                  <a:pt x="1545226" y="1537530"/>
                  <a:pt x="1545226" y="1537530"/>
                </a:cubicBezTo>
                <a:lnTo>
                  <a:pt x="857014" y="1539839"/>
                </a:lnTo>
                <a:lnTo>
                  <a:pt x="859828" y="1531536"/>
                </a:lnTo>
                <a:cubicBezTo>
                  <a:pt x="877673" y="1476837"/>
                  <a:pt x="908116" y="1370407"/>
                  <a:pt x="920044" y="1298651"/>
                </a:cubicBezTo>
                <a:cubicBezTo>
                  <a:pt x="933677" y="1216645"/>
                  <a:pt x="935641" y="1112905"/>
                  <a:pt x="943702" y="1053611"/>
                </a:cubicBezTo>
                <a:cubicBezTo>
                  <a:pt x="912493" y="1110386"/>
                  <a:pt x="857671" y="1128381"/>
                  <a:pt x="835443" y="1152687"/>
                </a:cubicBezTo>
                <a:cubicBezTo>
                  <a:pt x="838888" y="1176783"/>
                  <a:pt x="838705" y="1187596"/>
                  <a:pt x="831397" y="1204095"/>
                </a:cubicBezTo>
                <a:cubicBezTo>
                  <a:pt x="824090" y="1220593"/>
                  <a:pt x="811297" y="1232471"/>
                  <a:pt x="791598" y="1251677"/>
                </a:cubicBezTo>
                <a:cubicBezTo>
                  <a:pt x="786984" y="1296690"/>
                  <a:pt x="804860" y="1368368"/>
                  <a:pt x="810712" y="1419804"/>
                </a:cubicBezTo>
                <a:cubicBezTo>
                  <a:pt x="815100" y="1458381"/>
                  <a:pt x="817659" y="1506043"/>
                  <a:pt x="821848" y="1536520"/>
                </a:cubicBezTo>
                <a:lnTo>
                  <a:pt x="822550" y="1539954"/>
                </a:lnTo>
                <a:lnTo>
                  <a:pt x="790346" y="1540062"/>
                </a:lnTo>
                <a:lnTo>
                  <a:pt x="676175" y="1541448"/>
                </a:lnTo>
                <a:lnTo>
                  <a:pt x="678064" y="1534593"/>
                </a:lnTo>
                <a:cubicBezTo>
                  <a:pt x="694786" y="1461371"/>
                  <a:pt x="712218" y="1304324"/>
                  <a:pt x="715461" y="1251676"/>
                </a:cubicBezTo>
                <a:cubicBezTo>
                  <a:pt x="678396" y="1229840"/>
                  <a:pt x="680868" y="1197328"/>
                  <a:pt x="670984" y="1149774"/>
                </a:cubicBezTo>
                <a:cubicBezTo>
                  <a:pt x="616622" y="1128424"/>
                  <a:pt x="606737" y="1127939"/>
                  <a:pt x="567202" y="1071164"/>
                </a:cubicBezTo>
                <a:cubicBezTo>
                  <a:pt x="558554" y="1128484"/>
                  <a:pt x="605242" y="1391996"/>
                  <a:pt x="629051" y="1510615"/>
                </a:cubicBezTo>
                <a:lnTo>
                  <a:pt x="635578" y="1541780"/>
                </a:lnTo>
                <a:lnTo>
                  <a:pt x="565805" y="1541636"/>
                </a:lnTo>
                <a:cubicBezTo>
                  <a:pt x="424040" y="1540927"/>
                  <a:pt x="246983" y="1538321"/>
                  <a:pt x="0" y="1537530"/>
                </a:cubicBezTo>
                <a:cubicBezTo>
                  <a:pt x="1267" y="1509665"/>
                  <a:pt x="26599" y="1339522"/>
                  <a:pt x="37997" y="1281681"/>
                </a:cubicBezTo>
                <a:cubicBezTo>
                  <a:pt x="49397" y="1223841"/>
                  <a:pt x="51085" y="1211598"/>
                  <a:pt x="68395" y="1190488"/>
                </a:cubicBezTo>
                <a:cubicBezTo>
                  <a:pt x="85705" y="1169378"/>
                  <a:pt x="61640" y="1180356"/>
                  <a:pt x="141857" y="1155023"/>
                </a:cubicBezTo>
                <a:cubicBezTo>
                  <a:pt x="222073" y="1129692"/>
                  <a:pt x="542518" y="1043565"/>
                  <a:pt x="549696" y="1038498"/>
                </a:cubicBezTo>
                <a:cubicBezTo>
                  <a:pt x="556874" y="1033432"/>
                  <a:pt x="559828" y="1012746"/>
                  <a:pt x="564895" y="1003035"/>
                </a:cubicBezTo>
                <a:cubicBezTo>
                  <a:pt x="569961" y="993325"/>
                  <a:pt x="578827" y="995857"/>
                  <a:pt x="580093" y="980236"/>
                </a:cubicBezTo>
                <a:cubicBezTo>
                  <a:pt x="580726" y="972426"/>
                  <a:pt x="580832" y="960182"/>
                  <a:pt x="579776" y="947146"/>
                </a:cubicBezTo>
                <a:lnTo>
                  <a:pt x="573956" y="916908"/>
                </a:lnTo>
                <a:lnTo>
                  <a:pt x="575828" y="916908"/>
                </a:lnTo>
                <a:lnTo>
                  <a:pt x="558938" y="893646"/>
                </a:lnTo>
                <a:cubicBezTo>
                  <a:pt x="551056" y="881477"/>
                  <a:pt x="543935" y="869496"/>
                  <a:pt x="537302" y="858681"/>
                </a:cubicBezTo>
                <a:cubicBezTo>
                  <a:pt x="510773" y="815424"/>
                  <a:pt x="502907" y="777385"/>
                  <a:pt x="498653" y="722272"/>
                </a:cubicBezTo>
                <a:cubicBezTo>
                  <a:pt x="487624" y="707536"/>
                  <a:pt x="451464" y="684846"/>
                  <a:pt x="437269" y="656341"/>
                </a:cubicBezTo>
                <a:cubicBezTo>
                  <a:pt x="423073" y="627835"/>
                  <a:pt x="412721" y="575868"/>
                  <a:pt x="413479" y="551239"/>
                </a:cubicBezTo>
                <a:cubicBezTo>
                  <a:pt x="414237" y="526609"/>
                  <a:pt x="430034" y="515491"/>
                  <a:pt x="441816" y="508564"/>
                </a:cubicBezTo>
                <a:cubicBezTo>
                  <a:pt x="442574" y="484313"/>
                  <a:pt x="424007" y="446800"/>
                  <a:pt x="425901" y="399436"/>
                </a:cubicBezTo>
                <a:cubicBezTo>
                  <a:pt x="427796" y="352072"/>
                  <a:pt x="436511" y="271742"/>
                  <a:pt x="453183" y="224378"/>
                </a:cubicBezTo>
                <a:cubicBezTo>
                  <a:pt x="469855" y="177013"/>
                  <a:pt x="513431" y="129269"/>
                  <a:pt x="525935" y="115250"/>
                </a:cubicBezTo>
                <a:cubicBezTo>
                  <a:pt x="538439" y="101229"/>
                  <a:pt x="511157" y="147837"/>
                  <a:pt x="528208" y="140258"/>
                </a:cubicBezTo>
                <a:cubicBezTo>
                  <a:pt x="545259" y="132680"/>
                  <a:pt x="611191" y="77358"/>
                  <a:pt x="628242" y="69780"/>
                </a:cubicBezTo>
                <a:cubicBezTo>
                  <a:pt x="645293" y="62201"/>
                  <a:pt x="627762" y="84370"/>
                  <a:pt x="630516" y="94788"/>
                </a:cubicBezTo>
                <a:cubicBezTo>
                  <a:pt x="712012" y="31187"/>
                  <a:pt x="796255" y="1895"/>
                  <a:pt x="824295" y="0"/>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dirty="0">
              <a:latin typeface="Impact" panose="020B0806030902050204" pitchFamily="34" charset="0"/>
              <a:ea typeface="微软雅黑" panose="020B0503020204020204" pitchFamily="34" charset="-122"/>
            </a:endParaRPr>
          </a:p>
        </p:txBody>
      </p:sp>
      <p:sp>
        <p:nvSpPr>
          <p:cNvPr id="146" name="任意多边形 145"/>
          <p:cNvSpPr/>
          <p:nvPr/>
        </p:nvSpPr>
        <p:spPr>
          <a:xfrm>
            <a:off x="4341529" y="4193943"/>
            <a:ext cx="1060604" cy="1081208"/>
          </a:xfrm>
          <a:custGeom>
            <a:avLst/>
            <a:gdLst>
              <a:gd name="connsiteX0" fmla="*/ 830946 w 1476341"/>
              <a:gd name="connsiteY0" fmla="*/ 1111899 h 1505021"/>
              <a:gd name="connsiteX1" fmla="*/ 816806 w 1476341"/>
              <a:gd name="connsiteY1" fmla="*/ 1119638 h 1505021"/>
              <a:gd name="connsiteX2" fmla="*/ 769179 w 1476341"/>
              <a:gd name="connsiteY2" fmla="*/ 1207749 h 1505021"/>
              <a:gd name="connsiteX3" fmla="*/ 709643 w 1476341"/>
              <a:gd name="connsiteY3" fmla="*/ 1339916 h 1505021"/>
              <a:gd name="connsiteX4" fmla="*/ 651301 w 1476341"/>
              <a:gd name="connsiteY4" fmla="*/ 1243473 h 1505021"/>
              <a:gd name="connsiteX5" fmla="*/ 560806 w 1476341"/>
              <a:gd name="connsiteY5" fmla="*/ 1131545 h 1505021"/>
              <a:gd name="connsiteX6" fmla="*/ 464359 w 1476341"/>
              <a:gd name="connsiteY6" fmla="*/ 1236327 h 1505021"/>
              <a:gd name="connsiteX7" fmla="*/ 587001 w 1476341"/>
              <a:gd name="connsiteY7" fmla="*/ 1239900 h 1505021"/>
              <a:gd name="connsiteX8" fmla="*/ 709643 w 1476341"/>
              <a:gd name="connsiteY8" fmla="*/ 1447079 h 1505021"/>
              <a:gd name="connsiteX9" fmla="*/ 844191 w 1476341"/>
              <a:gd name="connsiteY9" fmla="*/ 1220850 h 1505021"/>
              <a:gd name="connsiteX10" fmla="*/ 946591 w 1476341"/>
              <a:gd name="connsiteY10" fmla="*/ 1231564 h 1505021"/>
              <a:gd name="connsiteX11" fmla="*/ 906108 w 1476341"/>
              <a:gd name="connsiteY11" fmla="*/ 1155359 h 1505021"/>
              <a:gd name="connsiteX12" fmla="*/ 846573 w 1476341"/>
              <a:gd name="connsiteY12" fmla="*/ 1119638 h 1505021"/>
              <a:gd name="connsiteX13" fmla="*/ 830946 w 1476341"/>
              <a:gd name="connsiteY13" fmla="*/ 1111899 h 1505021"/>
              <a:gd name="connsiteX14" fmla="*/ 813920 w 1476341"/>
              <a:gd name="connsiteY14" fmla="*/ 0 h 1505021"/>
              <a:gd name="connsiteX15" fmla="*/ 941615 w 1476341"/>
              <a:gd name="connsiteY15" fmla="*/ 47885 h 1505021"/>
              <a:gd name="connsiteX16" fmla="*/ 986841 w 1476341"/>
              <a:gd name="connsiteY16" fmla="*/ 101092 h 1505021"/>
              <a:gd name="connsiteX17" fmla="*/ 1034727 w 1476341"/>
              <a:gd name="connsiteY17" fmla="*/ 135676 h 1505021"/>
              <a:gd name="connsiteX18" fmla="*/ 1117197 w 1476341"/>
              <a:gd name="connsiteY18" fmla="*/ 281994 h 1505021"/>
              <a:gd name="connsiteX19" fmla="*/ 1162423 w 1476341"/>
              <a:gd name="connsiteY19" fmla="*/ 558668 h 1505021"/>
              <a:gd name="connsiteX20" fmla="*/ 1127838 w 1476341"/>
              <a:gd name="connsiteY20" fmla="*/ 755532 h 1505021"/>
              <a:gd name="connsiteX21" fmla="*/ 1106556 w 1476341"/>
              <a:gd name="connsiteY21" fmla="*/ 883228 h 1505021"/>
              <a:gd name="connsiteX22" fmla="*/ 1181045 w 1476341"/>
              <a:gd name="connsiteY22" fmla="*/ 978999 h 1505021"/>
              <a:gd name="connsiteX23" fmla="*/ 1268836 w 1476341"/>
              <a:gd name="connsiteY23" fmla="*/ 1013584 h 1505021"/>
              <a:gd name="connsiteX24" fmla="*/ 1206672 w 1476341"/>
              <a:gd name="connsiteY24" fmla="*/ 1072817 h 1505021"/>
              <a:gd name="connsiteX25" fmla="*/ 1165069 w 1476341"/>
              <a:gd name="connsiteY25" fmla="*/ 1087160 h 1505021"/>
              <a:gd name="connsiteX26" fmla="*/ 1207372 w 1476341"/>
              <a:gd name="connsiteY26" fmla="*/ 1098058 h 1505021"/>
              <a:gd name="connsiteX27" fmla="*/ 1273047 w 1476341"/>
              <a:gd name="connsiteY27" fmla="*/ 1115118 h 1505021"/>
              <a:gd name="connsiteX28" fmla="*/ 1355179 w 1476341"/>
              <a:gd name="connsiteY28" fmla="*/ 1141691 h 1505021"/>
              <a:gd name="connsiteX29" fmla="*/ 1425233 w 1476341"/>
              <a:gd name="connsiteY29" fmla="*/ 1168262 h 1505021"/>
              <a:gd name="connsiteX30" fmla="*/ 1446973 w 1476341"/>
              <a:gd name="connsiteY30" fmla="*/ 1262473 h 1505021"/>
              <a:gd name="connsiteX31" fmla="*/ 1463883 w 1476341"/>
              <a:gd name="connsiteY31" fmla="*/ 1385670 h 1505021"/>
              <a:gd name="connsiteX32" fmla="*/ 1475961 w 1476341"/>
              <a:gd name="connsiteY32" fmla="*/ 1496791 h 1505021"/>
              <a:gd name="connsiteX33" fmla="*/ 1473546 w 1476341"/>
              <a:gd name="connsiteY33" fmla="*/ 1496791 h 1505021"/>
              <a:gd name="connsiteX34" fmla="*/ 753683 w 1476341"/>
              <a:gd name="connsiteY34" fmla="*/ 1499206 h 1505021"/>
              <a:gd name="connsiteX35" fmla="*/ 0 w 1476341"/>
              <a:gd name="connsiteY35" fmla="*/ 1496791 h 1505021"/>
              <a:gd name="connsiteX36" fmla="*/ 36235 w 1476341"/>
              <a:gd name="connsiteY36" fmla="*/ 1252811 h 1505021"/>
              <a:gd name="connsiteX37" fmla="*/ 65222 w 1476341"/>
              <a:gd name="connsiteY37" fmla="*/ 1165847 h 1505021"/>
              <a:gd name="connsiteX38" fmla="*/ 135276 w 1476341"/>
              <a:gd name="connsiteY38" fmla="*/ 1132028 h 1505021"/>
              <a:gd name="connsiteX39" fmla="*/ 290144 w 1476341"/>
              <a:gd name="connsiteY39" fmla="*/ 1087527 h 1505021"/>
              <a:gd name="connsiteX40" fmla="*/ 304112 w 1476341"/>
              <a:gd name="connsiteY40" fmla="*/ 1083636 h 1505021"/>
              <a:gd name="connsiteX41" fmla="*/ 303372 w 1476341"/>
              <a:gd name="connsiteY41" fmla="*/ 1083362 h 1505021"/>
              <a:gd name="connsiteX42" fmla="*/ 236630 w 1476341"/>
              <a:gd name="connsiteY42" fmla="*/ 1016244 h 1505021"/>
              <a:gd name="connsiteX43" fmla="*/ 327081 w 1476341"/>
              <a:gd name="connsiteY43" fmla="*/ 965698 h 1505021"/>
              <a:gd name="connsiteX44" fmla="*/ 388268 w 1476341"/>
              <a:gd name="connsiteY44" fmla="*/ 864605 h 1505021"/>
              <a:gd name="connsiteX45" fmla="*/ 345703 w 1476341"/>
              <a:gd name="connsiteY45" fmla="*/ 673062 h 1505021"/>
              <a:gd name="connsiteX46" fmla="*/ 343042 w 1476341"/>
              <a:gd name="connsiteY46" fmla="*/ 351163 h 1505021"/>
              <a:gd name="connsiteX47" fmla="*/ 430834 w 1476341"/>
              <a:gd name="connsiteY47" fmla="*/ 146318 h 1505021"/>
              <a:gd name="connsiteX48" fmla="*/ 579812 w 1476341"/>
              <a:gd name="connsiteY48" fmla="*/ 47886 h 1505021"/>
              <a:gd name="connsiteX49" fmla="*/ 813920 w 1476341"/>
              <a:gd name="connsiteY49" fmla="*/ 0 h 150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76341" h="1505021">
                <a:moveTo>
                  <a:pt x="830946" y="1111899"/>
                </a:moveTo>
                <a:cubicBezTo>
                  <a:pt x="826976" y="1110808"/>
                  <a:pt x="823255" y="1112296"/>
                  <a:pt x="816806" y="1119638"/>
                </a:cubicBezTo>
                <a:cubicBezTo>
                  <a:pt x="803907" y="1134323"/>
                  <a:pt x="787039" y="1171037"/>
                  <a:pt x="769179" y="1207749"/>
                </a:cubicBezTo>
                <a:cubicBezTo>
                  <a:pt x="751319" y="1244462"/>
                  <a:pt x="723732" y="1304595"/>
                  <a:pt x="709643" y="1339916"/>
                </a:cubicBezTo>
                <a:cubicBezTo>
                  <a:pt x="688409" y="1315709"/>
                  <a:pt x="673726" y="1292489"/>
                  <a:pt x="651301" y="1243473"/>
                </a:cubicBezTo>
                <a:cubicBezTo>
                  <a:pt x="628875" y="1194456"/>
                  <a:pt x="591962" y="1132736"/>
                  <a:pt x="560806" y="1131545"/>
                </a:cubicBezTo>
                <a:cubicBezTo>
                  <a:pt x="529649" y="1130354"/>
                  <a:pt x="486187" y="1189692"/>
                  <a:pt x="464359" y="1236327"/>
                </a:cubicBezTo>
                <a:cubicBezTo>
                  <a:pt x="513969" y="1223430"/>
                  <a:pt x="546121" y="1204775"/>
                  <a:pt x="587001" y="1239900"/>
                </a:cubicBezTo>
                <a:cubicBezTo>
                  <a:pt x="621729" y="1277605"/>
                  <a:pt x="677493" y="1373658"/>
                  <a:pt x="709643" y="1447079"/>
                </a:cubicBezTo>
                <a:cubicBezTo>
                  <a:pt x="763224" y="1363338"/>
                  <a:pt x="807478" y="1257562"/>
                  <a:pt x="844191" y="1220850"/>
                </a:cubicBezTo>
                <a:cubicBezTo>
                  <a:pt x="883286" y="1215093"/>
                  <a:pt x="898967" y="1222238"/>
                  <a:pt x="946591" y="1231564"/>
                </a:cubicBezTo>
                <a:cubicBezTo>
                  <a:pt x="941831" y="1202789"/>
                  <a:pt x="922778" y="1174014"/>
                  <a:pt x="906108" y="1155359"/>
                </a:cubicBezTo>
                <a:cubicBezTo>
                  <a:pt x="889437" y="1136705"/>
                  <a:pt x="861457" y="1125592"/>
                  <a:pt x="846573" y="1119638"/>
                </a:cubicBezTo>
                <a:cubicBezTo>
                  <a:pt x="839132" y="1116661"/>
                  <a:pt x="834915" y="1112990"/>
                  <a:pt x="830946" y="1111899"/>
                </a:cubicBezTo>
                <a:close/>
                <a:moveTo>
                  <a:pt x="813920" y="0"/>
                </a:moveTo>
                <a:cubicBezTo>
                  <a:pt x="874221" y="0"/>
                  <a:pt x="912795" y="31037"/>
                  <a:pt x="941615" y="47885"/>
                </a:cubicBezTo>
                <a:cubicBezTo>
                  <a:pt x="970435" y="64734"/>
                  <a:pt x="981963" y="81140"/>
                  <a:pt x="986841" y="101092"/>
                </a:cubicBezTo>
                <a:cubicBezTo>
                  <a:pt x="1010340" y="105083"/>
                  <a:pt x="1013001" y="105526"/>
                  <a:pt x="1034727" y="135676"/>
                </a:cubicBezTo>
                <a:cubicBezTo>
                  <a:pt x="1056453" y="165827"/>
                  <a:pt x="1095915" y="211496"/>
                  <a:pt x="1117197" y="281994"/>
                </a:cubicBezTo>
                <a:cubicBezTo>
                  <a:pt x="1138480" y="352493"/>
                  <a:pt x="1160650" y="479745"/>
                  <a:pt x="1162423" y="558668"/>
                </a:cubicBezTo>
                <a:cubicBezTo>
                  <a:pt x="1164196" y="637592"/>
                  <a:pt x="1137150" y="701439"/>
                  <a:pt x="1127838" y="755532"/>
                </a:cubicBezTo>
                <a:cubicBezTo>
                  <a:pt x="1118527" y="809625"/>
                  <a:pt x="1097688" y="845983"/>
                  <a:pt x="1106556" y="883228"/>
                </a:cubicBezTo>
                <a:cubicBezTo>
                  <a:pt x="1115424" y="920472"/>
                  <a:pt x="1153998" y="957273"/>
                  <a:pt x="1181045" y="978999"/>
                </a:cubicBezTo>
                <a:cubicBezTo>
                  <a:pt x="1208092" y="1000726"/>
                  <a:pt x="1237355" y="1011367"/>
                  <a:pt x="1268836" y="1013584"/>
                </a:cubicBezTo>
                <a:cubicBezTo>
                  <a:pt x="1266508" y="1027218"/>
                  <a:pt x="1245226" y="1054071"/>
                  <a:pt x="1206672" y="1072817"/>
                </a:cubicBezTo>
                <a:lnTo>
                  <a:pt x="1165069" y="1087160"/>
                </a:lnTo>
                <a:lnTo>
                  <a:pt x="1207372" y="1098058"/>
                </a:lnTo>
                <a:lnTo>
                  <a:pt x="1273047" y="1115118"/>
                </a:lnTo>
                <a:cubicBezTo>
                  <a:pt x="1310087" y="1125586"/>
                  <a:pt x="1329814" y="1132833"/>
                  <a:pt x="1355179" y="1141691"/>
                </a:cubicBezTo>
                <a:cubicBezTo>
                  <a:pt x="1380544" y="1150548"/>
                  <a:pt x="1409934" y="1148132"/>
                  <a:pt x="1425233" y="1168262"/>
                </a:cubicBezTo>
                <a:cubicBezTo>
                  <a:pt x="1440532" y="1188393"/>
                  <a:pt x="1440532" y="1226238"/>
                  <a:pt x="1446973" y="1262473"/>
                </a:cubicBezTo>
                <a:cubicBezTo>
                  <a:pt x="1453415" y="1298708"/>
                  <a:pt x="1459052" y="1346618"/>
                  <a:pt x="1463883" y="1385670"/>
                </a:cubicBezTo>
                <a:cubicBezTo>
                  <a:pt x="1468715" y="1424724"/>
                  <a:pt x="1474351" y="1478271"/>
                  <a:pt x="1475961" y="1496791"/>
                </a:cubicBezTo>
                <a:cubicBezTo>
                  <a:pt x="1477572" y="1515310"/>
                  <a:pt x="1473546" y="1496791"/>
                  <a:pt x="1473546" y="1496791"/>
                </a:cubicBezTo>
                <a:lnTo>
                  <a:pt x="753683" y="1499206"/>
                </a:lnTo>
                <a:cubicBezTo>
                  <a:pt x="582977" y="1503634"/>
                  <a:pt x="376841" y="1497998"/>
                  <a:pt x="0" y="1496791"/>
                </a:cubicBezTo>
                <a:cubicBezTo>
                  <a:pt x="1208" y="1470219"/>
                  <a:pt x="25365" y="1307968"/>
                  <a:pt x="36235" y="1252811"/>
                </a:cubicBezTo>
                <a:cubicBezTo>
                  <a:pt x="47105" y="1197653"/>
                  <a:pt x="51131" y="1178731"/>
                  <a:pt x="65222" y="1165847"/>
                </a:cubicBezTo>
                <a:cubicBezTo>
                  <a:pt x="79314" y="1152964"/>
                  <a:pt x="58781" y="1156185"/>
                  <a:pt x="135276" y="1132028"/>
                </a:cubicBezTo>
                <a:cubicBezTo>
                  <a:pt x="163962" y="1122969"/>
                  <a:pt x="224863" y="1105758"/>
                  <a:pt x="290144" y="1087527"/>
                </a:cubicBezTo>
                <a:lnTo>
                  <a:pt x="304112" y="1083636"/>
                </a:lnTo>
                <a:lnTo>
                  <a:pt x="303372" y="1083362"/>
                </a:lnTo>
                <a:cubicBezTo>
                  <a:pt x="250035" y="1059474"/>
                  <a:pt x="235798" y="1030931"/>
                  <a:pt x="236630" y="1016244"/>
                </a:cubicBezTo>
                <a:cubicBezTo>
                  <a:pt x="261903" y="1014027"/>
                  <a:pt x="301808" y="990971"/>
                  <a:pt x="327081" y="965698"/>
                </a:cubicBezTo>
                <a:cubicBezTo>
                  <a:pt x="352354" y="940425"/>
                  <a:pt x="385165" y="913378"/>
                  <a:pt x="388268" y="864605"/>
                </a:cubicBezTo>
                <a:cubicBezTo>
                  <a:pt x="391372" y="815832"/>
                  <a:pt x="353241" y="758636"/>
                  <a:pt x="345703" y="673062"/>
                </a:cubicBezTo>
                <a:cubicBezTo>
                  <a:pt x="338166" y="587488"/>
                  <a:pt x="328854" y="438953"/>
                  <a:pt x="343042" y="351163"/>
                </a:cubicBezTo>
                <a:cubicBezTo>
                  <a:pt x="357231" y="263373"/>
                  <a:pt x="391372" y="196864"/>
                  <a:pt x="430834" y="146318"/>
                </a:cubicBezTo>
                <a:cubicBezTo>
                  <a:pt x="470295" y="95772"/>
                  <a:pt x="515964" y="72272"/>
                  <a:pt x="579812" y="47886"/>
                </a:cubicBezTo>
                <a:cubicBezTo>
                  <a:pt x="643659" y="23500"/>
                  <a:pt x="753619" y="0"/>
                  <a:pt x="813920" y="0"/>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latin typeface="Impact" panose="020B0806030902050204" pitchFamily="34" charset="0"/>
              <a:ea typeface="微软雅黑" panose="020B0503020204020204" pitchFamily="34" charset="-122"/>
            </a:endParaRPr>
          </a:p>
        </p:txBody>
      </p:sp>
      <p:sp>
        <p:nvSpPr>
          <p:cNvPr id="150" name="任意多边形 149"/>
          <p:cNvSpPr/>
          <p:nvPr/>
        </p:nvSpPr>
        <p:spPr>
          <a:xfrm>
            <a:off x="6863941" y="4186953"/>
            <a:ext cx="986530" cy="1087674"/>
          </a:xfrm>
          <a:custGeom>
            <a:avLst/>
            <a:gdLst>
              <a:gd name="connsiteX0" fmla="*/ 775723 w 1373231"/>
              <a:gd name="connsiteY0" fmla="*/ 1132442 h 1514022"/>
              <a:gd name="connsiteX1" fmla="*/ 694259 w 1373231"/>
              <a:gd name="connsiteY1" fmla="*/ 1251105 h 1514022"/>
              <a:gd name="connsiteX2" fmla="*/ 643639 w 1373231"/>
              <a:gd name="connsiteY2" fmla="*/ 1351817 h 1514022"/>
              <a:gd name="connsiteX3" fmla="*/ 573948 w 1373231"/>
              <a:gd name="connsiteY3" fmla="*/ 1224711 h 1514022"/>
              <a:gd name="connsiteX4" fmla="*/ 519576 w 1373231"/>
              <a:gd name="connsiteY4" fmla="*/ 1140595 h 1514022"/>
              <a:gd name="connsiteX5" fmla="*/ 489900 w 1373231"/>
              <a:gd name="connsiteY5" fmla="*/ 1142923 h 1514022"/>
              <a:gd name="connsiteX6" fmla="*/ 433342 w 1373231"/>
              <a:gd name="connsiteY6" fmla="*/ 1183191 h 1514022"/>
              <a:gd name="connsiteX7" fmla="*/ 398942 w 1373231"/>
              <a:gd name="connsiteY7" fmla="*/ 1262328 h 1514022"/>
              <a:gd name="connsiteX8" fmla="*/ 500191 w 1373231"/>
              <a:gd name="connsiteY8" fmla="*/ 1243638 h 1514022"/>
              <a:gd name="connsiteX9" fmla="*/ 652020 w 1373231"/>
              <a:gd name="connsiteY9" fmla="*/ 1458651 h 1514022"/>
              <a:gd name="connsiteX10" fmla="*/ 758083 w 1373231"/>
              <a:gd name="connsiteY10" fmla="*/ 1242514 h 1514022"/>
              <a:gd name="connsiteX11" fmla="*/ 880069 w 1373231"/>
              <a:gd name="connsiteY11" fmla="*/ 1229360 h 1514022"/>
              <a:gd name="connsiteX12" fmla="*/ 775723 w 1373231"/>
              <a:gd name="connsiteY12" fmla="*/ 1132442 h 1514022"/>
              <a:gd name="connsiteX13" fmla="*/ 588141 w 1373231"/>
              <a:gd name="connsiteY13" fmla="*/ 603 h 1514022"/>
              <a:gd name="connsiteX14" fmla="*/ 810050 w 1373231"/>
              <a:gd name="connsiteY14" fmla="*/ 25917 h 1514022"/>
              <a:gd name="connsiteX15" fmla="*/ 897840 w 1373231"/>
              <a:gd name="connsiteY15" fmla="*/ 111048 h 1514022"/>
              <a:gd name="connsiteX16" fmla="*/ 1006914 w 1373231"/>
              <a:gd name="connsiteY16" fmla="*/ 153613 h 1514022"/>
              <a:gd name="connsiteX17" fmla="*/ 1089384 w 1373231"/>
              <a:gd name="connsiteY17" fmla="*/ 289290 h 1514022"/>
              <a:gd name="connsiteX18" fmla="*/ 1057460 w 1373231"/>
              <a:gd name="connsiteY18" fmla="*/ 416985 h 1514022"/>
              <a:gd name="connsiteX19" fmla="*/ 1121308 w 1373231"/>
              <a:gd name="connsiteY19" fmla="*/ 518078 h 1514022"/>
              <a:gd name="connsiteX20" fmla="*/ 1102685 w 1373231"/>
              <a:gd name="connsiteY20" fmla="*/ 653754 h 1514022"/>
              <a:gd name="connsiteX21" fmla="*/ 1161213 w 1373231"/>
              <a:gd name="connsiteY21" fmla="*/ 730904 h 1514022"/>
              <a:gd name="connsiteX22" fmla="*/ 1094704 w 1373231"/>
              <a:gd name="connsiteY22" fmla="*/ 898505 h 1514022"/>
              <a:gd name="connsiteX23" fmla="*/ 1201117 w 1373231"/>
              <a:gd name="connsiteY23" fmla="*/ 991616 h 1514022"/>
              <a:gd name="connsiteX24" fmla="*/ 1201260 w 1373231"/>
              <a:gd name="connsiteY24" fmla="*/ 1076427 h 1514022"/>
              <a:gd name="connsiteX25" fmla="*/ 1186281 w 1373231"/>
              <a:gd name="connsiteY25" fmla="*/ 1088546 h 1514022"/>
              <a:gd name="connsiteX26" fmla="*/ 1231775 w 1373231"/>
              <a:gd name="connsiteY26" fmla="*/ 1109000 h 1514022"/>
              <a:gd name="connsiteX27" fmla="*/ 1268050 w 1373231"/>
              <a:gd name="connsiteY27" fmla="*/ 1135271 h 1514022"/>
              <a:gd name="connsiteX28" fmla="*/ 1303923 w 1373231"/>
              <a:gd name="connsiteY28" fmla="*/ 1212420 h 1514022"/>
              <a:gd name="connsiteX29" fmla="*/ 1326799 w 1373231"/>
              <a:gd name="connsiteY29" fmla="*/ 1297551 h 1514022"/>
              <a:gd name="connsiteX30" fmla="*/ 1353163 w 1373231"/>
              <a:gd name="connsiteY30" fmla="*/ 1422586 h 1514022"/>
              <a:gd name="connsiteX31" fmla="*/ 1372374 w 1373231"/>
              <a:gd name="connsiteY31" fmla="*/ 1507717 h 1514022"/>
              <a:gd name="connsiteX32" fmla="*/ 1370128 w 1373231"/>
              <a:gd name="connsiteY32" fmla="*/ 1507717 h 1514022"/>
              <a:gd name="connsiteX33" fmla="*/ 700787 w 1373231"/>
              <a:gd name="connsiteY33" fmla="*/ 1510376 h 1514022"/>
              <a:gd name="connsiteX34" fmla="*/ 0 w 1373231"/>
              <a:gd name="connsiteY34" fmla="*/ 1507717 h 1514022"/>
              <a:gd name="connsiteX35" fmla="*/ 23051 w 1373231"/>
              <a:gd name="connsiteY35" fmla="*/ 1324154 h 1514022"/>
              <a:gd name="connsiteX36" fmla="*/ 42023 w 1373231"/>
              <a:gd name="connsiteY36" fmla="*/ 1191138 h 1514022"/>
              <a:gd name="connsiteX37" fmla="*/ 98814 w 1373231"/>
              <a:gd name="connsiteY37" fmla="*/ 1117689 h 1514022"/>
              <a:gd name="connsiteX38" fmla="*/ 138677 w 1373231"/>
              <a:gd name="connsiteY38" fmla="*/ 1098171 h 1514022"/>
              <a:gd name="connsiteX39" fmla="*/ 128232 w 1373231"/>
              <a:gd name="connsiteY39" fmla="*/ 1096029 h 1514022"/>
              <a:gd name="connsiteX40" fmla="*/ 123686 w 1373231"/>
              <a:gd name="connsiteY40" fmla="*/ 986296 h 1514022"/>
              <a:gd name="connsiteX41" fmla="*/ 182213 w 1373231"/>
              <a:gd name="connsiteY41" fmla="*/ 901165 h 1514022"/>
              <a:gd name="connsiteX42" fmla="*/ 214137 w 1373231"/>
              <a:gd name="connsiteY42" fmla="*/ 885203 h 1514022"/>
              <a:gd name="connsiteX43" fmla="*/ 211476 w 1373231"/>
              <a:gd name="connsiteY43" fmla="*/ 829336 h 1514022"/>
              <a:gd name="connsiteX44" fmla="*/ 192855 w 1373231"/>
              <a:gd name="connsiteY44" fmla="*/ 808053 h 1514022"/>
              <a:gd name="connsiteX45" fmla="*/ 227438 w 1373231"/>
              <a:gd name="connsiteY45" fmla="*/ 754847 h 1514022"/>
              <a:gd name="connsiteX46" fmla="*/ 259362 w 1373231"/>
              <a:gd name="connsiteY46" fmla="*/ 720263 h 1514022"/>
              <a:gd name="connsiteX47" fmla="*/ 238080 w 1373231"/>
              <a:gd name="connsiteY47" fmla="*/ 648433 h 1514022"/>
              <a:gd name="connsiteX48" fmla="*/ 168911 w 1373231"/>
              <a:gd name="connsiteY48" fmla="*/ 550001 h 1514022"/>
              <a:gd name="connsiteX49" fmla="*/ 240740 w 1373231"/>
              <a:gd name="connsiteY49" fmla="*/ 435608 h 1514022"/>
              <a:gd name="connsiteX50" fmla="*/ 240740 w 1373231"/>
              <a:gd name="connsiteY50" fmla="*/ 342497 h 1514022"/>
              <a:gd name="connsiteX51" fmla="*/ 262023 w 1373231"/>
              <a:gd name="connsiteY51" fmla="*/ 193519 h 1514022"/>
              <a:gd name="connsiteX52" fmla="*/ 512093 w 1373231"/>
              <a:gd name="connsiteY52" fmla="*/ 12616 h 1514022"/>
              <a:gd name="connsiteX53" fmla="*/ 588141 w 1373231"/>
              <a:gd name="connsiteY53" fmla="*/ 603 h 15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73231" h="1514022">
                <a:moveTo>
                  <a:pt x="775723" y="1132442"/>
                </a:moveTo>
                <a:cubicBezTo>
                  <a:pt x="744755" y="1136067"/>
                  <a:pt x="712782" y="1200485"/>
                  <a:pt x="694259" y="1251105"/>
                </a:cubicBezTo>
                <a:cubicBezTo>
                  <a:pt x="675736" y="1301725"/>
                  <a:pt x="662915" y="1326023"/>
                  <a:pt x="643639" y="1351817"/>
                </a:cubicBezTo>
                <a:cubicBezTo>
                  <a:pt x="626831" y="1317705"/>
                  <a:pt x="594625" y="1259914"/>
                  <a:pt x="573948" y="1224711"/>
                </a:cubicBezTo>
                <a:cubicBezTo>
                  <a:pt x="553272" y="1189508"/>
                  <a:pt x="533584" y="1154226"/>
                  <a:pt x="519576" y="1140595"/>
                </a:cubicBezTo>
                <a:cubicBezTo>
                  <a:pt x="505568" y="1126964"/>
                  <a:pt x="504272" y="1135824"/>
                  <a:pt x="489900" y="1142923"/>
                </a:cubicBezTo>
                <a:cubicBezTo>
                  <a:pt x="475527" y="1150023"/>
                  <a:pt x="448502" y="1163290"/>
                  <a:pt x="433342" y="1183191"/>
                </a:cubicBezTo>
                <a:cubicBezTo>
                  <a:pt x="418182" y="1203092"/>
                  <a:pt x="401437" y="1233270"/>
                  <a:pt x="398942" y="1262328"/>
                </a:cubicBezTo>
                <a:cubicBezTo>
                  <a:pt x="445691" y="1249306"/>
                  <a:pt x="460766" y="1240957"/>
                  <a:pt x="500191" y="1243638"/>
                </a:cubicBezTo>
                <a:cubicBezTo>
                  <a:pt x="539663" y="1277367"/>
                  <a:pt x="592054" y="1379358"/>
                  <a:pt x="652020" y="1458651"/>
                </a:cubicBezTo>
                <a:cubicBezTo>
                  <a:pt x="678330" y="1382941"/>
                  <a:pt x="726410" y="1282820"/>
                  <a:pt x="758083" y="1242514"/>
                </a:cubicBezTo>
                <a:cubicBezTo>
                  <a:pt x="796090" y="1204300"/>
                  <a:pt x="829603" y="1220383"/>
                  <a:pt x="880069" y="1229360"/>
                </a:cubicBezTo>
                <a:cubicBezTo>
                  <a:pt x="854661" y="1184576"/>
                  <a:pt x="806691" y="1128818"/>
                  <a:pt x="775723" y="1132442"/>
                </a:cubicBezTo>
                <a:close/>
                <a:moveTo>
                  <a:pt x="588141" y="603"/>
                </a:moveTo>
                <a:cubicBezTo>
                  <a:pt x="669718" y="-3429"/>
                  <a:pt x="761832" y="13614"/>
                  <a:pt x="810050" y="25917"/>
                </a:cubicBezTo>
                <a:cubicBezTo>
                  <a:pt x="874341" y="42323"/>
                  <a:pt x="893850" y="91096"/>
                  <a:pt x="897840" y="111048"/>
                </a:cubicBezTo>
                <a:cubicBezTo>
                  <a:pt x="928434" y="128341"/>
                  <a:pt x="974990" y="123907"/>
                  <a:pt x="1006914" y="153613"/>
                </a:cubicBezTo>
                <a:cubicBezTo>
                  <a:pt x="1038837" y="183320"/>
                  <a:pt x="1080959" y="245394"/>
                  <a:pt x="1089384" y="289290"/>
                </a:cubicBezTo>
                <a:cubicBezTo>
                  <a:pt x="1097808" y="333185"/>
                  <a:pt x="1052139" y="378854"/>
                  <a:pt x="1057460" y="416985"/>
                </a:cubicBezTo>
                <a:cubicBezTo>
                  <a:pt x="1062781" y="455116"/>
                  <a:pt x="1113770" y="478616"/>
                  <a:pt x="1121308" y="518078"/>
                </a:cubicBezTo>
                <a:cubicBezTo>
                  <a:pt x="1128845" y="557540"/>
                  <a:pt x="1096034" y="618283"/>
                  <a:pt x="1102685" y="653754"/>
                </a:cubicBezTo>
                <a:cubicBezTo>
                  <a:pt x="1109336" y="689225"/>
                  <a:pt x="1162543" y="690112"/>
                  <a:pt x="1161213" y="730904"/>
                </a:cubicBezTo>
                <a:cubicBezTo>
                  <a:pt x="1159882" y="771695"/>
                  <a:pt x="1088054" y="855052"/>
                  <a:pt x="1094704" y="898505"/>
                </a:cubicBezTo>
                <a:cubicBezTo>
                  <a:pt x="1101355" y="941957"/>
                  <a:pt x="1201561" y="960135"/>
                  <a:pt x="1201117" y="991616"/>
                </a:cubicBezTo>
                <a:cubicBezTo>
                  <a:pt x="1200840" y="1011291"/>
                  <a:pt x="1224811" y="1047247"/>
                  <a:pt x="1201260" y="1076427"/>
                </a:cubicBezTo>
                <a:lnTo>
                  <a:pt x="1186281" y="1088546"/>
                </a:lnTo>
                <a:lnTo>
                  <a:pt x="1231775" y="1109000"/>
                </a:lnTo>
                <a:cubicBezTo>
                  <a:pt x="1245887" y="1116538"/>
                  <a:pt x="1258031" y="1124851"/>
                  <a:pt x="1268050" y="1135271"/>
                </a:cubicBezTo>
                <a:cubicBezTo>
                  <a:pt x="1288087" y="1156110"/>
                  <a:pt x="1294131" y="1185373"/>
                  <a:pt x="1303923" y="1212420"/>
                </a:cubicBezTo>
                <a:cubicBezTo>
                  <a:pt x="1313715" y="1239467"/>
                  <a:pt x="1318592" y="1262523"/>
                  <a:pt x="1326799" y="1297551"/>
                </a:cubicBezTo>
                <a:cubicBezTo>
                  <a:pt x="1335006" y="1332579"/>
                  <a:pt x="1345567" y="1387559"/>
                  <a:pt x="1353163" y="1422586"/>
                </a:cubicBezTo>
                <a:cubicBezTo>
                  <a:pt x="1360759" y="1457614"/>
                  <a:pt x="1369546" y="1493528"/>
                  <a:pt x="1372374" y="1507717"/>
                </a:cubicBezTo>
                <a:cubicBezTo>
                  <a:pt x="1375202" y="1521905"/>
                  <a:pt x="1370128" y="1507717"/>
                  <a:pt x="1370128" y="1507717"/>
                </a:cubicBezTo>
                <a:lnTo>
                  <a:pt x="700787" y="1510376"/>
                </a:lnTo>
                <a:cubicBezTo>
                  <a:pt x="542062" y="1515253"/>
                  <a:pt x="350393" y="1509046"/>
                  <a:pt x="0" y="1507717"/>
                </a:cubicBezTo>
                <a:cubicBezTo>
                  <a:pt x="1123" y="1478453"/>
                  <a:pt x="16047" y="1376918"/>
                  <a:pt x="23051" y="1324154"/>
                </a:cubicBezTo>
                <a:cubicBezTo>
                  <a:pt x="30055" y="1271391"/>
                  <a:pt x="29779" y="1242571"/>
                  <a:pt x="42023" y="1191138"/>
                </a:cubicBezTo>
                <a:cubicBezTo>
                  <a:pt x="51207" y="1152563"/>
                  <a:pt x="62450" y="1137433"/>
                  <a:pt x="98814" y="1117689"/>
                </a:cubicBezTo>
                <a:lnTo>
                  <a:pt x="138677" y="1098171"/>
                </a:lnTo>
                <a:lnTo>
                  <a:pt x="128232" y="1096029"/>
                </a:lnTo>
                <a:cubicBezTo>
                  <a:pt x="40662" y="1068786"/>
                  <a:pt x="122910" y="1016169"/>
                  <a:pt x="123686" y="986296"/>
                </a:cubicBezTo>
                <a:cubicBezTo>
                  <a:pt x="124573" y="952155"/>
                  <a:pt x="167138" y="918013"/>
                  <a:pt x="182213" y="901165"/>
                </a:cubicBezTo>
                <a:cubicBezTo>
                  <a:pt x="197288" y="884316"/>
                  <a:pt x="209260" y="897174"/>
                  <a:pt x="214137" y="885203"/>
                </a:cubicBezTo>
                <a:cubicBezTo>
                  <a:pt x="219015" y="873232"/>
                  <a:pt x="215023" y="842194"/>
                  <a:pt x="211476" y="829336"/>
                </a:cubicBezTo>
                <a:cubicBezTo>
                  <a:pt x="207930" y="816477"/>
                  <a:pt x="190195" y="820468"/>
                  <a:pt x="192855" y="808053"/>
                </a:cubicBezTo>
                <a:cubicBezTo>
                  <a:pt x="195515" y="795638"/>
                  <a:pt x="216354" y="769478"/>
                  <a:pt x="227438" y="754847"/>
                </a:cubicBezTo>
                <a:cubicBezTo>
                  <a:pt x="238523" y="740216"/>
                  <a:pt x="257589" y="737998"/>
                  <a:pt x="259362" y="720263"/>
                </a:cubicBezTo>
                <a:cubicBezTo>
                  <a:pt x="261136" y="702527"/>
                  <a:pt x="253155" y="676810"/>
                  <a:pt x="238080" y="648433"/>
                </a:cubicBezTo>
                <a:cubicBezTo>
                  <a:pt x="223005" y="620056"/>
                  <a:pt x="168468" y="585473"/>
                  <a:pt x="168911" y="550001"/>
                </a:cubicBezTo>
                <a:cubicBezTo>
                  <a:pt x="169355" y="514530"/>
                  <a:pt x="228769" y="470192"/>
                  <a:pt x="240740" y="435608"/>
                </a:cubicBezTo>
                <a:cubicBezTo>
                  <a:pt x="252711" y="401023"/>
                  <a:pt x="237193" y="382844"/>
                  <a:pt x="240740" y="342497"/>
                </a:cubicBezTo>
                <a:cubicBezTo>
                  <a:pt x="244287" y="302149"/>
                  <a:pt x="216797" y="248498"/>
                  <a:pt x="262023" y="193519"/>
                </a:cubicBezTo>
                <a:cubicBezTo>
                  <a:pt x="307248" y="138539"/>
                  <a:pt x="420755" y="40550"/>
                  <a:pt x="512093" y="12616"/>
                </a:cubicBezTo>
                <a:cubicBezTo>
                  <a:pt x="534928" y="5633"/>
                  <a:pt x="560949" y="1947"/>
                  <a:pt x="588141" y="603"/>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dirty="0">
              <a:latin typeface="Impact" panose="020B0806030902050204" pitchFamily="34" charset="0"/>
              <a:ea typeface="微软雅黑" panose="020B0503020204020204" pitchFamily="34" charset="-122"/>
            </a:endParaRPr>
          </a:p>
        </p:txBody>
      </p:sp>
      <p:sp>
        <p:nvSpPr>
          <p:cNvPr id="148" name="任意多边形 147"/>
          <p:cNvSpPr/>
          <p:nvPr/>
        </p:nvSpPr>
        <p:spPr>
          <a:xfrm>
            <a:off x="5518562" y="4124285"/>
            <a:ext cx="1228950" cy="1145642"/>
          </a:xfrm>
          <a:custGeom>
            <a:avLst/>
            <a:gdLst>
              <a:gd name="connsiteX0" fmla="*/ 901303 w 1710677"/>
              <a:gd name="connsiteY0" fmla="*/ 899 h 1594714"/>
              <a:gd name="connsiteX1" fmla="*/ 1021664 w 1710677"/>
              <a:gd name="connsiteY1" fmla="*/ 28890 h 1594714"/>
              <a:gd name="connsiteX2" fmla="*/ 1102837 w 1710677"/>
              <a:gd name="connsiteY2" fmla="*/ 70877 h 1594714"/>
              <a:gd name="connsiteX3" fmla="*/ 1133627 w 1710677"/>
              <a:gd name="connsiteY3" fmla="*/ 110063 h 1594714"/>
              <a:gd name="connsiteX4" fmla="*/ 1142023 w 1710677"/>
              <a:gd name="connsiteY4" fmla="*/ 152050 h 1594714"/>
              <a:gd name="connsiteX5" fmla="*/ 1175613 w 1710677"/>
              <a:gd name="connsiteY5" fmla="*/ 168844 h 1594714"/>
              <a:gd name="connsiteX6" fmla="*/ 1209202 w 1710677"/>
              <a:gd name="connsiteY6" fmla="*/ 219228 h 1594714"/>
              <a:gd name="connsiteX7" fmla="*/ 1228796 w 1710677"/>
              <a:gd name="connsiteY7" fmla="*/ 305999 h 1594714"/>
              <a:gd name="connsiteX8" fmla="*/ 1237193 w 1710677"/>
              <a:gd name="connsiteY8" fmla="*/ 426359 h 1594714"/>
              <a:gd name="connsiteX9" fmla="*/ 1223197 w 1710677"/>
              <a:gd name="connsiteY9" fmla="*/ 493537 h 1594714"/>
              <a:gd name="connsiteX10" fmla="*/ 1239992 w 1710677"/>
              <a:gd name="connsiteY10" fmla="*/ 538322 h 1594714"/>
              <a:gd name="connsiteX11" fmla="*/ 1209202 w 1710677"/>
              <a:gd name="connsiteY11" fmla="*/ 639089 h 1594714"/>
              <a:gd name="connsiteX12" fmla="*/ 1172814 w 1710677"/>
              <a:gd name="connsiteY12" fmla="*/ 686673 h 1594714"/>
              <a:gd name="connsiteX13" fmla="*/ 1156020 w 1710677"/>
              <a:gd name="connsiteY13" fmla="*/ 700669 h 1594714"/>
              <a:gd name="connsiteX14" fmla="*/ 1139225 w 1710677"/>
              <a:gd name="connsiteY14" fmla="*/ 801436 h 1594714"/>
              <a:gd name="connsiteX15" fmla="*/ 1088842 w 1710677"/>
              <a:gd name="connsiteY15" fmla="*/ 893805 h 1594714"/>
              <a:gd name="connsiteX16" fmla="*/ 1072047 w 1710677"/>
              <a:gd name="connsiteY16" fmla="*/ 930193 h 1594714"/>
              <a:gd name="connsiteX17" fmla="*/ 1083243 w 1710677"/>
              <a:gd name="connsiteY17" fmla="*/ 1000170 h 1594714"/>
              <a:gd name="connsiteX18" fmla="*/ 1108435 w 1710677"/>
              <a:gd name="connsiteY18" fmla="*/ 1011368 h 1594714"/>
              <a:gd name="connsiteX19" fmla="*/ 1136425 w 1710677"/>
              <a:gd name="connsiteY19" fmla="*/ 1050554 h 1594714"/>
              <a:gd name="connsiteX20" fmla="*/ 1312768 w 1710677"/>
              <a:gd name="connsiteY20" fmla="*/ 1100937 h 1594714"/>
              <a:gd name="connsiteX21" fmla="*/ 1475114 w 1710677"/>
              <a:gd name="connsiteY21" fmla="*/ 1142923 h 1594714"/>
              <a:gd name="connsiteX22" fmla="*/ 1570283 w 1710677"/>
              <a:gd name="connsiteY22" fmla="*/ 1173713 h 1594714"/>
              <a:gd name="connsiteX23" fmla="*/ 1651456 w 1710677"/>
              <a:gd name="connsiteY23" fmla="*/ 1204502 h 1594714"/>
              <a:gd name="connsiteX24" fmla="*/ 1676648 w 1710677"/>
              <a:gd name="connsiteY24" fmla="*/ 1313667 h 1594714"/>
              <a:gd name="connsiteX25" fmla="*/ 1696241 w 1710677"/>
              <a:gd name="connsiteY25" fmla="*/ 1456419 h 1594714"/>
              <a:gd name="connsiteX26" fmla="*/ 1710237 w 1710677"/>
              <a:gd name="connsiteY26" fmla="*/ 1585177 h 1594714"/>
              <a:gd name="connsiteX27" fmla="*/ 1707438 w 1710677"/>
              <a:gd name="connsiteY27" fmla="*/ 1585177 h 1594714"/>
              <a:gd name="connsiteX28" fmla="*/ 976612 w 1710677"/>
              <a:gd name="connsiteY28" fmla="*/ 1587629 h 1594714"/>
              <a:gd name="connsiteX29" fmla="*/ 977197 w 1710677"/>
              <a:gd name="connsiteY29" fmla="*/ 1585904 h 1594714"/>
              <a:gd name="connsiteX30" fmla="*/ 1046727 w 1710677"/>
              <a:gd name="connsiteY30" fmla="*/ 1317001 h 1594714"/>
              <a:gd name="connsiteX31" fmla="*/ 1074043 w 1710677"/>
              <a:gd name="connsiteY31" fmla="*/ 1034063 h 1594714"/>
              <a:gd name="connsiteX32" fmla="*/ 949040 w 1710677"/>
              <a:gd name="connsiteY32" fmla="*/ 1148462 h 1594714"/>
              <a:gd name="connsiteX33" fmla="*/ 944369 w 1710677"/>
              <a:gd name="connsiteY33" fmla="*/ 1207820 h 1594714"/>
              <a:gd name="connsiteX34" fmla="*/ 898415 w 1710677"/>
              <a:gd name="connsiteY34" fmla="*/ 1262762 h 1594714"/>
              <a:gd name="connsiteX35" fmla="*/ 920484 w 1710677"/>
              <a:gd name="connsiteY35" fmla="*/ 1456891 h 1594714"/>
              <a:gd name="connsiteX36" fmla="*/ 928985 w 1710677"/>
              <a:gd name="connsiteY36" fmla="*/ 1550977 h 1594714"/>
              <a:gd name="connsiteX37" fmla="*/ 932927 w 1710677"/>
              <a:gd name="connsiteY37" fmla="*/ 1587775 h 1594714"/>
              <a:gd name="connsiteX38" fmla="*/ 873313 w 1710677"/>
              <a:gd name="connsiteY38" fmla="*/ 1587975 h 1594714"/>
              <a:gd name="connsiteX39" fmla="*/ 767353 w 1710677"/>
              <a:gd name="connsiteY39" fmla="*/ 1589262 h 1594714"/>
              <a:gd name="connsiteX40" fmla="*/ 775593 w 1710677"/>
              <a:gd name="connsiteY40" fmla="*/ 1547910 h 1594714"/>
              <a:gd name="connsiteX41" fmla="*/ 810499 w 1710677"/>
              <a:gd name="connsiteY41" fmla="*/ 1262763 h 1594714"/>
              <a:gd name="connsiteX42" fmla="*/ 759143 w 1710677"/>
              <a:gd name="connsiteY42" fmla="*/ 1145102 h 1594714"/>
              <a:gd name="connsiteX43" fmla="*/ 639311 w 1710677"/>
              <a:gd name="connsiteY43" fmla="*/ 1054334 h 1594714"/>
              <a:gd name="connsiteX44" fmla="*/ 710725 w 1710677"/>
              <a:gd name="connsiteY44" fmla="*/ 1561751 h 1594714"/>
              <a:gd name="connsiteX45" fmla="*/ 716616 w 1710677"/>
              <a:gd name="connsiteY45" fmla="*/ 1589878 h 1594714"/>
              <a:gd name="connsiteX46" fmla="*/ 714816 w 1710677"/>
              <a:gd name="connsiteY46" fmla="*/ 1589900 h 1594714"/>
              <a:gd name="connsiteX47" fmla="*/ 0 w 1710677"/>
              <a:gd name="connsiteY47" fmla="*/ 1585177 h 1594714"/>
              <a:gd name="connsiteX48" fmla="*/ 41987 w 1710677"/>
              <a:gd name="connsiteY48" fmla="*/ 1302471 h 1594714"/>
              <a:gd name="connsiteX49" fmla="*/ 75575 w 1710677"/>
              <a:gd name="connsiteY49" fmla="*/ 1201704 h 1594714"/>
              <a:gd name="connsiteX50" fmla="*/ 156748 w 1710677"/>
              <a:gd name="connsiteY50" fmla="*/ 1162517 h 1594714"/>
              <a:gd name="connsiteX51" fmla="*/ 607401 w 1710677"/>
              <a:gd name="connsiteY51" fmla="*/ 1033759 h 1594714"/>
              <a:gd name="connsiteX52" fmla="*/ 624196 w 1710677"/>
              <a:gd name="connsiteY52" fmla="*/ 994573 h 1594714"/>
              <a:gd name="connsiteX53" fmla="*/ 640989 w 1710677"/>
              <a:gd name="connsiteY53" fmla="*/ 969380 h 1594714"/>
              <a:gd name="connsiteX54" fmla="*/ 632592 w 1710677"/>
              <a:gd name="connsiteY54" fmla="*/ 891006 h 1594714"/>
              <a:gd name="connsiteX55" fmla="*/ 587807 w 1710677"/>
              <a:gd name="connsiteY55" fmla="*/ 823828 h 1594714"/>
              <a:gd name="connsiteX56" fmla="*/ 554218 w 1710677"/>
              <a:gd name="connsiteY56" fmla="*/ 748253 h 1594714"/>
              <a:gd name="connsiteX57" fmla="*/ 548620 w 1710677"/>
              <a:gd name="connsiteY57" fmla="*/ 689473 h 1594714"/>
              <a:gd name="connsiteX58" fmla="*/ 523428 w 1710677"/>
              <a:gd name="connsiteY58" fmla="*/ 667079 h 1594714"/>
              <a:gd name="connsiteX59" fmla="*/ 487040 w 1710677"/>
              <a:gd name="connsiteY59" fmla="*/ 605500 h 1594714"/>
              <a:gd name="connsiteX60" fmla="*/ 478643 w 1710677"/>
              <a:gd name="connsiteY60" fmla="*/ 527126 h 1594714"/>
              <a:gd name="connsiteX61" fmla="*/ 492638 w 1710677"/>
              <a:gd name="connsiteY61" fmla="*/ 487939 h 1594714"/>
              <a:gd name="connsiteX62" fmla="*/ 484241 w 1710677"/>
              <a:gd name="connsiteY62" fmla="*/ 423560 h 1594714"/>
              <a:gd name="connsiteX63" fmla="*/ 475844 w 1710677"/>
              <a:gd name="connsiteY63" fmla="*/ 356382 h 1594714"/>
              <a:gd name="connsiteX64" fmla="*/ 498236 w 1710677"/>
              <a:gd name="connsiteY64" fmla="*/ 236022 h 1594714"/>
              <a:gd name="connsiteX65" fmla="*/ 534624 w 1710677"/>
              <a:gd name="connsiteY65" fmla="*/ 149250 h 1594714"/>
              <a:gd name="connsiteX66" fmla="*/ 601802 w 1710677"/>
              <a:gd name="connsiteY66" fmla="*/ 90470 h 1594714"/>
              <a:gd name="connsiteX67" fmla="*/ 750153 w 1710677"/>
              <a:gd name="connsiteY67" fmla="*/ 14895 h 1594714"/>
              <a:gd name="connsiteX68" fmla="*/ 901303 w 1710677"/>
              <a:gd name="connsiteY68" fmla="*/ 899 h 159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10677" h="1594714">
                <a:moveTo>
                  <a:pt x="901303" y="899"/>
                </a:moveTo>
                <a:cubicBezTo>
                  <a:pt x="946555" y="3231"/>
                  <a:pt x="988075" y="17227"/>
                  <a:pt x="1021664" y="28890"/>
                </a:cubicBezTo>
                <a:cubicBezTo>
                  <a:pt x="1055253" y="40553"/>
                  <a:pt x="1084177" y="57348"/>
                  <a:pt x="1102837" y="70877"/>
                </a:cubicBezTo>
                <a:cubicBezTo>
                  <a:pt x="1121498" y="84405"/>
                  <a:pt x="1127096" y="96534"/>
                  <a:pt x="1133627" y="110063"/>
                </a:cubicBezTo>
                <a:cubicBezTo>
                  <a:pt x="1140158" y="123592"/>
                  <a:pt x="1135026" y="142253"/>
                  <a:pt x="1142023" y="152050"/>
                </a:cubicBezTo>
                <a:cubicBezTo>
                  <a:pt x="1149021" y="161847"/>
                  <a:pt x="1164417" y="157648"/>
                  <a:pt x="1175613" y="168844"/>
                </a:cubicBezTo>
                <a:cubicBezTo>
                  <a:pt x="1186810" y="180040"/>
                  <a:pt x="1200338" y="196368"/>
                  <a:pt x="1209202" y="219228"/>
                </a:cubicBezTo>
                <a:cubicBezTo>
                  <a:pt x="1218066" y="242087"/>
                  <a:pt x="1224131" y="271477"/>
                  <a:pt x="1228796" y="305999"/>
                </a:cubicBezTo>
                <a:cubicBezTo>
                  <a:pt x="1233461" y="340521"/>
                  <a:pt x="1238126" y="395103"/>
                  <a:pt x="1237193" y="426359"/>
                </a:cubicBezTo>
                <a:cubicBezTo>
                  <a:pt x="1236260" y="457616"/>
                  <a:pt x="1222731" y="474876"/>
                  <a:pt x="1223197" y="493537"/>
                </a:cubicBezTo>
                <a:cubicBezTo>
                  <a:pt x="1223664" y="512198"/>
                  <a:pt x="1242324" y="514063"/>
                  <a:pt x="1239992" y="538322"/>
                </a:cubicBezTo>
                <a:cubicBezTo>
                  <a:pt x="1237659" y="562581"/>
                  <a:pt x="1220398" y="614364"/>
                  <a:pt x="1209202" y="639089"/>
                </a:cubicBezTo>
                <a:cubicBezTo>
                  <a:pt x="1198006" y="663814"/>
                  <a:pt x="1172814" y="686673"/>
                  <a:pt x="1172814" y="686673"/>
                </a:cubicBezTo>
                <a:cubicBezTo>
                  <a:pt x="1170015" y="689006"/>
                  <a:pt x="1161618" y="681542"/>
                  <a:pt x="1156020" y="700669"/>
                </a:cubicBezTo>
                <a:cubicBezTo>
                  <a:pt x="1150421" y="719796"/>
                  <a:pt x="1150421" y="769246"/>
                  <a:pt x="1139225" y="801436"/>
                </a:cubicBezTo>
                <a:cubicBezTo>
                  <a:pt x="1128029" y="833625"/>
                  <a:pt x="1100038" y="872346"/>
                  <a:pt x="1088842" y="893805"/>
                </a:cubicBezTo>
                <a:cubicBezTo>
                  <a:pt x="1077645" y="915264"/>
                  <a:pt x="1072980" y="912466"/>
                  <a:pt x="1072047" y="930193"/>
                </a:cubicBezTo>
                <a:cubicBezTo>
                  <a:pt x="1071114" y="947920"/>
                  <a:pt x="1077179" y="986641"/>
                  <a:pt x="1083243" y="1000170"/>
                </a:cubicBezTo>
                <a:cubicBezTo>
                  <a:pt x="1089308" y="1013699"/>
                  <a:pt x="1100504" y="1001571"/>
                  <a:pt x="1108435" y="1011368"/>
                </a:cubicBezTo>
                <a:cubicBezTo>
                  <a:pt x="1116365" y="1021165"/>
                  <a:pt x="1102369" y="1035626"/>
                  <a:pt x="1136425" y="1050554"/>
                </a:cubicBezTo>
                <a:cubicBezTo>
                  <a:pt x="1170481" y="1065482"/>
                  <a:pt x="1256319" y="1085542"/>
                  <a:pt x="1312768" y="1100937"/>
                </a:cubicBezTo>
                <a:cubicBezTo>
                  <a:pt x="1369216" y="1116332"/>
                  <a:pt x="1432195" y="1130794"/>
                  <a:pt x="1475114" y="1142923"/>
                </a:cubicBezTo>
                <a:cubicBezTo>
                  <a:pt x="1518034" y="1155052"/>
                  <a:pt x="1540892" y="1163449"/>
                  <a:pt x="1570283" y="1173713"/>
                </a:cubicBezTo>
                <a:cubicBezTo>
                  <a:pt x="1599674" y="1183976"/>
                  <a:pt x="1633729" y="1181177"/>
                  <a:pt x="1651456" y="1204502"/>
                </a:cubicBezTo>
                <a:cubicBezTo>
                  <a:pt x="1669184" y="1227828"/>
                  <a:pt x="1669184" y="1271680"/>
                  <a:pt x="1676648" y="1313667"/>
                </a:cubicBezTo>
                <a:cubicBezTo>
                  <a:pt x="1684112" y="1355653"/>
                  <a:pt x="1690643" y="1411168"/>
                  <a:pt x="1696241" y="1456419"/>
                </a:cubicBezTo>
                <a:cubicBezTo>
                  <a:pt x="1701840" y="1501671"/>
                  <a:pt x="1708371" y="1563718"/>
                  <a:pt x="1710237" y="1585177"/>
                </a:cubicBezTo>
                <a:cubicBezTo>
                  <a:pt x="1712103" y="1606637"/>
                  <a:pt x="1707438" y="1585177"/>
                  <a:pt x="1707438" y="1585177"/>
                </a:cubicBezTo>
                <a:lnTo>
                  <a:pt x="976612" y="1587629"/>
                </a:lnTo>
                <a:lnTo>
                  <a:pt x="977197" y="1585904"/>
                </a:lnTo>
                <a:cubicBezTo>
                  <a:pt x="997802" y="1522745"/>
                  <a:pt x="1032954" y="1399855"/>
                  <a:pt x="1046727" y="1317001"/>
                </a:cubicBezTo>
                <a:cubicBezTo>
                  <a:pt x="1062467" y="1222311"/>
                  <a:pt x="1064735" y="1102527"/>
                  <a:pt x="1074043" y="1034063"/>
                </a:cubicBezTo>
                <a:cubicBezTo>
                  <a:pt x="1038008" y="1099618"/>
                  <a:pt x="974707" y="1120397"/>
                  <a:pt x="949040" y="1148462"/>
                </a:cubicBezTo>
                <a:cubicBezTo>
                  <a:pt x="953019" y="1176284"/>
                  <a:pt x="952807" y="1188770"/>
                  <a:pt x="944369" y="1207820"/>
                </a:cubicBezTo>
                <a:cubicBezTo>
                  <a:pt x="935931" y="1226870"/>
                  <a:pt x="921161" y="1240585"/>
                  <a:pt x="898415" y="1262762"/>
                </a:cubicBezTo>
                <a:cubicBezTo>
                  <a:pt x="893086" y="1314736"/>
                  <a:pt x="913727" y="1397500"/>
                  <a:pt x="920484" y="1456891"/>
                </a:cubicBezTo>
                <a:cubicBezTo>
                  <a:pt x="923863" y="1486587"/>
                  <a:pt x="926302" y="1520945"/>
                  <a:pt x="928985" y="1550977"/>
                </a:cubicBezTo>
                <a:lnTo>
                  <a:pt x="932927" y="1587775"/>
                </a:lnTo>
                <a:lnTo>
                  <a:pt x="873313" y="1587975"/>
                </a:lnTo>
                <a:lnTo>
                  <a:pt x="767353" y="1589262"/>
                </a:lnTo>
                <a:lnTo>
                  <a:pt x="775593" y="1547910"/>
                </a:lnTo>
                <a:cubicBezTo>
                  <a:pt x="792043" y="1455540"/>
                  <a:pt x="807289" y="1314870"/>
                  <a:pt x="810499" y="1262763"/>
                </a:cubicBezTo>
                <a:cubicBezTo>
                  <a:pt x="767702" y="1237551"/>
                  <a:pt x="770556" y="1200010"/>
                  <a:pt x="759143" y="1145102"/>
                </a:cubicBezTo>
                <a:cubicBezTo>
                  <a:pt x="696374" y="1120449"/>
                  <a:pt x="684960" y="1119889"/>
                  <a:pt x="639311" y="1054334"/>
                </a:cubicBezTo>
                <a:cubicBezTo>
                  <a:pt x="629324" y="1120519"/>
                  <a:pt x="683233" y="1424785"/>
                  <a:pt x="710725" y="1561751"/>
                </a:cubicBezTo>
                <a:lnTo>
                  <a:pt x="716616" y="1589878"/>
                </a:lnTo>
                <a:lnTo>
                  <a:pt x="714816" y="1589900"/>
                </a:lnTo>
                <a:cubicBezTo>
                  <a:pt x="543722" y="1590163"/>
                  <a:pt x="327492" y="1586227"/>
                  <a:pt x="0" y="1585177"/>
                </a:cubicBezTo>
                <a:cubicBezTo>
                  <a:pt x="1400" y="1554387"/>
                  <a:pt x="29391" y="1366383"/>
                  <a:pt x="41987" y="1302471"/>
                </a:cubicBezTo>
                <a:cubicBezTo>
                  <a:pt x="54582" y="1238558"/>
                  <a:pt x="56448" y="1225029"/>
                  <a:pt x="75575" y="1201704"/>
                </a:cubicBezTo>
                <a:cubicBezTo>
                  <a:pt x="94702" y="1178378"/>
                  <a:pt x="68111" y="1190508"/>
                  <a:pt x="156748" y="1162517"/>
                </a:cubicBezTo>
                <a:cubicBezTo>
                  <a:pt x="245386" y="1134526"/>
                  <a:pt x="599469" y="1039357"/>
                  <a:pt x="607401" y="1033759"/>
                </a:cubicBezTo>
                <a:cubicBezTo>
                  <a:pt x="615332" y="1028161"/>
                  <a:pt x="618597" y="1005303"/>
                  <a:pt x="624196" y="994573"/>
                </a:cubicBezTo>
                <a:cubicBezTo>
                  <a:pt x="629794" y="983843"/>
                  <a:pt x="639590" y="986641"/>
                  <a:pt x="640989" y="969380"/>
                </a:cubicBezTo>
                <a:cubicBezTo>
                  <a:pt x="642388" y="952119"/>
                  <a:pt x="641456" y="915264"/>
                  <a:pt x="632592" y="891006"/>
                </a:cubicBezTo>
                <a:cubicBezTo>
                  <a:pt x="623728" y="866748"/>
                  <a:pt x="600869" y="847621"/>
                  <a:pt x="587807" y="823828"/>
                </a:cubicBezTo>
                <a:cubicBezTo>
                  <a:pt x="574745" y="800036"/>
                  <a:pt x="560748" y="770645"/>
                  <a:pt x="554218" y="748253"/>
                </a:cubicBezTo>
                <a:cubicBezTo>
                  <a:pt x="547687" y="725860"/>
                  <a:pt x="553752" y="703002"/>
                  <a:pt x="548620" y="689473"/>
                </a:cubicBezTo>
                <a:cubicBezTo>
                  <a:pt x="543488" y="675944"/>
                  <a:pt x="533691" y="681075"/>
                  <a:pt x="523428" y="667079"/>
                </a:cubicBezTo>
                <a:cubicBezTo>
                  <a:pt x="513164" y="653084"/>
                  <a:pt x="494504" y="628826"/>
                  <a:pt x="487040" y="605500"/>
                </a:cubicBezTo>
                <a:cubicBezTo>
                  <a:pt x="479576" y="582174"/>
                  <a:pt x="477709" y="546720"/>
                  <a:pt x="478643" y="527126"/>
                </a:cubicBezTo>
                <a:cubicBezTo>
                  <a:pt x="479576" y="507533"/>
                  <a:pt x="491705" y="505200"/>
                  <a:pt x="492638" y="487939"/>
                </a:cubicBezTo>
                <a:cubicBezTo>
                  <a:pt x="493571" y="470678"/>
                  <a:pt x="487040" y="445486"/>
                  <a:pt x="484241" y="423560"/>
                </a:cubicBezTo>
                <a:cubicBezTo>
                  <a:pt x="481442" y="401634"/>
                  <a:pt x="473512" y="387638"/>
                  <a:pt x="475844" y="356382"/>
                </a:cubicBezTo>
                <a:cubicBezTo>
                  <a:pt x="478176" y="325126"/>
                  <a:pt x="488440" y="270544"/>
                  <a:pt x="498236" y="236022"/>
                </a:cubicBezTo>
                <a:cubicBezTo>
                  <a:pt x="508033" y="201500"/>
                  <a:pt x="517364" y="173509"/>
                  <a:pt x="534624" y="149250"/>
                </a:cubicBezTo>
                <a:cubicBezTo>
                  <a:pt x="551885" y="124991"/>
                  <a:pt x="565881" y="112862"/>
                  <a:pt x="601802" y="90470"/>
                </a:cubicBezTo>
                <a:cubicBezTo>
                  <a:pt x="637724" y="68077"/>
                  <a:pt x="700236" y="29823"/>
                  <a:pt x="750153" y="14895"/>
                </a:cubicBezTo>
                <a:cubicBezTo>
                  <a:pt x="800070" y="-34"/>
                  <a:pt x="856051" y="-1434"/>
                  <a:pt x="901303" y="899"/>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latin typeface="Impact" panose="020B0806030902050204" pitchFamily="34" charset="0"/>
              <a:ea typeface="微软雅黑" panose="020B0503020204020204" pitchFamily="34" charset="-122"/>
            </a:endParaRPr>
          </a:p>
        </p:txBody>
      </p:sp>
      <p:grpSp>
        <p:nvGrpSpPr>
          <p:cNvPr id="7" name="组合 6"/>
          <p:cNvGrpSpPr/>
          <p:nvPr/>
        </p:nvGrpSpPr>
        <p:grpSpPr>
          <a:xfrm>
            <a:off x="3307807" y="2125876"/>
            <a:ext cx="1659178" cy="1132218"/>
            <a:chOff x="3307807" y="2125876"/>
            <a:chExt cx="1659178" cy="1132218"/>
          </a:xfrm>
          <a:solidFill>
            <a:srgbClr val="595959"/>
          </a:solidFill>
        </p:grpSpPr>
        <p:sp>
          <p:nvSpPr>
            <p:cNvPr id="155" name="椭圆形标注 154"/>
            <p:cNvSpPr/>
            <p:nvPr/>
          </p:nvSpPr>
          <p:spPr>
            <a:xfrm>
              <a:off x="3307807" y="2125876"/>
              <a:ext cx="1659178" cy="1132218"/>
            </a:xfrm>
            <a:prstGeom prst="wedgeEllipseCallout">
              <a:avLst>
                <a:gd name="adj1" fmla="val 19927"/>
                <a:gd name="adj2" fmla="val 7091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zh-CN" altLang="en-US" sz="1800">
                <a:latin typeface="Impact" panose="020B0806030902050204" pitchFamily="34" charset="0"/>
                <a:ea typeface="微软雅黑" panose="020B0503020204020204" pitchFamily="34" charset="-122"/>
              </a:endParaRPr>
            </a:p>
          </p:txBody>
        </p:sp>
        <p:sp>
          <p:nvSpPr>
            <p:cNvPr id="43036" name="MH_SubTitle_1"/>
            <p:cNvSpPr txBox="1">
              <a:spLocks noChangeArrowheads="1"/>
            </p:cNvSpPr>
            <p:nvPr>
              <p:custDataLst>
                <p:tags r:id="rId2"/>
              </p:custDataLst>
            </p:nvPr>
          </p:nvSpPr>
          <p:spPr bwMode="auto">
            <a:xfrm>
              <a:off x="3413179" y="2527514"/>
              <a:ext cx="1433414" cy="399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00" b="1" dirty="0">
                  <a:solidFill>
                    <a:schemeClr val="bg1"/>
                  </a:solidFill>
                  <a:latin typeface="+mn-lt"/>
                  <a:ea typeface="+mn-ea"/>
                </a:rPr>
                <a:t>表达与沟通</a:t>
              </a:r>
              <a:endParaRPr lang="zh-CN" altLang="en-US" sz="1800" b="1" dirty="0">
                <a:solidFill>
                  <a:schemeClr val="bg1"/>
                </a:solidFill>
                <a:latin typeface="+mn-lt"/>
                <a:ea typeface="+mn-ea"/>
              </a:endParaRPr>
            </a:p>
          </p:txBody>
        </p:sp>
      </p:grpSp>
      <p:grpSp>
        <p:nvGrpSpPr>
          <p:cNvPr id="9" name="组合 8"/>
          <p:cNvGrpSpPr/>
          <p:nvPr/>
        </p:nvGrpSpPr>
        <p:grpSpPr>
          <a:xfrm>
            <a:off x="7221479" y="2125876"/>
            <a:ext cx="1659178" cy="1132218"/>
            <a:chOff x="7221479" y="2125876"/>
            <a:chExt cx="1659178" cy="1132218"/>
          </a:xfrm>
          <a:solidFill>
            <a:srgbClr val="595959"/>
          </a:solidFill>
        </p:grpSpPr>
        <p:sp>
          <p:nvSpPr>
            <p:cNvPr id="157" name="椭圆形标注 156"/>
            <p:cNvSpPr/>
            <p:nvPr/>
          </p:nvSpPr>
          <p:spPr>
            <a:xfrm>
              <a:off x="7221479" y="2125876"/>
              <a:ext cx="1659178" cy="1132218"/>
            </a:xfrm>
            <a:prstGeom prst="wedgeEllipseCallout">
              <a:avLst>
                <a:gd name="adj1" fmla="val -21981"/>
                <a:gd name="adj2" fmla="val 7427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zh-CN" altLang="en-US" sz="1800">
                <a:latin typeface="Impact" panose="020B0806030902050204" pitchFamily="34" charset="0"/>
                <a:ea typeface="微软雅黑" panose="020B0503020204020204" pitchFamily="34" charset="-122"/>
              </a:endParaRPr>
            </a:p>
          </p:txBody>
        </p:sp>
        <p:sp>
          <p:nvSpPr>
            <p:cNvPr id="43037" name="MH_SubTitle_3"/>
            <p:cNvSpPr txBox="1">
              <a:spLocks noChangeArrowheads="1"/>
            </p:cNvSpPr>
            <p:nvPr>
              <p:custDataLst>
                <p:tags r:id="rId3"/>
              </p:custDataLst>
            </p:nvPr>
          </p:nvSpPr>
          <p:spPr bwMode="auto">
            <a:xfrm>
              <a:off x="7334942" y="2527514"/>
              <a:ext cx="1435046" cy="399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00" dirty="0">
                  <a:solidFill>
                    <a:schemeClr val="bg1"/>
                  </a:solidFill>
                </a:rPr>
                <a:t>敬业的品质</a:t>
              </a:r>
              <a:endParaRPr lang="zh-CN" altLang="en-US" sz="1800" dirty="0">
                <a:solidFill>
                  <a:schemeClr val="bg1"/>
                </a:solidFill>
              </a:endParaRPr>
            </a:p>
          </p:txBody>
        </p:sp>
      </p:grpSp>
      <p:grpSp>
        <p:nvGrpSpPr>
          <p:cNvPr id="10" name="组合 9"/>
          <p:cNvGrpSpPr/>
          <p:nvPr/>
        </p:nvGrpSpPr>
        <p:grpSpPr>
          <a:xfrm>
            <a:off x="8716772" y="2905338"/>
            <a:ext cx="1432300" cy="984646"/>
            <a:chOff x="8716772" y="2905338"/>
            <a:chExt cx="1432300" cy="984646"/>
          </a:xfrm>
          <a:solidFill>
            <a:srgbClr val="595959"/>
          </a:solidFill>
        </p:grpSpPr>
        <p:sp>
          <p:nvSpPr>
            <p:cNvPr id="158" name="椭圆形标注 157"/>
            <p:cNvSpPr/>
            <p:nvPr/>
          </p:nvSpPr>
          <p:spPr>
            <a:xfrm>
              <a:off x="8716772" y="2905338"/>
              <a:ext cx="1432300" cy="984646"/>
            </a:xfrm>
            <a:prstGeom prst="wedgeEllipseCallout">
              <a:avLst>
                <a:gd name="adj1" fmla="val -38123"/>
                <a:gd name="adj2" fmla="val 625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800" b="1">
                <a:ea typeface="微软雅黑" panose="020B0503020204020204" pitchFamily="34" charset="-122"/>
              </a:endParaRPr>
            </a:p>
          </p:txBody>
        </p:sp>
        <p:sp>
          <p:nvSpPr>
            <p:cNvPr id="43038" name="MH_SubTitle_5"/>
            <p:cNvSpPr txBox="1">
              <a:spLocks noChangeArrowheads="1"/>
            </p:cNvSpPr>
            <p:nvPr>
              <p:custDataLst>
                <p:tags r:id="rId4"/>
              </p:custDataLst>
            </p:nvPr>
          </p:nvSpPr>
          <p:spPr bwMode="auto">
            <a:xfrm>
              <a:off x="8855556" y="3224414"/>
              <a:ext cx="1154732" cy="399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00" dirty="0">
                  <a:solidFill>
                    <a:schemeClr val="bg1"/>
                  </a:solidFill>
                </a:rPr>
                <a:t>全局观念</a:t>
              </a:r>
              <a:endParaRPr lang="zh-CN" altLang="en-US" sz="1800" dirty="0">
                <a:solidFill>
                  <a:schemeClr val="bg1"/>
                </a:solidFill>
              </a:endParaRPr>
            </a:p>
          </p:txBody>
        </p:sp>
      </p:grpSp>
      <p:grpSp>
        <p:nvGrpSpPr>
          <p:cNvPr id="8" name="组合 7"/>
          <p:cNvGrpSpPr/>
          <p:nvPr/>
        </p:nvGrpSpPr>
        <p:grpSpPr>
          <a:xfrm>
            <a:off x="5115788" y="1857375"/>
            <a:ext cx="1932712" cy="1273976"/>
            <a:chOff x="5115788" y="1857375"/>
            <a:chExt cx="1932712" cy="1273976"/>
          </a:xfrm>
          <a:solidFill>
            <a:srgbClr val="595959"/>
          </a:solidFill>
        </p:grpSpPr>
        <p:sp>
          <p:nvSpPr>
            <p:cNvPr id="156" name="椭圆形标注 155"/>
            <p:cNvSpPr/>
            <p:nvPr/>
          </p:nvSpPr>
          <p:spPr>
            <a:xfrm>
              <a:off x="5115788" y="1857375"/>
              <a:ext cx="1932712" cy="1273976"/>
            </a:xfrm>
            <a:prstGeom prst="wedgeEllipseCallout">
              <a:avLst>
                <a:gd name="adj1" fmla="val -200"/>
                <a:gd name="adj2" fmla="val 6849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a:latin typeface="Impact" panose="020B0806030902050204" pitchFamily="34" charset="0"/>
                <a:ea typeface="微软雅黑" panose="020B0503020204020204" pitchFamily="34" charset="-122"/>
              </a:endParaRPr>
            </a:p>
          </p:txBody>
        </p:sp>
        <p:sp>
          <p:nvSpPr>
            <p:cNvPr id="43039" name="MH_SubTitle_4"/>
            <p:cNvSpPr txBox="1">
              <a:spLocks noChangeArrowheads="1"/>
            </p:cNvSpPr>
            <p:nvPr>
              <p:custDataLst>
                <p:tags r:id="rId5"/>
              </p:custDataLst>
            </p:nvPr>
          </p:nvSpPr>
          <p:spPr bwMode="auto">
            <a:xfrm>
              <a:off x="5385873" y="2158594"/>
              <a:ext cx="1386402" cy="6891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2000" dirty="0">
                  <a:solidFill>
                    <a:schemeClr val="bg1"/>
                  </a:solidFill>
                </a:rPr>
                <a:t>保持宽容与合作</a:t>
              </a:r>
              <a:endParaRPr lang="zh-CN" altLang="en-US" sz="2000" dirty="0">
                <a:solidFill>
                  <a:schemeClr val="bg1"/>
                </a:solidFill>
              </a:endParaRPr>
            </a:p>
          </p:txBody>
        </p:sp>
      </p:grpSp>
      <p:grpSp>
        <p:nvGrpSpPr>
          <p:cNvPr id="5" name="组合 4"/>
          <p:cNvGrpSpPr/>
          <p:nvPr/>
        </p:nvGrpSpPr>
        <p:grpSpPr>
          <a:xfrm>
            <a:off x="2021209" y="2905338"/>
            <a:ext cx="1432300" cy="984646"/>
            <a:chOff x="2021209" y="2905338"/>
            <a:chExt cx="1432300" cy="984646"/>
          </a:xfrm>
          <a:solidFill>
            <a:srgbClr val="595959"/>
          </a:solidFill>
        </p:grpSpPr>
        <p:sp>
          <p:nvSpPr>
            <p:cNvPr id="6" name="椭圆形标注 5"/>
            <p:cNvSpPr/>
            <p:nvPr/>
          </p:nvSpPr>
          <p:spPr>
            <a:xfrm>
              <a:off x="2021209" y="2905338"/>
              <a:ext cx="1432300" cy="984646"/>
            </a:xfrm>
            <a:prstGeom prst="wedgeEllipseCallout">
              <a:avLst>
                <a:gd name="adj1" fmla="val 35028"/>
                <a:gd name="adj2" fmla="val 60566"/>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a:latin typeface="Impact" panose="020B0806030902050204" pitchFamily="34" charset="0"/>
                <a:ea typeface="微软雅黑" panose="020B0503020204020204" pitchFamily="34" charset="-122"/>
              </a:endParaRPr>
            </a:p>
          </p:txBody>
        </p:sp>
        <p:sp>
          <p:nvSpPr>
            <p:cNvPr id="43040" name="MH_SubTitle_2"/>
            <p:cNvSpPr txBox="1">
              <a:spLocks noChangeArrowheads="1"/>
            </p:cNvSpPr>
            <p:nvPr>
              <p:custDataLst>
                <p:tags r:id="rId6"/>
              </p:custDataLst>
            </p:nvPr>
          </p:nvSpPr>
          <p:spPr bwMode="auto">
            <a:xfrm>
              <a:off x="2111450" y="3241904"/>
              <a:ext cx="1214488" cy="3643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00" b="1" dirty="0">
                  <a:solidFill>
                    <a:schemeClr val="bg1"/>
                  </a:solidFill>
                  <a:latin typeface="+mn-lt"/>
                  <a:ea typeface="+mn-ea"/>
                </a:rPr>
                <a:t>做事主动</a:t>
              </a:r>
              <a:endParaRPr lang="zh-CN" altLang="en-US" sz="1800" b="1" dirty="0">
                <a:solidFill>
                  <a:schemeClr val="bg1"/>
                </a:solidFill>
                <a:latin typeface="+mn-lt"/>
                <a:ea typeface="+mn-ea"/>
              </a:endParaRPr>
            </a:p>
          </p:txBody>
        </p:sp>
      </p:grpSp>
      <p:sp>
        <p:nvSpPr>
          <p:cNvPr id="21" name="任意多边形 20"/>
          <p:cNvSpPr/>
          <p:nvPr/>
        </p:nvSpPr>
        <p:spPr>
          <a:xfrm>
            <a:off x="2423597" y="5187542"/>
            <a:ext cx="7310954" cy="127408"/>
          </a:xfrm>
          <a:custGeom>
            <a:avLst/>
            <a:gdLst>
              <a:gd name="connsiteX0" fmla="*/ 3969307 w 7938615"/>
              <a:gd name="connsiteY0" fmla="*/ 0 h 288032"/>
              <a:gd name="connsiteX1" fmla="*/ 7790758 w 7938615"/>
              <a:gd name="connsiteY1" fmla="*/ 253982 h 288032"/>
              <a:gd name="connsiteX2" fmla="*/ 7938615 w 7938615"/>
              <a:gd name="connsiteY2" fmla="*/ 288032 h 288032"/>
              <a:gd name="connsiteX3" fmla="*/ 0 w 7938615"/>
              <a:gd name="connsiteY3" fmla="*/ 288032 h 288032"/>
              <a:gd name="connsiteX4" fmla="*/ 147857 w 7938615"/>
              <a:gd name="connsiteY4" fmla="*/ 253982 h 288032"/>
              <a:gd name="connsiteX5" fmla="*/ 3969307 w 7938615"/>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615" h="288032">
                <a:moveTo>
                  <a:pt x="3969307" y="0"/>
                </a:moveTo>
                <a:cubicBezTo>
                  <a:pt x="5560064" y="0"/>
                  <a:pt x="6962575" y="100748"/>
                  <a:pt x="7790758" y="253982"/>
                </a:cubicBezTo>
                <a:lnTo>
                  <a:pt x="7938615" y="288032"/>
                </a:lnTo>
                <a:lnTo>
                  <a:pt x="0" y="288032"/>
                </a:lnTo>
                <a:lnTo>
                  <a:pt x="147857" y="253982"/>
                </a:lnTo>
                <a:cubicBezTo>
                  <a:pt x="976040" y="100748"/>
                  <a:pt x="2378550" y="0"/>
                  <a:pt x="396930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fade">
                                          <p:cBhvr>
                                            <p:cTn id="11" dur="1000"/>
                                            <p:tgtEl>
                                              <p:spTgt spid="148"/>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146"/>
                                            </p:tgtEl>
                                            <p:attrNameLst>
                                              <p:attrName>style.visibility</p:attrName>
                                            </p:attrNameLst>
                                          </p:cBhvr>
                                          <p:to>
                                            <p:strVal val="visible"/>
                                          </p:to>
                                        </p:set>
                                        <p:animEffect transition="in" filter="fade">
                                          <p:cBhvr>
                                            <p:cTn id="14" dur="1000"/>
                                            <p:tgtEl>
                                              <p:spTgt spid="146"/>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1000"/>
                                            <p:tgtEl>
                                              <p:spTgt spid="150"/>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1000"/>
                                            <p:tgtEl>
                                              <p:spTgt spid="145"/>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1000"/>
                                            <p:tgtEl>
                                              <p:spTgt spid="152"/>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800"/>
                                            <p:tgtEl>
                                              <p:spTgt spid="5"/>
                                            </p:tgtEl>
                                          </p:cBhvr>
                                        </p:animEffect>
                                        <p:anim calcmode="lin" valueType="num">
                                          <p:cBhvr>
                                            <p:cTn id="28" dur="800" fill="hold"/>
                                            <p:tgtEl>
                                              <p:spTgt spid="5"/>
                                            </p:tgtEl>
                                            <p:attrNameLst>
                                              <p:attrName>ppt_x</p:attrName>
                                            </p:attrNameLst>
                                          </p:cBhvr>
                                          <p:tavLst>
                                            <p:tav tm="0">
                                              <p:val>
                                                <p:strVal val="#ppt_x"/>
                                              </p:val>
                                            </p:tav>
                                            <p:tav tm="100000">
                                              <p:val>
                                                <p:strVal val="#ppt_x"/>
                                              </p:val>
                                            </p:tav>
                                          </p:tavLst>
                                        </p:anim>
                                        <p:anim calcmode="lin" valueType="num">
                                          <p:cBhvr>
                                            <p:cTn id="29" dur="8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p:tgtEl>
                                              <p:spTgt spid="7"/>
                                            </p:tgtEl>
                                          </p:cBhvr>
                                        </p:animEffect>
                                        <p:anim calcmode="lin" valueType="num">
                                          <p:cBhvr>
                                            <p:cTn id="33" dur="800" fill="hold"/>
                                            <p:tgtEl>
                                              <p:spTgt spid="7"/>
                                            </p:tgtEl>
                                            <p:attrNameLst>
                                              <p:attrName>ppt_x</p:attrName>
                                            </p:attrNameLst>
                                          </p:cBhvr>
                                          <p:tavLst>
                                            <p:tav tm="0">
                                              <p:val>
                                                <p:strVal val="#ppt_x"/>
                                              </p:val>
                                            </p:tav>
                                            <p:tav tm="100000">
                                              <p:val>
                                                <p:strVal val="#ppt_x"/>
                                              </p:val>
                                            </p:tav>
                                          </p:tavLst>
                                        </p:anim>
                                        <p:anim calcmode="lin" valueType="num">
                                          <p:cBhvr>
                                            <p:cTn id="34" dur="8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4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p:tgtEl>
                                              <p:spTgt spid="8"/>
                                            </p:tgtEl>
                                          </p:cBhvr>
                                        </p:animEffect>
                                        <p:anim calcmode="lin" valueType="num">
                                          <p:cBhvr>
                                            <p:cTn id="38" dur="800" fill="hold"/>
                                            <p:tgtEl>
                                              <p:spTgt spid="8"/>
                                            </p:tgtEl>
                                            <p:attrNameLst>
                                              <p:attrName>ppt_x</p:attrName>
                                            </p:attrNameLst>
                                          </p:cBhvr>
                                          <p:tavLst>
                                            <p:tav tm="0">
                                              <p:val>
                                                <p:strVal val="#ppt_x"/>
                                              </p:val>
                                            </p:tav>
                                            <p:tav tm="100000">
                                              <p:val>
                                                <p:strVal val="#ppt_x"/>
                                              </p:val>
                                            </p:tav>
                                          </p:tavLst>
                                        </p:anim>
                                        <p:anim calcmode="lin" valueType="num">
                                          <p:cBhvr>
                                            <p:cTn id="39" dur="8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800"/>
                                            <p:tgtEl>
                                              <p:spTgt spid="9"/>
                                            </p:tgtEl>
                                          </p:cBhvr>
                                        </p:animEffect>
                                        <p:anim calcmode="lin" valueType="num">
                                          <p:cBhvr>
                                            <p:cTn id="43" dur="800" fill="hold"/>
                                            <p:tgtEl>
                                              <p:spTgt spid="9"/>
                                            </p:tgtEl>
                                            <p:attrNameLst>
                                              <p:attrName>ppt_x</p:attrName>
                                            </p:attrNameLst>
                                          </p:cBhvr>
                                          <p:tavLst>
                                            <p:tav tm="0">
                                              <p:val>
                                                <p:strVal val="#ppt_x"/>
                                              </p:val>
                                            </p:tav>
                                            <p:tav tm="100000">
                                              <p:val>
                                                <p:strVal val="#ppt_x"/>
                                              </p:val>
                                            </p:tav>
                                          </p:tavLst>
                                        </p:anim>
                                        <p:anim calcmode="lin" valueType="num">
                                          <p:cBhvr>
                                            <p:cTn id="44" dur="8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8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p:tgtEl>
                                              <p:spTgt spid="10"/>
                                            </p:tgtEl>
                                          </p:cBhvr>
                                        </p:animEffect>
                                        <p:anim calcmode="lin" valueType="num">
                                          <p:cBhvr>
                                            <p:cTn id="48" dur="800" fill="hold"/>
                                            <p:tgtEl>
                                              <p:spTgt spid="10"/>
                                            </p:tgtEl>
                                            <p:attrNameLst>
                                              <p:attrName>ppt_x</p:attrName>
                                            </p:attrNameLst>
                                          </p:cBhvr>
                                          <p:tavLst>
                                            <p:tav tm="0">
                                              <p:val>
                                                <p:strVal val="#ppt_x"/>
                                              </p:val>
                                            </p:tav>
                                            <p:tav tm="100000">
                                              <p:val>
                                                <p:strVal val="#ppt_x"/>
                                              </p:val>
                                            </p:tav>
                                          </p:tavLst>
                                        </p:anim>
                                        <p:anim calcmode="lin" valueType="num">
                                          <p:cBhvr>
                                            <p:cTn id="49" dur="8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16" presetClass="entr" presetSubtype="21"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barn(inVertical)">
                                          <p:cBhvr>
                                            <p:cTn id="53" dur="500"/>
                                            <p:tgtEl>
                                              <p:spTgt spid="91"/>
                                            </p:tgtEl>
                                          </p:cBhvr>
                                        </p:animEffect>
                                      </p:childTnLst>
                                    </p:cTn>
                                  </p:par>
                                  <p:par>
                                    <p:cTn id="54" presetID="2" presetClass="entr" presetSubtype="2" fill="hold" grpId="0" nodeType="withEffect" p14:presetBounceEnd="56000">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14:bounceEnd="56000">
                                          <p:cBhvr additive="base">
                                            <p:cTn id="56" dur="2000" fill="hold"/>
                                            <p:tgtEl>
                                              <p:spTgt spid="25"/>
                                            </p:tgtEl>
                                            <p:attrNameLst>
                                              <p:attrName>ppt_x</p:attrName>
                                            </p:attrNameLst>
                                          </p:cBhvr>
                                          <p:tavLst>
                                            <p:tav tm="0">
                                              <p:val>
                                                <p:strVal val="1+#ppt_w/2"/>
                                              </p:val>
                                            </p:tav>
                                            <p:tav tm="100000">
                                              <p:val>
                                                <p:strVal val="#ppt_x"/>
                                              </p:val>
                                            </p:tav>
                                          </p:tavLst>
                                        </p:anim>
                                        <p:anim calcmode="lin" valueType="num" p14:bounceEnd="56000">
                                          <p:cBhvr additive="base">
                                            <p:cTn id="57"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1" grpId="0"/>
          <p:bldP spid="152" grpId="0" animBg="1"/>
          <p:bldP spid="145" grpId="0" animBg="1"/>
          <p:bldP spid="146" grpId="0" animBg="1"/>
          <p:bldP spid="150" grpId="0" animBg="1"/>
          <p:bldP spid="148"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fade">
                                          <p:cBhvr>
                                            <p:cTn id="11" dur="1000"/>
                                            <p:tgtEl>
                                              <p:spTgt spid="148"/>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146"/>
                                            </p:tgtEl>
                                            <p:attrNameLst>
                                              <p:attrName>style.visibility</p:attrName>
                                            </p:attrNameLst>
                                          </p:cBhvr>
                                          <p:to>
                                            <p:strVal val="visible"/>
                                          </p:to>
                                        </p:set>
                                        <p:animEffect transition="in" filter="fade">
                                          <p:cBhvr>
                                            <p:cTn id="14" dur="1000"/>
                                            <p:tgtEl>
                                              <p:spTgt spid="146"/>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1000"/>
                                            <p:tgtEl>
                                              <p:spTgt spid="150"/>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45"/>
                                            </p:tgtEl>
                                            <p:attrNameLst>
                                              <p:attrName>style.visibility</p:attrName>
                                            </p:attrNameLst>
                                          </p:cBhvr>
                                          <p:to>
                                            <p:strVal val="visible"/>
                                          </p:to>
                                        </p:set>
                                        <p:animEffect transition="in" filter="fade">
                                          <p:cBhvr>
                                            <p:cTn id="20" dur="1000"/>
                                            <p:tgtEl>
                                              <p:spTgt spid="145"/>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1000"/>
                                            <p:tgtEl>
                                              <p:spTgt spid="152"/>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800"/>
                                            <p:tgtEl>
                                              <p:spTgt spid="5"/>
                                            </p:tgtEl>
                                          </p:cBhvr>
                                        </p:animEffect>
                                        <p:anim calcmode="lin" valueType="num">
                                          <p:cBhvr>
                                            <p:cTn id="28" dur="800" fill="hold"/>
                                            <p:tgtEl>
                                              <p:spTgt spid="5"/>
                                            </p:tgtEl>
                                            <p:attrNameLst>
                                              <p:attrName>ppt_x</p:attrName>
                                            </p:attrNameLst>
                                          </p:cBhvr>
                                          <p:tavLst>
                                            <p:tav tm="0">
                                              <p:val>
                                                <p:strVal val="#ppt_x"/>
                                              </p:val>
                                            </p:tav>
                                            <p:tav tm="100000">
                                              <p:val>
                                                <p:strVal val="#ppt_x"/>
                                              </p:val>
                                            </p:tav>
                                          </p:tavLst>
                                        </p:anim>
                                        <p:anim calcmode="lin" valueType="num">
                                          <p:cBhvr>
                                            <p:cTn id="29" dur="8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p:tgtEl>
                                              <p:spTgt spid="7"/>
                                            </p:tgtEl>
                                          </p:cBhvr>
                                        </p:animEffect>
                                        <p:anim calcmode="lin" valueType="num">
                                          <p:cBhvr>
                                            <p:cTn id="33" dur="800" fill="hold"/>
                                            <p:tgtEl>
                                              <p:spTgt spid="7"/>
                                            </p:tgtEl>
                                            <p:attrNameLst>
                                              <p:attrName>ppt_x</p:attrName>
                                            </p:attrNameLst>
                                          </p:cBhvr>
                                          <p:tavLst>
                                            <p:tav tm="0">
                                              <p:val>
                                                <p:strVal val="#ppt_x"/>
                                              </p:val>
                                            </p:tav>
                                            <p:tav tm="100000">
                                              <p:val>
                                                <p:strVal val="#ppt_x"/>
                                              </p:val>
                                            </p:tav>
                                          </p:tavLst>
                                        </p:anim>
                                        <p:anim calcmode="lin" valueType="num">
                                          <p:cBhvr>
                                            <p:cTn id="34" dur="8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4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p:tgtEl>
                                              <p:spTgt spid="8"/>
                                            </p:tgtEl>
                                          </p:cBhvr>
                                        </p:animEffect>
                                        <p:anim calcmode="lin" valueType="num">
                                          <p:cBhvr>
                                            <p:cTn id="38" dur="800" fill="hold"/>
                                            <p:tgtEl>
                                              <p:spTgt spid="8"/>
                                            </p:tgtEl>
                                            <p:attrNameLst>
                                              <p:attrName>ppt_x</p:attrName>
                                            </p:attrNameLst>
                                          </p:cBhvr>
                                          <p:tavLst>
                                            <p:tav tm="0">
                                              <p:val>
                                                <p:strVal val="#ppt_x"/>
                                              </p:val>
                                            </p:tav>
                                            <p:tav tm="100000">
                                              <p:val>
                                                <p:strVal val="#ppt_x"/>
                                              </p:val>
                                            </p:tav>
                                          </p:tavLst>
                                        </p:anim>
                                        <p:anim calcmode="lin" valueType="num">
                                          <p:cBhvr>
                                            <p:cTn id="39" dur="8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800"/>
                                            <p:tgtEl>
                                              <p:spTgt spid="9"/>
                                            </p:tgtEl>
                                          </p:cBhvr>
                                        </p:animEffect>
                                        <p:anim calcmode="lin" valueType="num">
                                          <p:cBhvr>
                                            <p:cTn id="43" dur="800" fill="hold"/>
                                            <p:tgtEl>
                                              <p:spTgt spid="9"/>
                                            </p:tgtEl>
                                            <p:attrNameLst>
                                              <p:attrName>ppt_x</p:attrName>
                                            </p:attrNameLst>
                                          </p:cBhvr>
                                          <p:tavLst>
                                            <p:tav tm="0">
                                              <p:val>
                                                <p:strVal val="#ppt_x"/>
                                              </p:val>
                                            </p:tav>
                                            <p:tav tm="100000">
                                              <p:val>
                                                <p:strVal val="#ppt_x"/>
                                              </p:val>
                                            </p:tav>
                                          </p:tavLst>
                                        </p:anim>
                                        <p:anim calcmode="lin" valueType="num">
                                          <p:cBhvr>
                                            <p:cTn id="44" dur="8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8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800"/>
                                            <p:tgtEl>
                                              <p:spTgt spid="10"/>
                                            </p:tgtEl>
                                          </p:cBhvr>
                                        </p:animEffect>
                                        <p:anim calcmode="lin" valueType="num">
                                          <p:cBhvr>
                                            <p:cTn id="48" dur="800" fill="hold"/>
                                            <p:tgtEl>
                                              <p:spTgt spid="10"/>
                                            </p:tgtEl>
                                            <p:attrNameLst>
                                              <p:attrName>ppt_x</p:attrName>
                                            </p:attrNameLst>
                                          </p:cBhvr>
                                          <p:tavLst>
                                            <p:tav tm="0">
                                              <p:val>
                                                <p:strVal val="#ppt_x"/>
                                              </p:val>
                                            </p:tav>
                                            <p:tav tm="100000">
                                              <p:val>
                                                <p:strVal val="#ppt_x"/>
                                              </p:val>
                                            </p:tav>
                                          </p:tavLst>
                                        </p:anim>
                                        <p:anim calcmode="lin" valueType="num">
                                          <p:cBhvr>
                                            <p:cTn id="49" dur="8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16" presetClass="entr" presetSubtype="21"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barn(inVertical)">
                                          <p:cBhvr>
                                            <p:cTn id="53" dur="500"/>
                                            <p:tgtEl>
                                              <p:spTgt spid="91"/>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2000" fill="hold"/>
                                            <p:tgtEl>
                                              <p:spTgt spid="25"/>
                                            </p:tgtEl>
                                            <p:attrNameLst>
                                              <p:attrName>ppt_x</p:attrName>
                                            </p:attrNameLst>
                                          </p:cBhvr>
                                          <p:tavLst>
                                            <p:tav tm="0">
                                              <p:val>
                                                <p:strVal val="1+#ppt_w/2"/>
                                              </p:val>
                                            </p:tav>
                                            <p:tav tm="100000">
                                              <p:val>
                                                <p:strVal val="#ppt_x"/>
                                              </p:val>
                                            </p:tav>
                                          </p:tavLst>
                                        </p:anim>
                                        <p:anim calcmode="lin" valueType="num">
                                          <p:cBhvr additive="base">
                                            <p:cTn id="57"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1" grpId="0"/>
          <p:bldP spid="152" grpId="0" animBg="1"/>
          <p:bldP spid="145" grpId="0" animBg="1"/>
          <p:bldP spid="146" grpId="0" animBg="1"/>
          <p:bldP spid="150" grpId="0" animBg="1"/>
          <p:bldP spid="148" grpId="0" animBg="1"/>
          <p:bldP spid="2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矩形 42"/>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 1"/>
          <p:cNvSpPr>
            <a:spLocks noGrp="1"/>
          </p:cNvSpPr>
          <p:nvPr>
            <p:ph type="title"/>
          </p:nvPr>
        </p:nvSpPr>
        <p:spPr/>
        <p:txBody>
          <a:bodyPr>
            <a:noAutofit/>
          </a:bodyPr>
          <a:lstStyle/>
          <a:p>
            <a:r>
              <a:rPr lang="zh-CN" altLang="en-US" sz="4000" dirty="0"/>
              <a:t>执行力</a:t>
            </a:r>
            <a:endParaRPr lang="zh-CN" altLang="en-US" sz="4000" dirty="0"/>
          </a:p>
        </p:txBody>
      </p:sp>
      <p:sp>
        <p:nvSpPr>
          <p:cNvPr id="28" name="MH_Text_2"/>
          <p:cNvSpPr txBox="1">
            <a:spLocks noChangeArrowheads="1"/>
          </p:cNvSpPr>
          <p:nvPr>
            <p:custDataLst>
              <p:tags r:id="rId1"/>
            </p:custDataLst>
          </p:nvPr>
        </p:nvSpPr>
        <p:spPr bwMode="auto">
          <a:xfrm>
            <a:off x="1625360" y="2675051"/>
            <a:ext cx="2419694" cy="117304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ts val="2000"/>
              </a:lnSpc>
              <a:defRPr/>
            </a:pPr>
            <a:r>
              <a:rPr lang="zh-CN" altLang="en-US" sz="1200" dirty="0">
                <a:solidFill>
                  <a:srgbClr val="595959"/>
                </a:solidFill>
                <a:latin typeface="微软雅黑 Light" panose="020B0502040204020203" pitchFamily="34" charset="-122"/>
                <a:ea typeface="微软雅黑 Light" panose="020B0502040204020203" pitchFamily="34" charset="-122"/>
                <a:cs typeface="+mn-ea"/>
                <a:sym typeface="+mn-lt"/>
              </a:rPr>
              <a:t>有效的可行性战略需要系统缜密的执行力管理推动，使战略落实到具体的行动布局上实施</a:t>
            </a:r>
            <a:endParaRPr lang="zh-CN" altLang="en-US" sz="12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13" name="MH_SubTitle_1"/>
          <p:cNvSpPr/>
          <p:nvPr>
            <p:custDataLst>
              <p:tags r:id="rId2"/>
            </p:custDataLst>
          </p:nvPr>
        </p:nvSpPr>
        <p:spPr>
          <a:xfrm>
            <a:off x="1853188" y="1981736"/>
            <a:ext cx="1912515" cy="449037"/>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00" b="1" dirty="0">
                <a:solidFill>
                  <a:schemeClr val="tx1"/>
                </a:solidFill>
                <a:latin typeface="微软雅黑" panose="020B0503020204020204" pitchFamily="34" charset="-122"/>
                <a:ea typeface="微软雅黑" panose="020B0503020204020204" pitchFamily="34" charset="-122"/>
              </a:rPr>
              <a:t>战略执行力</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2" name="MH_SubTitle_1"/>
          <p:cNvSpPr/>
          <p:nvPr>
            <p:custDataLst>
              <p:tags r:id="rId3"/>
            </p:custDataLst>
          </p:nvPr>
        </p:nvSpPr>
        <p:spPr>
          <a:xfrm>
            <a:off x="5089443" y="1822547"/>
            <a:ext cx="1912515" cy="72000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00" b="1" dirty="0">
                <a:solidFill>
                  <a:schemeClr val="tx1"/>
                </a:solidFill>
                <a:latin typeface="微软雅黑" panose="020B0503020204020204" pitchFamily="34" charset="-122"/>
                <a:ea typeface="微软雅黑" panose="020B0503020204020204" pitchFamily="34" charset="-122"/>
              </a:rPr>
              <a:t>制度执行力</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5" name="MH_SubTitle_1"/>
          <p:cNvSpPr/>
          <p:nvPr>
            <p:custDataLst>
              <p:tags r:id="rId4"/>
            </p:custDataLst>
          </p:nvPr>
        </p:nvSpPr>
        <p:spPr>
          <a:xfrm>
            <a:off x="8471115" y="1822547"/>
            <a:ext cx="1912515" cy="72000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00" b="1" dirty="0">
                <a:solidFill>
                  <a:schemeClr val="tx1"/>
                </a:solidFill>
                <a:latin typeface="微软雅黑" panose="020B0503020204020204" pitchFamily="34" charset="-122"/>
                <a:ea typeface="微软雅黑" panose="020B0503020204020204" pitchFamily="34" charset="-122"/>
              </a:rPr>
              <a:t>应急执行力</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34" name="MH_Text_2"/>
          <p:cNvSpPr txBox="1">
            <a:spLocks noChangeArrowheads="1"/>
          </p:cNvSpPr>
          <p:nvPr>
            <p:custDataLst>
              <p:tags r:id="rId5"/>
            </p:custDataLst>
          </p:nvPr>
        </p:nvSpPr>
        <p:spPr bwMode="auto">
          <a:xfrm>
            <a:off x="4922781" y="2675051"/>
            <a:ext cx="2346437" cy="111639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ts val="2000"/>
              </a:lnSpc>
              <a:defRPr/>
            </a:pPr>
            <a:r>
              <a:rPr lang="zh-CN" altLang="en-US" sz="1200" dirty="0">
                <a:solidFill>
                  <a:srgbClr val="595959"/>
                </a:solidFill>
                <a:latin typeface="微软雅黑 Light" panose="020B0502040204020203" pitchFamily="34" charset="-122"/>
                <a:ea typeface="微软雅黑 Light" panose="020B0502040204020203" pitchFamily="34" charset="-122"/>
                <a:cs typeface="+mn-ea"/>
                <a:sym typeface="+mn-lt"/>
              </a:rPr>
              <a:t>有了战略的大方向指导，便需要严格规范的制度严密推行，从而调动成员的积极性和主观能动性</a:t>
            </a:r>
            <a:endParaRPr lang="zh-CN" altLang="en-US" sz="12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37" name="MH_Text_2"/>
          <p:cNvSpPr txBox="1">
            <a:spLocks noChangeArrowheads="1"/>
          </p:cNvSpPr>
          <p:nvPr>
            <p:custDataLst>
              <p:tags r:id="rId6"/>
            </p:custDataLst>
          </p:nvPr>
        </p:nvSpPr>
        <p:spPr bwMode="auto">
          <a:xfrm>
            <a:off x="8254155" y="2675051"/>
            <a:ext cx="2346437" cy="122030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ts val="2000"/>
              </a:lnSpc>
              <a:defRPr/>
            </a:pPr>
            <a:r>
              <a:rPr lang="zh-CN" altLang="en-US" sz="1200" dirty="0">
                <a:solidFill>
                  <a:srgbClr val="595959"/>
                </a:solidFill>
                <a:latin typeface="微软雅黑 Light" panose="020B0502040204020203" pitchFamily="34" charset="-122"/>
                <a:ea typeface="微软雅黑 Light" panose="020B0502040204020203" pitchFamily="34" charset="-122"/>
                <a:cs typeface="+mn-ea"/>
                <a:sym typeface="+mn-lt"/>
              </a:rPr>
              <a:t>具体到项目的实际推行过程中，或多或少会遇到问题或随机性危机，除了防范于未然外，临场应变能力同样有效的把握大局稳定进行</a:t>
            </a:r>
            <a:endParaRPr lang="zh-CN" altLang="en-US" sz="1200" dirty="0">
              <a:solidFill>
                <a:srgbClr val="595959"/>
              </a:solidFill>
              <a:latin typeface="微软雅黑 Light" panose="020B0502040204020203" pitchFamily="34" charset="-122"/>
              <a:ea typeface="微软雅黑 Light" panose="020B0502040204020203" pitchFamily="34" charset="-122"/>
              <a:cs typeface="+mn-ea"/>
              <a:sym typeface="+mn-lt"/>
            </a:endParaRPr>
          </a:p>
        </p:txBody>
      </p:sp>
      <p:sp>
        <p:nvSpPr>
          <p:cNvPr id="35" name="Freeform 10"/>
          <p:cNvSpPr/>
          <p:nvPr/>
        </p:nvSpPr>
        <p:spPr>
          <a:xfrm>
            <a:off x="4313104" y="4747411"/>
            <a:ext cx="342616" cy="363672"/>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solidFill>
            <a:schemeClr val="bg1">
              <a:lumMod val="50000"/>
            </a:schemeClr>
          </a:solidFill>
          <a:ln>
            <a:noFill/>
          </a:ln>
        </p:spPr>
        <p:txBody>
          <a:bodyPr/>
          <a:lstStyle/>
          <a:p>
            <a:pPr eaLnBrk="1" hangingPunct="1">
              <a:defRPr/>
            </a:pPr>
            <a:endParaRPr lang="en-US" altLang="zh-CN"/>
          </a:p>
        </p:txBody>
      </p:sp>
      <p:sp>
        <p:nvSpPr>
          <p:cNvPr id="39" name="Freeform 12"/>
          <p:cNvSpPr/>
          <p:nvPr/>
        </p:nvSpPr>
        <p:spPr>
          <a:xfrm>
            <a:off x="7624429" y="4747411"/>
            <a:ext cx="342616" cy="363672"/>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solidFill>
            <a:schemeClr val="bg1">
              <a:lumMod val="50000"/>
            </a:schemeClr>
          </a:solidFill>
          <a:ln>
            <a:noFill/>
          </a:ln>
        </p:spPr>
        <p:txBody>
          <a:bodyPr/>
          <a:lstStyle/>
          <a:p>
            <a:pPr eaLnBrk="1" hangingPunct="1">
              <a:defRPr/>
            </a:pPr>
            <a:endParaRPr lang="en-US" altLang="zh-CN"/>
          </a:p>
        </p:txBody>
      </p:sp>
      <p:sp>
        <p:nvSpPr>
          <p:cNvPr id="77" name="任意多边形 76"/>
          <p:cNvSpPr/>
          <p:nvPr/>
        </p:nvSpPr>
        <p:spPr>
          <a:xfrm>
            <a:off x="5081602" y="4354140"/>
            <a:ext cx="2088232" cy="1152128"/>
          </a:xfrm>
          <a:custGeom>
            <a:avLst/>
            <a:gdLst>
              <a:gd name="connsiteX0" fmla="*/ 129630 w 2088232"/>
              <a:gd name="connsiteY0" fmla="*/ 52642 h 1152128"/>
              <a:gd name="connsiteX1" fmla="*/ 56142 w 2088232"/>
              <a:gd name="connsiteY1" fmla="*/ 126130 h 1152128"/>
              <a:gd name="connsiteX2" fmla="*/ 56142 w 2088232"/>
              <a:gd name="connsiteY2" fmla="*/ 1025998 h 1152128"/>
              <a:gd name="connsiteX3" fmla="*/ 129630 w 2088232"/>
              <a:gd name="connsiteY3" fmla="*/ 1099486 h 1152128"/>
              <a:gd name="connsiteX4" fmla="*/ 1958602 w 2088232"/>
              <a:gd name="connsiteY4" fmla="*/ 1099486 h 1152128"/>
              <a:gd name="connsiteX5" fmla="*/ 2032090 w 2088232"/>
              <a:gd name="connsiteY5" fmla="*/ 1025998 h 1152128"/>
              <a:gd name="connsiteX6" fmla="*/ 2032090 w 2088232"/>
              <a:gd name="connsiteY6" fmla="*/ 126130 h 1152128"/>
              <a:gd name="connsiteX7" fmla="*/ 1958602 w 2088232"/>
              <a:gd name="connsiteY7" fmla="*/ 52642 h 1152128"/>
              <a:gd name="connsiteX8" fmla="*/ 115823 w 2088232"/>
              <a:gd name="connsiteY8" fmla="*/ 0 h 1152128"/>
              <a:gd name="connsiteX9" fmla="*/ 1972409 w 2088232"/>
              <a:gd name="connsiteY9" fmla="*/ 0 h 1152128"/>
              <a:gd name="connsiteX10" fmla="*/ 2088232 w 2088232"/>
              <a:gd name="connsiteY10" fmla="*/ 115823 h 1152128"/>
              <a:gd name="connsiteX11" fmla="*/ 2088232 w 2088232"/>
              <a:gd name="connsiteY11" fmla="*/ 1036305 h 1152128"/>
              <a:gd name="connsiteX12" fmla="*/ 1972409 w 2088232"/>
              <a:gd name="connsiteY12" fmla="*/ 1152128 h 1152128"/>
              <a:gd name="connsiteX13" fmla="*/ 115823 w 2088232"/>
              <a:gd name="connsiteY13" fmla="*/ 1152128 h 1152128"/>
              <a:gd name="connsiteX14" fmla="*/ 0 w 2088232"/>
              <a:gd name="connsiteY14" fmla="*/ 1036305 h 1152128"/>
              <a:gd name="connsiteX15" fmla="*/ 0 w 2088232"/>
              <a:gd name="connsiteY15" fmla="*/ 115823 h 1152128"/>
              <a:gd name="connsiteX16" fmla="*/ 115823 w 2088232"/>
              <a:gd name="connsiteY16"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8232" h="1152128">
                <a:moveTo>
                  <a:pt x="129630" y="52642"/>
                </a:moveTo>
                <a:cubicBezTo>
                  <a:pt x="89044" y="52642"/>
                  <a:pt x="56142" y="85544"/>
                  <a:pt x="56142" y="126130"/>
                </a:cubicBezTo>
                <a:lnTo>
                  <a:pt x="56142" y="1025998"/>
                </a:lnTo>
                <a:cubicBezTo>
                  <a:pt x="56142" y="1066584"/>
                  <a:pt x="89044" y="1099486"/>
                  <a:pt x="129630" y="1099486"/>
                </a:cubicBezTo>
                <a:lnTo>
                  <a:pt x="1958602" y="1099486"/>
                </a:lnTo>
                <a:cubicBezTo>
                  <a:pt x="1999188" y="1099486"/>
                  <a:pt x="2032090" y="1066584"/>
                  <a:pt x="2032090" y="1025998"/>
                </a:cubicBezTo>
                <a:lnTo>
                  <a:pt x="2032090" y="126130"/>
                </a:lnTo>
                <a:cubicBezTo>
                  <a:pt x="2032090" y="85544"/>
                  <a:pt x="1999188" y="52642"/>
                  <a:pt x="1958602" y="52642"/>
                </a:cubicBezTo>
                <a:close/>
                <a:moveTo>
                  <a:pt x="115823" y="0"/>
                </a:moveTo>
                <a:lnTo>
                  <a:pt x="1972409" y="0"/>
                </a:lnTo>
                <a:cubicBezTo>
                  <a:pt x="2036376" y="0"/>
                  <a:pt x="2088232" y="51856"/>
                  <a:pt x="2088232" y="115823"/>
                </a:cubicBezTo>
                <a:lnTo>
                  <a:pt x="2088232" y="1036305"/>
                </a:lnTo>
                <a:cubicBezTo>
                  <a:pt x="2088232" y="1100272"/>
                  <a:pt x="2036376" y="1152128"/>
                  <a:pt x="1972409" y="1152128"/>
                </a:cubicBezTo>
                <a:lnTo>
                  <a:pt x="115823" y="1152128"/>
                </a:lnTo>
                <a:cubicBezTo>
                  <a:pt x="51856" y="1152128"/>
                  <a:pt x="0" y="1100272"/>
                  <a:pt x="0" y="1036305"/>
                </a:cubicBezTo>
                <a:lnTo>
                  <a:pt x="0" y="115823"/>
                </a:lnTo>
                <a:cubicBezTo>
                  <a:pt x="0" y="51856"/>
                  <a:pt x="51856" y="0"/>
                  <a:pt x="115823" y="0"/>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zh-CN" altLang="en-US" sz="1800">
              <a:latin typeface="Impact" panose="020B0806030902050204" pitchFamily="34" charset="0"/>
              <a:ea typeface="微软雅黑" panose="020B0503020204020204" pitchFamily="34" charset="-122"/>
            </a:endParaRPr>
          </a:p>
        </p:txBody>
      </p:sp>
      <p:grpSp>
        <p:nvGrpSpPr>
          <p:cNvPr id="47" name="Group 35"/>
          <p:cNvGrpSpPr/>
          <p:nvPr/>
        </p:nvGrpSpPr>
        <p:grpSpPr>
          <a:xfrm>
            <a:off x="5782842" y="4587328"/>
            <a:ext cx="685752" cy="685752"/>
            <a:chOff x="7208377" y="484986"/>
            <a:chExt cx="430973" cy="430974"/>
          </a:xfrm>
          <a:solidFill>
            <a:srgbClr val="595959"/>
          </a:solidFill>
        </p:grpSpPr>
        <p:sp>
          <p:nvSpPr>
            <p:cNvPr id="48" name="Freeform 231"/>
            <p:cNvSpPr/>
            <p:nvPr/>
          </p:nvSpPr>
          <p:spPr bwMode="auto">
            <a:xfrm>
              <a:off x="7358344" y="729592"/>
              <a:ext cx="36400" cy="37856"/>
            </a:xfrm>
            <a:custGeom>
              <a:avLst/>
              <a:gdLst>
                <a:gd name="T0" fmla="*/ 39 w 76"/>
                <a:gd name="T1" fmla="*/ 0 h 78"/>
                <a:gd name="T2" fmla="*/ 30 w 76"/>
                <a:gd name="T3" fmla="*/ 2 h 78"/>
                <a:gd name="T4" fmla="*/ 23 w 76"/>
                <a:gd name="T5" fmla="*/ 3 h 78"/>
                <a:gd name="T6" fmla="*/ 17 w 76"/>
                <a:gd name="T7" fmla="*/ 8 h 78"/>
                <a:gd name="T8" fmla="*/ 11 w 76"/>
                <a:gd name="T9" fmla="*/ 12 h 78"/>
                <a:gd name="T10" fmla="*/ 5 w 76"/>
                <a:gd name="T11" fmla="*/ 18 h 78"/>
                <a:gd name="T12" fmla="*/ 3 w 76"/>
                <a:gd name="T13" fmla="*/ 23 h 78"/>
                <a:gd name="T14" fmla="*/ 0 w 76"/>
                <a:gd name="T15" fmla="*/ 31 h 78"/>
                <a:gd name="T16" fmla="*/ 0 w 76"/>
                <a:gd name="T17" fmla="*/ 39 h 78"/>
                <a:gd name="T18" fmla="*/ 0 w 76"/>
                <a:gd name="T19" fmla="*/ 46 h 78"/>
                <a:gd name="T20" fmla="*/ 3 w 76"/>
                <a:gd name="T21" fmla="*/ 54 h 78"/>
                <a:gd name="T22" fmla="*/ 5 w 76"/>
                <a:gd name="T23" fmla="*/ 61 h 78"/>
                <a:gd name="T24" fmla="*/ 11 w 76"/>
                <a:gd name="T25" fmla="*/ 67 h 78"/>
                <a:gd name="T26" fmla="*/ 17 w 76"/>
                <a:gd name="T27" fmla="*/ 71 h 78"/>
                <a:gd name="T28" fmla="*/ 23 w 76"/>
                <a:gd name="T29" fmla="*/ 75 h 78"/>
                <a:gd name="T30" fmla="*/ 30 w 76"/>
                <a:gd name="T31" fmla="*/ 77 h 78"/>
                <a:gd name="T32" fmla="*/ 39 w 76"/>
                <a:gd name="T33" fmla="*/ 78 h 78"/>
                <a:gd name="T34" fmla="*/ 46 w 76"/>
                <a:gd name="T35" fmla="*/ 77 h 78"/>
                <a:gd name="T36" fmla="*/ 53 w 76"/>
                <a:gd name="T37" fmla="*/ 75 h 78"/>
                <a:gd name="T38" fmla="*/ 60 w 76"/>
                <a:gd name="T39" fmla="*/ 71 h 78"/>
                <a:gd name="T40" fmla="*/ 64 w 76"/>
                <a:gd name="T41" fmla="*/ 67 h 78"/>
                <a:gd name="T42" fmla="*/ 70 w 76"/>
                <a:gd name="T43" fmla="*/ 61 h 78"/>
                <a:gd name="T44" fmla="*/ 73 w 76"/>
                <a:gd name="T45" fmla="*/ 54 h 78"/>
                <a:gd name="T46" fmla="*/ 76 w 76"/>
                <a:gd name="T47" fmla="*/ 46 h 78"/>
                <a:gd name="T48" fmla="*/ 76 w 76"/>
                <a:gd name="T49" fmla="*/ 39 h 78"/>
                <a:gd name="T50" fmla="*/ 76 w 76"/>
                <a:gd name="T51" fmla="*/ 31 h 78"/>
                <a:gd name="T52" fmla="*/ 73 w 76"/>
                <a:gd name="T53" fmla="*/ 23 h 78"/>
                <a:gd name="T54" fmla="*/ 70 w 76"/>
                <a:gd name="T55" fmla="*/ 18 h 78"/>
                <a:gd name="T56" fmla="*/ 64 w 76"/>
                <a:gd name="T57" fmla="*/ 12 h 78"/>
                <a:gd name="T58" fmla="*/ 60 w 76"/>
                <a:gd name="T59" fmla="*/ 8 h 78"/>
                <a:gd name="T60" fmla="*/ 53 w 76"/>
                <a:gd name="T61" fmla="*/ 3 h 78"/>
                <a:gd name="T62" fmla="*/ 46 w 76"/>
                <a:gd name="T63" fmla="*/ 2 h 78"/>
                <a:gd name="T64" fmla="*/ 39 w 76"/>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8">
                  <a:moveTo>
                    <a:pt x="39" y="0"/>
                  </a:moveTo>
                  <a:lnTo>
                    <a:pt x="30" y="2"/>
                  </a:lnTo>
                  <a:lnTo>
                    <a:pt x="23" y="3"/>
                  </a:lnTo>
                  <a:lnTo>
                    <a:pt x="17" y="8"/>
                  </a:lnTo>
                  <a:lnTo>
                    <a:pt x="11" y="12"/>
                  </a:lnTo>
                  <a:lnTo>
                    <a:pt x="5" y="18"/>
                  </a:lnTo>
                  <a:lnTo>
                    <a:pt x="3" y="23"/>
                  </a:lnTo>
                  <a:lnTo>
                    <a:pt x="0" y="31"/>
                  </a:lnTo>
                  <a:lnTo>
                    <a:pt x="0" y="39"/>
                  </a:lnTo>
                  <a:lnTo>
                    <a:pt x="0" y="46"/>
                  </a:lnTo>
                  <a:lnTo>
                    <a:pt x="3" y="54"/>
                  </a:lnTo>
                  <a:lnTo>
                    <a:pt x="5" y="61"/>
                  </a:lnTo>
                  <a:lnTo>
                    <a:pt x="11" y="67"/>
                  </a:lnTo>
                  <a:lnTo>
                    <a:pt x="17" y="71"/>
                  </a:lnTo>
                  <a:lnTo>
                    <a:pt x="23" y="75"/>
                  </a:lnTo>
                  <a:lnTo>
                    <a:pt x="30" y="77"/>
                  </a:lnTo>
                  <a:lnTo>
                    <a:pt x="39" y="78"/>
                  </a:lnTo>
                  <a:lnTo>
                    <a:pt x="46" y="77"/>
                  </a:lnTo>
                  <a:lnTo>
                    <a:pt x="53" y="75"/>
                  </a:lnTo>
                  <a:lnTo>
                    <a:pt x="60" y="71"/>
                  </a:lnTo>
                  <a:lnTo>
                    <a:pt x="64" y="67"/>
                  </a:lnTo>
                  <a:lnTo>
                    <a:pt x="70" y="61"/>
                  </a:lnTo>
                  <a:lnTo>
                    <a:pt x="73" y="54"/>
                  </a:lnTo>
                  <a:lnTo>
                    <a:pt x="76" y="46"/>
                  </a:lnTo>
                  <a:lnTo>
                    <a:pt x="76" y="39"/>
                  </a:lnTo>
                  <a:lnTo>
                    <a:pt x="76" y="31"/>
                  </a:lnTo>
                  <a:lnTo>
                    <a:pt x="73" y="23"/>
                  </a:lnTo>
                  <a:lnTo>
                    <a:pt x="70" y="18"/>
                  </a:lnTo>
                  <a:lnTo>
                    <a:pt x="64" y="12"/>
                  </a:lnTo>
                  <a:lnTo>
                    <a:pt x="60" y="8"/>
                  </a:lnTo>
                  <a:lnTo>
                    <a:pt x="53" y="3"/>
                  </a:lnTo>
                  <a:lnTo>
                    <a:pt x="46" y="2"/>
                  </a:lnTo>
                  <a:lnTo>
                    <a:pt x="39"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49" name="Freeform 232"/>
            <p:cNvSpPr>
              <a:spLocks noEditPoints="1"/>
            </p:cNvSpPr>
            <p:nvPr/>
          </p:nvSpPr>
          <p:spPr bwMode="auto">
            <a:xfrm>
              <a:off x="7320488" y="691737"/>
              <a:ext cx="112111" cy="112111"/>
            </a:xfrm>
            <a:custGeom>
              <a:avLst/>
              <a:gdLst>
                <a:gd name="T0" fmla="*/ 104 w 232"/>
                <a:gd name="T1" fmla="*/ 1 h 232"/>
                <a:gd name="T2" fmla="*/ 82 w 232"/>
                <a:gd name="T3" fmla="*/ 5 h 232"/>
                <a:gd name="T4" fmla="*/ 60 w 232"/>
                <a:gd name="T5" fmla="*/ 14 h 232"/>
                <a:gd name="T6" fmla="*/ 42 w 232"/>
                <a:gd name="T7" fmla="*/ 27 h 232"/>
                <a:gd name="T8" fmla="*/ 26 w 232"/>
                <a:gd name="T9" fmla="*/ 43 h 232"/>
                <a:gd name="T10" fmla="*/ 14 w 232"/>
                <a:gd name="T11" fmla="*/ 62 h 232"/>
                <a:gd name="T12" fmla="*/ 6 w 232"/>
                <a:gd name="T13" fmla="*/ 82 h 232"/>
                <a:gd name="T14" fmla="*/ 0 w 232"/>
                <a:gd name="T15" fmla="*/ 105 h 232"/>
                <a:gd name="T16" fmla="*/ 0 w 232"/>
                <a:gd name="T17" fmla="*/ 128 h 232"/>
                <a:gd name="T18" fmla="*/ 6 w 232"/>
                <a:gd name="T19" fmla="*/ 151 h 232"/>
                <a:gd name="T20" fmla="*/ 14 w 232"/>
                <a:gd name="T21" fmla="*/ 171 h 232"/>
                <a:gd name="T22" fmla="*/ 26 w 232"/>
                <a:gd name="T23" fmla="*/ 190 h 232"/>
                <a:gd name="T24" fmla="*/ 42 w 232"/>
                <a:gd name="T25" fmla="*/ 206 h 232"/>
                <a:gd name="T26" fmla="*/ 60 w 232"/>
                <a:gd name="T27" fmla="*/ 219 h 232"/>
                <a:gd name="T28" fmla="*/ 82 w 232"/>
                <a:gd name="T29" fmla="*/ 227 h 232"/>
                <a:gd name="T30" fmla="*/ 104 w 232"/>
                <a:gd name="T31" fmla="*/ 232 h 232"/>
                <a:gd name="T32" fmla="*/ 128 w 232"/>
                <a:gd name="T33" fmla="*/ 232 h 232"/>
                <a:gd name="T34" fmla="*/ 150 w 232"/>
                <a:gd name="T35" fmla="*/ 227 h 232"/>
                <a:gd name="T36" fmla="*/ 171 w 232"/>
                <a:gd name="T37" fmla="*/ 219 h 232"/>
                <a:gd name="T38" fmla="*/ 190 w 232"/>
                <a:gd name="T39" fmla="*/ 206 h 232"/>
                <a:gd name="T40" fmla="*/ 206 w 232"/>
                <a:gd name="T41" fmla="*/ 190 h 232"/>
                <a:gd name="T42" fmla="*/ 217 w 232"/>
                <a:gd name="T43" fmla="*/ 171 h 232"/>
                <a:gd name="T44" fmla="*/ 226 w 232"/>
                <a:gd name="T45" fmla="*/ 151 h 232"/>
                <a:gd name="T46" fmla="*/ 232 w 232"/>
                <a:gd name="T47" fmla="*/ 128 h 232"/>
                <a:gd name="T48" fmla="*/ 232 w 232"/>
                <a:gd name="T49" fmla="*/ 105 h 232"/>
                <a:gd name="T50" fmla="*/ 226 w 232"/>
                <a:gd name="T51" fmla="*/ 82 h 232"/>
                <a:gd name="T52" fmla="*/ 217 w 232"/>
                <a:gd name="T53" fmla="*/ 62 h 232"/>
                <a:gd name="T54" fmla="*/ 206 w 232"/>
                <a:gd name="T55" fmla="*/ 43 h 232"/>
                <a:gd name="T56" fmla="*/ 190 w 232"/>
                <a:gd name="T57" fmla="*/ 27 h 232"/>
                <a:gd name="T58" fmla="*/ 171 w 232"/>
                <a:gd name="T59" fmla="*/ 14 h 232"/>
                <a:gd name="T60" fmla="*/ 150 w 232"/>
                <a:gd name="T61" fmla="*/ 5 h 232"/>
                <a:gd name="T62" fmla="*/ 128 w 232"/>
                <a:gd name="T63" fmla="*/ 1 h 232"/>
                <a:gd name="T64" fmla="*/ 117 w 232"/>
                <a:gd name="T65" fmla="*/ 39 h 232"/>
                <a:gd name="T66" fmla="*/ 131 w 232"/>
                <a:gd name="T67" fmla="*/ 40 h 232"/>
                <a:gd name="T68" fmla="*/ 145 w 232"/>
                <a:gd name="T69" fmla="*/ 44 h 232"/>
                <a:gd name="T70" fmla="*/ 170 w 232"/>
                <a:gd name="T71" fmla="*/ 62 h 232"/>
                <a:gd name="T72" fmla="*/ 187 w 232"/>
                <a:gd name="T73" fmla="*/ 86 h 232"/>
                <a:gd name="T74" fmla="*/ 191 w 232"/>
                <a:gd name="T75" fmla="*/ 100 h 232"/>
                <a:gd name="T76" fmla="*/ 193 w 232"/>
                <a:gd name="T77" fmla="*/ 116 h 232"/>
                <a:gd name="T78" fmla="*/ 191 w 232"/>
                <a:gd name="T79" fmla="*/ 132 h 232"/>
                <a:gd name="T80" fmla="*/ 187 w 232"/>
                <a:gd name="T81" fmla="*/ 147 h 232"/>
                <a:gd name="T82" fmla="*/ 170 w 232"/>
                <a:gd name="T83" fmla="*/ 171 h 232"/>
                <a:gd name="T84" fmla="*/ 145 w 232"/>
                <a:gd name="T85" fmla="*/ 187 h 232"/>
                <a:gd name="T86" fmla="*/ 131 w 232"/>
                <a:gd name="T87" fmla="*/ 191 h 232"/>
                <a:gd name="T88" fmla="*/ 117 w 232"/>
                <a:gd name="T89" fmla="*/ 194 h 232"/>
                <a:gd name="T90" fmla="*/ 101 w 232"/>
                <a:gd name="T91" fmla="*/ 191 h 232"/>
                <a:gd name="T92" fmla="*/ 86 w 232"/>
                <a:gd name="T93" fmla="*/ 187 h 232"/>
                <a:gd name="T94" fmla="*/ 62 w 232"/>
                <a:gd name="T95" fmla="*/ 171 h 232"/>
                <a:gd name="T96" fmla="*/ 45 w 232"/>
                <a:gd name="T97" fmla="*/ 147 h 232"/>
                <a:gd name="T98" fmla="*/ 40 w 232"/>
                <a:gd name="T99" fmla="*/ 132 h 232"/>
                <a:gd name="T100" fmla="*/ 39 w 232"/>
                <a:gd name="T101" fmla="*/ 116 h 232"/>
                <a:gd name="T102" fmla="*/ 40 w 232"/>
                <a:gd name="T103" fmla="*/ 100 h 232"/>
                <a:gd name="T104" fmla="*/ 45 w 232"/>
                <a:gd name="T105" fmla="*/ 86 h 232"/>
                <a:gd name="T106" fmla="*/ 62 w 232"/>
                <a:gd name="T107" fmla="*/ 62 h 232"/>
                <a:gd name="T108" fmla="*/ 86 w 232"/>
                <a:gd name="T109" fmla="*/ 44 h 232"/>
                <a:gd name="T110" fmla="*/ 101 w 232"/>
                <a:gd name="T111" fmla="*/ 40 h 232"/>
                <a:gd name="T112" fmla="*/ 117 w 232"/>
                <a:gd name="T113" fmla="*/ 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2" h="232">
                  <a:moveTo>
                    <a:pt x="117" y="0"/>
                  </a:moveTo>
                  <a:lnTo>
                    <a:pt x="104" y="1"/>
                  </a:lnTo>
                  <a:lnTo>
                    <a:pt x="92" y="3"/>
                  </a:lnTo>
                  <a:lnTo>
                    <a:pt x="82" y="5"/>
                  </a:lnTo>
                  <a:lnTo>
                    <a:pt x="70" y="10"/>
                  </a:lnTo>
                  <a:lnTo>
                    <a:pt x="60" y="14"/>
                  </a:lnTo>
                  <a:lnTo>
                    <a:pt x="52" y="20"/>
                  </a:lnTo>
                  <a:lnTo>
                    <a:pt x="42" y="27"/>
                  </a:lnTo>
                  <a:lnTo>
                    <a:pt x="34" y="34"/>
                  </a:lnTo>
                  <a:lnTo>
                    <a:pt x="26" y="43"/>
                  </a:lnTo>
                  <a:lnTo>
                    <a:pt x="20" y="51"/>
                  </a:lnTo>
                  <a:lnTo>
                    <a:pt x="14" y="62"/>
                  </a:lnTo>
                  <a:lnTo>
                    <a:pt x="9" y="72"/>
                  </a:lnTo>
                  <a:lnTo>
                    <a:pt x="6" y="82"/>
                  </a:lnTo>
                  <a:lnTo>
                    <a:pt x="3" y="93"/>
                  </a:lnTo>
                  <a:lnTo>
                    <a:pt x="0" y="105"/>
                  </a:lnTo>
                  <a:lnTo>
                    <a:pt x="0" y="116"/>
                  </a:lnTo>
                  <a:lnTo>
                    <a:pt x="0" y="128"/>
                  </a:lnTo>
                  <a:lnTo>
                    <a:pt x="3" y="139"/>
                  </a:lnTo>
                  <a:lnTo>
                    <a:pt x="6" y="151"/>
                  </a:lnTo>
                  <a:lnTo>
                    <a:pt x="9" y="161"/>
                  </a:lnTo>
                  <a:lnTo>
                    <a:pt x="14" y="171"/>
                  </a:lnTo>
                  <a:lnTo>
                    <a:pt x="20" y="181"/>
                  </a:lnTo>
                  <a:lnTo>
                    <a:pt x="26" y="190"/>
                  </a:lnTo>
                  <a:lnTo>
                    <a:pt x="34" y="198"/>
                  </a:lnTo>
                  <a:lnTo>
                    <a:pt x="42" y="206"/>
                  </a:lnTo>
                  <a:lnTo>
                    <a:pt x="52" y="213"/>
                  </a:lnTo>
                  <a:lnTo>
                    <a:pt x="60" y="219"/>
                  </a:lnTo>
                  <a:lnTo>
                    <a:pt x="70" y="223"/>
                  </a:lnTo>
                  <a:lnTo>
                    <a:pt x="82" y="227"/>
                  </a:lnTo>
                  <a:lnTo>
                    <a:pt x="92" y="230"/>
                  </a:lnTo>
                  <a:lnTo>
                    <a:pt x="104" y="232"/>
                  </a:lnTo>
                  <a:lnTo>
                    <a:pt x="117" y="232"/>
                  </a:lnTo>
                  <a:lnTo>
                    <a:pt x="128" y="232"/>
                  </a:lnTo>
                  <a:lnTo>
                    <a:pt x="140" y="230"/>
                  </a:lnTo>
                  <a:lnTo>
                    <a:pt x="150" y="227"/>
                  </a:lnTo>
                  <a:lnTo>
                    <a:pt x="161" y="223"/>
                  </a:lnTo>
                  <a:lnTo>
                    <a:pt x="171" y="219"/>
                  </a:lnTo>
                  <a:lnTo>
                    <a:pt x="180" y="213"/>
                  </a:lnTo>
                  <a:lnTo>
                    <a:pt x="190" y="206"/>
                  </a:lnTo>
                  <a:lnTo>
                    <a:pt x="197" y="198"/>
                  </a:lnTo>
                  <a:lnTo>
                    <a:pt x="206" y="190"/>
                  </a:lnTo>
                  <a:lnTo>
                    <a:pt x="212" y="181"/>
                  </a:lnTo>
                  <a:lnTo>
                    <a:pt x="217" y="171"/>
                  </a:lnTo>
                  <a:lnTo>
                    <a:pt x="223" y="161"/>
                  </a:lnTo>
                  <a:lnTo>
                    <a:pt x="226" y="151"/>
                  </a:lnTo>
                  <a:lnTo>
                    <a:pt x="229" y="139"/>
                  </a:lnTo>
                  <a:lnTo>
                    <a:pt x="232" y="128"/>
                  </a:lnTo>
                  <a:lnTo>
                    <a:pt x="232" y="116"/>
                  </a:lnTo>
                  <a:lnTo>
                    <a:pt x="232" y="105"/>
                  </a:lnTo>
                  <a:lnTo>
                    <a:pt x="229" y="93"/>
                  </a:lnTo>
                  <a:lnTo>
                    <a:pt x="226" y="82"/>
                  </a:lnTo>
                  <a:lnTo>
                    <a:pt x="223" y="72"/>
                  </a:lnTo>
                  <a:lnTo>
                    <a:pt x="217" y="62"/>
                  </a:lnTo>
                  <a:lnTo>
                    <a:pt x="212" y="51"/>
                  </a:lnTo>
                  <a:lnTo>
                    <a:pt x="206" y="43"/>
                  </a:lnTo>
                  <a:lnTo>
                    <a:pt x="197" y="34"/>
                  </a:lnTo>
                  <a:lnTo>
                    <a:pt x="190" y="27"/>
                  </a:lnTo>
                  <a:lnTo>
                    <a:pt x="180" y="20"/>
                  </a:lnTo>
                  <a:lnTo>
                    <a:pt x="171" y="14"/>
                  </a:lnTo>
                  <a:lnTo>
                    <a:pt x="161" y="10"/>
                  </a:lnTo>
                  <a:lnTo>
                    <a:pt x="150" y="5"/>
                  </a:lnTo>
                  <a:lnTo>
                    <a:pt x="140" y="3"/>
                  </a:lnTo>
                  <a:lnTo>
                    <a:pt x="128" y="1"/>
                  </a:lnTo>
                  <a:lnTo>
                    <a:pt x="117" y="0"/>
                  </a:lnTo>
                  <a:close/>
                  <a:moveTo>
                    <a:pt x="117" y="39"/>
                  </a:moveTo>
                  <a:lnTo>
                    <a:pt x="124" y="40"/>
                  </a:lnTo>
                  <a:lnTo>
                    <a:pt x="131" y="40"/>
                  </a:lnTo>
                  <a:lnTo>
                    <a:pt x="138" y="43"/>
                  </a:lnTo>
                  <a:lnTo>
                    <a:pt x="145" y="44"/>
                  </a:lnTo>
                  <a:lnTo>
                    <a:pt x="158" y="51"/>
                  </a:lnTo>
                  <a:lnTo>
                    <a:pt x="170" y="62"/>
                  </a:lnTo>
                  <a:lnTo>
                    <a:pt x="180" y="73"/>
                  </a:lnTo>
                  <a:lnTo>
                    <a:pt x="187" y="86"/>
                  </a:lnTo>
                  <a:lnTo>
                    <a:pt x="190" y="93"/>
                  </a:lnTo>
                  <a:lnTo>
                    <a:pt x="191" y="100"/>
                  </a:lnTo>
                  <a:lnTo>
                    <a:pt x="193" y="108"/>
                  </a:lnTo>
                  <a:lnTo>
                    <a:pt x="193" y="116"/>
                  </a:lnTo>
                  <a:lnTo>
                    <a:pt x="193" y="123"/>
                  </a:lnTo>
                  <a:lnTo>
                    <a:pt x="191" y="132"/>
                  </a:lnTo>
                  <a:lnTo>
                    <a:pt x="190" y="139"/>
                  </a:lnTo>
                  <a:lnTo>
                    <a:pt x="187" y="147"/>
                  </a:lnTo>
                  <a:lnTo>
                    <a:pt x="180" y="160"/>
                  </a:lnTo>
                  <a:lnTo>
                    <a:pt x="170" y="171"/>
                  </a:lnTo>
                  <a:lnTo>
                    <a:pt x="158" y="180"/>
                  </a:lnTo>
                  <a:lnTo>
                    <a:pt x="145" y="187"/>
                  </a:lnTo>
                  <a:lnTo>
                    <a:pt x="138" y="190"/>
                  </a:lnTo>
                  <a:lnTo>
                    <a:pt x="131" y="191"/>
                  </a:lnTo>
                  <a:lnTo>
                    <a:pt x="124" y="193"/>
                  </a:lnTo>
                  <a:lnTo>
                    <a:pt x="117" y="194"/>
                  </a:lnTo>
                  <a:lnTo>
                    <a:pt x="108" y="193"/>
                  </a:lnTo>
                  <a:lnTo>
                    <a:pt x="101" y="191"/>
                  </a:lnTo>
                  <a:lnTo>
                    <a:pt x="93" y="190"/>
                  </a:lnTo>
                  <a:lnTo>
                    <a:pt x="86" y="187"/>
                  </a:lnTo>
                  <a:lnTo>
                    <a:pt x="73" y="180"/>
                  </a:lnTo>
                  <a:lnTo>
                    <a:pt x="62" y="171"/>
                  </a:lnTo>
                  <a:lnTo>
                    <a:pt x="52" y="160"/>
                  </a:lnTo>
                  <a:lnTo>
                    <a:pt x="45" y="147"/>
                  </a:lnTo>
                  <a:lnTo>
                    <a:pt x="42" y="139"/>
                  </a:lnTo>
                  <a:lnTo>
                    <a:pt x="40" y="132"/>
                  </a:lnTo>
                  <a:lnTo>
                    <a:pt x="39" y="123"/>
                  </a:lnTo>
                  <a:lnTo>
                    <a:pt x="39" y="116"/>
                  </a:lnTo>
                  <a:lnTo>
                    <a:pt x="39" y="108"/>
                  </a:lnTo>
                  <a:lnTo>
                    <a:pt x="40" y="100"/>
                  </a:lnTo>
                  <a:lnTo>
                    <a:pt x="42" y="93"/>
                  </a:lnTo>
                  <a:lnTo>
                    <a:pt x="45" y="86"/>
                  </a:lnTo>
                  <a:lnTo>
                    <a:pt x="52" y="73"/>
                  </a:lnTo>
                  <a:lnTo>
                    <a:pt x="62" y="62"/>
                  </a:lnTo>
                  <a:lnTo>
                    <a:pt x="73" y="51"/>
                  </a:lnTo>
                  <a:lnTo>
                    <a:pt x="86" y="44"/>
                  </a:lnTo>
                  <a:lnTo>
                    <a:pt x="93" y="43"/>
                  </a:lnTo>
                  <a:lnTo>
                    <a:pt x="101" y="40"/>
                  </a:lnTo>
                  <a:lnTo>
                    <a:pt x="108" y="40"/>
                  </a:lnTo>
                  <a:lnTo>
                    <a:pt x="117" y="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0" name="Freeform 233"/>
            <p:cNvSpPr>
              <a:spLocks noEditPoints="1"/>
            </p:cNvSpPr>
            <p:nvPr/>
          </p:nvSpPr>
          <p:spPr bwMode="auto">
            <a:xfrm>
              <a:off x="7265161" y="634953"/>
              <a:ext cx="224223" cy="225679"/>
            </a:xfrm>
            <a:custGeom>
              <a:avLst/>
              <a:gdLst>
                <a:gd name="T0" fmla="*/ 184 w 462"/>
                <a:gd name="T1" fmla="*/ 5 h 464"/>
                <a:gd name="T2" fmla="*/ 121 w 462"/>
                <a:gd name="T3" fmla="*/ 28 h 464"/>
                <a:gd name="T4" fmla="*/ 67 w 462"/>
                <a:gd name="T5" fmla="*/ 68 h 464"/>
                <a:gd name="T6" fmla="*/ 27 w 462"/>
                <a:gd name="T7" fmla="*/ 121 h 464"/>
                <a:gd name="T8" fmla="*/ 4 w 462"/>
                <a:gd name="T9" fmla="*/ 185 h 464"/>
                <a:gd name="T10" fmla="*/ 0 w 462"/>
                <a:gd name="T11" fmla="*/ 255 h 464"/>
                <a:gd name="T12" fmla="*/ 17 w 462"/>
                <a:gd name="T13" fmla="*/ 323 h 464"/>
                <a:gd name="T14" fmla="*/ 52 w 462"/>
                <a:gd name="T15" fmla="*/ 379 h 464"/>
                <a:gd name="T16" fmla="*/ 102 w 462"/>
                <a:gd name="T17" fmla="*/ 424 h 464"/>
                <a:gd name="T18" fmla="*/ 162 w 462"/>
                <a:gd name="T19" fmla="*/ 454 h 464"/>
                <a:gd name="T20" fmla="*/ 232 w 462"/>
                <a:gd name="T21" fmla="*/ 464 h 464"/>
                <a:gd name="T22" fmla="*/ 299 w 462"/>
                <a:gd name="T23" fmla="*/ 454 h 464"/>
                <a:gd name="T24" fmla="*/ 360 w 462"/>
                <a:gd name="T25" fmla="*/ 424 h 464"/>
                <a:gd name="T26" fmla="*/ 410 w 462"/>
                <a:gd name="T27" fmla="*/ 379 h 464"/>
                <a:gd name="T28" fmla="*/ 445 w 462"/>
                <a:gd name="T29" fmla="*/ 323 h 464"/>
                <a:gd name="T30" fmla="*/ 462 w 462"/>
                <a:gd name="T31" fmla="*/ 255 h 464"/>
                <a:gd name="T32" fmla="*/ 458 w 462"/>
                <a:gd name="T33" fmla="*/ 185 h 464"/>
                <a:gd name="T34" fmla="*/ 435 w 462"/>
                <a:gd name="T35" fmla="*/ 121 h 464"/>
                <a:gd name="T36" fmla="*/ 394 w 462"/>
                <a:gd name="T37" fmla="*/ 68 h 464"/>
                <a:gd name="T38" fmla="*/ 341 w 462"/>
                <a:gd name="T39" fmla="*/ 28 h 464"/>
                <a:gd name="T40" fmla="*/ 278 w 462"/>
                <a:gd name="T41" fmla="*/ 5 h 464"/>
                <a:gd name="T42" fmla="*/ 232 w 462"/>
                <a:gd name="T43" fmla="*/ 0 h 464"/>
                <a:gd name="T44" fmla="*/ 270 w 462"/>
                <a:gd name="T45" fmla="*/ 44 h 464"/>
                <a:gd name="T46" fmla="*/ 322 w 462"/>
                <a:gd name="T47" fmla="*/ 62 h 464"/>
                <a:gd name="T48" fmla="*/ 367 w 462"/>
                <a:gd name="T49" fmla="*/ 95 h 464"/>
                <a:gd name="T50" fmla="*/ 400 w 462"/>
                <a:gd name="T51" fmla="*/ 140 h 464"/>
                <a:gd name="T52" fmla="*/ 420 w 462"/>
                <a:gd name="T53" fmla="*/ 193 h 464"/>
                <a:gd name="T54" fmla="*/ 423 w 462"/>
                <a:gd name="T55" fmla="*/ 252 h 464"/>
                <a:gd name="T56" fmla="*/ 409 w 462"/>
                <a:gd name="T57" fmla="*/ 307 h 464"/>
                <a:gd name="T58" fmla="*/ 380 w 462"/>
                <a:gd name="T59" fmla="*/ 355 h 464"/>
                <a:gd name="T60" fmla="*/ 338 w 462"/>
                <a:gd name="T61" fmla="*/ 392 h 464"/>
                <a:gd name="T62" fmla="*/ 288 w 462"/>
                <a:gd name="T63" fmla="*/ 417 h 464"/>
                <a:gd name="T64" fmla="*/ 232 w 462"/>
                <a:gd name="T65" fmla="*/ 425 h 464"/>
                <a:gd name="T66" fmla="*/ 174 w 462"/>
                <a:gd name="T67" fmla="*/ 417 h 464"/>
                <a:gd name="T68" fmla="*/ 124 w 462"/>
                <a:gd name="T69" fmla="*/ 392 h 464"/>
                <a:gd name="T70" fmla="*/ 82 w 462"/>
                <a:gd name="T71" fmla="*/ 355 h 464"/>
                <a:gd name="T72" fmla="*/ 53 w 462"/>
                <a:gd name="T73" fmla="*/ 307 h 464"/>
                <a:gd name="T74" fmla="*/ 39 w 462"/>
                <a:gd name="T75" fmla="*/ 252 h 464"/>
                <a:gd name="T76" fmla="*/ 41 w 462"/>
                <a:gd name="T77" fmla="*/ 193 h 464"/>
                <a:gd name="T78" fmla="*/ 62 w 462"/>
                <a:gd name="T79" fmla="*/ 140 h 464"/>
                <a:gd name="T80" fmla="*/ 95 w 462"/>
                <a:gd name="T81" fmla="*/ 95 h 464"/>
                <a:gd name="T82" fmla="*/ 139 w 462"/>
                <a:gd name="T83" fmla="*/ 62 h 464"/>
                <a:gd name="T84" fmla="*/ 193 w 462"/>
                <a:gd name="T85" fmla="*/ 4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2" h="464">
                  <a:moveTo>
                    <a:pt x="232" y="0"/>
                  </a:moveTo>
                  <a:lnTo>
                    <a:pt x="207" y="2"/>
                  </a:lnTo>
                  <a:lnTo>
                    <a:pt x="184" y="5"/>
                  </a:lnTo>
                  <a:lnTo>
                    <a:pt x="162" y="10"/>
                  </a:lnTo>
                  <a:lnTo>
                    <a:pt x="141" y="19"/>
                  </a:lnTo>
                  <a:lnTo>
                    <a:pt x="121" y="28"/>
                  </a:lnTo>
                  <a:lnTo>
                    <a:pt x="102" y="39"/>
                  </a:lnTo>
                  <a:lnTo>
                    <a:pt x="83" y="54"/>
                  </a:lnTo>
                  <a:lnTo>
                    <a:pt x="67" y="68"/>
                  </a:lnTo>
                  <a:lnTo>
                    <a:pt x="52" y="85"/>
                  </a:lnTo>
                  <a:lnTo>
                    <a:pt x="39" y="103"/>
                  </a:lnTo>
                  <a:lnTo>
                    <a:pt x="27" y="121"/>
                  </a:lnTo>
                  <a:lnTo>
                    <a:pt x="17" y="142"/>
                  </a:lnTo>
                  <a:lnTo>
                    <a:pt x="10" y="163"/>
                  </a:lnTo>
                  <a:lnTo>
                    <a:pt x="4" y="185"/>
                  </a:lnTo>
                  <a:lnTo>
                    <a:pt x="0" y="208"/>
                  </a:lnTo>
                  <a:lnTo>
                    <a:pt x="0" y="232"/>
                  </a:lnTo>
                  <a:lnTo>
                    <a:pt x="0" y="255"/>
                  </a:lnTo>
                  <a:lnTo>
                    <a:pt x="4" y="278"/>
                  </a:lnTo>
                  <a:lnTo>
                    <a:pt x="10" y="301"/>
                  </a:lnTo>
                  <a:lnTo>
                    <a:pt x="17" y="323"/>
                  </a:lnTo>
                  <a:lnTo>
                    <a:pt x="27" y="343"/>
                  </a:lnTo>
                  <a:lnTo>
                    <a:pt x="39" y="362"/>
                  </a:lnTo>
                  <a:lnTo>
                    <a:pt x="52" y="379"/>
                  </a:lnTo>
                  <a:lnTo>
                    <a:pt x="67" y="396"/>
                  </a:lnTo>
                  <a:lnTo>
                    <a:pt x="83" y="411"/>
                  </a:lnTo>
                  <a:lnTo>
                    <a:pt x="102" y="424"/>
                  </a:lnTo>
                  <a:lnTo>
                    <a:pt x="121" y="435"/>
                  </a:lnTo>
                  <a:lnTo>
                    <a:pt x="141" y="445"/>
                  </a:lnTo>
                  <a:lnTo>
                    <a:pt x="162" y="454"/>
                  </a:lnTo>
                  <a:lnTo>
                    <a:pt x="184" y="460"/>
                  </a:lnTo>
                  <a:lnTo>
                    <a:pt x="207" y="463"/>
                  </a:lnTo>
                  <a:lnTo>
                    <a:pt x="232" y="464"/>
                  </a:lnTo>
                  <a:lnTo>
                    <a:pt x="255" y="463"/>
                  </a:lnTo>
                  <a:lnTo>
                    <a:pt x="278" y="460"/>
                  </a:lnTo>
                  <a:lnTo>
                    <a:pt x="299" y="454"/>
                  </a:lnTo>
                  <a:lnTo>
                    <a:pt x="321" y="445"/>
                  </a:lnTo>
                  <a:lnTo>
                    <a:pt x="341" y="435"/>
                  </a:lnTo>
                  <a:lnTo>
                    <a:pt x="360" y="424"/>
                  </a:lnTo>
                  <a:lnTo>
                    <a:pt x="378" y="411"/>
                  </a:lnTo>
                  <a:lnTo>
                    <a:pt x="394" y="396"/>
                  </a:lnTo>
                  <a:lnTo>
                    <a:pt x="410" y="379"/>
                  </a:lnTo>
                  <a:lnTo>
                    <a:pt x="423" y="362"/>
                  </a:lnTo>
                  <a:lnTo>
                    <a:pt x="435" y="343"/>
                  </a:lnTo>
                  <a:lnTo>
                    <a:pt x="445" y="323"/>
                  </a:lnTo>
                  <a:lnTo>
                    <a:pt x="452" y="301"/>
                  </a:lnTo>
                  <a:lnTo>
                    <a:pt x="458" y="278"/>
                  </a:lnTo>
                  <a:lnTo>
                    <a:pt x="462" y="255"/>
                  </a:lnTo>
                  <a:lnTo>
                    <a:pt x="462" y="232"/>
                  </a:lnTo>
                  <a:lnTo>
                    <a:pt x="462" y="208"/>
                  </a:lnTo>
                  <a:lnTo>
                    <a:pt x="458" y="185"/>
                  </a:lnTo>
                  <a:lnTo>
                    <a:pt x="452" y="163"/>
                  </a:lnTo>
                  <a:lnTo>
                    <a:pt x="445" y="142"/>
                  </a:lnTo>
                  <a:lnTo>
                    <a:pt x="435" y="121"/>
                  </a:lnTo>
                  <a:lnTo>
                    <a:pt x="423" y="103"/>
                  </a:lnTo>
                  <a:lnTo>
                    <a:pt x="410" y="85"/>
                  </a:lnTo>
                  <a:lnTo>
                    <a:pt x="394" y="68"/>
                  </a:lnTo>
                  <a:lnTo>
                    <a:pt x="378" y="54"/>
                  </a:lnTo>
                  <a:lnTo>
                    <a:pt x="360" y="39"/>
                  </a:lnTo>
                  <a:lnTo>
                    <a:pt x="341" y="28"/>
                  </a:lnTo>
                  <a:lnTo>
                    <a:pt x="321" y="19"/>
                  </a:lnTo>
                  <a:lnTo>
                    <a:pt x="299" y="10"/>
                  </a:lnTo>
                  <a:lnTo>
                    <a:pt x="278" y="5"/>
                  </a:lnTo>
                  <a:lnTo>
                    <a:pt x="255" y="2"/>
                  </a:lnTo>
                  <a:lnTo>
                    <a:pt x="232" y="0"/>
                  </a:lnTo>
                  <a:lnTo>
                    <a:pt x="232" y="0"/>
                  </a:lnTo>
                  <a:close/>
                  <a:moveTo>
                    <a:pt x="232" y="39"/>
                  </a:moveTo>
                  <a:lnTo>
                    <a:pt x="250" y="39"/>
                  </a:lnTo>
                  <a:lnTo>
                    <a:pt x="270" y="44"/>
                  </a:lnTo>
                  <a:lnTo>
                    <a:pt x="288" y="48"/>
                  </a:lnTo>
                  <a:lnTo>
                    <a:pt x="306" y="54"/>
                  </a:lnTo>
                  <a:lnTo>
                    <a:pt x="322" y="62"/>
                  </a:lnTo>
                  <a:lnTo>
                    <a:pt x="338" y="72"/>
                  </a:lnTo>
                  <a:lnTo>
                    <a:pt x="354" y="82"/>
                  </a:lnTo>
                  <a:lnTo>
                    <a:pt x="367" y="95"/>
                  </a:lnTo>
                  <a:lnTo>
                    <a:pt x="380" y="110"/>
                  </a:lnTo>
                  <a:lnTo>
                    <a:pt x="391" y="124"/>
                  </a:lnTo>
                  <a:lnTo>
                    <a:pt x="400" y="140"/>
                  </a:lnTo>
                  <a:lnTo>
                    <a:pt x="409" y="157"/>
                  </a:lnTo>
                  <a:lnTo>
                    <a:pt x="416" y="175"/>
                  </a:lnTo>
                  <a:lnTo>
                    <a:pt x="420" y="193"/>
                  </a:lnTo>
                  <a:lnTo>
                    <a:pt x="423" y="212"/>
                  </a:lnTo>
                  <a:lnTo>
                    <a:pt x="424" y="232"/>
                  </a:lnTo>
                  <a:lnTo>
                    <a:pt x="423" y="252"/>
                  </a:lnTo>
                  <a:lnTo>
                    <a:pt x="420" y="271"/>
                  </a:lnTo>
                  <a:lnTo>
                    <a:pt x="416" y="290"/>
                  </a:lnTo>
                  <a:lnTo>
                    <a:pt x="409" y="307"/>
                  </a:lnTo>
                  <a:lnTo>
                    <a:pt x="400" y="324"/>
                  </a:lnTo>
                  <a:lnTo>
                    <a:pt x="391" y="340"/>
                  </a:lnTo>
                  <a:lnTo>
                    <a:pt x="380" y="355"/>
                  </a:lnTo>
                  <a:lnTo>
                    <a:pt x="367" y="369"/>
                  </a:lnTo>
                  <a:lnTo>
                    <a:pt x="354" y="381"/>
                  </a:lnTo>
                  <a:lnTo>
                    <a:pt x="338" y="392"/>
                  </a:lnTo>
                  <a:lnTo>
                    <a:pt x="322" y="402"/>
                  </a:lnTo>
                  <a:lnTo>
                    <a:pt x="306" y="409"/>
                  </a:lnTo>
                  <a:lnTo>
                    <a:pt x="288" y="417"/>
                  </a:lnTo>
                  <a:lnTo>
                    <a:pt x="270" y="421"/>
                  </a:lnTo>
                  <a:lnTo>
                    <a:pt x="250" y="424"/>
                  </a:lnTo>
                  <a:lnTo>
                    <a:pt x="232" y="425"/>
                  </a:lnTo>
                  <a:lnTo>
                    <a:pt x="211" y="424"/>
                  </a:lnTo>
                  <a:lnTo>
                    <a:pt x="193" y="421"/>
                  </a:lnTo>
                  <a:lnTo>
                    <a:pt x="174" y="417"/>
                  </a:lnTo>
                  <a:lnTo>
                    <a:pt x="155" y="409"/>
                  </a:lnTo>
                  <a:lnTo>
                    <a:pt x="139" y="402"/>
                  </a:lnTo>
                  <a:lnTo>
                    <a:pt x="124" y="392"/>
                  </a:lnTo>
                  <a:lnTo>
                    <a:pt x="108" y="381"/>
                  </a:lnTo>
                  <a:lnTo>
                    <a:pt x="95" y="369"/>
                  </a:lnTo>
                  <a:lnTo>
                    <a:pt x="82" y="355"/>
                  </a:lnTo>
                  <a:lnTo>
                    <a:pt x="70" y="340"/>
                  </a:lnTo>
                  <a:lnTo>
                    <a:pt x="62" y="324"/>
                  </a:lnTo>
                  <a:lnTo>
                    <a:pt x="53" y="307"/>
                  </a:lnTo>
                  <a:lnTo>
                    <a:pt x="46" y="290"/>
                  </a:lnTo>
                  <a:lnTo>
                    <a:pt x="41" y="271"/>
                  </a:lnTo>
                  <a:lnTo>
                    <a:pt x="39" y="252"/>
                  </a:lnTo>
                  <a:lnTo>
                    <a:pt x="37" y="232"/>
                  </a:lnTo>
                  <a:lnTo>
                    <a:pt x="39" y="212"/>
                  </a:lnTo>
                  <a:lnTo>
                    <a:pt x="41" y="193"/>
                  </a:lnTo>
                  <a:lnTo>
                    <a:pt x="46" y="175"/>
                  </a:lnTo>
                  <a:lnTo>
                    <a:pt x="53" y="157"/>
                  </a:lnTo>
                  <a:lnTo>
                    <a:pt x="62" y="140"/>
                  </a:lnTo>
                  <a:lnTo>
                    <a:pt x="70" y="124"/>
                  </a:lnTo>
                  <a:lnTo>
                    <a:pt x="82" y="110"/>
                  </a:lnTo>
                  <a:lnTo>
                    <a:pt x="95" y="95"/>
                  </a:lnTo>
                  <a:lnTo>
                    <a:pt x="108" y="82"/>
                  </a:lnTo>
                  <a:lnTo>
                    <a:pt x="124" y="72"/>
                  </a:lnTo>
                  <a:lnTo>
                    <a:pt x="139" y="62"/>
                  </a:lnTo>
                  <a:lnTo>
                    <a:pt x="155" y="54"/>
                  </a:lnTo>
                  <a:lnTo>
                    <a:pt x="174" y="48"/>
                  </a:lnTo>
                  <a:lnTo>
                    <a:pt x="193" y="44"/>
                  </a:lnTo>
                  <a:lnTo>
                    <a:pt x="211" y="39"/>
                  </a:lnTo>
                  <a:lnTo>
                    <a:pt x="232" y="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1" name="Freeform 234"/>
            <p:cNvSpPr>
              <a:spLocks noEditPoints="1"/>
            </p:cNvSpPr>
            <p:nvPr/>
          </p:nvSpPr>
          <p:spPr bwMode="auto">
            <a:xfrm>
              <a:off x="7208377" y="579625"/>
              <a:ext cx="337790" cy="336334"/>
            </a:xfrm>
            <a:custGeom>
              <a:avLst/>
              <a:gdLst>
                <a:gd name="T0" fmla="*/ 295 w 696"/>
                <a:gd name="T1" fmla="*/ 3 h 694"/>
                <a:gd name="T2" fmla="*/ 229 w 696"/>
                <a:gd name="T3" fmla="*/ 20 h 694"/>
                <a:gd name="T4" fmla="*/ 167 w 696"/>
                <a:gd name="T5" fmla="*/ 49 h 694"/>
                <a:gd name="T6" fmla="*/ 114 w 696"/>
                <a:gd name="T7" fmla="*/ 89 h 694"/>
                <a:gd name="T8" fmla="*/ 69 w 696"/>
                <a:gd name="T9" fmla="*/ 138 h 694"/>
                <a:gd name="T10" fmla="*/ 35 w 696"/>
                <a:gd name="T11" fmla="*/ 196 h 694"/>
                <a:gd name="T12" fmla="*/ 12 w 696"/>
                <a:gd name="T13" fmla="*/ 261 h 694"/>
                <a:gd name="T14" fmla="*/ 0 w 696"/>
                <a:gd name="T15" fmla="*/ 329 h 694"/>
                <a:gd name="T16" fmla="*/ 4 w 696"/>
                <a:gd name="T17" fmla="*/ 401 h 694"/>
                <a:gd name="T18" fmla="*/ 22 w 696"/>
                <a:gd name="T19" fmla="*/ 467 h 694"/>
                <a:gd name="T20" fmla="*/ 50 w 696"/>
                <a:gd name="T21" fmla="*/ 527 h 694"/>
                <a:gd name="T22" fmla="*/ 91 w 696"/>
                <a:gd name="T23" fmla="*/ 581 h 694"/>
                <a:gd name="T24" fmla="*/ 140 w 696"/>
                <a:gd name="T25" fmla="*/ 625 h 694"/>
                <a:gd name="T26" fmla="*/ 197 w 696"/>
                <a:gd name="T27" fmla="*/ 660 h 694"/>
                <a:gd name="T28" fmla="*/ 261 w 696"/>
                <a:gd name="T29" fmla="*/ 684 h 694"/>
                <a:gd name="T30" fmla="*/ 330 w 696"/>
                <a:gd name="T31" fmla="*/ 694 h 694"/>
                <a:gd name="T32" fmla="*/ 400 w 696"/>
                <a:gd name="T33" fmla="*/ 690 h 694"/>
                <a:gd name="T34" fmla="*/ 468 w 696"/>
                <a:gd name="T35" fmla="*/ 674 h 694"/>
                <a:gd name="T36" fmla="*/ 529 w 696"/>
                <a:gd name="T37" fmla="*/ 644 h 694"/>
                <a:gd name="T38" fmla="*/ 582 w 696"/>
                <a:gd name="T39" fmla="*/ 605 h 694"/>
                <a:gd name="T40" fmla="*/ 626 w 696"/>
                <a:gd name="T41" fmla="*/ 555 h 694"/>
                <a:gd name="T42" fmla="*/ 661 w 696"/>
                <a:gd name="T43" fmla="*/ 499 h 694"/>
                <a:gd name="T44" fmla="*/ 684 w 696"/>
                <a:gd name="T45" fmla="*/ 434 h 694"/>
                <a:gd name="T46" fmla="*/ 696 w 696"/>
                <a:gd name="T47" fmla="*/ 365 h 694"/>
                <a:gd name="T48" fmla="*/ 691 w 696"/>
                <a:gd name="T49" fmla="*/ 294 h 694"/>
                <a:gd name="T50" fmla="*/ 674 w 696"/>
                <a:gd name="T51" fmla="*/ 228 h 694"/>
                <a:gd name="T52" fmla="*/ 645 w 696"/>
                <a:gd name="T53" fmla="*/ 167 h 694"/>
                <a:gd name="T54" fmla="*/ 605 w 696"/>
                <a:gd name="T55" fmla="*/ 114 h 694"/>
                <a:gd name="T56" fmla="*/ 556 w 696"/>
                <a:gd name="T57" fmla="*/ 68 h 694"/>
                <a:gd name="T58" fmla="*/ 498 w 696"/>
                <a:gd name="T59" fmla="*/ 33 h 694"/>
                <a:gd name="T60" fmla="*/ 435 w 696"/>
                <a:gd name="T61" fmla="*/ 10 h 694"/>
                <a:gd name="T62" fmla="*/ 366 w 696"/>
                <a:gd name="T63" fmla="*/ 0 h 694"/>
                <a:gd name="T64" fmla="*/ 364 w 696"/>
                <a:gd name="T65" fmla="*/ 39 h 694"/>
                <a:gd name="T66" fmla="*/ 425 w 696"/>
                <a:gd name="T67" fmla="*/ 48 h 694"/>
                <a:gd name="T68" fmla="*/ 481 w 696"/>
                <a:gd name="T69" fmla="*/ 69 h 694"/>
                <a:gd name="T70" fmla="*/ 544 w 696"/>
                <a:gd name="T71" fmla="*/ 108 h 694"/>
                <a:gd name="T72" fmla="*/ 612 w 696"/>
                <a:gd name="T73" fmla="*/ 187 h 694"/>
                <a:gd name="T74" fmla="*/ 638 w 696"/>
                <a:gd name="T75" fmla="*/ 241 h 694"/>
                <a:gd name="T76" fmla="*/ 654 w 696"/>
                <a:gd name="T77" fmla="*/ 300 h 694"/>
                <a:gd name="T78" fmla="*/ 657 w 696"/>
                <a:gd name="T79" fmla="*/ 363 h 694"/>
                <a:gd name="T80" fmla="*/ 647 w 696"/>
                <a:gd name="T81" fmla="*/ 424 h 694"/>
                <a:gd name="T82" fmla="*/ 626 w 696"/>
                <a:gd name="T83" fmla="*/ 481 h 694"/>
                <a:gd name="T84" fmla="*/ 586 w 696"/>
                <a:gd name="T85" fmla="*/ 543 h 694"/>
                <a:gd name="T86" fmla="*/ 508 w 696"/>
                <a:gd name="T87" fmla="*/ 611 h 694"/>
                <a:gd name="T88" fmla="*/ 454 w 696"/>
                <a:gd name="T89" fmla="*/ 637 h 694"/>
                <a:gd name="T90" fmla="*/ 395 w 696"/>
                <a:gd name="T91" fmla="*/ 653 h 694"/>
                <a:gd name="T92" fmla="*/ 331 w 696"/>
                <a:gd name="T93" fmla="*/ 656 h 694"/>
                <a:gd name="T94" fmla="*/ 271 w 696"/>
                <a:gd name="T95" fmla="*/ 647 h 694"/>
                <a:gd name="T96" fmla="*/ 215 w 696"/>
                <a:gd name="T97" fmla="*/ 625 h 694"/>
                <a:gd name="T98" fmla="*/ 151 w 696"/>
                <a:gd name="T99" fmla="*/ 585 h 694"/>
                <a:gd name="T100" fmla="*/ 84 w 696"/>
                <a:gd name="T101" fmla="*/ 507 h 694"/>
                <a:gd name="T102" fmla="*/ 58 w 696"/>
                <a:gd name="T103" fmla="*/ 454 h 694"/>
                <a:gd name="T104" fmla="*/ 42 w 696"/>
                <a:gd name="T105" fmla="*/ 395 h 694"/>
                <a:gd name="T106" fmla="*/ 39 w 696"/>
                <a:gd name="T107" fmla="*/ 331 h 694"/>
                <a:gd name="T108" fmla="*/ 49 w 696"/>
                <a:gd name="T109" fmla="*/ 270 h 694"/>
                <a:gd name="T110" fmla="*/ 69 w 696"/>
                <a:gd name="T111" fmla="*/ 213 h 694"/>
                <a:gd name="T112" fmla="*/ 109 w 696"/>
                <a:gd name="T113" fmla="*/ 150 h 694"/>
                <a:gd name="T114" fmla="*/ 187 w 696"/>
                <a:gd name="T115" fmla="*/ 82 h 694"/>
                <a:gd name="T116" fmla="*/ 242 w 696"/>
                <a:gd name="T117" fmla="*/ 56 h 694"/>
                <a:gd name="T118" fmla="*/ 301 w 696"/>
                <a:gd name="T119" fmla="*/ 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694">
                  <a:moveTo>
                    <a:pt x="349" y="0"/>
                  </a:moveTo>
                  <a:lnTo>
                    <a:pt x="330" y="0"/>
                  </a:lnTo>
                  <a:lnTo>
                    <a:pt x="313" y="2"/>
                  </a:lnTo>
                  <a:lnTo>
                    <a:pt x="295" y="3"/>
                  </a:lnTo>
                  <a:lnTo>
                    <a:pt x="278" y="6"/>
                  </a:lnTo>
                  <a:lnTo>
                    <a:pt x="261" y="10"/>
                  </a:lnTo>
                  <a:lnTo>
                    <a:pt x="245" y="15"/>
                  </a:lnTo>
                  <a:lnTo>
                    <a:pt x="229" y="20"/>
                  </a:lnTo>
                  <a:lnTo>
                    <a:pt x="213" y="26"/>
                  </a:lnTo>
                  <a:lnTo>
                    <a:pt x="197" y="33"/>
                  </a:lnTo>
                  <a:lnTo>
                    <a:pt x="181" y="42"/>
                  </a:lnTo>
                  <a:lnTo>
                    <a:pt x="167" y="49"/>
                  </a:lnTo>
                  <a:lnTo>
                    <a:pt x="154" y="59"/>
                  </a:lnTo>
                  <a:lnTo>
                    <a:pt x="140" y="68"/>
                  </a:lnTo>
                  <a:lnTo>
                    <a:pt x="127" y="79"/>
                  </a:lnTo>
                  <a:lnTo>
                    <a:pt x="114" y="89"/>
                  </a:lnTo>
                  <a:lnTo>
                    <a:pt x="102" y="101"/>
                  </a:lnTo>
                  <a:lnTo>
                    <a:pt x="91" y="114"/>
                  </a:lnTo>
                  <a:lnTo>
                    <a:pt x="79" y="125"/>
                  </a:lnTo>
                  <a:lnTo>
                    <a:pt x="69" y="138"/>
                  </a:lnTo>
                  <a:lnTo>
                    <a:pt x="59" y="153"/>
                  </a:lnTo>
                  <a:lnTo>
                    <a:pt x="50" y="167"/>
                  </a:lnTo>
                  <a:lnTo>
                    <a:pt x="42" y="182"/>
                  </a:lnTo>
                  <a:lnTo>
                    <a:pt x="35" y="196"/>
                  </a:lnTo>
                  <a:lnTo>
                    <a:pt x="27" y="212"/>
                  </a:lnTo>
                  <a:lnTo>
                    <a:pt x="22" y="228"/>
                  </a:lnTo>
                  <a:lnTo>
                    <a:pt x="16" y="244"/>
                  </a:lnTo>
                  <a:lnTo>
                    <a:pt x="12" y="261"/>
                  </a:lnTo>
                  <a:lnTo>
                    <a:pt x="7" y="277"/>
                  </a:lnTo>
                  <a:lnTo>
                    <a:pt x="4" y="294"/>
                  </a:lnTo>
                  <a:lnTo>
                    <a:pt x="1" y="311"/>
                  </a:lnTo>
                  <a:lnTo>
                    <a:pt x="0" y="329"/>
                  </a:lnTo>
                  <a:lnTo>
                    <a:pt x="0" y="347"/>
                  </a:lnTo>
                  <a:lnTo>
                    <a:pt x="0" y="365"/>
                  </a:lnTo>
                  <a:lnTo>
                    <a:pt x="1" y="383"/>
                  </a:lnTo>
                  <a:lnTo>
                    <a:pt x="4" y="401"/>
                  </a:lnTo>
                  <a:lnTo>
                    <a:pt x="7" y="418"/>
                  </a:lnTo>
                  <a:lnTo>
                    <a:pt x="12" y="434"/>
                  </a:lnTo>
                  <a:lnTo>
                    <a:pt x="16" y="451"/>
                  </a:lnTo>
                  <a:lnTo>
                    <a:pt x="22" y="467"/>
                  </a:lnTo>
                  <a:lnTo>
                    <a:pt x="27" y="483"/>
                  </a:lnTo>
                  <a:lnTo>
                    <a:pt x="35" y="499"/>
                  </a:lnTo>
                  <a:lnTo>
                    <a:pt x="42" y="513"/>
                  </a:lnTo>
                  <a:lnTo>
                    <a:pt x="50" y="527"/>
                  </a:lnTo>
                  <a:lnTo>
                    <a:pt x="59" y="542"/>
                  </a:lnTo>
                  <a:lnTo>
                    <a:pt x="69" y="555"/>
                  </a:lnTo>
                  <a:lnTo>
                    <a:pt x="79" y="568"/>
                  </a:lnTo>
                  <a:lnTo>
                    <a:pt x="91" y="581"/>
                  </a:lnTo>
                  <a:lnTo>
                    <a:pt x="102" y="594"/>
                  </a:lnTo>
                  <a:lnTo>
                    <a:pt x="114" y="605"/>
                  </a:lnTo>
                  <a:lnTo>
                    <a:pt x="127" y="615"/>
                  </a:lnTo>
                  <a:lnTo>
                    <a:pt x="140" y="625"/>
                  </a:lnTo>
                  <a:lnTo>
                    <a:pt x="154" y="635"/>
                  </a:lnTo>
                  <a:lnTo>
                    <a:pt x="167" y="644"/>
                  </a:lnTo>
                  <a:lnTo>
                    <a:pt x="181" y="653"/>
                  </a:lnTo>
                  <a:lnTo>
                    <a:pt x="197" y="660"/>
                  </a:lnTo>
                  <a:lnTo>
                    <a:pt x="213" y="667"/>
                  </a:lnTo>
                  <a:lnTo>
                    <a:pt x="229" y="674"/>
                  </a:lnTo>
                  <a:lnTo>
                    <a:pt x="245" y="679"/>
                  </a:lnTo>
                  <a:lnTo>
                    <a:pt x="261" y="684"/>
                  </a:lnTo>
                  <a:lnTo>
                    <a:pt x="278" y="687"/>
                  </a:lnTo>
                  <a:lnTo>
                    <a:pt x="295" y="690"/>
                  </a:lnTo>
                  <a:lnTo>
                    <a:pt x="313" y="693"/>
                  </a:lnTo>
                  <a:lnTo>
                    <a:pt x="330" y="694"/>
                  </a:lnTo>
                  <a:lnTo>
                    <a:pt x="349" y="694"/>
                  </a:lnTo>
                  <a:lnTo>
                    <a:pt x="366" y="694"/>
                  </a:lnTo>
                  <a:lnTo>
                    <a:pt x="383" y="693"/>
                  </a:lnTo>
                  <a:lnTo>
                    <a:pt x="400" y="690"/>
                  </a:lnTo>
                  <a:lnTo>
                    <a:pt x="418" y="687"/>
                  </a:lnTo>
                  <a:lnTo>
                    <a:pt x="435" y="684"/>
                  </a:lnTo>
                  <a:lnTo>
                    <a:pt x="451" y="679"/>
                  </a:lnTo>
                  <a:lnTo>
                    <a:pt x="468" y="674"/>
                  </a:lnTo>
                  <a:lnTo>
                    <a:pt x="482" y="667"/>
                  </a:lnTo>
                  <a:lnTo>
                    <a:pt x="498" y="660"/>
                  </a:lnTo>
                  <a:lnTo>
                    <a:pt x="514" y="653"/>
                  </a:lnTo>
                  <a:lnTo>
                    <a:pt x="529" y="644"/>
                  </a:lnTo>
                  <a:lnTo>
                    <a:pt x="541" y="635"/>
                  </a:lnTo>
                  <a:lnTo>
                    <a:pt x="556" y="625"/>
                  </a:lnTo>
                  <a:lnTo>
                    <a:pt x="569" y="615"/>
                  </a:lnTo>
                  <a:lnTo>
                    <a:pt x="582" y="605"/>
                  </a:lnTo>
                  <a:lnTo>
                    <a:pt x="593" y="594"/>
                  </a:lnTo>
                  <a:lnTo>
                    <a:pt x="605" y="581"/>
                  </a:lnTo>
                  <a:lnTo>
                    <a:pt x="616" y="568"/>
                  </a:lnTo>
                  <a:lnTo>
                    <a:pt x="626" y="555"/>
                  </a:lnTo>
                  <a:lnTo>
                    <a:pt x="637" y="542"/>
                  </a:lnTo>
                  <a:lnTo>
                    <a:pt x="645" y="527"/>
                  </a:lnTo>
                  <a:lnTo>
                    <a:pt x="654" y="513"/>
                  </a:lnTo>
                  <a:lnTo>
                    <a:pt x="661" y="499"/>
                  </a:lnTo>
                  <a:lnTo>
                    <a:pt x="668" y="483"/>
                  </a:lnTo>
                  <a:lnTo>
                    <a:pt x="674" y="467"/>
                  </a:lnTo>
                  <a:lnTo>
                    <a:pt x="680" y="451"/>
                  </a:lnTo>
                  <a:lnTo>
                    <a:pt x="684" y="434"/>
                  </a:lnTo>
                  <a:lnTo>
                    <a:pt x="688" y="418"/>
                  </a:lnTo>
                  <a:lnTo>
                    <a:pt x="691" y="401"/>
                  </a:lnTo>
                  <a:lnTo>
                    <a:pt x="694" y="383"/>
                  </a:lnTo>
                  <a:lnTo>
                    <a:pt x="696" y="365"/>
                  </a:lnTo>
                  <a:lnTo>
                    <a:pt x="696" y="347"/>
                  </a:lnTo>
                  <a:lnTo>
                    <a:pt x="696" y="329"/>
                  </a:lnTo>
                  <a:lnTo>
                    <a:pt x="694" y="311"/>
                  </a:lnTo>
                  <a:lnTo>
                    <a:pt x="691" y="294"/>
                  </a:lnTo>
                  <a:lnTo>
                    <a:pt x="688" y="277"/>
                  </a:lnTo>
                  <a:lnTo>
                    <a:pt x="684" y="261"/>
                  </a:lnTo>
                  <a:lnTo>
                    <a:pt x="680" y="244"/>
                  </a:lnTo>
                  <a:lnTo>
                    <a:pt x="674" y="228"/>
                  </a:lnTo>
                  <a:lnTo>
                    <a:pt x="668" y="212"/>
                  </a:lnTo>
                  <a:lnTo>
                    <a:pt x="661" y="196"/>
                  </a:lnTo>
                  <a:lnTo>
                    <a:pt x="654" y="182"/>
                  </a:lnTo>
                  <a:lnTo>
                    <a:pt x="645" y="167"/>
                  </a:lnTo>
                  <a:lnTo>
                    <a:pt x="637" y="153"/>
                  </a:lnTo>
                  <a:lnTo>
                    <a:pt x="626" y="138"/>
                  </a:lnTo>
                  <a:lnTo>
                    <a:pt x="616" y="125"/>
                  </a:lnTo>
                  <a:lnTo>
                    <a:pt x="605" y="114"/>
                  </a:lnTo>
                  <a:lnTo>
                    <a:pt x="593" y="101"/>
                  </a:lnTo>
                  <a:lnTo>
                    <a:pt x="582" y="89"/>
                  </a:lnTo>
                  <a:lnTo>
                    <a:pt x="569" y="79"/>
                  </a:lnTo>
                  <a:lnTo>
                    <a:pt x="556" y="68"/>
                  </a:lnTo>
                  <a:lnTo>
                    <a:pt x="541" y="59"/>
                  </a:lnTo>
                  <a:lnTo>
                    <a:pt x="529" y="49"/>
                  </a:lnTo>
                  <a:lnTo>
                    <a:pt x="514" y="42"/>
                  </a:lnTo>
                  <a:lnTo>
                    <a:pt x="498" y="33"/>
                  </a:lnTo>
                  <a:lnTo>
                    <a:pt x="482" y="26"/>
                  </a:lnTo>
                  <a:lnTo>
                    <a:pt x="468" y="20"/>
                  </a:lnTo>
                  <a:lnTo>
                    <a:pt x="451" y="15"/>
                  </a:lnTo>
                  <a:lnTo>
                    <a:pt x="435" y="10"/>
                  </a:lnTo>
                  <a:lnTo>
                    <a:pt x="418" y="6"/>
                  </a:lnTo>
                  <a:lnTo>
                    <a:pt x="400" y="3"/>
                  </a:lnTo>
                  <a:lnTo>
                    <a:pt x="383" y="2"/>
                  </a:lnTo>
                  <a:lnTo>
                    <a:pt x="366" y="0"/>
                  </a:lnTo>
                  <a:lnTo>
                    <a:pt x="349" y="0"/>
                  </a:lnTo>
                  <a:lnTo>
                    <a:pt x="349" y="0"/>
                  </a:lnTo>
                  <a:close/>
                  <a:moveTo>
                    <a:pt x="349" y="38"/>
                  </a:moveTo>
                  <a:lnTo>
                    <a:pt x="364" y="39"/>
                  </a:lnTo>
                  <a:lnTo>
                    <a:pt x="379" y="39"/>
                  </a:lnTo>
                  <a:lnTo>
                    <a:pt x="395" y="42"/>
                  </a:lnTo>
                  <a:lnTo>
                    <a:pt x="410" y="45"/>
                  </a:lnTo>
                  <a:lnTo>
                    <a:pt x="425" y="48"/>
                  </a:lnTo>
                  <a:lnTo>
                    <a:pt x="439" y="52"/>
                  </a:lnTo>
                  <a:lnTo>
                    <a:pt x="454" y="56"/>
                  </a:lnTo>
                  <a:lnTo>
                    <a:pt x="468" y="62"/>
                  </a:lnTo>
                  <a:lnTo>
                    <a:pt x="481" y="69"/>
                  </a:lnTo>
                  <a:lnTo>
                    <a:pt x="495" y="75"/>
                  </a:lnTo>
                  <a:lnTo>
                    <a:pt x="508" y="82"/>
                  </a:lnTo>
                  <a:lnTo>
                    <a:pt x="520" y="91"/>
                  </a:lnTo>
                  <a:lnTo>
                    <a:pt x="544" y="108"/>
                  </a:lnTo>
                  <a:lnTo>
                    <a:pt x="566" y="128"/>
                  </a:lnTo>
                  <a:lnTo>
                    <a:pt x="586" y="150"/>
                  </a:lnTo>
                  <a:lnTo>
                    <a:pt x="603" y="174"/>
                  </a:lnTo>
                  <a:lnTo>
                    <a:pt x="612" y="187"/>
                  </a:lnTo>
                  <a:lnTo>
                    <a:pt x="619" y="200"/>
                  </a:lnTo>
                  <a:lnTo>
                    <a:pt x="626" y="213"/>
                  </a:lnTo>
                  <a:lnTo>
                    <a:pt x="632" y="226"/>
                  </a:lnTo>
                  <a:lnTo>
                    <a:pt x="638" y="241"/>
                  </a:lnTo>
                  <a:lnTo>
                    <a:pt x="642" y="255"/>
                  </a:lnTo>
                  <a:lnTo>
                    <a:pt x="647" y="270"/>
                  </a:lnTo>
                  <a:lnTo>
                    <a:pt x="651" y="285"/>
                  </a:lnTo>
                  <a:lnTo>
                    <a:pt x="654" y="300"/>
                  </a:lnTo>
                  <a:lnTo>
                    <a:pt x="655" y="316"/>
                  </a:lnTo>
                  <a:lnTo>
                    <a:pt x="657" y="331"/>
                  </a:lnTo>
                  <a:lnTo>
                    <a:pt x="657" y="347"/>
                  </a:lnTo>
                  <a:lnTo>
                    <a:pt x="657" y="363"/>
                  </a:lnTo>
                  <a:lnTo>
                    <a:pt x="655" y="379"/>
                  </a:lnTo>
                  <a:lnTo>
                    <a:pt x="654" y="395"/>
                  </a:lnTo>
                  <a:lnTo>
                    <a:pt x="651" y="409"/>
                  </a:lnTo>
                  <a:lnTo>
                    <a:pt x="647" y="424"/>
                  </a:lnTo>
                  <a:lnTo>
                    <a:pt x="642" y="439"/>
                  </a:lnTo>
                  <a:lnTo>
                    <a:pt x="638" y="454"/>
                  </a:lnTo>
                  <a:lnTo>
                    <a:pt x="632" y="467"/>
                  </a:lnTo>
                  <a:lnTo>
                    <a:pt x="626" y="481"/>
                  </a:lnTo>
                  <a:lnTo>
                    <a:pt x="619" y="494"/>
                  </a:lnTo>
                  <a:lnTo>
                    <a:pt x="612" y="507"/>
                  </a:lnTo>
                  <a:lnTo>
                    <a:pt x="603" y="520"/>
                  </a:lnTo>
                  <a:lnTo>
                    <a:pt x="586" y="543"/>
                  </a:lnTo>
                  <a:lnTo>
                    <a:pt x="566" y="566"/>
                  </a:lnTo>
                  <a:lnTo>
                    <a:pt x="544" y="585"/>
                  </a:lnTo>
                  <a:lnTo>
                    <a:pt x="520" y="604"/>
                  </a:lnTo>
                  <a:lnTo>
                    <a:pt x="508" y="611"/>
                  </a:lnTo>
                  <a:lnTo>
                    <a:pt x="495" y="618"/>
                  </a:lnTo>
                  <a:lnTo>
                    <a:pt x="481" y="625"/>
                  </a:lnTo>
                  <a:lnTo>
                    <a:pt x="468" y="632"/>
                  </a:lnTo>
                  <a:lnTo>
                    <a:pt x="454" y="637"/>
                  </a:lnTo>
                  <a:lnTo>
                    <a:pt x="439" y="643"/>
                  </a:lnTo>
                  <a:lnTo>
                    <a:pt x="425" y="647"/>
                  </a:lnTo>
                  <a:lnTo>
                    <a:pt x="410" y="650"/>
                  </a:lnTo>
                  <a:lnTo>
                    <a:pt x="395" y="653"/>
                  </a:lnTo>
                  <a:lnTo>
                    <a:pt x="379" y="654"/>
                  </a:lnTo>
                  <a:lnTo>
                    <a:pt x="364" y="656"/>
                  </a:lnTo>
                  <a:lnTo>
                    <a:pt x="349" y="656"/>
                  </a:lnTo>
                  <a:lnTo>
                    <a:pt x="331" y="656"/>
                  </a:lnTo>
                  <a:lnTo>
                    <a:pt x="317" y="654"/>
                  </a:lnTo>
                  <a:lnTo>
                    <a:pt x="301" y="653"/>
                  </a:lnTo>
                  <a:lnTo>
                    <a:pt x="285" y="650"/>
                  </a:lnTo>
                  <a:lnTo>
                    <a:pt x="271" y="647"/>
                  </a:lnTo>
                  <a:lnTo>
                    <a:pt x="256" y="643"/>
                  </a:lnTo>
                  <a:lnTo>
                    <a:pt x="242" y="637"/>
                  </a:lnTo>
                  <a:lnTo>
                    <a:pt x="228" y="632"/>
                  </a:lnTo>
                  <a:lnTo>
                    <a:pt x="215" y="625"/>
                  </a:lnTo>
                  <a:lnTo>
                    <a:pt x="200" y="618"/>
                  </a:lnTo>
                  <a:lnTo>
                    <a:pt x="187" y="611"/>
                  </a:lnTo>
                  <a:lnTo>
                    <a:pt x="176" y="604"/>
                  </a:lnTo>
                  <a:lnTo>
                    <a:pt x="151" y="585"/>
                  </a:lnTo>
                  <a:lnTo>
                    <a:pt x="130" y="566"/>
                  </a:lnTo>
                  <a:lnTo>
                    <a:pt x="109" y="543"/>
                  </a:lnTo>
                  <a:lnTo>
                    <a:pt x="92" y="520"/>
                  </a:lnTo>
                  <a:lnTo>
                    <a:pt x="84" y="507"/>
                  </a:lnTo>
                  <a:lnTo>
                    <a:pt x="76" y="494"/>
                  </a:lnTo>
                  <a:lnTo>
                    <a:pt x="69" y="481"/>
                  </a:lnTo>
                  <a:lnTo>
                    <a:pt x="63" y="467"/>
                  </a:lnTo>
                  <a:lnTo>
                    <a:pt x="58" y="454"/>
                  </a:lnTo>
                  <a:lnTo>
                    <a:pt x="53" y="439"/>
                  </a:lnTo>
                  <a:lnTo>
                    <a:pt x="49" y="424"/>
                  </a:lnTo>
                  <a:lnTo>
                    <a:pt x="45" y="409"/>
                  </a:lnTo>
                  <a:lnTo>
                    <a:pt x="42" y="395"/>
                  </a:lnTo>
                  <a:lnTo>
                    <a:pt x="40" y="379"/>
                  </a:lnTo>
                  <a:lnTo>
                    <a:pt x="39" y="363"/>
                  </a:lnTo>
                  <a:lnTo>
                    <a:pt x="39" y="347"/>
                  </a:lnTo>
                  <a:lnTo>
                    <a:pt x="39" y="331"/>
                  </a:lnTo>
                  <a:lnTo>
                    <a:pt x="40" y="316"/>
                  </a:lnTo>
                  <a:lnTo>
                    <a:pt x="42" y="300"/>
                  </a:lnTo>
                  <a:lnTo>
                    <a:pt x="45" y="285"/>
                  </a:lnTo>
                  <a:lnTo>
                    <a:pt x="49" y="270"/>
                  </a:lnTo>
                  <a:lnTo>
                    <a:pt x="53" y="255"/>
                  </a:lnTo>
                  <a:lnTo>
                    <a:pt x="58" y="241"/>
                  </a:lnTo>
                  <a:lnTo>
                    <a:pt x="63" y="226"/>
                  </a:lnTo>
                  <a:lnTo>
                    <a:pt x="69" y="213"/>
                  </a:lnTo>
                  <a:lnTo>
                    <a:pt x="76" y="200"/>
                  </a:lnTo>
                  <a:lnTo>
                    <a:pt x="84" y="187"/>
                  </a:lnTo>
                  <a:lnTo>
                    <a:pt x="92" y="174"/>
                  </a:lnTo>
                  <a:lnTo>
                    <a:pt x="109" y="150"/>
                  </a:lnTo>
                  <a:lnTo>
                    <a:pt x="130" y="128"/>
                  </a:lnTo>
                  <a:lnTo>
                    <a:pt x="151" y="108"/>
                  </a:lnTo>
                  <a:lnTo>
                    <a:pt x="176" y="91"/>
                  </a:lnTo>
                  <a:lnTo>
                    <a:pt x="187" y="82"/>
                  </a:lnTo>
                  <a:lnTo>
                    <a:pt x="200" y="75"/>
                  </a:lnTo>
                  <a:lnTo>
                    <a:pt x="215" y="69"/>
                  </a:lnTo>
                  <a:lnTo>
                    <a:pt x="228" y="62"/>
                  </a:lnTo>
                  <a:lnTo>
                    <a:pt x="242" y="56"/>
                  </a:lnTo>
                  <a:lnTo>
                    <a:pt x="256" y="52"/>
                  </a:lnTo>
                  <a:lnTo>
                    <a:pt x="271" y="48"/>
                  </a:lnTo>
                  <a:lnTo>
                    <a:pt x="285" y="45"/>
                  </a:lnTo>
                  <a:lnTo>
                    <a:pt x="301" y="42"/>
                  </a:lnTo>
                  <a:lnTo>
                    <a:pt x="317" y="39"/>
                  </a:lnTo>
                  <a:lnTo>
                    <a:pt x="331" y="39"/>
                  </a:lnTo>
                  <a:lnTo>
                    <a:pt x="349" y="3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2" name="Freeform 235"/>
            <p:cNvSpPr/>
            <p:nvPr/>
          </p:nvSpPr>
          <p:spPr bwMode="auto">
            <a:xfrm>
              <a:off x="7369992" y="534490"/>
              <a:ext cx="219855" cy="219855"/>
            </a:xfrm>
            <a:custGeom>
              <a:avLst/>
              <a:gdLst>
                <a:gd name="T0" fmla="*/ 425 w 452"/>
                <a:gd name="T1" fmla="*/ 0 h 452"/>
                <a:gd name="T2" fmla="*/ 452 w 452"/>
                <a:gd name="T3" fmla="*/ 27 h 452"/>
                <a:gd name="T4" fmla="*/ 27 w 452"/>
                <a:gd name="T5" fmla="*/ 452 h 452"/>
                <a:gd name="T6" fmla="*/ 0 w 452"/>
                <a:gd name="T7" fmla="*/ 425 h 452"/>
                <a:gd name="T8" fmla="*/ 425 w 452"/>
                <a:gd name="T9" fmla="*/ 0 h 452"/>
              </a:gdLst>
              <a:ahLst/>
              <a:cxnLst>
                <a:cxn ang="0">
                  <a:pos x="T0" y="T1"/>
                </a:cxn>
                <a:cxn ang="0">
                  <a:pos x="T2" y="T3"/>
                </a:cxn>
                <a:cxn ang="0">
                  <a:pos x="T4" y="T5"/>
                </a:cxn>
                <a:cxn ang="0">
                  <a:pos x="T6" y="T7"/>
                </a:cxn>
                <a:cxn ang="0">
                  <a:pos x="T8" y="T9"/>
                </a:cxn>
              </a:cxnLst>
              <a:rect l="0" t="0" r="r" b="b"/>
              <a:pathLst>
                <a:path w="452" h="452">
                  <a:moveTo>
                    <a:pt x="425" y="0"/>
                  </a:moveTo>
                  <a:lnTo>
                    <a:pt x="452" y="27"/>
                  </a:lnTo>
                  <a:lnTo>
                    <a:pt x="27" y="452"/>
                  </a:lnTo>
                  <a:lnTo>
                    <a:pt x="0" y="425"/>
                  </a:lnTo>
                  <a:lnTo>
                    <a:pt x="425"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3" name="Freeform 236"/>
            <p:cNvSpPr>
              <a:spLocks noEditPoints="1"/>
            </p:cNvSpPr>
            <p:nvPr/>
          </p:nvSpPr>
          <p:spPr bwMode="auto">
            <a:xfrm>
              <a:off x="7496663" y="484986"/>
              <a:ext cx="142687" cy="144143"/>
            </a:xfrm>
            <a:custGeom>
              <a:avLst/>
              <a:gdLst>
                <a:gd name="T0" fmla="*/ 184 w 294"/>
                <a:gd name="T1" fmla="*/ 4 h 295"/>
                <a:gd name="T2" fmla="*/ 129 w 294"/>
                <a:gd name="T3" fmla="*/ 27 h 295"/>
                <a:gd name="T4" fmla="*/ 85 w 294"/>
                <a:gd name="T5" fmla="*/ 53 h 295"/>
                <a:gd name="T6" fmla="*/ 52 w 294"/>
                <a:gd name="T7" fmla="*/ 76 h 295"/>
                <a:gd name="T8" fmla="*/ 31 w 294"/>
                <a:gd name="T9" fmla="*/ 95 h 295"/>
                <a:gd name="T10" fmla="*/ 16 w 294"/>
                <a:gd name="T11" fmla="*/ 114 h 295"/>
                <a:gd name="T12" fmla="*/ 6 w 294"/>
                <a:gd name="T13" fmla="*/ 135 h 295"/>
                <a:gd name="T14" fmla="*/ 0 w 294"/>
                <a:gd name="T15" fmla="*/ 158 h 295"/>
                <a:gd name="T16" fmla="*/ 1 w 294"/>
                <a:gd name="T17" fmla="*/ 183 h 295"/>
                <a:gd name="T18" fmla="*/ 11 w 294"/>
                <a:gd name="T19" fmla="*/ 210 h 295"/>
                <a:gd name="T20" fmla="*/ 30 w 294"/>
                <a:gd name="T21" fmla="*/ 237 h 295"/>
                <a:gd name="T22" fmla="*/ 54 w 294"/>
                <a:gd name="T23" fmla="*/ 262 h 295"/>
                <a:gd name="T24" fmla="*/ 76 w 294"/>
                <a:gd name="T25" fmla="*/ 279 h 295"/>
                <a:gd name="T26" fmla="*/ 98 w 294"/>
                <a:gd name="T27" fmla="*/ 289 h 295"/>
                <a:gd name="T28" fmla="*/ 118 w 294"/>
                <a:gd name="T29" fmla="*/ 294 h 295"/>
                <a:gd name="T30" fmla="*/ 138 w 294"/>
                <a:gd name="T31" fmla="*/ 294 h 295"/>
                <a:gd name="T32" fmla="*/ 155 w 294"/>
                <a:gd name="T33" fmla="*/ 289 h 295"/>
                <a:gd name="T34" fmla="*/ 174 w 294"/>
                <a:gd name="T35" fmla="*/ 282 h 295"/>
                <a:gd name="T36" fmla="*/ 190 w 294"/>
                <a:gd name="T37" fmla="*/ 271 h 295"/>
                <a:gd name="T38" fmla="*/ 213 w 294"/>
                <a:gd name="T39" fmla="*/ 249 h 295"/>
                <a:gd name="T40" fmla="*/ 239 w 294"/>
                <a:gd name="T41" fmla="*/ 214 h 295"/>
                <a:gd name="T42" fmla="*/ 269 w 294"/>
                <a:gd name="T43" fmla="*/ 160 h 295"/>
                <a:gd name="T44" fmla="*/ 291 w 294"/>
                <a:gd name="T45" fmla="*/ 105 h 295"/>
                <a:gd name="T46" fmla="*/ 197 w 294"/>
                <a:gd name="T47" fmla="*/ 96 h 295"/>
                <a:gd name="T48" fmla="*/ 158 w 294"/>
                <a:gd name="T49" fmla="*/ 56 h 295"/>
                <a:gd name="T50" fmla="*/ 158 w 294"/>
                <a:gd name="T51" fmla="*/ 135 h 295"/>
                <a:gd name="T52" fmla="*/ 237 w 294"/>
                <a:gd name="T53" fmla="*/ 135 h 295"/>
                <a:gd name="T54" fmla="*/ 216 w 294"/>
                <a:gd name="T55" fmla="*/ 178 h 295"/>
                <a:gd name="T56" fmla="*/ 188 w 294"/>
                <a:gd name="T57" fmla="*/ 217 h 295"/>
                <a:gd name="T58" fmla="*/ 174 w 294"/>
                <a:gd name="T59" fmla="*/ 233 h 295"/>
                <a:gd name="T60" fmla="*/ 160 w 294"/>
                <a:gd name="T61" fmla="*/ 245 h 295"/>
                <a:gd name="T62" fmla="*/ 144 w 294"/>
                <a:gd name="T63" fmla="*/ 253 h 295"/>
                <a:gd name="T64" fmla="*/ 128 w 294"/>
                <a:gd name="T65" fmla="*/ 256 h 295"/>
                <a:gd name="T66" fmla="*/ 115 w 294"/>
                <a:gd name="T67" fmla="*/ 255 h 295"/>
                <a:gd name="T68" fmla="*/ 101 w 294"/>
                <a:gd name="T69" fmla="*/ 247 h 295"/>
                <a:gd name="T70" fmla="*/ 70 w 294"/>
                <a:gd name="T71" fmla="*/ 224 h 295"/>
                <a:gd name="T72" fmla="*/ 49 w 294"/>
                <a:gd name="T73" fmla="*/ 198 h 295"/>
                <a:gd name="T74" fmla="*/ 40 w 294"/>
                <a:gd name="T75" fmla="*/ 178 h 295"/>
                <a:gd name="T76" fmla="*/ 37 w 294"/>
                <a:gd name="T77" fmla="*/ 164 h 295"/>
                <a:gd name="T78" fmla="*/ 39 w 294"/>
                <a:gd name="T79" fmla="*/ 155 h 295"/>
                <a:gd name="T80" fmla="*/ 44 w 294"/>
                <a:gd name="T81" fmla="*/ 141 h 295"/>
                <a:gd name="T82" fmla="*/ 54 w 294"/>
                <a:gd name="T83" fmla="*/ 126 h 295"/>
                <a:gd name="T84" fmla="*/ 82 w 294"/>
                <a:gd name="T85" fmla="*/ 101 h 295"/>
                <a:gd name="T86" fmla="*/ 119 w 294"/>
                <a:gd name="T87" fmla="*/ 76 h 295"/>
                <a:gd name="T88" fmla="*/ 158 w 294"/>
                <a:gd name="T89" fmla="*/ 5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4" h="295">
                  <a:moveTo>
                    <a:pt x="197" y="0"/>
                  </a:moveTo>
                  <a:lnTo>
                    <a:pt x="184" y="4"/>
                  </a:lnTo>
                  <a:lnTo>
                    <a:pt x="151" y="18"/>
                  </a:lnTo>
                  <a:lnTo>
                    <a:pt x="129" y="27"/>
                  </a:lnTo>
                  <a:lnTo>
                    <a:pt x="108" y="39"/>
                  </a:lnTo>
                  <a:lnTo>
                    <a:pt x="85" y="53"/>
                  </a:lnTo>
                  <a:lnTo>
                    <a:pt x="62" y="67"/>
                  </a:lnTo>
                  <a:lnTo>
                    <a:pt x="52" y="76"/>
                  </a:lnTo>
                  <a:lnTo>
                    <a:pt x="42" y="85"/>
                  </a:lnTo>
                  <a:lnTo>
                    <a:pt x="31" y="95"/>
                  </a:lnTo>
                  <a:lnTo>
                    <a:pt x="23" y="103"/>
                  </a:lnTo>
                  <a:lnTo>
                    <a:pt x="16" y="114"/>
                  </a:lnTo>
                  <a:lnTo>
                    <a:pt x="10" y="125"/>
                  </a:lnTo>
                  <a:lnTo>
                    <a:pt x="6" y="135"/>
                  </a:lnTo>
                  <a:lnTo>
                    <a:pt x="1" y="147"/>
                  </a:lnTo>
                  <a:lnTo>
                    <a:pt x="0" y="158"/>
                  </a:lnTo>
                  <a:lnTo>
                    <a:pt x="0" y="171"/>
                  </a:lnTo>
                  <a:lnTo>
                    <a:pt x="1" y="183"/>
                  </a:lnTo>
                  <a:lnTo>
                    <a:pt x="4" y="196"/>
                  </a:lnTo>
                  <a:lnTo>
                    <a:pt x="11" y="210"/>
                  </a:lnTo>
                  <a:lnTo>
                    <a:pt x="18" y="223"/>
                  </a:lnTo>
                  <a:lnTo>
                    <a:pt x="30" y="237"/>
                  </a:lnTo>
                  <a:lnTo>
                    <a:pt x="43" y="252"/>
                  </a:lnTo>
                  <a:lnTo>
                    <a:pt x="54" y="262"/>
                  </a:lnTo>
                  <a:lnTo>
                    <a:pt x="65" y="271"/>
                  </a:lnTo>
                  <a:lnTo>
                    <a:pt x="76" y="279"/>
                  </a:lnTo>
                  <a:lnTo>
                    <a:pt x="88" y="285"/>
                  </a:lnTo>
                  <a:lnTo>
                    <a:pt x="98" y="289"/>
                  </a:lnTo>
                  <a:lnTo>
                    <a:pt x="108" y="292"/>
                  </a:lnTo>
                  <a:lnTo>
                    <a:pt x="118" y="294"/>
                  </a:lnTo>
                  <a:lnTo>
                    <a:pt x="128" y="295"/>
                  </a:lnTo>
                  <a:lnTo>
                    <a:pt x="138" y="294"/>
                  </a:lnTo>
                  <a:lnTo>
                    <a:pt x="147" y="292"/>
                  </a:lnTo>
                  <a:lnTo>
                    <a:pt x="155" y="289"/>
                  </a:lnTo>
                  <a:lnTo>
                    <a:pt x="165" y="286"/>
                  </a:lnTo>
                  <a:lnTo>
                    <a:pt x="174" y="282"/>
                  </a:lnTo>
                  <a:lnTo>
                    <a:pt x="181" y="276"/>
                  </a:lnTo>
                  <a:lnTo>
                    <a:pt x="190" y="271"/>
                  </a:lnTo>
                  <a:lnTo>
                    <a:pt x="197" y="263"/>
                  </a:lnTo>
                  <a:lnTo>
                    <a:pt x="213" y="249"/>
                  </a:lnTo>
                  <a:lnTo>
                    <a:pt x="226" y="232"/>
                  </a:lnTo>
                  <a:lnTo>
                    <a:pt x="239" y="214"/>
                  </a:lnTo>
                  <a:lnTo>
                    <a:pt x="250" y="196"/>
                  </a:lnTo>
                  <a:lnTo>
                    <a:pt x="269" y="160"/>
                  </a:lnTo>
                  <a:lnTo>
                    <a:pt x="282" y="128"/>
                  </a:lnTo>
                  <a:lnTo>
                    <a:pt x="291" y="105"/>
                  </a:lnTo>
                  <a:lnTo>
                    <a:pt x="294" y="96"/>
                  </a:lnTo>
                  <a:lnTo>
                    <a:pt x="197" y="96"/>
                  </a:lnTo>
                  <a:lnTo>
                    <a:pt x="197" y="0"/>
                  </a:lnTo>
                  <a:close/>
                  <a:moveTo>
                    <a:pt x="158" y="56"/>
                  </a:moveTo>
                  <a:lnTo>
                    <a:pt x="158" y="96"/>
                  </a:lnTo>
                  <a:lnTo>
                    <a:pt x="158" y="135"/>
                  </a:lnTo>
                  <a:lnTo>
                    <a:pt x="197" y="135"/>
                  </a:lnTo>
                  <a:lnTo>
                    <a:pt x="237" y="135"/>
                  </a:lnTo>
                  <a:lnTo>
                    <a:pt x="227" y="157"/>
                  </a:lnTo>
                  <a:lnTo>
                    <a:pt x="216" y="178"/>
                  </a:lnTo>
                  <a:lnTo>
                    <a:pt x="203" y="198"/>
                  </a:lnTo>
                  <a:lnTo>
                    <a:pt x="188" y="217"/>
                  </a:lnTo>
                  <a:lnTo>
                    <a:pt x="181" y="224"/>
                  </a:lnTo>
                  <a:lnTo>
                    <a:pt x="174" y="233"/>
                  </a:lnTo>
                  <a:lnTo>
                    <a:pt x="167" y="239"/>
                  </a:lnTo>
                  <a:lnTo>
                    <a:pt x="160" y="245"/>
                  </a:lnTo>
                  <a:lnTo>
                    <a:pt x="151" y="250"/>
                  </a:lnTo>
                  <a:lnTo>
                    <a:pt x="144" y="253"/>
                  </a:lnTo>
                  <a:lnTo>
                    <a:pt x="137" y="255"/>
                  </a:lnTo>
                  <a:lnTo>
                    <a:pt x="128" y="256"/>
                  </a:lnTo>
                  <a:lnTo>
                    <a:pt x="121" y="256"/>
                  </a:lnTo>
                  <a:lnTo>
                    <a:pt x="115" y="255"/>
                  </a:lnTo>
                  <a:lnTo>
                    <a:pt x="108" y="252"/>
                  </a:lnTo>
                  <a:lnTo>
                    <a:pt x="101" y="247"/>
                  </a:lnTo>
                  <a:lnTo>
                    <a:pt x="85" y="237"/>
                  </a:lnTo>
                  <a:lnTo>
                    <a:pt x="70" y="224"/>
                  </a:lnTo>
                  <a:lnTo>
                    <a:pt x="57" y="210"/>
                  </a:lnTo>
                  <a:lnTo>
                    <a:pt x="49" y="198"/>
                  </a:lnTo>
                  <a:lnTo>
                    <a:pt x="43" y="187"/>
                  </a:lnTo>
                  <a:lnTo>
                    <a:pt x="40" y="178"/>
                  </a:lnTo>
                  <a:lnTo>
                    <a:pt x="39" y="170"/>
                  </a:lnTo>
                  <a:lnTo>
                    <a:pt x="37" y="164"/>
                  </a:lnTo>
                  <a:lnTo>
                    <a:pt x="39" y="160"/>
                  </a:lnTo>
                  <a:lnTo>
                    <a:pt x="39" y="155"/>
                  </a:lnTo>
                  <a:lnTo>
                    <a:pt x="42" y="148"/>
                  </a:lnTo>
                  <a:lnTo>
                    <a:pt x="44" y="141"/>
                  </a:lnTo>
                  <a:lnTo>
                    <a:pt x="49" y="134"/>
                  </a:lnTo>
                  <a:lnTo>
                    <a:pt x="54" y="126"/>
                  </a:lnTo>
                  <a:lnTo>
                    <a:pt x="67" y="114"/>
                  </a:lnTo>
                  <a:lnTo>
                    <a:pt x="82" y="101"/>
                  </a:lnTo>
                  <a:lnTo>
                    <a:pt x="101" y="88"/>
                  </a:lnTo>
                  <a:lnTo>
                    <a:pt x="119" y="76"/>
                  </a:lnTo>
                  <a:lnTo>
                    <a:pt x="138" y="66"/>
                  </a:lnTo>
                  <a:lnTo>
                    <a:pt x="158" y="5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4" name="Rectangle 237"/>
            <p:cNvSpPr>
              <a:spLocks noChangeArrowheads="1"/>
            </p:cNvSpPr>
            <p:nvPr/>
          </p:nvSpPr>
          <p:spPr bwMode="auto">
            <a:xfrm>
              <a:off x="7535975" y="514106"/>
              <a:ext cx="18928" cy="6552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5" name="Freeform 238"/>
            <p:cNvSpPr/>
            <p:nvPr/>
          </p:nvSpPr>
          <p:spPr bwMode="auto">
            <a:xfrm>
              <a:off x="7208377" y="857720"/>
              <a:ext cx="58240" cy="58240"/>
            </a:xfrm>
            <a:custGeom>
              <a:avLst/>
              <a:gdLst>
                <a:gd name="T0" fmla="*/ 20 w 121"/>
                <a:gd name="T1" fmla="*/ 121 h 121"/>
                <a:gd name="T2" fmla="*/ 16 w 121"/>
                <a:gd name="T3" fmla="*/ 121 h 121"/>
                <a:gd name="T4" fmla="*/ 13 w 121"/>
                <a:gd name="T5" fmla="*/ 120 h 121"/>
                <a:gd name="T6" fmla="*/ 9 w 121"/>
                <a:gd name="T7" fmla="*/ 119 h 121"/>
                <a:gd name="T8" fmla="*/ 6 w 121"/>
                <a:gd name="T9" fmla="*/ 116 h 121"/>
                <a:gd name="T10" fmla="*/ 3 w 121"/>
                <a:gd name="T11" fmla="*/ 113 h 121"/>
                <a:gd name="T12" fmla="*/ 1 w 121"/>
                <a:gd name="T13" fmla="*/ 110 h 121"/>
                <a:gd name="T14" fmla="*/ 0 w 121"/>
                <a:gd name="T15" fmla="*/ 106 h 121"/>
                <a:gd name="T16" fmla="*/ 0 w 121"/>
                <a:gd name="T17" fmla="*/ 103 h 121"/>
                <a:gd name="T18" fmla="*/ 0 w 121"/>
                <a:gd name="T19" fmla="*/ 98 h 121"/>
                <a:gd name="T20" fmla="*/ 1 w 121"/>
                <a:gd name="T21" fmla="*/ 95 h 121"/>
                <a:gd name="T22" fmla="*/ 3 w 121"/>
                <a:gd name="T23" fmla="*/ 91 h 121"/>
                <a:gd name="T24" fmla="*/ 6 w 121"/>
                <a:gd name="T25" fmla="*/ 88 h 121"/>
                <a:gd name="T26" fmla="*/ 88 w 121"/>
                <a:gd name="T27" fmla="*/ 6 h 121"/>
                <a:gd name="T28" fmla="*/ 91 w 121"/>
                <a:gd name="T29" fmla="*/ 3 h 121"/>
                <a:gd name="T30" fmla="*/ 95 w 121"/>
                <a:gd name="T31" fmla="*/ 2 h 121"/>
                <a:gd name="T32" fmla="*/ 98 w 121"/>
                <a:gd name="T33" fmla="*/ 0 h 121"/>
                <a:gd name="T34" fmla="*/ 102 w 121"/>
                <a:gd name="T35" fmla="*/ 0 h 121"/>
                <a:gd name="T36" fmla="*/ 105 w 121"/>
                <a:gd name="T37" fmla="*/ 0 h 121"/>
                <a:gd name="T38" fmla="*/ 109 w 121"/>
                <a:gd name="T39" fmla="*/ 2 h 121"/>
                <a:gd name="T40" fmla="*/ 112 w 121"/>
                <a:gd name="T41" fmla="*/ 3 h 121"/>
                <a:gd name="T42" fmla="*/ 115 w 121"/>
                <a:gd name="T43" fmla="*/ 6 h 121"/>
                <a:gd name="T44" fmla="*/ 118 w 121"/>
                <a:gd name="T45" fmla="*/ 9 h 121"/>
                <a:gd name="T46" fmla="*/ 120 w 121"/>
                <a:gd name="T47" fmla="*/ 13 h 121"/>
                <a:gd name="T48" fmla="*/ 121 w 121"/>
                <a:gd name="T49" fmla="*/ 16 h 121"/>
                <a:gd name="T50" fmla="*/ 121 w 121"/>
                <a:gd name="T51" fmla="*/ 21 h 121"/>
                <a:gd name="T52" fmla="*/ 121 w 121"/>
                <a:gd name="T53" fmla="*/ 23 h 121"/>
                <a:gd name="T54" fmla="*/ 120 w 121"/>
                <a:gd name="T55" fmla="*/ 28 h 121"/>
                <a:gd name="T56" fmla="*/ 118 w 121"/>
                <a:gd name="T57" fmla="*/ 31 h 121"/>
                <a:gd name="T58" fmla="*/ 115 w 121"/>
                <a:gd name="T59" fmla="*/ 34 h 121"/>
                <a:gd name="T60" fmla="*/ 33 w 121"/>
                <a:gd name="T61" fmla="*/ 116 h 121"/>
                <a:gd name="T62" fmla="*/ 30 w 121"/>
                <a:gd name="T63" fmla="*/ 119 h 121"/>
                <a:gd name="T64" fmla="*/ 27 w 121"/>
                <a:gd name="T65" fmla="*/ 120 h 121"/>
                <a:gd name="T66" fmla="*/ 23 w 121"/>
                <a:gd name="T67" fmla="*/ 121 h 121"/>
                <a:gd name="T68" fmla="*/ 20 w 121"/>
                <a:gd name="T6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21">
                  <a:moveTo>
                    <a:pt x="20" y="121"/>
                  </a:moveTo>
                  <a:lnTo>
                    <a:pt x="16" y="121"/>
                  </a:lnTo>
                  <a:lnTo>
                    <a:pt x="13" y="120"/>
                  </a:lnTo>
                  <a:lnTo>
                    <a:pt x="9" y="119"/>
                  </a:lnTo>
                  <a:lnTo>
                    <a:pt x="6" y="116"/>
                  </a:lnTo>
                  <a:lnTo>
                    <a:pt x="3" y="113"/>
                  </a:lnTo>
                  <a:lnTo>
                    <a:pt x="1" y="110"/>
                  </a:lnTo>
                  <a:lnTo>
                    <a:pt x="0" y="106"/>
                  </a:lnTo>
                  <a:lnTo>
                    <a:pt x="0" y="103"/>
                  </a:lnTo>
                  <a:lnTo>
                    <a:pt x="0" y="98"/>
                  </a:lnTo>
                  <a:lnTo>
                    <a:pt x="1" y="95"/>
                  </a:lnTo>
                  <a:lnTo>
                    <a:pt x="3" y="91"/>
                  </a:lnTo>
                  <a:lnTo>
                    <a:pt x="6" y="88"/>
                  </a:lnTo>
                  <a:lnTo>
                    <a:pt x="88" y="6"/>
                  </a:lnTo>
                  <a:lnTo>
                    <a:pt x="91" y="3"/>
                  </a:lnTo>
                  <a:lnTo>
                    <a:pt x="95" y="2"/>
                  </a:lnTo>
                  <a:lnTo>
                    <a:pt x="98" y="0"/>
                  </a:lnTo>
                  <a:lnTo>
                    <a:pt x="102" y="0"/>
                  </a:lnTo>
                  <a:lnTo>
                    <a:pt x="105" y="0"/>
                  </a:lnTo>
                  <a:lnTo>
                    <a:pt x="109" y="2"/>
                  </a:lnTo>
                  <a:lnTo>
                    <a:pt x="112" y="3"/>
                  </a:lnTo>
                  <a:lnTo>
                    <a:pt x="115" y="6"/>
                  </a:lnTo>
                  <a:lnTo>
                    <a:pt x="118" y="9"/>
                  </a:lnTo>
                  <a:lnTo>
                    <a:pt x="120" y="13"/>
                  </a:lnTo>
                  <a:lnTo>
                    <a:pt x="121" y="16"/>
                  </a:lnTo>
                  <a:lnTo>
                    <a:pt x="121" y="21"/>
                  </a:lnTo>
                  <a:lnTo>
                    <a:pt x="121" y="23"/>
                  </a:lnTo>
                  <a:lnTo>
                    <a:pt x="120" y="28"/>
                  </a:lnTo>
                  <a:lnTo>
                    <a:pt x="118" y="31"/>
                  </a:lnTo>
                  <a:lnTo>
                    <a:pt x="115" y="34"/>
                  </a:lnTo>
                  <a:lnTo>
                    <a:pt x="33" y="116"/>
                  </a:lnTo>
                  <a:lnTo>
                    <a:pt x="30" y="119"/>
                  </a:lnTo>
                  <a:lnTo>
                    <a:pt x="27" y="120"/>
                  </a:lnTo>
                  <a:lnTo>
                    <a:pt x="23" y="121"/>
                  </a:lnTo>
                  <a:lnTo>
                    <a:pt x="20" y="12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6" name="Freeform 239"/>
            <p:cNvSpPr/>
            <p:nvPr/>
          </p:nvSpPr>
          <p:spPr bwMode="auto">
            <a:xfrm>
              <a:off x="7486471" y="857720"/>
              <a:ext cx="59696" cy="58240"/>
            </a:xfrm>
            <a:custGeom>
              <a:avLst/>
              <a:gdLst>
                <a:gd name="T0" fmla="*/ 100 w 121"/>
                <a:gd name="T1" fmla="*/ 121 h 121"/>
                <a:gd name="T2" fmla="*/ 98 w 121"/>
                <a:gd name="T3" fmla="*/ 121 h 121"/>
                <a:gd name="T4" fmla="*/ 93 w 121"/>
                <a:gd name="T5" fmla="*/ 120 h 121"/>
                <a:gd name="T6" fmla="*/ 90 w 121"/>
                <a:gd name="T7" fmla="*/ 119 h 121"/>
                <a:gd name="T8" fmla="*/ 87 w 121"/>
                <a:gd name="T9" fmla="*/ 116 h 121"/>
                <a:gd name="T10" fmla="*/ 5 w 121"/>
                <a:gd name="T11" fmla="*/ 34 h 121"/>
                <a:gd name="T12" fmla="*/ 2 w 121"/>
                <a:gd name="T13" fmla="*/ 31 h 121"/>
                <a:gd name="T14" fmla="*/ 1 w 121"/>
                <a:gd name="T15" fmla="*/ 28 h 121"/>
                <a:gd name="T16" fmla="*/ 0 w 121"/>
                <a:gd name="T17" fmla="*/ 23 h 121"/>
                <a:gd name="T18" fmla="*/ 0 w 121"/>
                <a:gd name="T19" fmla="*/ 21 h 121"/>
                <a:gd name="T20" fmla="*/ 0 w 121"/>
                <a:gd name="T21" fmla="*/ 16 h 121"/>
                <a:gd name="T22" fmla="*/ 1 w 121"/>
                <a:gd name="T23" fmla="*/ 12 h 121"/>
                <a:gd name="T24" fmla="*/ 2 w 121"/>
                <a:gd name="T25" fmla="*/ 9 h 121"/>
                <a:gd name="T26" fmla="*/ 5 w 121"/>
                <a:gd name="T27" fmla="*/ 6 h 121"/>
                <a:gd name="T28" fmla="*/ 8 w 121"/>
                <a:gd name="T29" fmla="*/ 3 h 121"/>
                <a:gd name="T30" fmla="*/ 11 w 121"/>
                <a:gd name="T31" fmla="*/ 2 h 121"/>
                <a:gd name="T32" fmla="*/ 15 w 121"/>
                <a:gd name="T33" fmla="*/ 0 h 121"/>
                <a:gd name="T34" fmla="*/ 18 w 121"/>
                <a:gd name="T35" fmla="*/ 0 h 121"/>
                <a:gd name="T36" fmla="*/ 23 w 121"/>
                <a:gd name="T37" fmla="*/ 0 h 121"/>
                <a:gd name="T38" fmla="*/ 26 w 121"/>
                <a:gd name="T39" fmla="*/ 2 h 121"/>
                <a:gd name="T40" fmla="*/ 30 w 121"/>
                <a:gd name="T41" fmla="*/ 3 h 121"/>
                <a:gd name="T42" fmla="*/ 33 w 121"/>
                <a:gd name="T43" fmla="*/ 6 h 121"/>
                <a:gd name="T44" fmla="*/ 115 w 121"/>
                <a:gd name="T45" fmla="*/ 88 h 121"/>
                <a:gd name="T46" fmla="*/ 118 w 121"/>
                <a:gd name="T47" fmla="*/ 91 h 121"/>
                <a:gd name="T48" fmla="*/ 119 w 121"/>
                <a:gd name="T49" fmla="*/ 95 h 121"/>
                <a:gd name="T50" fmla="*/ 121 w 121"/>
                <a:gd name="T51" fmla="*/ 98 h 121"/>
                <a:gd name="T52" fmla="*/ 121 w 121"/>
                <a:gd name="T53" fmla="*/ 103 h 121"/>
                <a:gd name="T54" fmla="*/ 121 w 121"/>
                <a:gd name="T55" fmla="*/ 106 h 121"/>
                <a:gd name="T56" fmla="*/ 119 w 121"/>
                <a:gd name="T57" fmla="*/ 110 h 121"/>
                <a:gd name="T58" fmla="*/ 118 w 121"/>
                <a:gd name="T59" fmla="*/ 113 h 121"/>
                <a:gd name="T60" fmla="*/ 115 w 121"/>
                <a:gd name="T61" fmla="*/ 116 h 121"/>
                <a:gd name="T62" fmla="*/ 112 w 121"/>
                <a:gd name="T63" fmla="*/ 119 h 121"/>
                <a:gd name="T64" fmla="*/ 109 w 121"/>
                <a:gd name="T65" fmla="*/ 120 h 121"/>
                <a:gd name="T66" fmla="*/ 105 w 121"/>
                <a:gd name="T67" fmla="*/ 121 h 121"/>
                <a:gd name="T68" fmla="*/ 100 w 121"/>
                <a:gd name="T6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121">
                  <a:moveTo>
                    <a:pt x="100" y="121"/>
                  </a:moveTo>
                  <a:lnTo>
                    <a:pt x="98" y="121"/>
                  </a:lnTo>
                  <a:lnTo>
                    <a:pt x="93" y="120"/>
                  </a:lnTo>
                  <a:lnTo>
                    <a:pt x="90" y="119"/>
                  </a:lnTo>
                  <a:lnTo>
                    <a:pt x="87" y="116"/>
                  </a:lnTo>
                  <a:lnTo>
                    <a:pt x="5" y="34"/>
                  </a:lnTo>
                  <a:lnTo>
                    <a:pt x="2" y="31"/>
                  </a:lnTo>
                  <a:lnTo>
                    <a:pt x="1" y="28"/>
                  </a:lnTo>
                  <a:lnTo>
                    <a:pt x="0" y="23"/>
                  </a:lnTo>
                  <a:lnTo>
                    <a:pt x="0" y="21"/>
                  </a:lnTo>
                  <a:lnTo>
                    <a:pt x="0" y="16"/>
                  </a:lnTo>
                  <a:lnTo>
                    <a:pt x="1" y="12"/>
                  </a:lnTo>
                  <a:lnTo>
                    <a:pt x="2" y="9"/>
                  </a:lnTo>
                  <a:lnTo>
                    <a:pt x="5" y="6"/>
                  </a:lnTo>
                  <a:lnTo>
                    <a:pt x="8" y="3"/>
                  </a:lnTo>
                  <a:lnTo>
                    <a:pt x="11" y="2"/>
                  </a:lnTo>
                  <a:lnTo>
                    <a:pt x="15" y="0"/>
                  </a:lnTo>
                  <a:lnTo>
                    <a:pt x="18" y="0"/>
                  </a:lnTo>
                  <a:lnTo>
                    <a:pt x="23" y="0"/>
                  </a:lnTo>
                  <a:lnTo>
                    <a:pt x="26" y="2"/>
                  </a:lnTo>
                  <a:lnTo>
                    <a:pt x="30" y="3"/>
                  </a:lnTo>
                  <a:lnTo>
                    <a:pt x="33" y="6"/>
                  </a:lnTo>
                  <a:lnTo>
                    <a:pt x="115" y="88"/>
                  </a:lnTo>
                  <a:lnTo>
                    <a:pt x="118" y="91"/>
                  </a:lnTo>
                  <a:lnTo>
                    <a:pt x="119" y="95"/>
                  </a:lnTo>
                  <a:lnTo>
                    <a:pt x="121" y="98"/>
                  </a:lnTo>
                  <a:lnTo>
                    <a:pt x="121" y="103"/>
                  </a:lnTo>
                  <a:lnTo>
                    <a:pt x="121" y="106"/>
                  </a:lnTo>
                  <a:lnTo>
                    <a:pt x="119" y="110"/>
                  </a:lnTo>
                  <a:lnTo>
                    <a:pt x="118" y="113"/>
                  </a:lnTo>
                  <a:lnTo>
                    <a:pt x="115" y="116"/>
                  </a:lnTo>
                  <a:lnTo>
                    <a:pt x="112" y="119"/>
                  </a:lnTo>
                  <a:lnTo>
                    <a:pt x="109" y="120"/>
                  </a:lnTo>
                  <a:lnTo>
                    <a:pt x="105" y="121"/>
                  </a:lnTo>
                  <a:lnTo>
                    <a:pt x="100" y="12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en-US" sz="1800">
                <a:solidFill>
                  <a:schemeClr val="lt1"/>
                </a:solidFill>
                <a:latin typeface="Impact" panose="020B0806030902050204" pitchFamily="34" charset="0"/>
                <a:ea typeface="微软雅黑" panose="020B0503020204020204" pitchFamily="34" charset="-122"/>
              </a:endParaRPr>
            </a:p>
          </p:txBody>
        </p:sp>
      </p:grpSp>
      <p:sp>
        <p:nvSpPr>
          <p:cNvPr id="78" name="任意多边形 77"/>
          <p:cNvSpPr/>
          <p:nvPr/>
        </p:nvSpPr>
        <p:spPr>
          <a:xfrm>
            <a:off x="8392928" y="4354140"/>
            <a:ext cx="2088232" cy="1152128"/>
          </a:xfrm>
          <a:custGeom>
            <a:avLst/>
            <a:gdLst>
              <a:gd name="connsiteX0" fmla="*/ 129630 w 2088232"/>
              <a:gd name="connsiteY0" fmla="*/ 52642 h 1152128"/>
              <a:gd name="connsiteX1" fmla="*/ 56142 w 2088232"/>
              <a:gd name="connsiteY1" fmla="*/ 126130 h 1152128"/>
              <a:gd name="connsiteX2" fmla="*/ 56142 w 2088232"/>
              <a:gd name="connsiteY2" fmla="*/ 1025998 h 1152128"/>
              <a:gd name="connsiteX3" fmla="*/ 129630 w 2088232"/>
              <a:gd name="connsiteY3" fmla="*/ 1099486 h 1152128"/>
              <a:gd name="connsiteX4" fmla="*/ 1958602 w 2088232"/>
              <a:gd name="connsiteY4" fmla="*/ 1099486 h 1152128"/>
              <a:gd name="connsiteX5" fmla="*/ 2032090 w 2088232"/>
              <a:gd name="connsiteY5" fmla="*/ 1025998 h 1152128"/>
              <a:gd name="connsiteX6" fmla="*/ 2032090 w 2088232"/>
              <a:gd name="connsiteY6" fmla="*/ 126130 h 1152128"/>
              <a:gd name="connsiteX7" fmla="*/ 1958602 w 2088232"/>
              <a:gd name="connsiteY7" fmla="*/ 52642 h 1152128"/>
              <a:gd name="connsiteX8" fmla="*/ 115823 w 2088232"/>
              <a:gd name="connsiteY8" fmla="*/ 0 h 1152128"/>
              <a:gd name="connsiteX9" fmla="*/ 1972409 w 2088232"/>
              <a:gd name="connsiteY9" fmla="*/ 0 h 1152128"/>
              <a:gd name="connsiteX10" fmla="*/ 2088232 w 2088232"/>
              <a:gd name="connsiteY10" fmla="*/ 115823 h 1152128"/>
              <a:gd name="connsiteX11" fmla="*/ 2088232 w 2088232"/>
              <a:gd name="connsiteY11" fmla="*/ 1036305 h 1152128"/>
              <a:gd name="connsiteX12" fmla="*/ 1972409 w 2088232"/>
              <a:gd name="connsiteY12" fmla="*/ 1152128 h 1152128"/>
              <a:gd name="connsiteX13" fmla="*/ 115823 w 2088232"/>
              <a:gd name="connsiteY13" fmla="*/ 1152128 h 1152128"/>
              <a:gd name="connsiteX14" fmla="*/ 0 w 2088232"/>
              <a:gd name="connsiteY14" fmla="*/ 1036305 h 1152128"/>
              <a:gd name="connsiteX15" fmla="*/ 0 w 2088232"/>
              <a:gd name="connsiteY15" fmla="*/ 115823 h 1152128"/>
              <a:gd name="connsiteX16" fmla="*/ 115823 w 2088232"/>
              <a:gd name="connsiteY16"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8232" h="1152128">
                <a:moveTo>
                  <a:pt x="129630" y="52642"/>
                </a:moveTo>
                <a:cubicBezTo>
                  <a:pt x="89044" y="52642"/>
                  <a:pt x="56142" y="85544"/>
                  <a:pt x="56142" y="126130"/>
                </a:cubicBezTo>
                <a:lnTo>
                  <a:pt x="56142" y="1025998"/>
                </a:lnTo>
                <a:cubicBezTo>
                  <a:pt x="56142" y="1066584"/>
                  <a:pt x="89044" y="1099486"/>
                  <a:pt x="129630" y="1099486"/>
                </a:cubicBezTo>
                <a:lnTo>
                  <a:pt x="1958602" y="1099486"/>
                </a:lnTo>
                <a:cubicBezTo>
                  <a:pt x="1999188" y="1099486"/>
                  <a:pt x="2032090" y="1066584"/>
                  <a:pt x="2032090" y="1025998"/>
                </a:cubicBezTo>
                <a:lnTo>
                  <a:pt x="2032090" y="126130"/>
                </a:lnTo>
                <a:cubicBezTo>
                  <a:pt x="2032090" y="85544"/>
                  <a:pt x="1999188" y="52642"/>
                  <a:pt x="1958602" y="52642"/>
                </a:cubicBezTo>
                <a:close/>
                <a:moveTo>
                  <a:pt x="115823" y="0"/>
                </a:moveTo>
                <a:lnTo>
                  <a:pt x="1972409" y="0"/>
                </a:lnTo>
                <a:cubicBezTo>
                  <a:pt x="2036376" y="0"/>
                  <a:pt x="2088232" y="51856"/>
                  <a:pt x="2088232" y="115823"/>
                </a:cubicBezTo>
                <a:lnTo>
                  <a:pt x="2088232" y="1036305"/>
                </a:lnTo>
                <a:cubicBezTo>
                  <a:pt x="2088232" y="1100272"/>
                  <a:pt x="2036376" y="1152128"/>
                  <a:pt x="1972409" y="1152128"/>
                </a:cubicBezTo>
                <a:lnTo>
                  <a:pt x="115823" y="1152128"/>
                </a:lnTo>
                <a:cubicBezTo>
                  <a:pt x="51856" y="1152128"/>
                  <a:pt x="0" y="1100272"/>
                  <a:pt x="0" y="1036305"/>
                </a:cubicBezTo>
                <a:lnTo>
                  <a:pt x="0" y="115823"/>
                </a:lnTo>
                <a:cubicBezTo>
                  <a:pt x="0" y="51856"/>
                  <a:pt x="51856" y="0"/>
                  <a:pt x="115823" y="0"/>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a:latin typeface="Impact" panose="020B0806030902050204" pitchFamily="34" charset="0"/>
              <a:ea typeface="微软雅黑" panose="020B0503020204020204" pitchFamily="34" charset="-122"/>
            </a:endParaRPr>
          </a:p>
        </p:txBody>
      </p:sp>
      <p:grpSp>
        <p:nvGrpSpPr>
          <p:cNvPr id="57" name="Group 73"/>
          <p:cNvGrpSpPr/>
          <p:nvPr/>
        </p:nvGrpSpPr>
        <p:grpSpPr>
          <a:xfrm>
            <a:off x="9107099" y="4599191"/>
            <a:ext cx="659890" cy="662026"/>
            <a:chOff x="1260653" y="3762422"/>
            <a:chExt cx="449901" cy="451357"/>
          </a:xfrm>
          <a:solidFill>
            <a:srgbClr val="595959"/>
          </a:solidFill>
        </p:grpSpPr>
        <p:sp>
          <p:nvSpPr>
            <p:cNvPr id="58" name="Freeform 386"/>
            <p:cNvSpPr>
              <a:spLocks noEditPoints="1"/>
            </p:cNvSpPr>
            <p:nvPr/>
          </p:nvSpPr>
          <p:spPr bwMode="auto">
            <a:xfrm>
              <a:off x="1260653" y="3762422"/>
              <a:ext cx="449901" cy="451357"/>
            </a:xfrm>
            <a:custGeom>
              <a:avLst/>
              <a:gdLst>
                <a:gd name="T0" fmla="*/ 379 w 927"/>
                <a:gd name="T1" fmla="*/ 48 h 928"/>
                <a:gd name="T2" fmla="*/ 279 w 927"/>
                <a:gd name="T3" fmla="*/ 81 h 928"/>
                <a:gd name="T4" fmla="*/ 194 w 927"/>
                <a:gd name="T5" fmla="*/ 137 h 928"/>
                <a:gd name="T6" fmla="*/ 124 w 927"/>
                <a:gd name="T7" fmla="*/ 211 h 928"/>
                <a:gd name="T8" fmla="*/ 72 w 927"/>
                <a:gd name="T9" fmla="*/ 299 h 928"/>
                <a:gd name="T10" fmla="*/ 43 w 927"/>
                <a:gd name="T11" fmla="*/ 399 h 928"/>
                <a:gd name="T12" fmla="*/ 42 w 927"/>
                <a:gd name="T13" fmla="*/ 507 h 928"/>
                <a:gd name="T14" fmla="*/ 65 w 927"/>
                <a:gd name="T15" fmla="*/ 610 h 928"/>
                <a:gd name="T16" fmla="*/ 112 w 927"/>
                <a:gd name="T17" fmla="*/ 702 h 928"/>
                <a:gd name="T18" fmla="*/ 179 w 927"/>
                <a:gd name="T19" fmla="*/ 778 h 928"/>
                <a:gd name="T20" fmla="*/ 262 w 927"/>
                <a:gd name="T21" fmla="*/ 837 h 928"/>
                <a:gd name="T22" fmla="*/ 357 w 927"/>
                <a:gd name="T23" fmla="*/ 876 h 928"/>
                <a:gd name="T24" fmla="*/ 464 w 927"/>
                <a:gd name="T25" fmla="*/ 889 h 928"/>
                <a:gd name="T26" fmla="*/ 570 w 927"/>
                <a:gd name="T27" fmla="*/ 876 h 928"/>
                <a:gd name="T28" fmla="*/ 667 w 927"/>
                <a:gd name="T29" fmla="*/ 837 h 928"/>
                <a:gd name="T30" fmla="*/ 749 w 927"/>
                <a:gd name="T31" fmla="*/ 778 h 928"/>
                <a:gd name="T32" fmla="*/ 817 w 927"/>
                <a:gd name="T33" fmla="*/ 702 h 928"/>
                <a:gd name="T34" fmla="*/ 863 w 927"/>
                <a:gd name="T35" fmla="*/ 610 h 928"/>
                <a:gd name="T36" fmla="*/ 887 w 927"/>
                <a:gd name="T37" fmla="*/ 507 h 928"/>
                <a:gd name="T38" fmla="*/ 884 w 927"/>
                <a:gd name="T39" fmla="*/ 399 h 928"/>
                <a:gd name="T40" fmla="*/ 855 w 927"/>
                <a:gd name="T41" fmla="*/ 299 h 928"/>
                <a:gd name="T42" fmla="*/ 804 w 927"/>
                <a:gd name="T43" fmla="*/ 211 h 928"/>
                <a:gd name="T44" fmla="*/ 734 w 927"/>
                <a:gd name="T45" fmla="*/ 137 h 928"/>
                <a:gd name="T46" fmla="*/ 648 w 927"/>
                <a:gd name="T47" fmla="*/ 81 h 928"/>
                <a:gd name="T48" fmla="*/ 549 w 927"/>
                <a:gd name="T49" fmla="*/ 48 h 928"/>
                <a:gd name="T50" fmla="*/ 464 w 927"/>
                <a:gd name="T51" fmla="*/ 928 h 928"/>
                <a:gd name="T52" fmla="*/ 349 w 927"/>
                <a:gd name="T53" fmla="*/ 914 h 928"/>
                <a:gd name="T54" fmla="*/ 243 w 927"/>
                <a:gd name="T55" fmla="*/ 872 h 928"/>
                <a:gd name="T56" fmla="*/ 153 w 927"/>
                <a:gd name="T57" fmla="*/ 807 h 928"/>
                <a:gd name="T58" fmla="*/ 79 w 927"/>
                <a:gd name="T59" fmla="*/ 724 h 928"/>
                <a:gd name="T60" fmla="*/ 29 w 927"/>
                <a:gd name="T61" fmla="*/ 624 h 928"/>
                <a:gd name="T62" fmla="*/ 3 w 927"/>
                <a:gd name="T63" fmla="*/ 512 h 928"/>
                <a:gd name="T64" fmla="*/ 6 w 927"/>
                <a:gd name="T65" fmla="*/ 394 h 928"/>
                <a:gd name="T66" fmla="*/ 38 w 927"/>
                <a:gd name="T67" fmla="*/ 284 h 928"/>
                <a:gd name="T68" fmla="*/ 92 w 927"/>
                <a:gd name="T69" fmla="*/ 188 h 928"/>
                <a:gd name="T70" fmla="*/ 169 w 927"/>
                <a:gd name="T71" fmla="*/ 107 h 928"/>
                <a:gd name="T72" fmla="*/ 264 w 927"/>
                <a:gd name="T73" fmla="*/ 47 h 928"/>
                <a:gd name="T74" fmla="*/ 370 w 927"/>
                <a:gd name="T75" fmla="*/ 11 h 928"/>
                <a:gd name="T76" fmla="*/ 488 w 927"/>
                <a:gd name="T77" fmla="*/ 2 h 928"/>
                <a:gd name="T78" fmla="*/ 602 w 927"/>
                <a:gd name="T79" fmla="*/ 22 h 928"/>
                <a:gd name="T80" fmla="*/ 704 w 927"/>
                <a:gd name="T81" fmla="*/ 68 h 928"/>
                <a:gd name="T82" fmla="*/ 792 w 927"/>
                <a:gd name="T83" fmla="*/ 137 h 928"/>
                <a:gd name="T84" fmla="*/ 860 w 927"/>
                <a:gd name="T85" fmla="*/ 224 h 928"/>
                <a:gd name="T86" fmla="*/ 906 w 927"/>
                <a:gd name="T87" fmla="*/ 326 h 928"/>
                <a:gd name="T88" fmla="*/ 926 w 927"/>
                <a:gd name="T89" fmla="*/ 441 h 928"/>
                <a:gd name="T90" fmla="*/ 917 w 927"/>
                <a:gd name="T91" fmla="*/ 558 h 928"/>
                <a:gd name="T92" fmla="*/ 881 w 927"/>
                <a:gd name="T93" fmla="*/ 664 h 928"/>
                <a:gd name="T94" fmla="*/ 821 w 927"/>
                <a:gd name="T95" fmla="*/ 760 h 928"/>
                <a:gd name="T96" fmla="*/ 740 w 927"/>
                <a:gd name="T97" fmla="*/ 836 h 928"/>
                <a:gd name="T98" fmla="*/ 644 w 927"/>
                <a:gd name="T99" fmla="*/ 892 h 928"/>
                <a:gd name="T100" fmla="*/ 534 w 927"/>
                <a:gd name="T101" fmla="*/ 92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7" h="928">
                  <a:moveTo>
                    <a:pt x="464" y="39"/>
                  </a:moveTo>
                  <a:lnTo>
                    <a:pt x="442" y="39"/>
                  </a:lnTo>
                  <a:lnTo>
                    <a:pt x="421" y="42"/>
                  </a:lnTo>
                  <a:lnTo>
                    <a:pt x="399" y="44"/>
                  </a:lnTo>
                  <a:lnTo>
                    <a:pt x="379" y="48"/>
                  </a:lnTo>
                  <a:lnTo>
                    <a:pt x="357" y="52"/>
                  </a:lnTo>
                  <a:lnTo>
                    <a:pt x="337" y="58"/>
                  </a:lnTo>
                  <a:lnTo>
                    <a:pt x="318" y="65"/>
                  </a:lnTo>
                  <a:lnTo>
                    <a:pt x="298" y="73"/>
                  </a:lnTo>
                  <a:lnTo>
                    <a:pt x="279" y="81"/>
                  </a:lnTo>
                  <a:lnTo>
                    <a:pt x="262" y="91"/>
                  </a:lnTo>
                  <a:lnTo>
                    <a:pt x="243" y="101"/>
                  </a:lnTo>
                  <a:lnTo>
                    <a:pt x="226" y="113"/>
                  </a:lnTo>
                  <a:lnTo>
                    <a:pt x="210" y="124"/>
                  </a:lnTo>
                  <a:lnTo>
                    <a:pt x="194" y="137"/>
                  </a:lnTo>
                  <a:lnTo>
                    <a:pt x="179" y="150"/>
                  </a:lnTo>
                  <a:lnTo>
                    <a:pt x="164" y="165"/>
                  </a:lnTo>
                  <a:lnTo>
                    <a:pt x="150" y="179"/>
                  </a:lnTo>
                  <a:lnTo>
                    <a:pt x="137" y="195"/>
                  </a:lnTo>
                  <a:lnTo>
                    <a:pt x="124" y="211"/>
                  </a:lnTo>
                  <a:lnTo>
                    <a:pt x="112" y="227"/>
                  </a:lnTo>
                  <a:lnTo>
                    <a:pt x="101" y="244"/>
                  </a:lnTo>
                  <a:lnTo>
                    <a:pt x="91" y="263"/>
                  </a:lnTo>
                  <a:lnTo>
                    <a:pt x="81" y="280"/>
                  </a:lnTo>
                  <a:lnTo>
                    <a:pt x="72" y="299"/>
                  </a:lnTo>
                  <a:lnTo>
                    <a:pt x="65" y="319"/>
                  </a:lnTo>
                  <a:lnTo>
                    <a:pt x="58" y="338"/>
                  </a:lnTo>
                  <a:lnTo>
                    <a:pt x="52" y="358"/>
                  </a:lnTo>
                  <a:lnTo>
                    <a:pt x="48" y="379"/>
                  </a:lnTo>
                  <a:lnTo>
                    <a:pt x="43" y="399"/>
                  </a:lnTo>
                  <a:lnTo>
                    <a:pt x="42" y="421"/>
                  </a:lnTo>
                  <a:lnTo>
                    <a:pt x="39" y="443"/>
                  </a:lnTo>
                  <a:lnTo>
                    <a:pt x="39" y="464"/>
                  </a:lnTo>
                  <a:lnTo>
                    <a:pt x="39" y="486"/>
                  </a:lnTo>
                  <a:lnTo>
                    <a:pt x="42" y="507"/>
                  </a:lnTo>
                  <a:lnTo>
                    <a:pt x="43" y="529"/>
                  </a:lnTo>
                  <a:lnTo>
                    <a:pt x="48" y="549"/>
                  </a:lnTo>
                  <a:lnTo>
                    <a:pt x="52" y="571"/>
                  </a:lnTo>
                  <a:lnTo>
                    <a:pt x="58" y="591"/>
                  </a:lnTo>
                  <a:lnTo>
                    <a:pt x="65" y="610"/>
                  </a:lnTo>
                  <a:lnTo>
                    <a:pt x="72" y="630"/>
                  </a:lnTo>
                  <a:lnTo>
                    <a:pt x="81" y="649"/>
                  </a:lnTo>
                  <a:lnTo>
                    <a:pt x="91" y="667"/>
                  </a:lnTo>
                  <a:lnTo>
                    <a:pt x="101" y="685"/>
                  </a:lnTo>
                  <a:lnTo>
                    <a:pt x="112" y="702"/>
                  </a:lnTo>
                  <a:lnTo>
                    <a:pt x="124" y="718"/>
                  </a:lnTo>
                  <a:lnTo>
                    <a:pt x="137" y="735"/>
                  </a:lnTo>
                  <a:lnTo>
                    <a:pt x="150" y="749"/>
                  </a:lnTo>
                  <a:lnTo>
                    <a:pt x="164" y="765"/>
                  </a:lnTo>
                  <a:lnTo>
                    <a:pt x="179" y="778"/>
                  </a:lnTo>
                  <a:lnTo>
                    <a:pt x="194" y="793"/>
                  </a:lnTo>
                  <a:lnTo>
                    <a:pt x="210" y="804"/>
                  </a:lnTo>
                  <a:lnTo>
                    <a:pt x="226" y="817"/>
                  </a:lnTo>
                  <a:lnTo>
                    <a:pt x="243" y="827"/>
                  </a:lnTo>
                  <a:lnTo>
                    <a:pt x="262" y="837"/>
                  </a:lnTo>
                  <a:lnTo>
                    <a:pt x="279" y="847"/>
                  </a:lnTo>
                  <a:lnTo>
                    <a:pt x="298" y="856"/>
                  </a:lnTo>
                  <a:lnTo>
                    <a:pt x="318" y="863"/>
                  </a:lnTo>
                  <a:lnTo>
                    <a:pt x="337" y="870"/>
                  </a:lnTo>
                  <a:lnTo>
                    <a:pt x="357" y="876"/>
                  </a:lnTo>
                  <a:lnTo>
                    <a:pt x="379" y="881"/>
                  </a:lnTo>
                  <a:lnTo>
                    <a:pt x="399" y="885"/>
                  </a:lnTo>
                  <a:lnTo>
                    <a:pt x="421" y="888"/>
                  </a:lnTo>
                  <a:lnTo>
                    <a:pt x="442" y="889"/>
                  </a:lnTo>
                  <a:lnTo>
                    <a:pt x="464" y="889"/>
                  </a:lnTo>
                  <a:lnTo>
                    <a:pt x="485" y="889"/>
                  </a:lnTo>
                  <a:lnTo>
                    <a:pt x="507" y="888"/>
                  </a:lnTo>
                  <a:lnTo>
                    <a:pt x="529" y="885"/>
                  </a:lnTo>
                  <a:lnTo>
                    <a:pt x="549" y="881"/>
                  </a:lnTo>
                  <a:lnTo>
                    <a:pt x="570" y="876"/>
                  </a:lnTo>
                  <a:lnTo>
                    <a:pt x="590" y="870"/>
                  </a:lnTo>
                  <a:lnTo>
                    <a:pt x="609" y="863"/>
                  </a:lnTo>
                  <a:lnTo>
                    <a:pt x="629" y="856"/>
                  </a:lnTo>
                  <a:lnTo>
                    <a:pt x="648" y="847"/>
                  </a:lnTo>
                  <a:lnTo>
                    <a:pt x="667" y="837"/>
                  </a:lnTo>
                  <a:lnTo>
                    <a:pt x="684" y="827"/>
                  </a:lnTo>
                  <a:lnTo>
                    <a:pt x="701" y="817"/>
                  </a:lnTo>
                  <a:lnTo>
                    <a:pt x="717" y="804"/>
                  </a:lnTo>
                  <a:lnTo>
                    <a:pt x="734" y="793"/>
                  </a:lnTo>
                  <a:lnTo>
                    <a:pt x="749" y="778"/>
                  </a:lnTo>
                  <a:lnTo>
                    <a:pt x="765" y="765"/>
                  </a:lnTo>
                  <a:lnTo>
                    <a:pt x="778" y="749"/>
                  </a:lnTo>
                  <a:lnTo>
                    <a:pt x="792" y="735"/>
                  </a:lnTo>
                  <a:lnTo>
                    <a:pt x="804" y="718"/>
                  </a:lnTo>
                  <a:lnTo>
                    <a:pt x="817" y="702"/>
                  </a:lnTo>
                  <a:lnTo>
                    <a:pt x="827" y="685"/>
                  </a:lnTo>
                  <a:lnTo>
                    <a:pt x="837" y="667"/>
                  </a:lnTo>
                  <a:lnTo>
                    <a:pt x="847" y="649"/>
                  </a:lnTo>
                  <a:lnTo>
                    <a:pt x="855" y="630"/>
                  </a:lnTo>
                  <a:lnTo>
                    <a:pt x="863" y="610"/>
                  </a:lnTo>
                  <a:lnTo>
                    <a:pt x="870" y="591"/>
                  </a:lnTo>
                  <a:lnTo>
                    <a:pt x="876" y="571"/>
                  </a:lnTo>
                  <a:lnTo>
                    <a:pt x="880" y="549"/>
                  </a:lnTo>
                  <a:lnTo>
                    <a:pt x="884" y="529"/>
                  </a:lnTo>
                  <a:lnTo>
                    <a:pt x="887" y="507"/>
                  </a:lnTo>
                  <a:lnTo>
                    <a:pt x="889" y="486"/>
                  </a:lnTo>
                  <a:lnTo>
                    <a:pt x="889" y="464"/>
                  </a:lnTo>
                  <a:lnTo>
                    <a:pt x="889" y="443"/>
                  </a:lnTo>
                  <a:lnTo>
                    <a:pt x="887" y="421"/>
                  </a:lnTo>
                  <a:lnTo>
                    <a:pt x="884" y="399"/>
                  </a:lnTo>
                  <a:lnTo>
                    <a:pt x="880" y="379"/>
                  </a:lnTo>
                  <a:lnTo>
                    <a:pt x="876" y="358"/>
                  </a:lnTo>
                  <a:lnTo>
                    <a:pt x="870" y="338"/>
                  </a:lnTo>
                  <a:lnTo>
                    <a:pt x="863" y="319"/>
                  </a:lnTo>
                  <a:lnTo>
                    <a:pt x="855" y="299"/>
                  </a:lnTo>
                  <a:lnTo>
                    <a:pt x="847" y="280"/>
                  </a:lnTo>
                  <a:lnTo>
                    <a:pt x="837" y="263"/>
                  </a:lnTo>
                  <a:lnTo>
                    <a:pt x="827" y="244"/>
                  </a:lnTo>
                  <a:lnTo>
                    <a:pt x="817" y="227"/>
                  </a:lnTo>
                  <a:lnTo>
                    <a:pt x="804" y="211"/>
                  </a:lnTo>
                  <a:lnTo>
                    <a:pt x="792" y="195"/>
                  </a:lnTo>
                  <a:lnTo>
                    <a:pt x="778" y="179"/>
                  </a:lnTo>
                  <a:lnTo>
                    <a:pt x="765" y="165"/>
                  </a:lnTo>
                  <a:lnTo>
                    <a:pt x="749" y="150"/>
                  </a:lnTo>
                  <a:lnTo>
                    <a:pt x="734" y="137"/>
                  </a:lnTo>
                  <a:lnTo>
                    <a:pt x="717" y="124"/>
                  </a:lnTo>
                  <a:lnTo>
                    <a:pt x="701" y="113"/>
                  </a:lnTo>
                  <a:lnTo>
                    <a:pt x="684" y="101"/>
                  </a:lnTo>
                  <a:lnTo>
                    <a:pt x="667" y="91"/>
                  </a:lnTo>
                  <a:lnTo>
                    <a:pt x="648" y="81"/>
                  </a:lnTo>
                  <a:lnTo>
                    <a:pt x="629" y="73"/>
                  </a:lnTo>
                  <a:lnTo>
                    <a:pt x="609" y="65"/>
                  </a:lnTo>
                  <a:lnTo>
                    <a:pt x="590" y="58"/>
                  </a:lnTo>
                  <a:lnTo>
                    <a:pt x="570" y="52"/>
                  </a:lnTo>
                  <a:lnTo>
                    <a:pt x="549" y="48"/>
                  </a:lnTo>
                  <a:lnTo>
                    <a:pt x="529" y="44"/>
                  </a:lnTo>
                  <a:lnTo>
                    <a:pt x="507" y="42"/>
                  </a:lnTo>
                  <a:lnTo>
                    <a:pt x="485" y="39"/>
                  </a:lnTo>
                  <a:lnTo>
                    <a:pt x="464" y="39"/>
                  </a:lnTo>
                  <a:close/>
                  <a:moveTo>
                    <a:pt x="464" y="928"/>
                  </a:moveTo>
                  <a:lnTo>
                    <a:pt x="441" y="927"/>
                  </a:lnTo>
                  <a:lnTo>
                    <a:pt x="416" y="925"/>
                  </a:lnTo>
                  <a:lnTo>
                    <a:pt x="393" y="922"/>
                  </a:lnTo>
                  <a:lnTo>
                    <a:pt x="370" y="918"/>
                  </a:lnTo>
                  <a:lnTo>
                    <a:pt x="349" y="914"/>
                  </a:lnTo>
                  <a:lnTo>
                    <a:pt x="326" y="906"/>
                  </a:lnTo>
                  <a:lnTo>
                    <a:pt x="305" y="899"/>
                  </a:lnTo>
                  <a:lnTo>
                    <a:pt x="284" y="892"/>
                  </a:lnTo>
                  <a:lnTo>
                    <a:pt x="264" y="882"/>
                  </a:lnTo>
                  <a:lnTo>
                    <a:pt x="243" y="872"/>
                  </a:lnTo>
                  <a:lnTo>
                    <a:pt x="223" y="860"/>
                  </a:lnTo>
                  <a:lnTo>
                    <a:pt x="205" y="849"/>
                  </a:lnTo>
                  <a:lnTo>
                    <a:pt x="187" y="836"/>
                  </a:lnTo>
                  <a:lnTo>
                    <a:pt x="169" y="821"/>
                  </a:lnTo>
                  <a:lnTo>
                    <a:pt x="153" y="807"/>
                  </a:lnTo>
                  <a:lnTo>
                    <a:pt x="137" y="793"/>
                  </a:lnTo>
                  <a:lnTo>
                    <a:pt x="121" y="775"/>
                  </a:lnTo>
                  <a:lnTo>
                    <a:pt x="107" y="760"/>
                  </a:lnTo>
                  <a:lnTo>
                    <a:pt x="92" y="742"/>
                  </a:lnTo>
                  <a:lnTo>
                    <a:pt x="79" y="724"/>
                  </a:lnTo>
                  <a:lnTo>
                    <a:pt x="68" y="705"/>
                  </a:lnTo>
                  <a:lnTo>
                    <a:pt x="56" y="685"/>
                  </a:lnTo>
                  <a:lnTo>
                    <a:pt x="46" y="664"/>
                  </a:lnTo>
                  <a:lnTo>
                    <a:pt x="38" y="644"/>
                  </a:lnTo>
                  <a:lnTo>
                    <a:pt x="29" y="624"/>
                  </a:lnTo>
                  <a:lnTo>
                    <a:pt x="22" y="603"/>
                  </a:lnTo>
                  <a:lnTo>
                    <a:pt x="14" y="580"/>
                  </a:lnTo>
                  <a:lnTo>
                    <a:pt x="10" y="558"/>
                  </a:lnTo>
                  <a:lnTo>
                    <a:pt x="6" y="535"/>
                  </a:lnTo>
                  <a:lnTo>
                    <a:pt x="3" y="512"/>
                  </a:lnTo>
                  <a:lnTo>
                    <a:pt x="2" y="489"/>
                  </a:lnTo>
                  <a:lnTo>
                    <a:pt x="0" y="464"/>
                  </a:lnTo>
                  <a:lnTo>
                    <a:pt x="2" y="441"/>
                  </a:lnTo>
                  <a:lnTo>
                    <a:pt x="3" y="417"/>
                  </a:lnTo>
                  <a:lnTo>
                    <a:pt x="6" y="394"/>
                  </a:lnTo>
                  <a:lnTo>
                    <a:pt x="10" y="371"/>
                  </a:lnTo>
                  <a:lnTo>
                    <a:pt x="14" y="349"/>
                  </a:lnTo>
                  <a:lnTo>
                    <a:pt x="22" y="326"/>
                  </a:lnTo>
                  <a:lnTo>
                    <a:pt x="29" y="306"/>
                  </a:lnTo>
                  <a:lnTo>
                    <a:pt x="38" y="284"/>
                  </a:lnTo>
                  <a:lnTo>
                    <a:pt x="46" y="264"/>
                  </a:lnTo>
                  <a:lnTo>
                    <a:pt x="56" y="244"/>
                  </a:lnTo>
                  <a:lnTo>
                    <a:pt x="68" y="224"/>
                  </a:lnTo>
                  <a:lnTo>
                    <a:pt x="79" y="205"/>
                  </a:lnTo>
                  <a:lnTo>
                    <a:pt x="92" y="188"/>
                  </a:lnTo>
                  <a:lnTo>
                    <a:pt x="107" y="169"/>
                  </a:lnTo>
                  <a:lnTo>
                    <a:pt x="121" y="153"/>
                  </a:lnTo>
                  <a:lnTo>
                    <a:pt x="137" y="137"/>
                  </a:lnTo>
                  <a:lnTo>
                    <a:pt x="153" y="121"/>
                  </a:lnTo>
                  <a:lnTo>
                    <a:pt x="169" y="107"/>
                  </a:lnTo>
                  <a:lnTo>
                    <a:pt x="187" y="93"/>
                  </a:lnTo>
                  <a:lnTo>
                    <a:pt x="205" y="80"/>
                  </a:lnTo>
                  <a:lnTo>
                    <a:pt x="223" y="68"/>
                  </a:lnTo>
                  <a:lnTo>
                    <a:pt x="243" y="57"/>
                  </a:lnTo>
                  <a:lnTo>
                    <a:pt x="264" y="47"/>
                  </a:lnTo>
                  <a:lnTo>
                    <a:pt x="284" y="38"/>
                  </a:lnTo>
                  <a:lnTo>
                    <a:pt x="305" y="29"/>
                  </a:lnTo>
                  <a:lnTo>
                    <a:pt x="326" y="22"/>
                  </a:lnTo>
                  <a:lnTo>
                    <a:pt x="349" y="15"/>
                  </a:lnTo>
                  <a:lnTo>
                    <a:pt x="370" y="11"/>
                  </a:lnTo>
                  <a:lnTo>
                    <a:pt x="393" y="6"/>
                  </a:lnTo>
                  <a:lnTo>
                    <a:pt x="416" y="3"/>
                  </a:lnTo>
                  <a:lnTo>
                    <a:pt x="441" y="2"/>
                  </a:lnTo>
                  <a:lnTo>
                    <a:pt x="464" y="0"/>
                  </a:lnTo>
                  <a:lnTo>
                    <a:pt x="488" y="2"/>
                  </a:lnTo>
                  <a:lnTo>
                    <a:pt x="511" y="3"/>
                  </a:lnTo>
                  <a:lnTo>
                    <a:pt x="534" y="6"/>
                  </a:lnTo>
                  <a:lnTo>
                    <a:pt x="557" y="11"/>
                  </a:lnTo>
                  <a:lnTo>
                    <a:pt x="579" y="15"/>
                  </a:lnTo>
                  <a:lnTo>
                    <a:pt x="602" y="22"/>
                  </a:lnTo>
                  <a:lnTo>
                    <a:pt x="624" y="29"/>
                  </a:lnTo>
                  <a:lnTo>
                    <a:pt x="644" y="38"/>
                  </a:lnTo>
                  <a:lnTo>
                    <a:pt x="664" y="47"/>
                  </a:lnTo>
                  <a:lnTo>
                    <a:pt x="684" y="57"/>
                  </a:lnTo>
                  <a:lnTo>
                    <a:pt x="704" y="68"/>
                  </a:lnTo>
                  <a:lnTo>
                    <a:pt x="723" y="80"/>
                  </a:lnTo>
                  <a:lnTo>
                    <a:pt x="740" y="93"/>
                  </a:lnTo>
                  <a:lnTo>
                    <a:pt x="759" y="107"/>
                  </a:lnTo>
                  <a:lnTo>
                    <a:pt x="775" y="121"/>
                  </a:lnTo>
                  <a:lnTo>
                    <a:pt x="792" y="137"/>
                  </a:lnTo>
                  <a:lnTo>
                    <a:pt x="806" y="153"/>
                  </a:lnTo>
                  <a:lnTo>
                    <a:pt x="821" y="169"/>
                  </a:lnTo>
                  <a:lnTo>
                    <a:pt x="835" y="188"/>
                  </a:lnTo>
                  <a:lnTo>
                    <a:pt x="848" y="205"/>
                  </a:lnTo>
                  <a:lnTo>
                    <a:pt x="860" y="224"/>
                  </a:lnTo>
                  <a:lnTo>
                    <a:pt x="871" y="244"/>
                  </a:lnTo>
                  <a:lnTo>
                    <a:pt x="881" y="264"/>
                  </a:lnTo>
                  <a:lnTo>
                    <a:pt x="891" y="284"/>
                  </a:lnTo>
                  <a:lnTo>
                    <a:pt x="899" y="306"/>
                  </a:lnTo>
                  <a:lnTo>
                    <a:pt x="906" y="326"/>
                  </a:lnTo>
                  <a:lnTo>
                    <a:pt x="913" y="349"/>
                  </a:lnTo>
                  <a:lnTo>
                    <a:pt x="917" y="371"/>
                  </a:lnTo>
                  <a:lnTo>
                    <a:pt x="922" y="394"/>
                  </a:lnTo>
                  <a:lnTo>
                    <a:pt x="925" y="417"/>
                  </a:lnTo>
                  <a:lnTo>
                    <a:pt x="926" y="441"/>
                  </a:lnTo>
                  <a:lnTo>
                    <a:pt x="927" y="464"/>
                  </a:lnTo>
                  <a:lnTo>
                    <a:pt x="926" y="489"/>
                  </a:lnTo>
                  <a:lnTo>
                    <a:pt x="925" y="512"/>
                  </a:lnTo>
                  <a:lnTo>
                    <a:pt x="922" y="535"/>
                  </a:lnTo>
                  <a:lnTo>
                    <a:pt x="917" y="558"/>
                  </a:lnTo>
                  <a:lnTo>
                    <a:pt x="913" y="580"/>
                  </a:lnTo>
                  <a:lnTo>
                    <a:pt x="906" y="603"/>
                  </a:lnTo>
                  <a:lnTo>
                    <a:pt x="899" y="624"/>
                  </a:lnTo>
                  <a:lnTo>
                    <a:pt x="891" y="644"/>
                  </a:lnTo>
                  <a:lnTo>
                    <a:pt x="881" y="664"/>
                  </a:lnTo>
                  <a:lnTo>
                    <a:pt x="871" y="685"/>
                  </a:lnTo>
                  <a:lnTo>
                    <a:pt x="860" y="705"/>
                  </a:lnTo>
                  <a:lnTo>
                    <a:pt x="848" y="724"/>
                  </a:lnTo>
                  <a:lnTo>
                    <a:pt x="835" y="742"/>
                  </a:lnTo>
                  <a:lnTo>
                    <a:pt x="821" y="760"/>
                  </a:lnTo>
                  <a:lnTo>
                    <a:pt x="806" y="775"/>
                  </a:lnTo>
                  <a:lnTo>
                    <a:pt x="792" y="793"/>
                  </a:lnTo>
                  <a:lnTo>
                    <a:pt x="775" y="807"/>
                  </a:lnTo>
                  <a:lnTo>
                    <a:pt x="759" y="821"/>
                  </a:lnTo>
                  <a:lnTo>
                    <a:pt x="740" y="836"/>
                  </a:lnTo>
                  <a:lnTo>
                    <a:pt x="723" y="849"/>
                  </a:lnTo>
                  <a:lnTo>
                    <a:pt x="704" y="860"/>
                  </a:lnTo>
                  <a:lnTo>
                    <a:pt x="684" y="872"/>
                  </a:lnTo>
                  <a:lnTo>
                    <a:pt x="664" y="882"/>
                  </a:lnTo>
                  <a:lnTo>
                    <a:pt x="644" y="892"/>
                  </a:lnTo>
                  <a:lnTo>
                    <a:pt x="624" y="899"/>
                  </a:lnTo>
                  <a:lnTo>
                    <a:pt x="602" y="906"/>
                  </a:lnTo>
                  <a:lnTo>
                    <a:pt x="579" y="914"/>
                  </a:lnTo>
                  <a:lnTo>
                    <a:pt x="557" y="918"/>
                  </a:lnTo>
                  <a:lnTo>
                    <a:pt x="534" y="922"/>
                  </a:lnTo>
                  <a:lnTo>
                    <a:pt x="511" y="925"/>
                  </a:lnTo>
                  <a:lnTo>
                    <a:pt x="488" y="927"/>
                  </a:lnTo>
                  <a:lnTo>
                    <a:pt x="464" y="92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59" name="Freeform 387"/>
            <p:cNvSpPr>
              <a:spLocks noEditPoints="1"/>
            </p:cNvSpPr>
            <p:nvPr/>
          </p:nvSpPr>
          <p:spPr bwMode="auto">
            <a:xfrm>
              <a:off x="1448476" y="3950245"/>
              <a:ext cx="75712" cy="75712"/>
            </a:xfrm>
            <a:custGeom>
              <a:avLst/>
              <a:gdLst>
                <a:gd name="T0" fmla="*/ 71 w 156"/>
                <a:gd name="T1" fmla="*/ 41 h 156"/>
                <a:gd name="T2" fmla="*/ 56 w 156"/>
                <a:gd name="T3" fmla="*/ 47 h 156"/>
                <a:gd name="T4" fmla="*/ 46 w 156"/>
                <a:gd name="T5" fmla="*/ 57 h 156"/>
                <a:gd name="T6" fmla="*/ 40 w 156"/>
                <a:gd name="T7" fmla="*/ 71 h 156"/>
                <a:gd name="T8" fmla="*/ 40 w 156"/>
                <a:gd name="T9" fmla="*/ 85 h 156"/>
                <a:gd name="T10" fmla="*/ 46 w 156"/>
                <a:gd name="T11" fmla="*/ 100 h 156"/>
                <a:gd name="T12" fmla="*/ 56 w 156"/>
                <a:gd name="T13" fmla="*/ 110 h 156"/>
                <a:gd name="T14" fmla="*/ 71 w 156"/>
                <a:gd name="T15" fmla="*/ 116 h 156"/>
                <a:gd name="T16" fmla="*/ 85 w 156"/>
                <a:gd name="T17" fmla="*/ 116 h 156"/>
                <a:gd name="T18" fmla="*/ 99 w 156"/>
                <a:gd name="T19" fmla="*/ 110 h 156"/>
                <a:gd name="T20" fmla="*/ 109 w 156"/>
                <a:gd name="T21" fmla="*/ 100 h 156"/>
                <a:gd name="T22" fmla="*/ 115 w 156"/>
                <a:gd name="T23" fmla="*/ 85 h 156"/>
                <a:gd name="T24" fmla="*/ 115 w 156"/>
                <a:gd name="T25" fmla="*/ 71 h 156"/>
                <a:gd name="T26" fmla="*/ 109 w 156"/>
                <a:gd name="T27" fmla="*/ 57 h 156"/>
                <a:gd name="T28" fmla="*/ 99 w 156"/>
                <a:gd name="T29" fmla="*/ 47 h 156"/>
                <a:gd name="T30" fmla="*/ 85 w 156"/>
                <a:gd name="T31" fmla="*/ 41 h 156"/>
                <a:gd name="T32" fmla="*/ 78 w 156"/>
                <a:gd name="T33" fmla="*/ 156 h 156"/>
                <a:gd name="T34" fmla="*/ 62 w 156"/>
                <a:gd name="T35" fmla="*/ 155 h 156"/>
                <a:gd name="T36" fmla="*/ 48 w 156"/>
                <a:gd name="T37" fmla="*/ 149 h 156"/>
                <a:gd name="T38" fmla="*/ 23 w 156"/>
                <a:gd name="T39" fmla="*/ 133 h 156"/>
                <a:gd name="T40" fmla="*/ 7 w 156"/>
                <a:gd name="T41" fmla="*/ 109 h 156"/>
                <a:gd name="T42" fmla="*/ 3 w 156"/>
                <a:gd name="T43" fmla="*/ 94 h 156"/>
                <a:gd name="T44" fmla="*/ 0 w 156"/>
                <a:gd name="T45" fmla="*/ 78 h 156"/>
                <a:gd name="T46" fmla="*/ 3 w 156"/>
                <a:gd name="T47" fmla="*/ 62 h 156"/>
                <a:gd name="T48" fmla="*/ 7 w 156"/>
                <a:gd name="T49" fmla="*/ 48 h 156"/>
                <a:gd name="T50" fmla="*/ 23 w 156"/>
                <a:gd name="T51" fmla="*/ 24 h 156"/>
                <a:gd name="T52" fmla="*/ 48 w 156"/>
                <a:gd name="T53" fmla="*/ 8 h 156"/>
                <a:gd name="T54" fmla="*/ 62 w 156"/>
                <a:gd name="T55" fmla="*/ 3 h 156"/>
                <a:gd name="T56" fmla="*/ 78 w 156"/>
                <a:gd name="T57" fmla="*/ 0 h 156"/>
                <a:gd name="T58" fmla="*/ 94 w 156"/>
                <a:gd name="T59" fmla="*/ 3 h 156"/>
                <a:gd name="T60" fmla="*/ 108 w 156"/>
                <a:gd name="T61" fmla="*/ 8 h 156"/>
                <a:gd name="T62" fmla="*/ 132 w 156"/>
                <a:gd name="T63" fmla="*/ 24 h 156"/>
                <a:gd name="T64" fmla="*/ 148 w 156"/>
                <a:gd name="T65" fmla="*/ 48 h 156"/>
                <a:gd name="T66" fmla="*/ 154 w 156"/>
                <a:gd name="T67" fmla="*/ 62 h 156"/>
                <a:gd name="T68" fmla="*/ 156 w 156"/>
                <a:gd name="T69" fmla="*/ 78 h 156"/>
                <a:gd name="T70" fmla="*/ 154 w 156"/>
                <a:gd name="T71" fmla="*/ 94 h 156"/>
                <a:gd name="T72" fmla="*/ 148 w 156"/>
                <a:gd name="T73" fmla="*/ 109 h 156"/>
                <a:gd name="T74" fmla="*/ 132 w 156"/>
                <a:gd name="T75" fmla="*/ 133 h 156"/>
                <a:gd name="T76" fmla="*/ 108 w 156"/>
                <a:gd name="T77" fmla="*/ 149 h 156"/>
                <a:gd name="T78" fmla="*/ 94 w 156"/>
                <a:gd name="T79" fmla="*/ 155 h 156"/>
                <a:gd name="T80" fmla="*/ 78 w 156"/>
                <a:gd name="T8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56">
                  <a:moveTo>
                    <a:pt x="78" y="39"/>
                  </a:moveTo>
                  <a:lnTo>
                    <a:pt x="71" y="41"/>
                  </a:lnTo>
                  <a:lnTo>
                    <a:pt x="63" y="42"/>
                  </a:lnTo>
                  <a:lnTo>
                    <a:pt x="56" y="47"/>
                  </a:lnTo>
                  <a:lnTo>
                    <a:pt x="50" y="51"/>
                  </a:lnTo>
                  <a:lnTo>
                    <a:pt x="46" y="57"/>
                  </a:lnTo>
                  <a:lnTo>
                    <a:pt x="42" y="64"/>
                  </a:lnTo>
                  <a:lnTo>
                    <a:pt x="40" y="71"/>
                  </a:lnTo>
                  <a:lnTo>
                    <a:pt x="39" y="78"/>
                  </a:lnTo>
                  <a:lnTo>
                    <a:pt x="40" y="85"/>
                  </a:lnTo>
                  <a:lnTo>
                    <a:pt x="42" y="94"/>
                  </a:lnTo>
                  <a:lnTo>
                    <a:pt x="46" y="100"/>
                  </a:lnTo>
                  <a:lnTo>
                    <a:pt x="50" y="106"/>
                  </a:lnTo>
                  <a:lnTo>
                    <a:pt x="56" y="110"/>
                  </a:lnTo>
                  <a:lnTo>
                    <a:pt x="63" y="114"/>
                  </a:lnTo>
                  <a:lnTo>
                    <a:pt x="71" y="116"/>
                  </a:lnTo>
                  <a:lnTo>
                    <a:pt x="78" y="117"/>
                  </a:lnTo>
                  <a:lnTo>
                    <a:pt x="85" y="116"/>
                  </a:lnTo>
                  <a:lnTo>
                    <a:pt x="94" y="114"/>
                  </a:lnTo>
                  <a:lnTo>
                    <a:pt x="99" y="110"/>
                  </a:lnTo>
                  <a:lnTo>
                    <a:pt x="105" y="106"/>
                  </a:lnTo>
                  <a:lnTo>
                    <a:pt x="109" y="100"/>
                  </a:lnTo>
                  <a:lnTo>
                    <a:pt x="114" y="94"/>
                  </a:lnTo>
                  <a:lnTo>
                    <a:pt x="115" y="85"/>
                  </a:lnTo>
                  <a:lnTo>
                    <a:pt x="117" y="78"/>
                  </a:lnTo>
                  <a:lnTo>
                    <a:pt x="115" y="71"/>
                  </a:lnTo>
                  <a:lnTo>
                    <a:pt x="114" y="64"/>
                  </a:lnTo>
                  <a:lnTo>
                    <a:pt x="109" y="57"/>
                  </a:lnTo>
                  <a:lnTo>
                    <a:pt x="105" y="51"/>
                  </a:lnTo>
                  <a:lnTo>
                    <a:pt x="99" y="47"/>
                  </a:lnTo>
                  <a:lnTo>
                    <a:pt x="94" y="42"/>
                  </a:lnTo>
                  <a:lnTo>
                    <a:pt x="85" y="41"/>
                  </a:lnTo>
                  <a:lnTo>
                    <a:pt x="78" y="39"/>
                  </a:lnTo>
                  <a:close/>
                  <a:moveTo>
                    <a:pt x="78" y="156"/>
                  </a:moveTo>
                  <a:lnTo>
                    <a:pt x="71" y="155"/>
                  </a:lnTo>
                  <a:lnTo>
                    <a:pt x="62" y="155"/>
                  </a:lnTo>
                  <a:lnTo>
                    <a:pt x="55" y="152"/>
                  </a:lnTo>
                  <a:lnTo>
                    <a:pt x="48" y="149"/>
                  </a:lnTo>
                  <a:lnTo>
                    <a:pt x="35" y="143"/>
                  </a:lnTo>
                  <a:lnTo>
                    <a:pt x="23" y="133"/>
                  </a:lnTo>
                  <a:lnTo>
                    <a:pt x="14" y="121"/>
                  </a:lnTo>
                  <a:lnTo>
                    <a:pt x="7" y="109"/>
                  </a:lnTo>
                  <a:lnTo>
                    <a:pt x="4" y="101"/>
                  </a:lnTo>
                  <a:lnTo>
                    <a:pt x="3" y="94"/>
                  </a:lnTo>
                  <a:lnTo>
                    <a:pt x="1" y="87"/>
                  </a:lnTo>
                  <a:lnTo>
                    <a:pt x="0" y="78"/>
                  </a:lnTo>
                  <a:lnTo>
                    <a:pt x="1" y="71"/>
                  </a:lnTo>
                  <a:lnTo>
                    <a:pt x="3" y="62"/>
                  </a:lnTo>
                  <a:lnTo>
                    <a:pt x="4" y="55"/>
                  </a:lnTo>
                  <a:lnTo>
                    <a:pt x="7" y="48"/>
                  </a:lnTo>
                  <a:lnTo>
                    <a:pt x="14" y="35"/>
                  </a:lnTo>
                  <a:lnTo>
                    <a:pt x="23" y="24"/>
                  </a:lnTo>
                  <a:lnTo>
                    <a:pt x="35" y="15"/>
                  </a:lnTo>
                  <a:lnTo>
                    <a:pt x="48" y="8"/>
                  </a:lnTo>
                  <a:lnTo>
                    <a:pt x="55" y="5"/>
                  </a:lnTo>
                  <a:lnTo>
                    <a:pt x="62" y="3"/>
                  </a:lnTo>
                  <a:lnTo>
                    <a:pt x="71" y="2"/>
                  </a:lnTo>
                  <a:lnTo>
                    <a:pt x="78" y="0"/>
                  </a:lnTo>
                  <a:lnTo>
                    <a:pt x="86" y="2"/>
                  </a:lnTo>
                  <a:lnTo>
                    <a:pt x="94" y="3"/>
                  </a:lnTo>
                  <a:lnTo>
                    <a:pt x="101" y="5"/>
                  </a:lnTo>
                  <a:lnTo>
                    <a:pt x="108" y="8"/>
                  </a:lnTo>
                  <a:lnTo>
                    <a:pt x="121" y="15"/>
                  </a:lnTo>
                  <a:lnTo>
                    <a:pt x="132" y="24"/>
                  </a:lnTo>
                  <a:lnTo>
                    <a:pt x="143" y="35"/>
                  </a:lnTo>
                  <a:lnTo>
                    <a:pt x="148" y="48"/>
                  </a:lnTo>
                  <a:lnTo>
                    <a:pt x="151" y="55"/>
                  </a:lnTo>
                  <a:lnTo>
                    <a:pt x="154" y="62"/>
                  </a:lnTo>
                  <a:lnTo>
                    <a:pt x="154" y="71"/>
                  </a:lnTo>
                  <a:lnTo>
                    <a:pt x="156" y="78"/>
                  </a:lnTo>
                  <a:lnTo>
                    <a:pt x="154" y="87"/>
                  </a:lnTo>
                  <a:lnTo>
                    <a:pt x="154" y="94"/>
                  </a:lnTo>
                  <a:lnTo>
                    <a:pt x="151" y="101"/>
                  </a:lnTo>
                  <a:lnTo>
                    <a:pt x="148" y="109"/>
                  </a:lnTo>
                  <a:lnTo>
                    <a:pt x="143" y="121"/>
                  </a:lnTo>
                  <a:lnTo>
                    <a:pt x="132" y="133"/>
                  </a:lnTo>
                  <a:lnTo>
                    <a:pt x="121" y="143"/>
                  </a:lnTo>
                  <a:lnTo>
                    <a:pt x="108" y="149"/>
                  </a:lnTo>
                  <a:lnTo>
                    <a:pt x="101" y="152"/>
                  </a:lnTo>
                  <a:lnTo>
                    <a:pt x="94" y="155"/>
                  </a:lnTo>
                  <a:lnTo>
                    <a:pt x="86" y="155"/>
                  </a:lnTo>
                  <a:lnTo>
                    <a:pt x="78" y="15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0" name="Freeform 388"/>
            <p:cNvSpPr/>
            <p:nvPr/>
          </p:nvSpPr>
          <p:spPr bwMode="auto">
            <a:xfrm>
              <a:off x="1496524" y="3865798"/>
              <a:ext cx="112111" cy="112111"/>
            </a:xfrm>
            <a:custGeom>
              <a:avLst/>
              <a:gdLst>
                <a:gd name="T0" fmla="*/ 21 w 231"/>
                <a:gd name="T1" fmla="*/ 231 h 231"/>
                <a:gd name="T2" fmla="*/ 16 w 231"/>
                <a:gd name="T3" fmla="*/ 231 h 231"/>
                <a:gd name="T4" fmla="*/ 12 w 231"/>
                <a:gd name="T5" fmla="*/ 229 h 231"/>
                <a:gd name="T6" fmla="*/ 9 w 231"/>
                <a:gd name="T7" fmla="*/ 228 h 231"/>
                <a:gd name="T8" fmla="*/ 6 w 231"/>
                <a:gd name="T9" fmla="*/ 225 h 231"/>
                <a:gd name="T10" fmla="*/ 3 w 231"/>
                <a:gd name="T11" fmla="*/ 222 h 231"/>
                <a:gd name="T12" fmla="*/ 2 w 231"/>
                <a:gd name="T13" fmla="*/ 219 h 231"/>
                <a:gd name="T14" fmla="*/ 0 w 231"/>
                <a:gd name="T15" fmla="*/ 215 h 231"/>
                <a:gd name="T16" fmla="*/ 0 w 231"/>
                <a:gd name="T17" fmla="*/ 212 h 231"/>
                <a:gd name="T18" fmla="*/ 0 w 231"/>
                <a:gd name="T19" fmla="*/ 208 h 231"/>
                <a:gd name="T20" fmla="*/ 2 w 231"/>
                <a:gd name="T21" fmla="*/ 205 h 231"/>
                <a:gd name="T22" fmla="*/ 3 w 231"/>
                <a:gd name="T23" fmla="*/ 200 h 231"/>
                <a:gd name="T24" fmla="*/ 6 w 231"/>
                <a:gd name="T25" fmla="*/ 198 h 231"/>
                <a:gd name="T26" fmla="*/ 198 w 231"/>
                <a:gd name="T27" fmla="*/ 6 h 231"/>
                <a:gd name="T28" fmla="*/ 201 w 231"/>
                <a:gd name="T29" fmla="*/ 5 h 231"/>
                <a:gd name="T30" fmla="*/ 203 w 231"/>
                <a:gd name="T31" fmla="*/ 2 h 231"/>
                <a:gd name="T32" fmla="*/ 208 w 231"/>
                <a:gd name="T33" fmla="*/ 2 h 231"/>
                <a:gd name="T34" fmla="*/ 211 w 231"/>
                <a:gd name="T35" fmla="*/ 0 h 231"/>
                <a:gd name="T36" fmla="*/ 215 w 231"/>
                <a:gd name="T37" fmla="*/ 2 h 231"/>
                <a:gd name="T38" fmla="*/ 218 w 231"/>
                <a:gd name="T39" fmla="*/ 2 h 231"/>
                <a:gd name="T40" fmla="*/ 222 w 231"/>
                <a:gd name="T41" fmla="*/ 5 h 231"/>
                <a:gd name="T42" fmla="*/ 225 w 231"/>
                <a:gd name="T43" fmla="*/ 6 h 231"/>
                <a:gd name="T44" fmla="*/ 226 w 231"/>
                <a:gd name="T45" fmla="*/ 10 h 231"/>
                <a:gd name="T46" fmla="*/ 229 w 231"/>
                <a:gd name="T47" fmla="*/ 13 h 231"/>
                <a:gd name="T48" fmla="*/ 229 w 231"/>
                <a:gd name="T49" fmla="*/ 16 h 231"/>
                <a:gd name="T50" fmla="*/ 231 w 231"/>
                <a:gd name="T51" fmla="*/ 20 h 231"/>
                <a:gd name="T52" fmla="*/ 229 w 231"/>
                <a:gd name="T53" fmla="*/ 23 h 231"/>
                <a:gd name="T54" fmla="*/ 229 w 231"/>
                <a:gd name="T55" fmla="*/ 28 h 231"/>
                <a:gd name="T56" fmla="*/ 226 w 231"/>
                <a:gd name="T57" fmla="*/ 30 h 231"/>
                <a:gd name="T58" fmla="*/ 225 w 231"/>
                <a:gd name="T59" fmla="*/ 33 h 231"/>
                <a:gd name="T60" fmla="*/ 33 w 231"/>
                <a:gd name="T61" fmla="*/ 225 h 231"/>
                <a:gd name="T62" fmla="*/ 31 w 231"/>
                <a:gd name="T63" fmla="*/ 228 h 231"/>
                <a:gd name="T64" fmla="*/ 28 w 231"/>
                <a:gd name="T65" fmla="*/ 229 h 231"/>
                <a:gd name="T66" fmla="*/ 23 w 231"/>
                <a:gd name="T67" fmla="*/ 231 h 231"/>
                <a:gd name="T68" fmla="*/ 21 w 231"/>
                <a:gd name="T6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231">
                  <a:moveTo>
                    <a:pt x="21" y="231"/>
                  </a:moveTo>
                  <a:lnTo>
                    <a:pt x="16" y="231"/>
                  </a:lnTo>
                  <a:lnTo>
                    <a:pt x="12" y="229"/>
                  </a:lnTo>
                  <a:lnTo>
                    <a:pt x="9" y="228"/>
                  </a:lnTo>
                  <a:lnTo>
                    <a:pt x="6" y="225"/>
                  </a:lnTo>
                  <a:lnTo>
                    <a:pt x="3" y="222"/>
                  </a:lnTo>
                  <a:lnTo>
                    <a:pt x="2" y="219"/>
                  </a:lnTo>
                  <a:lnTo>
                    <a:pt x="0" y="215"/>
                  </a:lnTo>
                  <a:lnTo>
                    <a:pt x="0" y="212"/>
                  </a:lnTo>
                  <a:lnTo>
                    <a:pt x="0" y="208"/>
                  </a:lnTo>
                  <a:lnTo>
                    <a:pt x="2" y="205"/>
                  </a:lnTo>
                  <a:lnTo>
                    <a:pt x="3" y="200"/>
                  </a:lnTo>
                  <a:lnTo>
                    <a:pt x="6" y="198"/>
                  </a:lnTo>
                  <a:lnTo>
                    <a:pt x="198" y="6"/>
                  </a:lnTo>
                  <a:lnTo>
                    <a:pt x="201" y="5"/>
                  </a:lnTo>
                  <a:lnTo>
                    <a:pt x="203" y="2"/>
                  </a:lnTo>
                  <a:lnTo>
                    <a:pt x="208" y="2"/>
                  </a:lnTo>
                  <a:lnTo>
                    <a:pt x="211" y="0"/>
                  </a:lnTo>
                  <a:lnTo>
                    <a:pt x="215" y="2"/>
                  </a:lnTo>
                  <a:lnTo>
                    <a:pt x="218" y="2"/>
                  </a:lnTo>
                  <a:lnTo>
                    <a:pt x="222" y="5"/>
                  </a:lnTo>
                  <a:lnTo>
                    <a:pt x="225" y="6"/>
                  </a:lnTo>
                  <a:lnTo>
                    <a:pt x="226" y="10"/>
                  </a:lnTo>
                  <a:lnTo>
                    <a:pt x="229" y="13"/>
                  </a:lnTo>
                  <a:lnTo>
                    <a:pt x="229" y="16"/>
                  </a:lnTo>
                  <a:lnTo>
                    <a:pt x="231" y="20"/>
                  </a:lnTo>
                  <a:lnTo>
                    <a:pt x="229" y="23"/>
                  </a:lnTo>
                  <a:lnTo>
                    <a:pt x="229" y="28"/>
                  </a:lnTo>
                  <a:lnTo>
                    <a:pt x="226" y="30"/>
                  </a:lnTo>
                  <a:lnTo>
                    <a:pt x="225" y="33"/>
                  </a:lnTo>
                  <a:lnTo>
                    <a:pt x="33" y="225"/>
                  </a:lnTo>
                  <a:lnTo>
                    <a:pt x="31" y="228"/>
                  </a:lnTo>
                  <a:lnTo>
                    <a:pt x="28" y="229"/>
                  </a:lnTo>
                  <a:lnTo>
                    <a:pt x="23" y="231"/>
                  </a:lnTo>
                  <a:lnTo>
                    <a:pt x="21" y="23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1" name="Freeform 389"/>
            <p:cNvSpPr/>
            <p:nvPr/>
          </p:nvSpPr>
          <p:spPr bwMode="auto">
            <a:xfrm>
              <a:off x="1298509" y="3979365"/>
              <a:ext cx="56784" cy="17472"/>
            </a:xfrm>
            <a:custGeom>
              <a:avLst/>
              <a:gdLst>
                <a:gd name="T0" fmla="*/ 96 w 115"/>
                <a:gd name="T1" fmla="*/ 37 h 37"/>
                <a:gd name="T2" fmla="*/ 19 w 115"/>
                <a:gd name="T3" fmla="*/ 37 h 37"/>
                <a:gd name="T4" fmla="*/ 16 w 115"/>
                <a:gd name="T5" fmla="*/ 37 h 37"/>
                <a:gd name="T6" fmla="*/ 11 w 115"/>
                <a:gd name="T7" fmla="*/ 36 h 37"/>
                <a:gd name="T8" fmla="*/ 8 w 115"/>
                <a:gd name="T9" fmla="*/ 34 h 37"/>
                <a:gd name="T10" fmla="*/ 6 w 115"/>
                <a:gd name="T11" fmla="*/ 33 h 37"/>
                <a:gd name="T12" fmla="*/ 3 w 115"/>
                <a:gd name="T13" fmla="*/ 30 h 37"/>
                <a:gd name="T14" fmla="*/ 1 w 115"/>
                <a:gd name="T15" fmla="*/ 25 h 37"/>
                <a:gd name="T16" fmla="*/ 0 w 115"/>
                <a:gd name="T17" fmla="*/ 23 h 37"/>
                <a:gd name="T18" fmla="*/ 0 w 115"/>
                <a:gd name="T19" fmla="*/ 18 h 37"/>
                <a:gd name="T20" fmla="*/ 0 w 115"/>
                <a:gd name="T21" fmla="*/ 14 h 37"/>
                <a:gd name="T22" fmla="*/ 1 w 115"/>
                <a:gd name="T23" fmla="*/ 11 h 37"/>
                <a:gd name="T24" fmla="*/ 3 w 115"/>
                <a:gd name="T25" fmla="*/ 8 h 37"/>
                <a:gd name="T26" fmla="*/ 6 w 115"/>
                <a:gd name="T27" fmla="*/ 5 h 37"/>
                <a:gd name="T28" fmla="*/ 8 w 115"/>
                <a:gd name="T29" fmla="*/ 2 h 37"/>
                <a:gd name="T30" fmla="*/ 11 w 115"/>
                <a:gd name="T31" fmla="*/ 1 h 37"/>
                <a:gd name="T32" fmla="*/ 16 w 115"/>
                <a:gd name="T33" fmla="*/ 0 h 37"/>
                <a:gd name="T34" fmla="*/ 19 w 115"/>
                <a:gd name="T35" fmla="*/ 0 h 37"/>
                <a:gd name="T36" fmla="*/ 96 w 115"/>
                <a:gd name="T37" fmla="*/ 0 h 37"/>
                <a:gd name="T38" fmla="*/ 101 w 115"/>
                <a:gd name="T39" fmla="*/ 0 h 37"/>
                <a:gd name="T40" fmla="*/ 104 w 115"/>
                <a:gd name="T41" fmla="*/ 1 h 37"/>
                <a:gd name="T42" fmla="*/ 106 w 115"/>
                <a:gd name="T43" fmla="*/ 2 h 37"/>
                <a:gd name="T44" fmla="*/ 109 w 115"/>
                <a:gd name="T45" fmla="*/ 5 h 37"/>
                <a:gd name="T46" fmla="*/ 112 w 115"/>
                <a:gd name="T47" fmla="*/ 8 h 37"/>
                <a:gd name="T48" fmla="*/ 114 w 115"/>
                <a:gd name="T49" fmla="*/ 11 h 37"/>
                <a:gd name="T50" fmla="*/ 115 w 115"/>
                <a:gd name="T51" fmla="*/ 14 h 37"/>
                <a:gd name="T52" fmla="*/ 115 w 115"/>
                <a:gd name="T53" fmla="*/ 18 h 37"/>
                <a:gd name="T54" fmla="*/ 115 w 115"/>
                <a:gd name="T55" fmla="*/ 23 h 37"/>
                <a:gd name="T56" fmla="*/ 114 w 115"/>
                <a:gd name="T57" fmla="*/ 25 h 37"/>
                <a:gd name="T58" fmla="*/ 112 w 115"/>
                <a:gd name="T59" fmla="*/ 30 h 37"/>
                <a:gd name="T60" fmla="*/ 109 w 115"/>
                <a:gd name="T61" fmla="*/ 33 h 37"/>
                <a:gd name="T62" fmla="*/ 106 w 115"/>
                <a:gd name="T63" fmla="*/ 34 h 37"/>
                <a:gd name="T64" fmla="*/ 104 w 115"/>
                <a:gd name="T65" fmla="*/ 36 h 37"/>
                <a:gd name="T66" fmla="*/ 101 w 115"/>
                <a:gd name="T67" fmla="*/ 37 h 37"/>
                <a:gd name="T68" fmla="*/ 96 w 115"/>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7">
                  <a:moveTo>
                    <a:pt x="96" y="37"/>
                  </a:moveTo>
                  <a:lnTo>
                    <a:pt x="19" y="37"/>
                  </a:lnTo>
                  <a:lnTo>
                    <a:pt x="16" y="37"/>
                  </a:lnTo>
                  <a:lnTo>
                    <a:pt x="11" y="36"/>
                  </a:lnTo>
                  <a:lnTo>
                    <a:pt x="8" y="34"/>
                  </a:lnTo>
                  <a:lnTo>
                    <a:pt x="6" y="33"/>
                  </a:lnTo>
                  <a:lnTo>
                    <a:pt x="3" y="30"/>
                  </a:lnTo>
                  <a:lnTo>
                    <a:pt x="1" y="25"/>
                  </a:lnTo>
                  <a:lnTo>
                    <a:pt x="0" y="23"/>
                  </a:lnTo>
                  <a:lnTo>
                    <a:pt x="0" y="18"/>
                  </a:lnTo>
                  <a:lnTo>
                    <a:pt x="0" y="14"/>
                  </a:lnTo>
                  <a:lnTo>
                    <a:pt x="1" y="11"/>
                  </a:lnTo>
                  <a:lnTo>
                    <a:pt x="3" y="8"/>
                  </a:lnTo>
                  <a:lnTo>
                    <a:pt x="6" y="5"/>
                  </a:lnTo>
                  <a:lnTo>
                    <a:pt x="8" y="2"/>
                  </a:lnTo>
                  <a:lnTo>
                    <a:pt x="11" y="1"/>
                  </a:lnTo>
                  <a:lnTo>
                    <a:pt x="16" y="0"/>
                  </a:lnTo>
                  <a:lnTo>
                    <a:pt x="19" y="0"/>
                  </a:lnTo>
                  <a:lnTo>
                    <a:pt x="96" y="0"/>
                  </a:lnTo>
                  <a:lnTo>
                    <a:pt x="101" y="0"/>
                  </a:lnTo>
                  <a:lnTo>
                    <a:pt x="104" y="1"/>
                  </a:lnTo>
                  <a:lnTo>
                    <a:pt x="106" y="2"/>
                  </a:lnTo>
                  <a:lnTo>
                    <a:pt x="109" y="5"/>
                  </a:lnTo>
                  <a:lnTo>
                    <a:pt x="112" y="8"/>
                  </a:lnTo>
                  <a:lnTo>
                    <a:pt x="114" y="11"/>
                  </a:lnTo>
                  <a:lnTo>
                    <a:pt x="115" y="14"/>
                  </a:lnTo>
                  <a:lnTo>
                    <a:pt x="115" y="18"/>
                  </a:lnTo>
                  <a:lnTo>
                    <a:pt x="115" y="23"/>
                  </a:lnTo>
                  <a:lnTo>
                    <a:pt x="114" y="25"/>
                  </a:lnTo>
                  <a:lnTo>
                    <a:pt x="112" y="30"/>
                  </a:lnTo>
                  <a:lnTo>
                    <a:pt x="109" y="33"/>
                  </a:lnTo>
                  <a:lnTo>
                    <a:pt x="106" y="34"/>
                  </a:lnTo>
                  <a:lnTo>
                    <a:pt x="104" y="36"/>
                  </a:lnTo>
                  <a:lnTo>
                    <a:pt x="101" y="37"/>
                  </a:lnTo>
                  <a:lnTo>
                    <a:pt x="96" y="3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2" name="Freeform 390"/>
            <p:cNvSpPr/>
            <p:nvPr/>
          </p:nvSpPr>
          <p:spPr bwMode="auto">
            <a:xfrm>
              <a:off x="1311613" y="4033236"/>
              <a:ext cx="53872" cy="32032"/>
            </a:xfrm>
            <a:custGeom>
              <a:avLst/>
              <a:gdLst>
                <a:gd name="T0" fmla="*/ 20 w 111"/>
                <a:gd name="T1" fmla="*/ 68 h 68"/>
                <a:gd name="T2" fmla="*/ 15 w 111"/>
                <a:gd name="T3" fmla="*/ 67 h 68"/>
                <a:gd name="T4" fmla="*/ 9 w 111"/>
                <a:gd name="T5" fmla="*/ 65 h 68"/>
                <a:gd name="T6" fmla="*/ 5 w 111"/>
                <a:gd name="T7" fmla="*/ 61 h 68"/>
                <a:gd name="T8" fmla="*/ 2 w 111"/>
                <a:gd name="T9" fmla="*/ 57 h 68"/>
                <a:gd name="T10" fmla="*/ 2 w 111"/>
                <a:gd name="T11" fmla="*/ 52 h 68"/>
                <a:gd name="T12" fmla="*/ 0 w 111"/>
                <a:gd name="T13" fmla="*/ 48 h 68"/>
                <a:gd name="T14" fmla="*/ 2 w 111"/>
                <a:gd name="T15" fmla="*/ 45 h 68"/>
                <a:gd name="T16" fmla="*/ 2 w 111"/>
                <a:gd name="T17" fmla="*/ 41 h 68"/>
                <a:gd name="T18" fmla="*/ 5 w 111"/>
                <a:gd name="T19" fmla="*/ 38 h 68"/>
                <a:gd name="T20" fmla="*/ 6 w 111"/>
                <a:gd name="T21" fmla="*/ 35 h 68"/>
                <a:gd name="T22" fmla="*/ 9 w 111"/>
                <a:gd name="T23" fmla="*/ 32 h 68"/>
                <a:gd name="T24" fmla="*/ 13 w 111"/>
                <a:gd name="T25" fmla="*/ 31 h 68"/>
                <a:gd name="T26" fmla="*/ 84 w 111"/>
                <a:gd name="T27" fmla="*/ 2 h 68"/>
                <a:gd name="T28" fmla="*/ 88 w 111"/>
                <a:gd name="T29" fmla="*/ 0 h 68"/>
                <a:gd name="T30" fmla="*/ 91 w 111"/>
                <a:gd name="T31" fmla="*/ 0 h 68"/>
                <a:gd name="T32" fmla="*/ 95 w 111"/>
                <a:gd name="T33" fmla="*/ 0 h 68"/>
                <a:gd name="T34" fmla="*/ 98 w 111"/>
                <a:gd name="T35" fmla="*/ 2 h 68"/>
                <a:gd name="T36" fmla="*/ 102 w 111"/>
                <a:gd name="T37" fmla="*/ 3 h 68"/>
                <a:gd name="T38" fmla="*/ 105 w 111"/>
                <a:gd name="T39" fmla="*/ 6 h 68"/>
                <a:gd name="T40" fmla="*/ 107 w 111"/>
                <a:gd name="T41" fmla="*/ 9 h 68"/>
                <a:gd name="T42" fmla="*/ 110 w 111"/>
                <a:gd name="T43" fmla="*/ 12 h 68"/>
                <a:gd name="T44" fmla="*/ 110 w 111"/>
                <a:gd name="T45" fmla="*/ 16 h 68"/>
                <a:gd name="T46" fmla="*/ 111 w 111"/>
                <a:gd name="T47" fmla="*/ 19 h 68"/>
                <a:gd name="T48" fmla="*/ 110 w 111"/>
                <a:gd name="T49" fmla="*/ 24 h 68"/>
                <a:gd name="T50" fmla="*/ 110 w 111"/>
                <a:gd name="T51" fmla="*/ 26 h 68"/>
                <a:gd name="T52" fmla="*/ 107 w 111"/>
                <a:gd name="T53" fmla="*/ 29 h 68"/>
                <a:gd name="T54" fmla="*/ 105 w 111"/>
                <a:gd name="T55" fmla="*/ 32 h 68"/>
                <a:gd name="T56" fmla="*/ 102 w 111"/>
                <a:gd name="T57" fmla="*/ 35 h 68"/>
                <a:gd name="T58" fmla="*/ 98 w 111"/>
                <a:gd name="T59" fmla="*/ 36 h 68"/>
                <a:gd name="T60" fmla="*/ 28 w 111"/>
                <a:gd name="T61" fmla="*/ 67 h 68"/>
                <a:gd name="T62" fmla="*/ 23 w 111"/>
                <a:gd name="T63" fmla="*/ 68 h 68"/>
                <a:gd name="T64" fmla="*/ 20 w 111"/>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68">
                  <a:moveTo>
                    <a:pt x="20" y="68"/>
                  </a:moveTo>
                  <a:lnTo>
                    <a:pt x="15" y="67"/>
                  </a:lnTo>
                  <a:lnTo>
                    <a:pt x="9" y="65"/>
                  </a:lnTo>
                  <a:lnTo>
                    <a:pt x="5" y="61"/>
                  </a:lnTo>
                  <a:lnTo>
                    <a:pt x="2" y="57"/>
                  </a:lnTo>
                  <a:lnTo>
                    <a:pt x="2" y="52"/>
                  </a:lnTo>
                  <a:lnTo>
                    <a:pt x="0" y="48"/>
                  </a:lnTo>
                  <a:lnTo>
                    <a:pt x="2" y="45"/>
                  </a:lnTo>
                  <a:lnTo>
                    <a:pt x="2" y="41"/>
                  </a:lnTo>
                  <a:lnTo>
                    <a:pt x="5" y="38"/>
                  </a:lnTo>
                  <a:lnTo>
                    <a:pt x="6" y="35"/>
                  </a:lnTo>
                  <a:lnTo>
                    <a:pt x="9" y="32"/>
                  </a:lnTo>
                  <a:lnTo>
                    <a:pt x="13" y="31"/>
                  </a:lnTo>
                  <a:lnTo>
                    <a:pt x="84" y="2"/>
                  </a:lnTo>
                  <a:lnTo>
                    <a:pt x="88" y="0"/>
                  </a:lnTo>
                  <a:lnTo>
                    <a:pt x="91" y="0"/>
                  </a:lnTo>
                  <a:lnTo>
                    <a:pt x="95" y="0"/>
                  </a:lnTo>
                  <a:lnTo>
                    <a:pt x="98" y="2"/>
                  </a:lnTo>
                  <a:lnTo>
                    <a:pt x="102" y="3"/>
                  </a:lnTo>
                  <a:lnTo>
                    <a:pt x="105" y="6"/>
                  </a:lnTo>
                  <a:lnTo>
                    <a:pt x="107" y="9"/>
                  </a:lnTo>
                  <a:lnTo>
                    <a:pt x="110" y="12"/>
                  </a:lnTo>
                  <a:lnTo>
                    <a:pt x="110" y="16"/>
                  </a:lnTo>
                  <a:lnTo>
                    <a:pt x="111" y="19"/>
                  </a:lnTo>
                  <a:lnTo>
                    <a:pt x="110" y="24"/>
                  </a:lnTo>
                  <a:lnTo>
                    <a:pt x="110" y="26"/>
                  </a:lnTo>
                  <a:lnTo>
                    <a:pt x="107" y="29"/>
                  </a:lnTo>
                  <a:lnTo>
                    <a:pt x="105" y="32"/>
                  </a:lnTo>
                  <a:lnTo>
                    <a:pt x="102" y="35"/>
                  </a:lnTo>
                  <a:lnTo>
                    <a:pt x="98" y="36"/>
                  </a:lnTo>
                  <a:lnTo>
                    <a:pt x="28" y="67"/>
                  </a:lnTo>
                  <a:lnTo>
                    <a:pt x="23" y="68"/>
                  </a:lnTo>
                  <a:lnTo>
                    <a:pt x="20" y="6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3" name="Freeform 391"/>
            <p:cNvSpPr/>
            <p:nvPr/>
          </p:nvSpPr>
          <p:spPr bwMode="auto">
            <a:xfrm>
              <a:off x="1605723" y="4033236"/>
              <a:ext cx="53872" cy="32032"/>
            </a:xfrm>
            <a:custGeom>
              <a:avLst/>
              <a:gdLst>
                <a:gd name="T0" fmla="*/ 91 w 111"/>
                <a:gd name="T1" fmla="*/ 68 h 68"/>
                <a:gd name="T2" fmla="*/ 88 w 111"/>
                <a:gd name="T3" fmla="*/ 68 h 68"/>
                <a:gd name="T4" fmla="*/ 84 w 111"/>
                <a:gd name="T5" fmla="*/ 67 h 68"/>
                <a:gd name="T6" fmla="*/ 13 w 111"/>
                <a:gd name="T7" fmla="*/ 36 h 68"/>
                <a:gd name="T8" fmla="*/ 9 w 111"/>
                <a:gd name="T9" fmla="*/ 35 h 68"/>
                <a:gd name="T10" fmla="*/ 6 w 111"/>
                <a:gd name="T11" fmla="*/ 32 h 68"/>
                <a:gd name="T12" fmla="*/ 5 w 111"/>
                <a:gd name="T13" fmla="*/ 29 h 68"/>
                <a:gd name="T14" fmla="*/ 2 w 111"/>
                <a:gd name="T15" fmla="*/ 26 h 68"/>
                <a:gd name="T16" fmla="*/ 2 w 111"/>
                <a:gd name="T17" fmla="*/ 24 h 68"/>
                <a:gd name="T18" fmla="*/ 0 w 111"/>
                <a:gd name="T19" fmla="*/ 19 h 68"/>
                <a:gd name="T20" fmla="*/ 2 w 111"/>
                <a:gd name="T21" fmla="*/ 16 h 68"/>
                <a:gd name="T22" fmla="*/ 2 w 111"/>
                <a:gd name="T23" fmla="*/ 12 h 68"/>
                <a:gd name="T24" fmla="*/ 5 w 111"/>
                <a:gd name="T25" fmla="*/ 9 h 68"/>
                <a:gd name="T26" fmla="*/ 6 w 111"/>
                <a:gd name="T27" fmla="*/ 5 h 68"/>
                <a:gd name="T28" fmla="*/ 9 w 111"/>
                <a:gd name="T29" fmla="*/ 3 h 68"/>
                <a:gd name="T30" fmla="*/ 13 w 111"/>
                <a:gd name="T31" fmla="*/ 2 h 68"/>
                <a:gd name="T32" fmla="*/ 16 w 111"/>
                <a:gd name="T33" fmla="*/ 0 h 68"/>
                <a:gd name="T34" fmla="*/ 21 w 111"/>
                <a:gd name="T35" fmla="*/ 0 h 68"/>
                <a:gd name="T36" fmla="*/ 23 w 111"/>
                <a:gd name="T37" fmla="*/ 0 h 68"/>
                <a:gd name="T38" fmla="*/ 28 w 111"/>
                <a:gd name="T39" fmla="*/ 2 h 68"/>
                <a:gd name="T40" fmla="*/ 100 w 111"/>
                <a:gd name="T41" fmla="*/ 31 h 68"/>
                <a:gd name="T42" fmla="*/ 103 w 111"/>
                <a:gd name="T43" fmla="*/ 32 h 68"/>
                <a:gd name="T44" fmla="*/ 106 w 111"/>
                <a:gd name="T45" fmla="*/ 35 h 68"/>
                <a:gd name="T46" fmla="*/ 108 w 111"/>
                <a:gd name="T47" fmla="*/ 38 h 68"/>
                <a:gd name="T48" fmla="*/ 110 w 111"/>
                <a:gd name="T49" fmla="*/ 41 h 68"/>
                <a:gd name="T50" fmla="*/ 111 w 111"/>
                <a:gd name="T51" fmla="*/ 45 h 68"/>
                <a:gd name="T52" fmla="*/ 111 w 111"/>
                <a:gd name="T53" fmla="*/ 49 h 68"/>
                <a:gd name="T54" fmla="*/ 111 w 111"/>
                <a:gd name="T55" fmla="*/ 52 h 68"/>
                <a:gd name="T56" fmla="*/ 110 w 111"/>
                <a:gd name="T57" fmla="*/ 57 h 68"/>
                <a:gd name="T58" fmla="*/ 107 w 111"/>
                <a:gd name="T59" fmla="*/ 61 h 68"/>
                <a:gd name="T60" fmla="*/ 103 w 111"/>
                <a:gd name="T61" fmla="*/ 65 h 68"/>
                <a:gd name="T62" fmla="*/ 97 w 111"/>
                <a:gd name="T63" fmla="*/ 67 h 68"/>
                <a:gd name="T64" fmla="*/ 91 w 111"/>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68">
                  <a:moveTo>
                    <a:pt x="91" y="68"/>
                  </a:moveTo>
                  <a:lnTo>
                    <a:pt x="88" y="68"/>
                  </a:lnTo>
                  <a:lnTo>
                    <a:pt x="84" y="67"/>
                  </a:lnTo>
                  <a:lnTo>
                    <a:pt x="13" y="36"/>
                  </a:lnTo>
                  <a:lnTo>
                    <a:pt x="9" y="35"/>
                  </a:lnTo>
                  <a:lnTo>
                    <a:pt x="6" y="32"/>
                  </a:lnTo>
                  <a:lnTo>
                    <a:pt x="5" y="29"/>
                  </a:lnTo>
                  <a:lnTo>
                    <a:pt x="2" y="26"/>
                  </a:lnTo>
                  <a:lnTo>
                    <a:pt x="2" y="24"/>
                  </a:lnTo>
                  <a:lnTo>
                    <a:pt x="0" y="19"/>
                  </a:lnTo>
                  <a:lnTo>
                    <a:pt x="2" y="16"/>
                  </a:lnTo>
                  <a:lnTo>
                    <a:pt x="2" y="12"/>
                  </a:lnTo>
                  <a:lnTo>
                    <a:pt x="5" y="9"/>
                  </a:lnTo>
                  <a:lnTo>
                    <a:pt x="6" y="5"/>
                  </a:lnTo>
                  <a:lnTo>
                    <a:pt x="9" y="3"/>
                  </a:lnTo>
                  <a:lnTo>
                    <a:pt x="13" y="2"/>
                  </a:lnTo>
                  <a:lnTo>
                    <a:pt x="16" y="0"/>
                  </a:lnTo>
                  <a:lnTo>
                    <a:pt x="21" y="0"/>
                  </a:lnTo>
                  <a:lnTo>
                    <a:pt x="23" y="0"/>
                  </a:lnTo>
                  <a:lnTo>
                    <a:pt x="28" y="2"/>
                  </a:lnTo>
                  <a:lnTo>
                    <a:pt x="100" y="31"/>
                  </a:lnTo>
                  <a:lnTo>
                    <a:pt x="103" y="32"/>
                  </a:lnTo>
                  <a:lnTo>
                    <a:pt x="106" y="35"/>
                  </a:lnTo>
                  <a:lnTo>
                    <a:pt x="108" y="38"/>
                  </a:lnTo>
                  <a:lnTo>
                    <a:pt x="110" y="41"/>
                  </a:lnTo>
                  <a:lnTo>
                    <a:pt x="111" y="45"/>
                  </a:lnTo>
                  <a:lnTo>
                    <a:pt x="111" y="49"/>
                  </a:lnTo>
                  <a:lnTo>
                    <a:pt x="111" y="52"/>
                  </a:lnTo>
                  <a:lnTo>
                    <a:pt x="110" y="57"/>
                  </a:lnTo>
                  <a:lnTo>
                    <a:pt x="107" y="61"/>
                  </a:lnTo>
                  <a:lnTo>
                    <a:pt x="103" y="65"/>
                  </a:lnTo>
                  <a:lnTo>
                    <a:pt x="97" y="67"/>
                  </a:lnTo>
                  <a:lnTo>
                    <a:pt x="91" y="6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4" name="Freeform 392"/>
            <p:cNvSpPr/>
            <p:nvPr/>
          </p:nvSpPr>
          <p:spPr bwMode="auto">
            <a:xfrm>
              <a:off x="1617371" y="3979365"/>
              <a:ext cx="56784" cy="18928"/>
            </a:xfrm>
            <a:custGeom>
              <a:avLst/>
              <a:gdLst>
                <a:gd name="T0" fmla="*/ 97 w 116"/>
                <a:gd name="T1" fmla="*/ 38 h 38"/>
                <a:gd name="T2" fmla="*/ 19 w 116"/>
                <a:gd name="T3" fmla="*/ 37 h 38"/>
                <a:gd name="T4" fmla="*/ 15 w 116"/>
                <a:gd name="T5" fmla="*/ 37 h 38"/>
                <a:gd name="T6" fmla="*/ 12 w 116"/>
                <a:gd name="T7" fmla="*/ 36 h 38"/>
                <a:gd name="T8" fmla="*/ 9 w 116"/>
                <a:gd name="T9" fmla="*/ 34 h 38"/>
                <a:gd name="T10" fmla="*/ 6 w 116"/>
                <a:gd name="T11" fmla="*/ 33 h 38"/>
                <a:gd name="T12" fmla="*/ 3 w 116"/>
                <a:gd name="T13" fmla="*/ 30 h 38"/>
                <a:gd name="T14" fmla="*/ 2 w 116"/>
                <a:gd name="T15" fmla="*/ 25 h 38"/>
                <a:gd name="T16" fmla="*/ 0 w 116"/>
                <a:gd name="T17" fmla="*/ 23 h 38"/>
                <a:gd name="T18" fmla="*/ 0 w 116"/>
                <a:gd name="T19" fmla="*/ 18 h 38"/>
                <a:gd name="T20" fmla="*/ 0 w 116"/>
                <a:gd name="T21" fmla="*/ 14 h 38"/>
                <a:gd name="T22" fmla="*/ 2 w 116"/>
                <a:gd name="T23" fmla="*/ 11 h 38"/>
                <a:gd name="T24" fmla="*/ 3 w 116"/>
                <a:gd name="T25" fmla="*/ 8 h 38"/>
                <a:gd name="T26" fmla="*/ 6 w 116"/>
                <a:gd name="T27" fmla="*/ 5 h 38"/>
                <a:gd name="T28" fmla="*/ 9 w 116"/>
                <a:gd name="T29" fmla="*/ 2 h 38"/>
                <a:gd name="T30" fmla="*/ 12 w 116"/>
                <a:gd name="T31" fmla="*/ 1 h 38"/>
                <a:gd name="T32" fmla="*/ 15 w 116"/>
                <a:gd name="T33" fmla="*/ 0 h 38"/>
                <a:gd name="T34" fmla="*/ 19 w 116"/>
                <a:gd name="T35" fmla="*/ 0 h 38"/>
                <a:gd name="T36" fmla="*/ 97 w 116"/>
                <a:gd name="T37" fmla="*/ 0 h 38"/>
                <a:gd name="T38" fmla="*/ 101 w 116"/>
                <a:gd name="T39" fmla="*/ 0 h 38"/>
                <a:gd name="T40" fmla="*/ 104 w 116"/>
                <a:gd name="T41" fmla="*/ 1 h 38"/>
                <a:gd name="T42" fmla="*/ 107 w 116"/>
                <a:gd name="T43" fmla="*/ 2 h 38"/>
                <a:gd name="T44" fmla="*/ 110 w 116"/>
                <a:gd name="T45" fmla="*/ 5 h 38"/>
                <a:gd name="T46" fmla="*/ 113 w 116"/>
                <a:gd name="T47" fmla="*/ 8 h 38"/>
                <a:gd name="T48" fmla="*/ 114 w 116"/>
                <a:gd name="T49" fmla="*/ 11 h 38"/>
                <a:gd name="T50" fmla="*/ 116 w 116"/>
                <a:gd name="T51" fmla="*/ 14 h 38"/>
                <a:gd name="T52" fmla="*/ 116 w 116"/>
                <a:gd name="T53" fmla="*/ 18 h 38"/>
                <a:gd name="T54" fmla="*/ 116 w 116"/>
                <a:gd name="T55" fmla="*/ 23 h 38"/>
                <a:gd name="T56" fmla="*/ 114 w 116"/>
                <a:gd name="T57" fmla="*/ 25 h 38"/>
                <a:gd name="T58" fmla="*/ 113 w 116"/>
                <a:gd name="T59" fmla="*/ 30 h 38"/>
                <a:gd name="T60" fmla="*/ 110 w 116"/>
                <a:gd name="T61" fmla="*/ 33 h 38"/>
                <a:gd name="T62" fmla="*/ 107 w 116"/>
                <a:gd name="T63" fmla="*/ 34 h 38"/>
                <a:gd name="T64" fmla="*/ 104 w 116"/>
                <a:gd name="T65" fmla="*/ 36 h 38"/>
                <a:gd name="T66" fmla="*/ 101 w 116"/>
                <a:gd name="T67" fmla="*/ 37 h 38"/>
                <a:gd name="T68" fmla="*/ 97 w 116"/>
                <a:gd name="T6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8">
                  <a:moveTo>
                    <a:pt x="97" y="38"/>
                  </a:moveTo>
                  <a:lnTo>
                    <a:pt x="19" y="37"/>
                  </a:lnTo>
                  <a:lnTo>
                    <a:pt x="15" y="37"/>
                  </a:lnTo>
                  <a:lnTo>
                    <a:pt x="12" y="36"/>
                  </a:lnTo>
                  <a:lnTo>
                    <a:pt x="9" y="34"/>
                  </a:lnTo>
                  <a:lnTo>
                    <a:pt x="6" y="33"/>
                  </a:lnTo>
                  <a:lnTo>
                    <a:pt x="3" y="30"/>
                  </a:lnTo>
                  <a:lnTo>
                    <a:pt x="2" y="25"/>
                  </a:lnTo>
                  <a:lnTo>
                    <a:pt x="0" y="23"/>
                  </a:lnTo>
                  <a:lnTo>
                    <a:pt x="0" y="18"/>
                  </a:lnTo>
                  <a:lnTo>
                    <a:pt x="0" y="14"/>
                  </a:lnTo>
                  <a:lnTo>
                    <a:pt x="2" y="11"/>
                  </a:lnTo>
                  <a:lnTo>
                    <a:pt x="3" y="8"/>
                  </a:lnTo>
                  <a:lnTo>
                    <a:pt x="6" y="5"/>
                  </a:lnTo>
                  <a:lnTo>
                    <a:pt x="9" y="2"/>
                  </a:lnTo>
                  <a:lnTo>
                    <a:pt x="12" y="1"/>
                  </a:lnTo>
                  <a:lnTo>
                    <a:pt x="15" y="0"/>
                  </a:lnTo>
                  <a:lnTo>
                    <a:pt x="19" y="0"/>
                  </a:lnTo>
                  <a:lnTo>
                    <a:pt x="97" y="0"/>
                  </a:lnTo>
                  <a:lnTo>
                    <a:pt x="101" y="0"/>
                  </a:lnTo>
                  <a:lnTo>
                    <a:pt x="104" y="1"/>
                  </a:lnTo>
                  <a:lnTo>
                    <a:pt x="107" y="2"/>
                  </a:lnTo>
                  <a:lnTo>
                    <a:pt x="110" y="5"/>
                  </a:lnTo>
                  <a:lnTo>
                    <a:pt x="113" y="8"/>
                  </a:lnTo>
                  <a:lnTo>
                    <a:pt x="114" y="11"/>
                  </a:lnTo>
                  <a:lnTo>
                    <a:pt x="116" y="14"/>
                  </a:lnTo>
                  <a:lnTo>
                    <a:pt x="116" y="18"/>
                  </a:lnTo>
                  <a:lnTo>
                    <a:pt x="116" y="23"/>
                  </a:lnTo>
                  <a:lnTo>
                    <a:pt x="114" y="25"/>
                  </a:lnTo>
                  <a:lnTo>
                    <a:pt x="113" y="30"/>
                  </a:lnTo>
                  <a:lnTo>
                    <a:pt x="110" y="33"/>
                  </a:lnTo>
                  <a:lnTo>
                    <a:pt x="107" y="34"/>
                  </a:lnTo>
                  <a:lnTo>
                    <a:pt x="104" y="36"/>
                  </a:lnTo>
                  <a:lnTo>
                    <a:pt x="101" y="37"/>
                  </a:lnTo>
                  <a:lnTo>
                    <a:pt x="97" y="3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5" name="Freeform 393"/>
            <p:cNvSpPr/>
            <p:nvPr/>
          </p:nvSpPr>
          <p:spPr bwMode="auto">
            <a:xfrm>
              <a:off x="1605723" y="3910933"/>
              <a:ext cx="53872" cy="33488"/>
            </a:xfrm>
            <a:custGeom>
              <a:avLst/>
              <a:gdLst>
                <a:gd name="T0" fmla="*/ 21 w 111"/>
                <a:gd name="T1" fmla="*/ 70 h 70"/>
                <a:gd name="T2" fmla="*/ 15 w 111"/>
                <a:gd name="T3" fmla="*/ 68 h 70"/>
                <a:gd name="T4" fmla="*/ 11 w 111"/>
                <a:gd name="T5" fmla="*/ 65 h 70"/>
                <a:gd name="T6" fmla="*/ 6 w 111"/>
                <a:gd name="T7" fmla="*/ 62 h 70"/>
                <a:gd name="T8" fmla="*/ 2 w 111"/>
                <a:gd name="T9" fmla="*/ 57 h 70"/>
                <a:gd name="T10" fmla="*/ 2 w 111"/>
                <a:gd name="T11" fmla="*/ 54 h 70"/>
                <a:gd name="T12" fmla="*/ 0 w 111"/>
                <a:gd name="T13" fmla="*/ 49 h 70"/>
                <a:gd name="T14" fmla="*/ 2 w 111"/>
                <a:gd name="T15" fmla="*/ 45 h 70"/>
                <a:gd name="T16" fmla="*/ 3 w 111"/>
                <a:gd name="T17" fmla="*/ 42 h 70"/>
                <a:gd name="T18" fmla="*/ 5 w 111"/>
                <a:gd name="T19" fmla="*/ 39 h 70"/>
                <a:gd name="T20" fmla="*/ 6 w 111"/>
                <a:gd name="T21" fmla="*/ 36 h 70"/>
                <a:gd name="T22" fmla="*/ 9 w 111"/>
                <a:gd name="T23" fmla="*/ 34 h 70"/>
                <a:gd name="T24" fmla="*/ 13 w 111"/>
                <a:gd name="T25" fmla="*/ 32 h 70"/>
                <a:gd name="T26" fmla="*/ 84 w 111"/>
                <a:gd name="T27" fmla="*/ 2 h 70"/>
                <a:gd name="T28" fmla="*/ 88 w 111"/>
                <a:gd name="T29" fmla="*/ 0 h 70"/>
                <a:gd name="T30" fmla="*/ 93 w 111"/>
                <a:gd name="T31" fmla="*/ 0 h 70"/>
                <a:gd name="T32" fmla="*/ 95 w 111"/>
                <a:gd name="T33" fmla="*/ 0 h 70"/>
                <a:gd name="T34" fmla="*/ 100 w 111"/>
                <a:gd name="T35" fmla="*/ 2 h 70"/>
                <a:gd name="T36" fmla="*/ 103 w 111"/>
                <a:gd name="T37" fmla="*/ 3 h 70"/>
                <a:gd name="T38" fmla="*/ 106 w 111"/>
                <a:gd name="T39" fmla="*/ 6 h 70"/>
                <a:gd name="T40" fmla="*/ 108 w 111"/>
                <a:gd name="T41" fmla="*/ 9 h 70"/>
                <a:gd name="T42" fmla="*/ 110 w 111"/>
                <a:gd name="T43" fmla="*/ 12 h 70"/>
                <a:gd name="T44" fmla="*/ 111 w 111"/>
                <a:gd name="T45" fmla="*/ 16 h 70"/>
                <a:gd name="T46" fmla="*/ 111 w 111"/>
                <a:gd name="T47" fmla="*/ 21 h 70"/>
                <a:gd name="T48" fmla="*/ 111 w 111"/>
                <a:gd name="T49" fmla="*/ 23 h 70"/>
                <a:gd name="T50" fmla="*/ 110 w 111"/>
                <a:gd name="T51" fmla="*/ 28 h 70"/>
                <a:gd name="T52" fmla="*/ 108 w 111"/>
                <a:gd name="T53" fmla="*/ 31 h 70"/>
                <a:gd name="T54" fmla="*/ 106 w 111"/>
                <a:gd name="T55" fmla="*/ 34 h 70"/>
                <a:gd name="T56" fmla="*/ 103 w 111"/>
                <a:gd name="T57" fmla="*/ 36 h 70"/>
                <a:gd name="T58" fmla="*/ 100 w 111"/>
                <a:gd name="T59" fmla="*/ 38 h 70"/>
                <a:gd name="T60" fmla="*/ 28 w 111"/>
                <a:gd name="T61" fmla="*/ 68 h 70"/>
                <a:gd name="T62" fmla="*/ 23 w 111"/>
                <a:gd name="T63" fmla="*/ 68 h 70"/>
                <a:gd name="T64" fmla="*/ 21 w 111"/>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70">
                  <a:moveTo>
                    <a:pt x="21" y="70"/>
                  </a:moveTo>
                  <a:lnTo>
                    <a:pt x="15" y="68"/>
                  </a:lnTo>
                  <a:lnTo>
                    <a:pt x="11" y="65"/>
                  </a:lnTo>
                  <a:lnTo>
                    <a:pt x="6" y="62"/>
                  </a:lnTo>
                  <a:lnTo>
                    <a:pt x="2" y="57"/>
                  </a:lnTo>
                  <a:lnTo>
                    <a:pt x="2" y="54"/>
                  </a:lnTo>
                  <a:lnTo>
                    <a:pt x="0" y="49"/>
                  </a:lnTo>
                  <a:lnTo>
                    <a:pt x="2" y="45"/>
                  </a:lnTo>
                  <a:lnTo>
                    <a:pt x="3" y="42"/>
                  </a:lnTo>
                  <a:lnTo>
                    <a:pt x="5" y="39"/>
                  </a:lnTo>
                  <a:lnTo>
                    <a:pt x="6" y="36"/>
                  </a:lnTo>
                  <a:lnTo>
                    <a:pt x="9" y="34"/>
                  </a:lnTo>
                  <a:lnTo>
                    <a:pt x="13" y="32"/>
                  </a:lnTo>
                  <a:lnTo>
                    <a:pt x="84" y="2"/>
                  </a:lnTo>
                  <a:lnTo>
                    <a:pt x="88" y="0"/>
                  </a:lnTo>
                  <a:lnTo>
                    <a:pt x="93" y="0"/>
                  </a:lnTo>
                  <a:lnTo>
                    <a:pt x="95" y="0"/>
                  </a:lnTo>
                  <a:lnTo>
                    <a:pt x="100" y="2"/>
                  </a:lnTo>
                  <a:lnTo>
                    <a:pt x="103" y="3"/>
                  </a:lnTo>
                  <a:lnTo>
                    <a:pt x="106" y="6"/>
                  </a:lnTo>
                  <a:lnTo>
                    <a:pt x="108" y="9"/>
                  </a:lnTo>
                  <a:lnTo>
                    <a:pt x="110" y="12"/>
                  </a:lnTo>
                  <a:lnTo>
                    <a:pt x="111" y="16"/>
                  </a:lnTo>
                  <a:lnTo>
                    <a:pt x="111" y="21"/>
                  </a:lnTo>
                  <a:lnTo>
                    <a:pt x="111" y="23"/>
                  </a:lnTo>
                  <a:lnTo>
                    <a:pt x="110" y="28"/>
                  </a:lnTo>
                  <a:lnTo>
                    <a:pt x="108" y="31"/>
                  </a:lnTo>
                  <a:lnTo>
                    <a:pt x="106" y="34"/>
                  </a:lnTo>
                  <a:lnTo>
                    <a:pt x="103" y="36"/>
                  </a:lnTo>
                  <a:lnTo>
                    <a:pt x="100" y="38"/>
                  </a:lnTo>
                  <a:lnTo>
                    <a:pt x="28" y="68"/>
                  </a:lnTo>
                  <a:lnTo>
                    <a:pt x="23" y="68"/>
                  </a:lnTo>
                  <a:lnTo>
                    <a:pt x="21" y="7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6" name="Freeform 394"/>
            <p:cNvSpPr/>
            <p:nvPr/>
          </p:nvSpPr>
          <p:spPr bwMode="auto">
            <a:xfrm>
              <a:off x="1531468" y="3814838"/>
              <a:ext cx="32032" cy="53872"/>
            </a:xfrm>
            <a:custGeom>
              <a:avLst/>
              <a:gdLst>
                <a:gd name="T0" fmla="*/ 19 w 68"/>
                <a:gd name="T1" fmla="*/ 111 h 111"/>
                <a:gd name="T2" fmla="*/ 14 w 68"/>
                <a:gd name="T3" fmla="*/ 109 h 111"/>
                <a:gd name="T4" fmla="*/ 11 w 68"/>
                <a:gd name="T5" fmla="*/ 109 h 111"/>
                <a:gd name="T6" fmla="*/ 9 w 68"/>
                <a:gd name="T7" fmla="*/ 106 h 111"/>
                <a:gd name="T8" fmla="*/ 4 w 68"/>
                <a:gd name="T9" fmla="*/ 105 h 111"/>
                <a:gd name="T10" fmla="*/ 3 w 68"/>
                <a:gd name="T11" fmla="*/ 102 h 111"/>
                <a:gd name="T12" fmla="*/ 1 w 68"/>
                <a:gd name="T13" fmla="*/ 98 h 111"/>
                <a:gd name="T14" fmla="*/ 0 w 68"/>
                <a:gd name="T15" fmla="*/ 95 h 111"/>
                <a:gd name="T16" fmla="*/ 0 w 68"/>
                <a:gd name="T17" fmla="*/ 90 h 111"/>
                <a:gd name="T18" fmla="*/ 0 w 68"/>
                <a:gd name="T19" fmla="*/ 87 h 111"/>
                <a:gd name="T20" fmla="*/ 1 w 68"/>
                <a:gd name="T21" fmla="*/ 83 h 111"/>
                <a:gd name="T22" fmla="*/ 30 w 68"/>
                <a:gd name="T23" fmla="*/ 13 h 111"/>
                <a:gd name="T24" fmla="*/ 32 w 68"/>
                <a:gd name="T25" fmla="*/ 8 h 111"/>
                <a:gd name="T26" fmla="*/ 34 w 68"/>
                <a:gd name="T27" fmla="*/ 5 h 111"/>
                <a:gd name="T28" fmla="*/ 37 w 68"/>
                <a:gd name="T29" fmla="*/ 4 h 111"/>
                <a:gd name="T30" fmla="*/ 40 w 68"/>
                <a:gd name="T31" fmla="*/ 1 h 111"/>
                <a:gd name="T32" fmla="*/ 45 w 68"/>
                <a:gd name="T33" fmla="*/ 1 h 111"/>
                <a:gd name="T34" fmla="*/ 47 w 68"/>
                <a:gd name="T35" fmla="*/ 0 h 111"/>
                <a:gd name="T36" fmla="*/ 52 w 68"/>
                <a:gd name="T37" fmla="*/ 1 h 111"/>
                <a:gd name="T38" fmla="*/ 56 w 68"/>
                <a:gd name="T39" fmla="*/ 1 h 111"/>
                <a:gd name="T40" fmla="*/ 59 w 68"/>
                <a:gd name="T41" fmla="*/ 4 h 111"/>
                <a:gd name="T42" fmla="*/ 62 w 68"/>
                <a:gd name="T43" fmla="*/ 5 h 111"/>
                <a:gd name="T44" fmla="*/ 65 w 68"/>
                <a:gd name="T45" fmla="*/ 8 h 111"/>
                <a:gd name="T46" fmla="*/ 66 w 68"/>
                <a:gd name="T47" fmla="*/ 13 h 111"/>
                <a:gd name="T48" fmla="*/ 68 w 68"/>
                <a:gd name="T49" fmla="*/ 15 h 111"/>
                <a:gd name="T50" fmla="*/ 68 w 68"/>
                <a:gd name="T51" fmla="*/ 20 h 111"/>
                <a:gd name="T52" fmla="*/ 68 w 68"/>
                <a:gd name="T53" fmla="*/ 23 h 111"/>
                <a:gd name="T54" fmla="*/ 66 w 68"/>
                <a:gd name="T55" fmla="*/ 27 h 111"/>
                <a:gd name="T56" fmla="*/ 36 w 68"/>
                <a:gd name="T57" fmla="*/ 98 h 111"/>
                <a:gd name="T58" fmla="*/ 33 w 68"/>
                <a:gd name="T59" fmla="*/ 103 h 111"/>
                <a:gd name="T60" fmla="*/ 29 w 68"/>
                <a:gd name="T61" fmla="*/ 106 h 111"/>
                <a:gd name="T62" fmla="*/ 24 w 68"/>
                <a:gd name="T63" fmla="*/ 109 h 111"/>
                <a:gd name="T64" fmla="*/ 19 w 68"/>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11">
                  <a:moveTo>
                    <a:pt x="19" y="111"/>
                  </a:moveTo>
                  <a:lnTo>
                    <a:pt x="14" y="109"/>
                  </a:lnTo>
                  <a:lnTo>
                    <a:pt x="11" y="109"/>
                  </a:lnTo>
                  <a:lnTo>
                    <a:pt x="9" y="106"/>
                  </a:lnTo>
                  <a:lnTo>
                    <a:pt x="4" y="105"/>
                  </a:lnTo>
                  <a:lnTo>
                    <a:pt x="3" y="102"/>
                  </a:lnTo>
                  <a:lnTo>
                    <a:pt x="1" y="98"/>
                  </a:lnTo>
                  <a:lnTo>
                    <a:pt x="0" y="95"/>
                  </a:lnTo>
                  <a:lnTo>
                    <a:pt x="0" y="90"/>
                  </a:lnTo>
                  <a:lnTo>
                    <a:pt x="0" y="87"/>
                  </a:lnTo>
                  <a:lnTo>
                    <a:pt x="1" y="83"/>
                  </a:lnTo>
                  <a:lnTo>
                    <a:pt x="30" y="13"/>
                  </a:lnTo>
                  <a:lnTo>
                    <a:pt x="32" y="8"/>
                  </a:lnTo>
                  <a:lnTo>
                    <a:pt x="34" y="5"/>
                  </a:lnTo>
                  <a:lnTo>
                    <a:pt x="37" y="4"/>
                  </a:lnTo>
                  <a:lnTo>
                    <a:pt x="40" y="1"/>
                  </a:lnTo>
                  <a:lnTo>
                    <a:pt x="45" y="1"/>
                  </a:lnTo>
                  <a:lnTo>
                    <a:pt x="47" y="0"/>
                  </a:lnTo>
                  <a:lnTo>
                    <a:pt x="52" y="1"/>
                  </a:lnTo>
                  <a:lnTo>
                    <a:pt x="56" y="1"/>
                  </a:lnTo>
                  <a:lnTo>
                    <a:pt x="59" y="4"/>
                  </a:lnTo>
                  <a:lnTo>
                    <a:pt x="62" y="5"/>
                  </a:lnTo>
                  <a:lnTo>
                    <a:pt x="65" y="8"/>
                  </a:lnTo>
                  <a:lnTo>
                    <a:pt x="66" y="13"/>
                  </a:lnTo>
                  <a:lnTo>
                    <a:pt x="68" y="15"/>
                  </a:lnTo>
                  <a:lnTo>
                    <a:pt x="68" y="20"/>
                  </a:lnTo>
                  <a:lnTo>
                    <a:pt x="68" y="23"/>
                  </a:lnTo>
                  <a:lnTo>
                    <a:pt x="66" y="27"/>
                  </a:lnTo>
                  <a:lnTo>
                    <a:pt x="36" y="98"/>
                  </a:lnTo>
                  <a:lnTo>
                    <a:pt x="33" y="103"/>
                  </a:lnTo>
                  <a:lnTo>
                    <a:pt x="29" y="106"/>
                  </a:lnTo>
                  <a:lnTo>
                    <a:pt x="24" y="109"/>
                  </a:lnTo>
                  <a:lnTo>
                    <a:pt x="19" y="11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7" name="Freeform 395"/>
            <p:cNvSpPr/>
            <p:nvPr/>
          </p:nvSpPr>
          <p:spPr bwMode="auto">
            <a:xfrm>
              <a:off x="1477596" y="3800278"/>
              <a:ext cx="17472" cy="56784"/>
            </a:xfrm>
            <a:custGeom>
              <a:avLst/>
              <a:gdLst>
                <a:gd name="T0" fmla="*/ 19 w 37"/>
                <a:gd name="T1" fmla="*/ 115 h 115"/>
                <a:gd name="T2" fmla="*/ 14 w 37"/>
                <a:gd name="T3" fmla="*/ 115 h 115"/>
                <a:gd name="T4" fmla="*/ 12 w 37"/>
                <a:gd name="T5" fmla="*/ 114 h 115"/>
                <a:gd name="T6" fmla="*/ 9 w 37"/>
                <a:gd name="T7" fmla="*/ 113 h 115"/>
                <a:gd name="T8" fmla="*/ 6 w 37"/>
                <a:gd name="T9" fmla="*/ 110 h 115"/>
                <a:gd name="T10" fmla="*/ 3 w 37"/>
                <a:gd name="T11" fmla="*/ 107 h 115"/>
                <a:gd name="T12" fmla="*/ 1 w 37"/>
                <a:gd name="T13" fmla="*/ 104 h 115"/>
                <a:gd name="T14" fmla="*/ 0 w 37"/>
                <a:gd name="T15" fmla="*/ 101 h 115"/>
                <a:gd name="T16" fmla="*/ 0 w 37"/>
                <a:gd name="T17" fmla="*/ 97 h 115"/>
                <a:gd name="T18" fmla="*/ 0 w 37"/>
                <a:gd name="T19" fmla="*/ 19 h 115"/>
                <a:gd name="T20" fmla="*/ 0 w 37"/>
                <a:gd name="T21" fmla="*/ 16 h 115"/>
                <a:gd name="T22" fmla="*/ 1 w 37"/>
                <a:gd name="T23" fmla="*/ 12 h 115"/>
                <a:gd name="T24" fmla="*/ 3 w 37"/>
                <a:gd name="T25" fmla="*/ 9 h 115"/>
                <a:gd name="T26" fmla="*/ 6 w 37"/>
                <a:gd name="T27" fmla="*/ 6 h 115"/>
                <a:gd name="T28" fmla="*/ 9 w 37"/>
                <a:gd name="T29" fmla="*/ 3 h 115"/>
                <a:gd name="T30" fmla="*/ 12 w 37"/>
                <a:gd name="T31" fmla="*/ 2 h 115"/>
                <a:gd name="T32" fmla="*/ 14 w 37"/>
                <a:gd name="T33" fmla="*/ 0 h 115"/>
                <a:gd name="T34" fmla="*/ 19 w 37"/>
                <a:gd name="T35" fmla="*/ 0 h 115"/>
                <a:gd name="T36" fmla="*/ 23 w 37"/>
                <a:gd name="T37" fmla="*/ 0 h 115"/>
                <a:gd name="T38" fmla="*/ 26 w 37"/>
                <a:gd name="T39" fmla="*/ 2 h 115"/>
                <a:gd name="T40" fmla="*/ 30 w 37"/>
                <a:gd name="T41" fmla="*/ 3 h 115"/>
                <a:gd name="T42" fmla="*/ 33 w 37"/>
                <a:gd name="T43" fmla="*/ 6 h 115"/>
                <a:gd name="T44" fmla="*/ 35 w 37"/>
                <a:gd name="T45" fmla="*/ 9 h 115"/>
                <a:gd name="T46" fmla="*/ 36 w 37"/>
                <a:gd name="T47" fmla="*/ 12 h 115"/>
                <a:gd name="T48" fmla="*/ 37 w 37"/>
                <a:gd name="T49" fmla="*/ 16 h 115"/>
                <a:gd name="T50" fmla="*/ 37 w 37"/>
                <a:gd name="T51" fmla="*/ 19 h 115"/>
                <a:gd name="T52" fmla="*/ 37 w 37"/>
                <a:gd name="T53" fmla="*/ 97 h 115"/>
                <a:gd name="T54" fmla="*/ 37 w 37"/>
                <a:gd name="T55" fmla="*/ 101 h 115"/>
                <a:gd name="T56" fmla="*/ 36 w 37"/>
                <a:gd name="T57" fmla="*/ 104 h 115"/>
                <a:gd name="T58" fmla="*/ 35 w 37"/>
                <a:gd name="T59" fmla="*/ 107 h 115"/>
                <a:gd name="T60" fmla="*/ 33 w 37"/>
                <a:gd name="T61" fmla="*/ 110 h 115"/>
                <a:gd name="T62" fmla="*/ 30 w 37"/>
                <a:gd name="T63" fmla="*/ 113 h 115"/>
                <a:gd name="T64" fmla="*/ 26 w 37"/>
                <a:gd name="T65" fmla="*/ 114 h 115"/>
                <a:gd name="T66" fmla="*/ 23 w 37"/>
                <a:gd name="T67" fmla="*/ 115 h 115"/>
                <a:gd name="T68" fmla="*/ 19 w 37"/>
                <a:gd name="T6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115">
                  <a:moveTo>
                    <a:pt x="19" y="115"/>
                  </a:moveTo>
                  <a:lnTo>
                    <a:pt x="14" y="115"/>
                  </a:lnTo>
                  <a:lnTo>
                    <a:pt x="12" y="114"/>
                  </a:lnTo>
                  <a:lnTo>
                    <a:pt x="9" y="113"/>
                  </a:lnTo>
                  <a:lnTo>
                    <a:pt x="6" y="110"/>
                  </a:lnTo>
                  <a:lnTo>
                    <a:pt x="3" y="107"/>
                  </a:lnTo>
                  <a:lnTo>
                    <a:pt x="1" y="104"/>
                  </a:lnTo>
                  <a:lnTo>
                    <a:pt x="0" y="101"/>
                  </a:lnTo>
                  <a:lnTo>
                    <a:pt x="0" y="97"/>
                  </a:lnTo>
                  <a:lnTo>
                    <a:pt x="0" y="19"/>
                  </a:lnTo>
                  <a:lnTo>
                    <a:pt x="0" y="16"/>
                  </a:lnTo>
                  <a:lnTo>
                    <a:pt x="1" y="12"/>
                  </a:lnTo>
                  <a:lnTo>
                    <a:pt x="3" y="9"/>
                  </a:lnTo>
                  <a:lnTo>
                    <a:pt x="6" y="6"/>
                  </a:lnTo>
                  <a:lnTo>
                    <a:pt x="9" y="3"/>
                  </a:lnTo>
                  <a:lnTo>
                    <a:pt x="12" y="2"/>
                  </a:lnTo>
                  <a:lnTo>
                    <a:pt x="14" y="0"/>
                  </a:lnTo>
                  <a:lnTo>
                    <a:pt x="19" y="0"/>
                  </a:lnTo>
                  <a:lnTo>
                    <a:pt x="23" y="0"/>
                  </a:lnTo>
                  <a:lnTo>
                    <a:pt x="26" y="2"/>
                  </a:lnTo>
                  <a:lnTo>
                    <a:pt x="30" y="3"/>
                  </a:lnTo>
                  <a:lnTo>
                    <a:pt x="33" y="6"/>
                  </a:lnTo>
                  <a:lnTo>
                    <a:pt x="35" y="9"/>
                  </a:lnTo>
                  <a:lnTo>
                    <a:pt x="36" y="12"/>
                  </a:lnTo>
                  <a:lnTo>
                    <a:pt x="37" y="16"/>
                  </a:lnTo>
                  <a:lnTo>
                    <a:pt x="37" y="19"/>
                  </a:lnTo>
                  <a:lnTo>
                    <a:pt x="37" y="97"/>
                  </a:lnTo>
                  <a:lnTo>
                    <a:pt x="37" y="101"/>
                  </a:lnTo>
                  <a:lnTo>
                    <a:pt x="36" y="104"/>
                  </a:lnTo>
                  <a:lnTo>
                    <a:pt x="35" y="107"/>
                  </a:lnTo>
                  <a:lnTo>
                    <a:pt x="33" y="110"/>
                  </a:lnTo>
                  <a:lnTo>
                    <a:pt x="30" y="113"/>
                  </a:lnTo>
                  <a:lnTo>
                    <a:pt x="26" y="114"/>
                  </a:lnTo>
                  <a:lnTo>
                    <a:pt x="23" y="115"/>
                  </a:lnTo>
                  <a:lnTo>
                    <a:pt x="19" y="11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8" name="Freeform 396"/>
            <p:cNvSpPr/>
            <p:nvPr/>
          </p:nvSpPr>
          <p:spPr bwMode="auto">
            <a:xfrm>
              <a:off x="1409164" y="3814838"/>
              <a:ext cx="33488" cy="53872"/>
            </a:xfrm>
            <a:custGeom>
              <a:avLst/>
              <a:gdLst>
                <a:gd name="T0" fmla="*/ 49 w 69"/>
                <a:gd name="T1" fmla="*/ 111 h 111"/>
                <a:gd name="T2" fmla="*/ 43 w 69"/>
                <a:gd name="T3" fmla="*/ 109 h 111"/>
                <a:gd name="T4" fmla="*/ 39 w 69"/>
                <a:gd name="T5" fmla="*/ 106 h 111"/>
                <a:gd name="T6" fmla="*/ 34 w 69"/>
                <a:gd name="T7" fmla="*/ 103 h 111"/>
                <a:gd name="T8" fmla="*/ 32 w 69"/>
                <a:gd name="T9" fmla="*/ 98 h 111"/>
                <a:gd name="T10" fmla="*/ 1 w 69"/>
                <a:gd name="T11" fmla="*/ 27 h 111"/>
                <a:gd name="T12" fmla="*/ 0 w 69"/>
                <a:gd name="T13" fmla="*/ 23 h 111"/>
                <a:gd name="T14" fmla="*/ 0 w 69"/>
                <a:gd name="T15" fmla="*/ 20 h 111"/>
                <a:gd name="T16" fmla="*/ 0 w 69"/>
                <a:gd name="T17" fmla="*/ 15 h 111"/>
                <a:gd name="T18" fmla="*/ 1 w 69"/>
                <a:gd name="T19" fmla="*/ 13 h 111"/>
                <a:gd name="T20" fmla="*/ 3 w 69"/>
                <a:gd name="T21" fmla="*/ 8 h 111"/>
                <a:gd name="T22" fmla="*/ 6 w 69"/>
                <a:gd name="T23" fmla="*/ 5 h 111"/>
                <a:gd name="T24" fmla="*/ 9 w 69"/>
                <a:gd name="T25" fmla="*/ 4 h 111"/>
                <a:gd name="T26" fmla="*/ 11 w 69"/>
                <a:gd name="T27" fmla="*/ 1 h 111"/>
                <a:gd name="T28" fmla="*/ 16 w 69"/>
                <a:gd name="T29" fmla="*/ 1 h 111"/>
                <a:gd name="T30" fmla="*/ 20 w 69"/>
                <a:gd name="T31" fmla="*/ 0 h 111"/>
                <a:gd name="T32" fmla="*/ 23 w 69"/>
                <a:gd name="T33" fmla="*/ 1 h 111"/>
                <a:gd name="T34" fmla="*/ 27 w 69"/>
                <a:gd name="T35" fmla="*/ 1 h 111"/>
                <a:gd name="T36" fmla="*/ 30 w 69"/>
                <a:gd name="T37" fmla="*/ 4 h 111"/>
                <a:gd name="T38" fmla="*/ 33 w 69"/>
                <a:gd name="T39" fmla="*/ 5 h 111"/>
                <a:gd name="T40" fmla="*/ 36 w 69"/>
                <a:gd name="T41" fmla="*/ 8 h 111"/>
                <a:gd name="T42" fmla="*/ 37 w 69"/>
                <a:gd name="T43" fmla="*/ 13 h 111"/>
                <a:gd name="T44" fmla="*/ 66 w 69"/>
                <a:gd name="T45" fmla="*/ 83 h 111"/>
                <a:gd name="T46" fmla="*/ 68 w 69"/>
                <a:gd name="T47" fmla="*/ 87 h 111"/>
                <a:gd name="T48" fmla="*/ 69 w 69"/>
                <a:gd name="T49" fmla="*/ 90 h 111"/>
                <a:gd name="T50" fmla="*/ 68 w 69"/>
                <a:gd name="T51" fmla="*/ 95 h 111"/>
                <a:gd name="T52" fmla="*/ 66 w 69"/>
                <a:gd name="T53" fmla="*/ 98 h 111"/>
                <a:gd name="T54" fmla="*/ 65 w 69"/>
                <a:gd name="T55" fmla="*/ 102 h 111"/>
                <a:gd name="T56" fmla="*/ 63 w 69"/>
                <a:gd name="T57" fmla="*/ 105 h 111"/>
                <a:gd name="T58" fmla="*/ 60 w 69"/>
                <a:gd name="T59" fmla="*/ 106 h 111"/>
                <a:gd name="T60" fmla="*/ 56 w 69"/>
                <a:gd name="T61" fmla="*/ 109 h 111"/>
                <a:gd name="T62" fmla="*/ 53 w 69"/>
                <a:gd name="T63" fmla="*/ 109 h 111"/>
                <a:gd name="T64" fmla="*/ 49 w 69"/>
                <a:gd name="T6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111">
                  <a:moveTo>
                    <a:pt x="49" y="111"/>
                  </a:moveTo>
                  <a:lnTo>
                    <a:pt x="43" y="109"/>
                  </a:lnTo>
                  <a:lnTo>
                    <a:pt x="39" y="106"/>
                  </a:lnTo>
                  <a:lnTo>
                    <a:pt x="34" y="103"/>
                  </a:lnTo>
                  <a:lnTo>
                    <a:pt x="32" y="98"/>
                  </a:lnTo>
                  <a:lnTo>
                    <a:pt x="1" y="27"/>
                  </a:lnTo>
                  <a:lnTo>
                    <a:pt x="0" y="23"/>
                  </a:lnTo>
                  <a:lnTo>
                    <a:pt x="0" y="20"/>
                  </a:lnTo>
                  <a:lnTo>
                    <a:pt x="0" y="15"/>
                  </a:lnTo>
                  <a:lnTo>
                    <a:pt x="1" y="13"/>
                  </a:lnTo>
                  <a:lnTo>
                    <a:pt x="3" y="8"/>
                  </a:lnTo>
                  <a:lnTo>
                    <a:pt x="6" y="5"/>
                  </a:lnTo>
                  <a:lnTo>
                    <a:pt x="9" y="4"/>
                  </a:lnTo>
                  <a:lnTo>
                    <a:pt x="11" y="1"/>
                  </a:lnTo>
                  <a:lnTo>
                    <a:pt x="16" y="1"/>
                  </a:lnTo>
                  <a:lnTo>
                    <a:pt x="20" y="0"/>
                  </a:lnTo>
                  <a:lnTo>
                    <a:pt x="23" y="1"/>
                  </a:lnTo>
                  <a:lnTo>
                    <a:pt x="27" y="1"/>
                  </a:lnTo>
                  <a:lnTo>
                    <a:pt x="30" y="4"/>
                  </a:lnTo>
                  <a:lnTo>
                    <a:pt x="33" y="5"/>
                  </a:lnTo>
                  <a:lnTo>
                    <a:pt x="36" y="8"/>
                  </a:lnTo>
                  <a:lnTo>
                    <a:pt x="37" y="13"/>
                  </a:lnTo>
                  <a:lnTo>
                    <a:pt x="66" y="83"/>
                  </a:lnTo>
                  <a:lnTo>
                    <a:pt x="68" y="87"/>
                  </a:lnTo>
                  <a:lnTo>
                    <a:pt x="69" y="90"/>
                  </a:lnTo>
                  <a:lnTo>
                    <a:pt x="68" y="95"/>
                  </a:lnTo>
                  <a:lnTo>
                    <a:pt x="66" y="98"/>
                  </a:lnTo>
                  <a:lnTo>
                    <a:pt x="65" y="102"/>
                  </a:lnTo>
                  <a:lnTo>
                    <a:pt x="63" y="105"/>
                  </a:lnTo>
                  <a:lnTo>
                    <a:pt x="60" y="106"/>
                  </a:lnTo>
                  <a:lnTo>
                    <a:pt x="56" y="109"/>
                  </a:lnTo>
                  <a:lnTo>
                    <a:pt x="53" y="109"/>
                  </a:lnTo>
                  <a:lnTo>
                    <a:pt x="49" y="11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69" name="Freeform 397"/>
            <p:cNvSpPr/>
            <p:nvPr/>
          </p:nvSpPr>
          <p:spPr bwMode="auto">
            <a:xfrm>
              <a:off x="1350925" y="3852694"/>
              <a:ext cx="45136" cy="45136"/>
            </a:xfrm>
            <a:custGeom>
              <a:avLst/>
              <a:gdLst>
                <a:gd name="T0" fmla="*/ 73 w 92"/>
                <a:gd name="T1" fmla="*/ 92 h 92"/>
                <a:gd name="T2" fmla="*/ 69 w 92"/>
                <a:gd name="T3" fmla="*/ 92 h 92"/>
                <a:gd name="T4" fmla="*/ 66 w 92"/>
                <a:gd name="T5" fmla="*/ 91 h 92"/>
                <a:gd name="T6" fmla="*/ 62 w 92"/>
                <a:gd name="T7" fmla="*/ 90 h 92"/>
                <a:gd name="T8" fmla="*/ 59 w 92"/>
                <a:gd name="T9" fmla="*/ 87 h 92"/>
                <a:gd name="T10" fmla="*/ 4 w 92"/>
                <a:gd name="T11" fmla="*/ 32 h 92"/>
                <a:gd name="T12" fmla="*/ 3 w 92"/>
                <a:gd name="T13" fmla="*/ 29 h 92"/>
                <a:gd name="T14" fmla="*/ 1 w 92"/>
                <a:gd name="T15" fmla="*/ 26 h 92"/>
                <a:gd name="T16" fmla="*/ 0 w 92"/>
                <a:gd name="T17" fmla="*/ 22 h 92"/>
                <a:gd name="T18" fmla="*/ 0 w 92"/>
                <a:gd name="T19" fmla="*/ 19 h 92"/>
                <a:gd name="T20" fmla="*/ 0 w 92"/>
                <a:gd name="T21" fmla="*/ 15 h 92"/>
                <a:gd name="T22" fmla="*/ 1 w 92"/>
                <a:gd name="T23" fmla="*/ 12 h 92"/>
                <a:gd name="T24" fmla="*/ 3 w 92"/>
                <a:gd name="T25" fmla="*/ 9 h 92"/>
                <a:gd name="T26" fmla="*/ 4 w 92"/>
                <a:gd name="T27" fmla="*/ 5 h 92"/>
                <a:gd name="T28" fmla="*/ 8 w 92"/>
                <a:gd name="T29" fmla="*/ 3 h 92"/>
                <a:gd name="T30" fmla="*/ 11 w 92"/>
                <a:gd name="T31" fmla="*/ 0 h 92"/>
                <a:gd name="T32" fmla="*/ 14 w 92"/>
                <a:gd name="T33" fmla="*/ 0 h 92"/>
                <a:gd name="T34" fmla="*/ 19 w 92"/>
                <a:gd name="T35" fmla="*/ 0 h 92"/>
                <a:gd name="T36" fmla="*/ 21 w 92"/>
                <a:gd name="T37" fmla="*/ 0 h 92"/>
                <a:gd name="T38" fmla="*/ 26 w 92"/>
                <a:gd name="T39" fmla="*/ 0 h 92"/>
                <a:gd name="T40" fmla="*/ 29 w 92"/>
                <a:gd name="T41" fmla="*/ 3 h 92"/>
                <a:gd name="T42" fmla="*/ 32 w 92"/>
                <a:gd name="T43" fmla="*/ 5 h 92"/>
                <a:gd name="T44" fmla="*/ 86 w 92"/>
                <a:gd name="T45" fmla="*/ 59 h 92"/>
                <a:gd name="T46" fmla="*/ 89 w 92"/>
                <a:gd name="T47" fmla="*/ 62 h 92"/>
                <a:gd name="T48" fmla="*/ 91 w 92"/>
                <a:gd name="T49" fmla="*/ 67 h 92"/>
                <a:gd name="T50" fmla="*/ 92 w 92"/>
                <a:gd name="T51" fmla="*/ 69 h 92"/>
                <a:gd name="T52" fmla="*/ 92 w 92"/>
                <a:gd name="T53" fmla="*/ 74 h 92"/>
                <a:gd name="T54" fmla="*/ 92 w 92"/>
                <a:gd name="T55" fmla="*/ 77 h 92"/>
                <a:gd name="T56" fmla="*/ 91 w 92"/>
                <a:gd name="T57" fmla="*/ 81 h 92"/>
                <a:gd name="T58" fmla="*/ 89 w 92"/>
                <a:gd name="T59" fmla="*/ 84 h 92"/>
                <a:gd name="T60" fmla="*/ 86 w 92"/>
                <a:gd name="T61" fmla="*/ 87 h 92"/>
                <a:gd name="T62" fmla="*/ 83 w 92"/>
                <a:gd name="T63" fmla="*/ 90 h 92"/>
                <a:gd name="T64" fmla="*/ 80 w 92"/>
                <a:gd name="T65" fmla="*/ 91 h 92"/>
                <a:gd name="T66" fmla="*/ 76 w 92"/>
                <a:gd name="T67" fmla="*/ 92 h 92"/>
                <a:gd name="T68" fmla="*/ 73 w 92"/>
                <a:gd name="T6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2">
                  <a:moveTo>
                    <a:pt x="73" y="92"/>
                  </a:moveTo>
                  <a:lnTo>
                    <a:pt x="69" y="92"/>
                  </a:lnTo>
                  <a:lnTo>
                    <a:pt x="66" y="91"/>
                  </a:lnTo>
                  <a:lnTo>
                    <a:pt x="62" y="90"/>
                  </a:lnTo>
                  <a:lnTo>
                    <a:pt x="59" y="87"/>
                  </a:lnTo>
                  <a:lnTo>
                    <a:pt x="4" y="32"/>
                  </a:lnTo>
                  <a:lnTo>
                    <a:pt x="3" y="29"/>
                  </a:lnTo>
                  <a:lnTo>
                    <a:pt x="1" y="26"/>
                  </a:lnTo>
                  <a:lnTo>
                    <a:pt x="0" y="22"/>
                  </a:lnTo>
                  <a:lnTo>
                    <a:pt x="0" y="19"/>
                  </a:lnTo>
                  <a:lnTo>
                    <a:pt x="0" y="15"/>
                  </a:lnTo>
                  <a:lnTo>
                    <a:pt x="1" y="12"/>
                  </a:lnTo>
                  <a:lnTo>
                    <a:pt x="3" y="9"/>
                  </a:lnTo>
                  <a:lnTo>
                    <a:pt x="4" y="5"/>
                  </a:lnTo>
                  <a:lnTo>
                    <a:pt x="8" y="3"/>
                  </a:lnTo>
                  <a:lnTo>
                    <a:pt x="11" y="0"/>
                  </a:lnTo>
                  <a:lnTo>
                    <a:pt x="14" y="0"/>
                  </a:lnTo>
                  <a:lnTo>
                    <a:pt x="19" y="0"/>
                  </a:lnTo>
                  <a:lnTo>
                    <a:pt x="21" y="0"/>
                  </a:lnTo>
                  <a:lnTo>
                    <a:pt x="26" y="0"/>
                  </a:lnTo>
                  <a:lnTo>
                    <a:pt x="29" y="3"/>
                  </a:lnTo>
                  <a:lnTo>
                    <a:pt x="32" y="5"/>
                  </a:lnTo>
                  <a:lnTo>
                    <a:pt x="86" y="59"/>
                  </a:lnTo>
                  <a:lnTo>
                    <a:pt x="89" y="62"/>
                  </a:lnTo>
                  <a:lnTo>
                    <a:pt x="91" y="67"/>
                  </a:lnTo>
                  <a:lnTo>
                    <a:pt x="92" y="69"/>
                  </a:lnTo>
                  <a:lnTo>
                    <a:pt x="92" y="74"/>
                  </a:lnTo>
                  <a:lnTo>
                    <a:pt x="92" y="77"/>
                  </a:lnTo>
                  <a:lnTo>
                    <a:pt x="91" y="81"/>
                  </a:lnTo>
                  <a:lnTo>
                    <a:pt x="89" y="84"/>
                  </a:lnTo>
                  <a:lnTo>
                    <a:pt x="86" y="87"/>
                  </a:lnTo>
                  <a:lnTo>
                    <a:pt x="83" y="90"/>
                  </a:lnTo>
                  <a:lnTo>
                    <a:pt x="80" y="91"/>
                  </a:lnTo>
                  <a:lnTo>
                    <a:pt x="76" y="92"/>
                  </a:lnTo>
                  <a:lnTo>
                    <a:pt x="73" y="9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70" name="Freeform 398"/>
            <p:cNvSpPr/>
            <p:nvPr/>
          </p:nvSpPr>
          <p:spPr bwMode="auto">
            <a:xfrm>
              <a:off x="1311613" y="3910933"/>
              <a:ext cx="53872" cy="33488"/>
            </a:xfrm>
            <a:custGeom>
              <a:avLst/>
              <a:gdLst>
                <a:gd name="T0" fmla="*/ 91 w 111"/>
                <a:gd name="T1" fmla="*/ 70 h 70"/>
                <a:gd name="T2" fmla="*/ 88 w 111"/>
                <a:gd name="T3" fmla="*/ 68 h 70"/>
                <a:gd name="T4" fmla="*/ 84 w 111"/>
                <a:gd name="T5" fmla="*/ 68 h 70"/>
                <a:gd name="T6" fmla="*/ 13 w 111"/>
                <a:gd name="T7" fmla="*/ 38 h 70"/>
                <a:gd name="T8" fmla="*/ 9 w 111"/>
                <a:gd name="T9" fmla="*/ 36 h 70"/>
                <a:gd name="T10" fmla="*/ 6 w 111"/>
                <a:gd name="T11" fmla="*/ 34 h 70"/>
                <a:gd name="T12" fmla="*/ 5 w 111"/>
                <a:gd name="T13" fmla="*/ 31 h 70"/>
                <a:gd name="T14" fmla="*/ 2 w 111"/>
                <a:gd name="T15" fmla="*/ 28 h 70"/>
                <a:gd name="T16" fmla="*/ 2 w 111"/>
                <a:gd name="T17" fmla="*/ 23 h 70"/>
                <a:gd name="T18" fmla="*/ 0 w 111"/>
                <a:gd name="T19" fmla="*/ 21 h 70"/>
                <a:gd name="T20" fmla="*/ 2 w 111"/>
                <a:gd name="T21" fmla="*/ 16 h 70"/>
                <a:gd name="T22" fmla="*/ 2 w 111"/>
                <a:gd name="T23" fmla="*/ 12 h 70"/>
                <a:gd name="T24" fmla="*/ 5 w 111"/>
                <a:gd name="T25" fmla="*/ 9 h 70"/>
                <a:gd name="T26" fmla="*/ 6 w 111"/>
                <a:gd name="T27" fmla="*/ 6 h 70"/>
                <a:gd name="T28" fmla="*/ 9 w 111"/>
                <a:gd name="T29" fmla="*/ 3 h 70"/>
                <a:gd name="T30" fmla="*/ 13 w 111"/>
                <a:gd name="T31" fmla="*/ 2 h 70"/>
                <a:gd name="T32" fmla="*/ 16 w 111"/>
                <a:gd name="T33" fmla="*/ 0 h 70"/>
                <a:gd name="T34" fmla="*/ 20 w 111"/>
                <a:gd name="T35" fmla="*/ 0 h 70"/>
                <a:gd name="T36" fmla="*/ 23 w 111"/>
                <a:gd name="T37" fmla="*/ 0 h 70"/>
                <a:gd name="T38" fmla="*/ 28 w 111"/>
                <a:gd name="T39" fmla="*/ 2 h 70"/>
                <a:gd name="T40" fmla="*/ 98 w 111"/>
                <a:gd name="T41" fmla="*/ 32 h 70"/>
                <a:gd name="T42" fmla="*/ 102 w 111"/>
                <a:gd name="T43" fmla="*/ 34 h 70"/>
                <a:gd name="T44" fmla="*/ 105 w 111"/>
                <a:gd name="T45" fmla="*/ 36 h 70"/>
                <a:gd name="T46" fmla="*/ 107 w 111"/>
                <a:gd name="T47" fmla="*/ 39 h 70"/>
                <a:gd name="T48" fmla="*/ 110 w 111"/>
                <a:gd name="T49" fmla="*/ 42 h 70"/>
                <a:gd name="T50" fmla="*/ 110 w 111"/>
                <a:gd name="T51" fmla="*/ 45 h 70"/>
                <a:gd name="T52" fmla="*/ 111 w 111"/>
                <a:gd name="T53" fmla="*/ 49 h 70"/>
                <a:gd name="T54" fmla="*/ 110 w 111"/>
                <a:gd name="T55" fmla="*/ 54 h 70"/>
                <a:gd name="T56" fmla="*/ 110 w 111"/>
                <a:gd name="T57" fmla="*/ 57 h 70"/>
                <a:gd name="T58" fmla="*/ 107 w 111"/>
                <a:gd name="T59" fmla="*/ 62 h 70"/>
                <a:gd name="T60" fmla="*/ 102 w 111"/>
                <a:gd name="T61" fmla="*/ 65 h 70"/>
                <a:gd name="T62" fmla="*/ 97 w 111"/>
                <a:gd name="T63" fmla="*/ 68 h 70"/>
                <a:gd name="T64" fmla="*/ 91 w 111"/>
                <a:gd name="T6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70">
                  <a:moveTo>
                    <a:pt x="91" y="70"/>
                  </a:moveTo>
                  <a:lnTo>
                    <a:pt x="88" y="68"/>
                  </a:lnTo>
                  <a:lnTo>
                    <a:pt x="84" y="68"/>
                  </a:lnTo>
                  <a:lnTo>
                    <a:pt x="13" y="38"/>
                  </a:lnTo>
                  <a:lnTo>
                    <a:pt x="9" y="36"/>
                  </a:lnTo>
                  <a:lnTo>
                    <a:pt x="6" y="34"/>
                  </a:lnTo>
                  <a:lnTo>
                    <a:pt x="5" y="31"/>
                  </a:lnTo>
                  <a:lnTo>
                    <a:pt x="2" y="28"/>
                  </a:lnTo>
                  <a:lnTo>
                    <a:pt x="2" y="23"/>
                  </a:lnTo>
                  <a:lnTo>
                    <a:pt x="0" y="21"/>
                  </a:lnTo>
                  <a:lnTo>
                    <a:pt x="2" y="16"/>
                  </a:lnTo>
                  <a:lnTo>
                    <a:pt x="2" y="12"/>
                  </a:lnTo>
                  <a:lnTo>
                    <a:pt x="5" y="9"/>
                  </a:lnTo>
                  <a:lnTo>
                    <a:pt x="6" y="6"/>
                  </a:lnTo>
                  <a:lnTo>
                    <a:pt x="9" y="3"/>
                  </a:lnTo>
                  <a:lnTo>
                    <a:pt x="13" y="2"/>
                  </a:lnTo>
                  <a:lnTo>
                    <a:pt x="16" y="0"/>
                  </a:lnTo>
                  <a:lnTo>
                    <a:pt x="20" y="0"/>
                  </a:lnTo>
                  <a:lnTo>
                    <a:pt x="23" y="0"/>
                  </a:lnTo>
                  <a:lnTo>
                    <a:pt x="28" y="2"/>
                  </a:lnTo>
                  <a:lnTo>
                    <a:pt x="98" y="32"/>
                  </a:lnTo>
                  <a:lnTo>
                    <a:pt x="102" y="34"/>
                  </a:lnTo>
                  <a:lnTo>
                    <a:pt x="105" y="36"/>
                  </a:lnTo>
                  <a:lnTo>
                    <a:pt x="107" y="39"/>
                  </a:lnTo>
                  <a:lnTo>
                    <a:pt x="110" y="42"/>
                  </a:lnTo>
                  <a:lnTo>
                    <a:pt x="110" y="45"/>
                  </a:lnTo>
                  <a:lnTo>
                    <a:pt x="111" y="49"/>
                  </a:lnTo>
                  <a:lnTo>
                    <a:pt x="110" y="54"/>
                  </a:lnTo>
                  <a:lnTo>
                    <a:pt x="110" y="57"/>
                  </a:lnTo>
                  <a:lnTo>
                    <a:pt x="107" y="62"/>
                  </a:lnTo>
                  <a:lnTo>
                    <a:pt x="102" y="65"/>
                  </a:lnTo>
                  <a:lnTo>
                    <a:pt x="97" y="68"/>
                  </a:lnTo>
                  <a:lnTo>
                    <a:pt x="91" y="7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sp>
          <p:nvSpPr>
            <p:cNvPr id="71" name="Freeform 399"/>
            <p:cNvSpPr>
              <a:spLocks noEditPoints="1"/>
            </p:cNvSpPr>
            <p:nvPr/>
          </p:nvSpPr>
          <p:spPr bwMode="auto">
            <a:xfrm>
              <a:off x="1393149" y="4062356"/>
              <a:ext cx="186367" cy="75712"/>
            </a:xfrm>
            <a:custGeom>
              <a:avLst/>
              <a:gdLst>
                <a:gd name="T0" fmla="*/ 39 w 386"/>
                <a:gd name="T1" fmla="*/ 117 h 156"/>
                <a:gd name="T2" fmla="*/ 347 w 386"/>
                <a:gd name="T3" fmla="*/ 117 h 156"/>
                <a:gd name="T4" fmla="*/ 347 w 386"/>
                <a:gd name="T5" fmla="*/ 39 h 156"/>
                <a:gd name="T6" fmla="*/ 39 w 386"/>
                <a:gd name="T7" fmla="*/ 39 h 156"/>
                <a:gd name="T8" fmla="*/ 39 w 386"/>
                <a:gd name="T9" fmla="*/ 117 h 156"/>
                <a:gd name="T10" fmla="*/ 367 w 386"/>
                <a:gd name="T11" fmla="*/ 156 h 156"/>
                <a:gd name="T12" fmla="*/ 19 w 386"/>
                <a:gd name="T13" fmla="*/ 156 h 156"/>
                <a:gd name="T14" fmla="*/ 16 w 386"/>
                <a:gd name="T15" fmla="*/ 155 h 156"/>
                <a:gd name="T16" fmla="*/ 11 w 386"/>
                <a:gd name="T17" fmla="*/ 155 h 156"/>
                <a:gd name="T18" fmla="*/ 8 w 386"/>
                <a:gd name="T19" fmla="*/ 152 h 156"/>
                <a:gd name="T20" fmla="*/ 6 w 386"/>
                <a:gd name="T21" fmla="*/ 150 h 156"/>
                <a:gd name="T22" fmla="*/ 3 w 386"/>
                <a:gd name="T23" fmla="*/ 147 h 156"/>
                <a:gd name="T24" fmla="*/ 1 w 386"/>
                <a:gd name="T25" fmla="*/ 143 h 156"/>
                <a:gd name="T26" fmla="*/ 0 w 386"/>
                <a:gd name="T27" fmla="*/ 140 h 156"/>
                <a:gd name="T28" fmla="*/ 0 w 386"/>
                <a:gd name="T29" fmla="*/ 136 h 156"/>
                <a:gd name="T30" fmla="*/ 0 w 386"/>
                <a:gd name="T31" fmla="*/ 21 h 156"/>
                <a:gd name="T32" fmla="*/ 0 w 386"/>
                <a:gd name="T33" fmla="*/ 16 h 156"/>
                <a:gd name="T34" fmla="*/ 1 w 386"/>
                <a:gd name="T35" fmla="*/ 13 h 156"/>
                <a:gd name="T36" fmla="*/ 3 w 386"/>
                <a:gd name="T37" fmla="*/ 9 h 156"/>
                <a:gd name="T38" fmla="*/ 6 w 386"/>
                <a:gd name="T39" fmla="*/ 6 h 156"/>
                <a:gd name="T40" fmla="*/ 8 w 386"/>
                <a:gd name="T41" fmla="*/ 5 h 156"/>
                <a:gd name="T42" fmla="*/ 11 w 386"/>
                <a:gd name="T43" fmla="*/ 2 h 156"/>
                <a:gd name="T44" fmla="*/ 16 w 386"/>
                <a:gd name="T45" fmla="*/ 2 h 156"/>
                <a:gd name="T46" fmla="*/ 19 w 386"/>
                <a:gd name="T47" fmla="*/ 0 h 156"/>
                <a:gd name="T48" fmla="*/ 367 w 386"/>
                <a:gd name="T49" fmla="*/ 0 h 156"/>
                <a:gd name="T50" fmla="*/ 370 w 386"/>
                <a:gd name="T51" fmla="*/ 2 h 156"/>
                <a:gd name="T52" fmla="*/ 374 w 386"/>
                <a:gd name="T53" fmla="*/ 2 h 156"/>
                <a:gd name="T54" fmla="*/ 377 w 386"/>
                <a:gd name="T55" fmla="*/ 5 h 156"/>
                <a:gd name="T56" fmla="*/ 380 w 386"/>
                <a:gd name="T57" fmla="*/ 6 h 156"/>
                <a:gd name="T58" fmla="*/ 383 w 386"/>
                <a:gd name="T59" fmla="*/ 9 h 156"/>
                <a:gd name="T60" fmla="*/ 384 w 386"/>
                <a:gd name="T61" fmla="*/ 13 h 156"/>
                <a:gd name="T62" fmla="*/ 386 w 386"/>
                <a:gd name="T63" fmla="*/ 16 h 156"/>
                <a:gd name="T64" fmla="*/ 386 w 386"/>
                <a:gd name="T65" fmla="*/ 21 h 156"/>
                <a:gd name="T66" fmla="*/ 386 w 386"/>
                <a:gd name="T67" fmla="*/ 136 h 156"/>
                <a:gd name="T68" fmla="*/ 386 w 386"/>
                <a:gd name="T69" fmla="*/ 140 h 156"/>
                <a:gd name="T70" fmla="*/ 384 w 386"/>
                <a:gd name="T71" fmla="*/ 143 h 156"/>
                <a:gd name="T72" fmla="*/ 383 w 386"/>
                <a:gd name="T73" fmla="*/ 147 h 156"/>
                <a:gd name="T74" fmla="*/ 380 w 386"/>
                <a:gd name="T75" fmla="*/ 150 h 156"/>
                <a:gd name="T76" fmla="*/ 377 w 386"/>
                <a:gd name="T77" fmla="*/ 152 h 156"/>
                <a:gd name="T78" fmla="*/ 374 w 386"/>
                <a:gd name="T79" fmla="*/ 155 h 156"/>
                <a:gd name="T80" fmla="*/ 370 w 386"/>
                <a:gd name="T81" fmla="*/ 155 h 156"/>
                <a:gd name="T82" fmla="*/ 367 w 386"/>
                <a:gd name="T8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156">
                  <a:moveTo>
                    <a:pt x="39" y="117"/>
                  </a:moveTo>
                  <a:lnTo>
                    <a:pt x="347" y="117"/>
                  </a:lnTo>
                  <a:lnTo>
                    <a:pt x="347" y="39"/>
                  </a:lnTo>
                  <a:lnTo>
                    <a:pt x="39" y="39"/>
                  </a:lnTo>
                  <a:lnTo>
                    <a:pt x="39" y="117"/>
                  </a:lnTo>
                  <a:close/>
                  <a:moveTo>
                    <a:pt x="367" y="156"/>
                  </a:moveTo>
                  <a:lnTo>
                    <a:pt x="19" y="156"/>
                  </a:lnTo>
                  <a:lnTo>
                    <a:pt x="16" y="155"/>
                  </a:lnTo>
                  <a:lnTo>
                    <a:pt x="11" y="155"/>
                  </a:lnTo>
                  <a:lnTo>
                    <a:pt x="8" y="152"/>
                  </a:lnTo>
                  <a:lnTo>
                    <a:pt x="6" y="150"/>
                  </a:lnTo>
                  <a:lnTo>
                    <a:pt x="3" y="147"/>
                  </a:lnTo>
                  <a:lnTo>
                    <a:pt x="1" y="143"/>
                  </a:lnTo>
                  <a:lnTo>
                    <a:pt x="0" y="140"/>
                  </a:lnTo>
                  <a:lnTo>
                    <a:pt x="0" y="136"/>
                  </a:lnTo>
                  <a:lnTo>
                    <a:pt x="0" y="21"/>
                  </a:lnTo>
                  <a:lnTo>
                    <a:pt x="0" y="16"/>
                  </a:lnTo>
                  <a:lnTo>
                    <a:pt x="1" y="13"/>
                  </a:lnTo>
                  <a:lnTo>
                    <a:pt x="3" y="9"/>
                  </a:lnTo>
                  <a:lnTo>
                    <a:pt x="6" y="6"/>
                  </a:lnTo>
                  <a:lnTo>
                    <a:pt x="8" y="5"/>
                  </a:lnTo>
                  <a:lnTo>
                    <a:pt x="11" y="2"/>
                  </a:lnTo>
                  <a:lnTo>
                    <a:pt x="16" y="2"/>
                  </a:lnTo>
                  <a:lnTo>
                    <a:pt x="19" y="0"/>
                  </a:lnTo>
                  <a:lnTo>
                    <a:pt x="367" y="0"/>
                  </a:lnTo>
                  <a:lnTo>
                    <a:pt x="370" y="2"/>
                  </a:lnTo>
                  <a:lnTo>
                    <a:pt x="374" y="2"/>
                  </a:lnTo>
                  <a:lnTo>
                    <a:pt x="377" y="5"/>
                  </a:lnTo>
                  <a:lnTo>
                    <a:pt x="380" y="6"/>
                  </a:lnTo>
                  <a:lnTo>
                    <a:pt x="383" y="9"/>
                  </a:lnTo>
                  <a:lnTo>
                    <a:pt x="384" y="13"/>
                  </a:lnTo>
                  <a:lnTo>
                    <a:pt x="386" y="16"/>
                  </a:lnTo>
                  <a:lnTo>
                    <a:pt x="386" y="21"/>
                  </a:lnTo>
                  <a:lnTo>
                    <a:pt x="386" y="136"/>
                  </a:lnTo>
                  <a:lnTo>
                    <a:pt x="386" y="140"/>
                  </a:lnTo>
                  <a:lnTo>
                    <a:pt x="384" y="143"/>
                  </a:lnTo>
                  <a:lnTo>
                    <a:pt x="383" y="147"/>
                  </a:lnTo>
                  <a:lnTo>
                    <a:pt x="380" y="150"/>
                  </a:lnTo>
                  <a:lnTo>
                    <a:pt x="377" y="152"/>
                  </a:lnTo>
                  <a:lnTo>
                    <a:pt x="374" y="155"/>
                  </a:lnTo>
                  <a:lnTo>
                    <a:pt x="370" y="155"/>
                  </a:lnTo>
                  <a:lnTo>
                    <a:pt x="367" y="15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en-US" sz="1800">
                <a:solidFill>
                  <a:schemeClr val="lt1"/>
                </a:solidFill>
                <a:latin typeface="Impact" panose="020B0806030902050204" pitchFamily="34" charset="0"/>
                <a:ea typeface="微软雅黑" panose="020B0503020204020204" pitchFamily="34" charset="-122"/>
              </a:endParaRPr>
            </a:p>
          </p:txBody>
        </p:sp>
      </p:grpSp>
      <p:sp>
        <p:nvSpPr>
          <p:cNvPr id="76" name="任意多边形 75"/>
          <p:cNvSpPr/>
          <p:nvPr/>
        </p:nvSpPr>
        <p:spPr>
          <a:xfrm>
            <a:off x="1770277" y="4354140"/>
            <a:ext cx="2088232" cy="1152128"/>
          </a:xfrm>
          <a:custGeom>
            <a:avLst/>
            <a:gdLst>
              <a:gd name="connsiteX0" fmla="*/ 129630 w 2088232"/>
              <a:gd name="connsiteY0" fmla="*/ 52642 h 1152128"/>
              <a:gd name="connsiteX1" fmla="*/ 56142 w 2088232"/>
              <a:gd name="connsiteY1" fmla="*/ 126130 h 1152128"/>
              <a:gd name="connsiteX2" fmla="*/ 56142 w 2088232"/>
              <a:gd name="connsiteY2" fmla="*/ 1025998 h 1152128"/>
              <a:gd name="connsiteX3" fmla="*/ 129630 w 2088232"/>
              <a:gd name="connsiteY3" fmla="*/ 1099486 h 1152128"/>
              <a:gd name="connsiteX4" fmla="*/ 1958602 w 2088232"/>
              <a:gd name="connsiteY4" fmla="*/ 1099486 h 1152128"/>
              <a:gd name="connsiteX5" fmla="*/ 2032090 w 2088232"/>
              <a:gd name="connsiteY5" fmla="*/ 1025998 h 1152128"/>
              <a:gd name="connsiteX6" fmla="*/ 2032090 w 2088232"/>
              <a:gd name="connsiteY6" fmla="*/ 126130 h 1152128"/>
              <a:gd name="connsiteX7" fmla="*/ 1958602 w 2088232"/>
              <a:gd name="connsiteY7" fmla="*/ 52642 h 1152128"/>
              <a:gd name="connsiteX8" fmla="*/ 115823 w 2088232"/>
              <a:gd name="connsiteY8" fmla="*/ 0 h 1152128"/>
              <a:gd name="connsiteX9" fmla="*/ 1972409 w 2088232"/>
              <a:gd name="connsiteY9" fmla="*/ 0 h 1152128"/>
              <a:gd name="connsiteX10" fmla="*/ 2088232 w 2088232"/>
              <a:gd name="connsiteY10" fmla="*/ 115823 h 1152128"/>
              <a:gd name="connsiteX11" fmla="*/ 2088232 w 2088232"/>
              <a:gd name="connsiteY11" fmla="*/ 1036305 h 1152128"/>
              <a:gd name="connsiteX12" fmla="*/ 1972409 w 2088232"/>
              <a:gd name="connsiteY12" fmla="*/ 1152128 h 1152128"/>
              <a:gd name="connsiteX13" fmla="*/ 115823 w 2088232"/>
              <a:gd name="connsiteY13" fmla="*/ 1152128 h 1152128"/>
              <a:gd name="connsiteX14" fmla="*/ 0 w 2088232"/>
              <a:gd name="connsiteY14" fmla="*/ 1036305 h 1152128"/>
              <a:gd name="connsiteX15" fmla="*/ 0 w 2088232"/>
              <a:gd name="connsiteY15" fmla="*/ 115823 h 1152128"/>
              <a:gd name="connsiteX16" fmla="*/ 115823 w 2088232"/>
              <a:gd name="connsiteY16"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8232" h="1152128">
                <a:moveTo>
                  <a:pt x="129630" y="52642"/>
                </a:moveTo>
                <a:cubicBezTo>
                  <a:pt x="89044" y="52642"/>
                  <a:pt x="56142" y="85544"/>
                  <a:pt x="56142" y="126130"/>
                </a:cubicBezTo>
                <a:lnTo>
                  <a:pt x="56142" y="1025998"/>
                </a:lnTo>
                <a:cubicBezTo>
                  <a:pt x="56142" y="1066584"/>
                  <a:pt x="89044" y="1099486"/>
                  <a:pt x="129630" y="1099486"/>
                </a:cubicBezTo>
                <a:lnTo>
                  <a:pt x="1958602" y="1099486"/>
                </a:lnTo>
                <a:cubicBezTo>
                  <a:pt x="1999188" y="1099486"/>
                  <a:pt x="2032090" y="1066584"/>
                  <a:pt x="2032090" y="1025998"/>
                </a:cubicBezTo>
                <a:lnTo>
                  <a:pt x="2032090" y="126130"/>
                </a:lnTo>
                <a:cubicBezTo>
                  <a:pt x="2032090" y="85544"/>
                  <a:pt x="1999188" y="52642"/>
                  <a:pt x="1958602" y="52642"/>
                </a:cubicBezTo>
                <a:close/>
                <a:moveTo>
                  <a:pt x="115823" y="0"/>
                </a:moveTo>
                <a:lnTo>
                  <a:pt x="1972409" y="0"/>
                </a:lnTo>
                <a:cubicBezTo>
                  <a:pt x="2036376" y="0"/>
                  <a:pt x="2088232" y="51856"/>
                  <a:pt x="2088232" y="115823"/>
                </a:cubicBezTo>
                <a:lnTo>
                  <a:pt x="2088232" y="1036305"/>
                </a:lnTo>
                <a:cubicBezTo>
                  <a:pt x="2088232" y="1100272"/>
                  <a:pt x="2036376" y="1152128"/>
                  <a:pt x="1972409" y="1152128"/>
                </a:cubicBezTo>
                <a:lnTo>
                  <a:pt x="115823" y="1152128"/>
                </a:lnTo>
                <a:cubicBezTo>
                  <a:pt x="51856" y="1152128"/>
                  <a:pt x="0" y="1100272"/>
                  <a:pt x="0" y="1036305"/>
                </a:cubicBezTo>
                <a:lnTo>
                  <a:pt x="0" y="115823"/>
                </a:lnTo>
                <a:cubicBezTo>
                  <a:pt x="0" y="51856"/>
                  <a:pt x="51856" y="0"/>
                  <a:pt x="115823" y="0"/>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a:latin typeface="Impact" panose="020B0806030902050204" pitchFamily="34" charset="0"/>
              <a:ea typeface="微软雅黑" panose="020B0503020204020204" pitchFamily="34" charset="-122"/>
            </a:endParaRPr>
          </a:p>
        </p:txBody>
      </p:sp>
      <p:grpSp>
        <p:nvGrpSpPr>
          <p:cNvPr id="72" name="Group 189"/>
          <p:cNvGrpSpPr/>
          <p:nvPr/>
        </p:nvGrpSpPr>
        <p:grpSpPr>
          <a:xfrm>
            <a:off x="2539195" y="4616497"/>
            <a:ext cx="550396" cy="627414"/>
            <a:chOff x="-15875" y="-3175"/>
            <a:chExt cx="5037138" cy="5741988"/>
          </a:xfrm>
          <a:solidFill>
            <a:srgbClr val="595959"/>
          </a:solidFill>
          <a:effectLst/>
        </p:grpSpPr>
        <p:sp>
          <p:nvSpPr>
            <p:cNvPr id="73" name="Freeform 9"/>
            <p:cNvSpPr>
              <a:spLocks noEditPoints="1"/>
            </p:cNvSpPr>
            <p:nvPr/>
          </p:nvSpPr>
          <p:spPr bwMode="auto">
            <a:xfrm>
              <a:off x="-15875" y="-3175"/>
              <a:ext cx="5037138" cy="5741988"/>
            </a:xfrm>
            <a:custGeom>
              <a:avLst/>
              <a:gdLst>
                <a:gd name="T0" fmla="*/ 985 w 1340"/>
                <a:gd name="T1" fmla="*/ 48 h 1528"/>
                <a:gd name="T2" fmla="*/ 348 w 1340"/>
                <a:gd name="T3" fmla="*/ 100 h 1528"/>
                <a:gd name="T4" fmla="*/ 114 w 1340"/>
                <a:gd name="T5" fmla="*/ 402 h 1528"/>
                <a:gd name="T6" fmla="*/ 115 w 1340"/>
                <a:gd name="T7" fmla="*/ 590 h 1528"/>
                <a:gd name="T8" fmla="*/ 119 w 1340"/>
                <a:gd name="T9" fmla="*/ 607 h 1528"/>
                <a:gd name="T10" fmla="*/ 66 w 1340"/>
                <a:gd name="T11" fmla="*/ 692 h 1528"/>
                <a:gd name="T12" fmla="*/ 24 w 1340"/>
                <a:gd name="T13" fmla="*/ 752 h 1528"/>
                <a:gd name="T14" fmla="*/ 23 w 1340"/>
                <a:gd name="T15" fmla="*/ 753 h 1528"/>
                <a:gd name="T16" fmla="*/ 61 w 1340"/>
                <a:gd name="T17" fmla="*/ 922 h 1528"/>
                <a:gd name="T18" fmla="*/ 84 w 1340"/>
                <a:gd name="T19" fmla="*/ 1001 h 1528"/>
                <a:gd name="T20" fmla="*/ 127 w 1340"/>
                <a:gd name="T21" fmla="*/ 1107 h 1528"/>
                <a:gd name="T22" fmla="*/ 126 w 1340"/>
                <a:gd name="T23" fmla="*/ 1183 h 1528"/>
                <a:gd name="T24" fmla="*/ 288 w 1340"/>
                <a:gd name="T25" fmla="*/ 1319 h 1528"/>
                <a:gd name="T26" fmla="*/ 416 w 1340"/>
                <a:gd name="T27" fmla="*/ 1415 h 1528"/>
                <a:gd name="T28" fmla="*/ 1053 w 1340"/>
                <a:gd name="T29" fmla="*/ 1528 h 1528"/>
                <a:gd name="T30" fmla="*/ 1170 w 1340"/>
                <a:gd name="T31" fmla="*/ 1389 h 1528"/>
                <a:gd name="T32" fmla="*/ 1132 w 1340"/>
                <a:gd name="T33" fmla="*/ 1086 h 1528"/>
                <a:gd name="T34" fmla="*/ 1324 w 1340"/>
                <a:gd name="T35" fmla="*/ 711 h 1528"/>
                <a:gd name="T36" fmla="*/ 1204 w 1340"/>
                <a:gd name="T37" fmla="*/ 201 h 1528"/>
                <a:gd name="T38" fmla="*/ 1069 w 1340"/>
                <a:gd name="T39" fmla="*/ 1033 h 1528"/>
                <a:gd name="T40" fmla="*/ 1089 w 1340"/>
                <a:gd name="T41" fmla="*/ 1403 h 1528"/>
                <a:gd name="T42" fmla="*/ 1053 w 1340"/>
                <a:gd name="T43" fmla="*/ 1445 h 1528"/>
                <a:gd name="T44" fmla="*/ 498 w 1340"/>
                <a:gd name="T45" fmla="*/ 1411 h 1528"/>
                <a:gd name="T46" fmla="*/ 443 w 1340"/>
                <a:gd name="T47" fmla="*/ 1203 h 1528"/>
                <a:gd name="T48" fmla="*/ 288 w 1340"/>
                <a:gd name="T49" fmla="*/ 1236 h 1528"/>
                <a:gd name="T50" fmla="*/ 172 w 1340"/>
                <a:gd name="T51" fmla="*/ 1030 h 1528"/>
                <a:gd name="T52" fmla="*/ 187 w 1340"/>
                <a:gd name="T53" fmla="*/ 969 h 1528"/>
                <a:gd name="T54" fmla="*/ 146 w 1340"/>
                <a:gd name="T55" fmla="*/ 947 h 1528"/>
                <a:gd name="T56" fmla="*/ 160 w 1340"/>
                <a:gd name="T57" fmla="*/ 884 h 1528"/>
                <a:gd name="T58" fmla="*/ 111 w 1340"/>
                <a:gd name="T59" fmla="*/ 855 h 1528"/>
                <a:gd name="T60" fmla="*/ 93 w 1340"/>
                <a:gd name="T61" fmla="*/ 797 h 1528"/>
                <a:gd name="T62" fmla="*/ 190 w 1340"/>
                <a:gd name="T63" fmla="*/ 650 h 1528"/>
                <a:gd name="T64" fmla="*/ 195 w 1340"/>
                <a:gd name="T65" fmla="*/ 572 h 1528"/>
                <a:gd name="T66" fmla="*/ 194 w 1340"/>
                <a:gd name="T67" fmla="*/ 422 h 1528"/>
                <a:gd name="T68" fmla="*/ 1243 w 1340"/>
                <a:gd name="T69" fmla="*/ 69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0" h="1528">
                  <a:moveTo>
                    <a:pt x="1204" y="201"/>
                  </a:moveTo>
                  <a:cubicBezTo>
                    <a:pt x="1146" y="134"/>
                    <a:pt x="1073" y="83"/>
                    <a:pt x="985" y="48"/>
                  </a:cubicBezTo>
                  <a:cubicBezTo>
                    <a:pt x="906" y="17"/>
                    <a:pt x="816" y="0"/>
                    <a:pt x="725" y="0"/>
                  </a:cubicBezTo>
                  <a:cubicBezTo>
                    <a:pt x="589" y="0"/>
                    <a:pt x="456" y="36"/>
                    <a:pt x="348" y="100"/>
                  </a:cubicBezTo>
                  <a:cubicBezTo>
                    <a:pt x="290" y="135"/>
                    <a:pt x="241" y="177"/>
                    <a:pt x="202" y="226"/>
                  </a:cubicBezTo>
                  <a:cubicBezTo>
                    <a:pt x="160" y="279"/>
                    <a:pt x="130" y="338"/>
                    <a:pt x="114" y="402"/>
                  </a:cubicBezTo>
                  <a:cubicBezTo>
                    <a:pt x="100" y="457"/>
                    <a:pt x="99" y="521"/>
                    <a:pt x="111" y="572"/>
                  </a:cubicBezTo>
                  <a:cubicBezTo>
                    <a:pt x="115" y="590"/>
                    <a:pt x="115" y="590"/>
                    <a:pt x="115" y="590"/>
                  </a:cubicBezTo>
                  <a:cubicBezTo>
                    <a:pt x="116" y="595"/>
                    <a:pt x="117" y="600"/>
                    <a:pt x="118" y="604"/>
                  </a:cubicBezTo>
                  <a:cubicBezTo>
                    <a:pt x="119" y="605"/>
                    <a:pt x="119" y="606"/>
                    <a:pt x="119" y="607"/>
                  </a:cubicBezTo>
                  <a:cubicBezTo>
                    <a:pt x="116" y="614"/>
                    <a:pt x="116" y="614"/>
                    <a:pt x="116" y="614"/>
                  </a:cubicBezTo>
                  <a:cubicBezTo>
                    <a:pt x="103" y="640"/>
                    <a:pt x="85" y="665"/>
                    <a:pt x="66" y="692"/>
                  </a:cubicBezTo>
                  <a:cubicBezTo>
                    <a:pt x="52" y="711"/>
                    <a:pt x="37" y="730"/>
                    <a:pt x="24" y="752"/>
                  </a:cubicBezTo>
                  <a:cubicBezTo>
                    <a:pt x="24" y="752"/>
                    <a:pt x="24" y="752"/>
                    <a:pt x="24" y="752"/>
                  </a:cubicBezTo>
                  <a:cubicBezTo>
                    <a:pt x="24" y="752"/>
                    <a:pt x="24" y="752"/>
                    <a:pt x="24" y="752"/>
                  </a:cubicBezTo>
                  <a:cubicBezTo>
                    <a:pt x="23" y="753"/>
                    <a:pt x="23" y="753"/>
                    <a:pt x="23" y="753"/>
                  </a:cubicBezTo>
                  <a:cubicBezTo>
                    <a:pt x="4" y="783"/>
                    <a:pt x="0" y="820"/>
                    <a:pt x="10" y="854"/>
                  </a:cubicBezTo>
                  <a:cubicBezTo>
                    <a:pt x="18" y="882"/>
                    <a:pt x="37" y="906"/>
                    <a:pt x="61" y="922"/>
                  </a:cubicBezTo>
                  <a:cubicBezTo>
                    <a:pt x="59" y="943"/>
                    <a:pt x="63" y="964"/>
                    <a:pt x="73" y="983"/>
                  </a:cubicBezTo>
                  <a:cubicBezTo>
                    <a:pt x="76" y="989"/>
                    <a:pt x="80" y="995"/>
                    <a:pt x="84" y="1001"/>
                  </a:cubicBezTo>
                  <a:cubicBezTo>
                    <a:pt x="82" y="1028"/>
                    <a:pt x="89" y="1056"/>
                    <a:pt x="106" y="1078"/>
                  </a:cubicBezTo>
                  <a:cubicBezTo>
                    <a:pt x="127" y="1107"/>
                    <a:pt x="127" y="1107"/>
                    <a:pt x="127" y="1107"/>
                  </a:cubicBezTo>
                  <a:cubicBezTo>
                    <a:pt x="127" y="1111"/>
                    <a:pt x="126" y="1116"/>
                    <a:pt x="126" y="1120"/>
                  </a:cubicBezTo>
                  <a:cubicBezTo>
                    <a:pt x="125" y="1138"/>
                    <a:pt x="124" y="1160"/>
                    <a:pt x="126" y="1183"/>
                  </a:cubicBezTo>
                  <a:cubicBezTo>
                    <a:pt x="131" y="1219"/>
                    <a:pt x="144" y="1249"/>
                    <a:pt x="165" y="1272"/>
                  </a:cubicBezTo>
                  <a:cubicBezTo>
                    <a:pt x="194" y="1303"/>
                    <a:pt x="236" y="1319"/>
                    <a:pt x="288" y="1319"/>
                  </a:cubicBezTo>
                  <a:cubicBezTo>
                    <a:pt x="322" y="1319"/>
                    <a:pt x="361" y="1312"/>
                    <a:pt x="408" y="1299"/>
                  </a:cubicBezTo>
                  <a:cubicBezTo>
                    <a:pt x="411" y="1328"/>
                    <a:pt x="413" y="1367"/>
                    <a:pt x="416" y="1415"/>
                  </a:cubicBezTo>
                  <a:cubicBezTo>
                    <a:pt x="419" y="1478"/>
                    <a:pt x="471" y="1528"/>
                    <a:pt x="534" y="1528"/>
                  </a:cubicBezTo>
                  <a:cubicBezTo>
                    <a:pt x="1053" y="1528"/>
                    <a:pt x="1053" y="1528"/>
                    <a:pt x="1053" y="1528"/>
                  </a:cubicBezTo>
                  <a:cubicBezTo>
                    <a:pt x="1088" y="1528"/>
                    <a:pt x="1121" y="1512"/>
                    <a:pt x="1144" y="1485"/>
                  </a:cubicBezTo>
                  <a:cubicBezTo>
                    <a:pt x="1166" y="1458"/>
                    <a:pt x="1176" y="1423"/>
                    <a:pt x="1170" y="1389"/>
                  </a:cubicBezTo>
                  <a:cubicBezTo>
                    <a:pt x="1122" y="1123"/>
                    <a:pt x="1122" y="1123"/>
                    <a:pt x="1122" y="1123"/>
                  </a:cubicBezTo>
                  <a:cubicBezTo>
                    <a:pt x="1120" y="1109"/>
                    <a:pt x="1123" y="1096"/>
                    <a:pt x="1132" y="1086"/>
                  </a:cubicBezTo>
                  <a:cubicBezTo>
                    <a:pt x="1170" y="1041"/>
                    <a:pt x="1214" y="987"/>
                    <a:pt x="1250" y="923"/>
                  </a:cubicBezTo>
                  <a:cubicBezTo>
                    <a:pt x="1289" y="855"/>
                    <a:pt x="1313" y="785"/>
                    <a:pt x="1324" y="711"/>
                  </a:cubicBezTo>
                  <a:cubicBezTo>
                    <a:pt x="1340" y="606"/>
                    <a:pt x="1337" y="508"/>
                    <a:pt x="1316" y="421"/>
                  </a:cubicBezTo>
                  <a:cubicBezTo>
                    <a:pt x="1295" y="337"/>
                    <a:pt x="1257" y="263"/>
                    <a:pt x="1204" y="201"/>
                  </a:cubicBezTo>
                  <a:close/>
                  <a:moveTo>
                    <a:pt x="1243" y="699"/>
                  </a:moveTo>
                  <a:cubicBezTo>
                    <a:pt x="1222" y="838"/>
                    <a:pt x="1149" y="938"/>
                    <a:pt x="1069" y="1033"/>
                  </a:cubicBezTo>
                  <a:cubicBezTo>
                    <a:pt x="1045" y="1062"/>
                    <a:pt x="1035" y="1100"/>
                    <a:pt x="1041" y="1137"/>
                  </a:cubicBezTo>
                  <a:cubicBezTo>
                    <a:pt x="1089" y="1403"/>
                    <a:pt x="1089" y="1403"/>
                    <a:pt x="1089" y="1403"/>
                  </a:cubicBezTo>
                  <a:cubicBezTo>
                    <a:pt x="1091" y="1414"/>
                    <a:pt x="1088" y="1424"/>
                    <a:pt x="1081" y="1433"/>
                  </a:cubicBezTo>
                  <a:cubicBezTo>
                    <a:pt x="1074" y="1441"/>
                    <a:pt x="1064" y="1445"/>
                    <a:pt x="1053" y="1445"/>
                  </a:cubicBezTo>
                  <a:cubicBezTo>
                    <a:pt x="534" y="1445"/>
                    <a:pt x="534" y="1445"/>
                    <a:pt x="534" y="1445"/>
                  </a:cubicBezTo>
                  <a:cubicBezTo>
                    <a:pt x="515" y="1445"/>
                    <a:pt x="499" y="1430"/>
                    <a:pt x="498" y="1411"/>
                  </a:cubicBezTo>
                  <a:cubicBezTo>
                    <a:pt x="493" y="1321"/>
                    <a:pt x="488" y="1266"/>
                    <a:pt x="485" y="1235"/>
                  </a:cubicBezTo>
                  <a:cubicBezTo>
                    <a:pt x="483" y="1220"/>
                    <a:pt x="464" y="1203"/>
                    <a:pt x="443" y="1203"/>
                  </a:cubicBezTo>
                  <a:cubicBezTo>
                    <a:pt x="439" y="1203"/>
                    <a:pt x="436" y="1204"/>
                    <a:pt x="432" y="1205"/>
                  </a:cubicBezTo>
                  <a:cubicBezTo>
                    <a:pt x="367" y="1227"/>
                    <a:pt x="321" y="1236"/>
                    <a:pt x="288" y="1236"/>
                  </a:cubicBezTo>
                  <a:cubicBezTo>
                    <a:pt x="162" y="1236"/>
                    <a:pt x="227" y="1105"/>
                    <a:pt x="203" y="1072"/>
                  </a:cubicBezTo>
                  <a:cubicBezTo>
                    <a:pt x="172" y="1030"/>
                    <a:pt x="172" y="1030"/>
                    <a:pt x="172" y="1030"/>
                  </a:cubicBezTo>
                  <a:cubicBezTo>
                    <a:pt x="164" y="1019"/>
                    <a:pt x="163" y="1005"/>
                    <a:pt x="171" y="994"/>
                  </a:cubicBezTo>
                  <a:cubicBezTo>
                    <a:pt x="187" y="969"/>
                    <a:pt x="187" y="969"/>
                    <a:pt x="187" y="969"/>
                  </a:cubicBezTo>
                  <a:cubicBezTo>
                    <a:pt x="166" y="963"/>
                    <a:pt x="166" y="963"/>
                    <a:pt x="166" y="963"/>
                  </a:cubicBezTo>
                  <a:cubicBezTo>
                    <a:pt x="158" y="961"/>
                    <a:pt x="150" y="955"/>
                    <a:pt x="146" y="947"/>
                  </a:cubicBezTo>
                  <a:cubicBezTo>
                    <a:pt x="142" y="939"/>
                    <a:pt x="142" y="929"/>
                    <a:pt x="145" y="921"/>
                  </a:cubicBezTo>
                  <a:cubicBezTo>
                    <a:pt x="160" y="884"/>
                    <a:pt x="160" y="884"/>
                    <a:pt x="160" y="884"/>
                  </a:cubicBezTo>
                  <a:cubicBezTo>
                    <a:pt x="161" y="881"/>
                    <a:pt x="160" y="877"/>
                    <a:pt x="156" y="876"/>
                  </a:cubicBezTo>
                  <a:cubicBezTo>
                    <a:pt x="111" y="855"/>
                    <a:pt x="111" y="855"/>
                    <a:pt x="111" y="855"/>
                  </a:cubicBezTo>
                  <a:cubicBezTo>
                    <a:pt x="100" y="850"/>
                    <a:pt x="92" y="841"/>
                    <a:pt x="89" y="830"/>
                  </a:cubicBezTo>
                  <a:cubicBezTo>
                    <a:pt x="85" y="819"/>
                    <a:pt x="87" y="807"/>
                    <a:pt x="93" y="797"/>
                  </a:cubicBezTo>
                  <a:cubicBezTo>
                    <a:pt x="94" y="796"/>
                    <a:pt x="94" y="796"/>
                    <a:pt x="94" y="796"/>
                  </a:cubicBezTo>
                  <a:cubicBezTo>
                    <a:pt x="124" y="746"/>
                    <a:pt x="164" y="702"/>
                    <a:pt x="190" y="650"/>
                  </a:cubicBezTo>
                  <a:cubicBezTo>
                    <a:pt x="201" y="628"/>
                    <a:pt x="201" y="628"/>
                    <a:pt x="201" y="628"/>
                  </a:cubicBezTo>
                  <a:cubicBezTo>
                    <a:pt x="208" y="613"/>
                    <a:pt x="199" y="589"/>
                    <a:pt x="195" y="572"/>
                  </a:cubicBezTo>
                  <a:cubicBezTo>
                    <a:pt x="191" y="553"/>
                    <a:pt x="191" y="553"/>
                    <a:pt x="191" y="553"/>
                  </a:cubicBezTo>
                  <a:cubicBezTo>
                    <a:pt x="182" y="513"/>
                    <a:pt x="184" y="463"/>
                    <a:pt x="194" y="422"/>
                  </a:cubicBezTo>
                  <a:cubicBezTo>
                    <a:pt x="248" y="205"/>
                    <a:pt x="487" y="82"/>
                    <a:pt x="725" y="82"/>
                  </a:cubicBezTo>
                  <a:cubicBezTo>
                    <a:pt x="1018" y="82"/>
                    <a:pt x="1308" y="270"/>
                    <a:pt x="1243" y="69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id-ID" sz="1800">
                <a:solidFill>
                  <a:schemeClr val="lt1"/>
                </a:solidFill>
                <a:latin typeface="Impact" panose="020B0806030902050204" pitchFamily="34" charset="0"/>
                <a:ea typeface="微软雅黑" panose="020B0503020204020204" pitchFamily="34" charset="-122"/>
              </a:endParaRPr>
            </a:p>
          </p:txBody>
        </p:sp>
        <p:sp>
          <p:nvSpPr>
            <p:cNvPr id="74" name="Freeform 10"/>
            <p:cNvSpPr/>
            <p:nvPr/>
          </p:nvSpPr>
          <p:spPr bwMode="auto">
            <a:xfrm>
              <a:off x="950913" y="541338"/>
              <a:ext cx="3556000" cy="2894013"/>
            </a:xfrm>
            <a:custGeom>
              <a:avLst/>
              <a:gdLst>
                <a:gd name="T0" fmla="*/ 626 w 946"/>
                <a:gd name="T1" fmla="*/ 35 h 770"/>
                <a:gd name="T2" fmla="*/ 554 w 946"/>
                <a:gd name="T3" fmla="*/ 8 h 770"/>
                <a:gd name="T4" fmla="*/ 508 w 946"/>
                <a:gd name="T5" fmla="*/ 18 h 770"/>
                <a:gd name="T6" fmla="*/ 456 w 946"/>
                <a:gd name="T7" fmla="*/ 0 h 770"/>
                <a:gd name="T8" fmla="*/ 414 w 946"/>
                <a:gd name="T9" fmla="*/ 12 h 770"/>
                <a:gd name="T10" fmla="*/ 381 w 946"/>
                <a:gd name="T11" fmla="*/ 8 h 770"/>
                <a:gd name="T12" fmla="*/ 287 w 946"/>
                <a:gd name="T13" fmla="*/ 41 h 770"/>
                <a:gd name="T14" fmla="*/ 278 w 946"/>
                <a:gd name="T15" fmla="*/ 40 h 770"/>
                <a:gd name="T16" fmla="*/ 163 w 946"/>
                <a:gd name="T17" fmla="*/ 92 h 770"/>
                <a:gd name="T18" fmla="*/ 64 w 946"/>
                <a:gd name="T19" fmla="*/ 209 h 770"/>
                <a:gd name="T20" fmla="*/ 25 w 946"/>
                <a:gd name="T21" fmla="*/ 266 h 770"/>
                <a:gd name="T22" fmla="*/ 26 w 946"/>
                <a:gd name="T23" fmla="*/ 274 h 770"/>
                <a:gd name="T24" fmla="*/ 0 w 946"/>
                <a:gd name="T25" fmla="*/ 357 h 770"/>
                <a:gd name="T26" fmla="*/ 67 w 946"/>
                <a:gd name="T27" fmla="*/ 480 h 770"/>
                <a:gd name="T28" fmla="*/ 176 w 946"/>
                <a:gd name="T29" fmla="*/ 558 h 770"/>
                <a:gd name="T30" fmla="*/ 231 w 946"/>
                <a:gd name="T31" fmla="*/ 544 h 770"/>
                <a:gd name="T32" fmla="*/ 301 w 946"/>
                <a:gd name="T33" fmla="*/ 587 h 770"/>
                <a:gd name="T34" fmla="*/ 443 w 946"/>
                <a:gd name="T35" fmla="*/ 687 h 770"/>
                <a:gd name="T36" fmla="*/ 504 w 946"/>
                <a:gd name="T37" fmla="*/ 674 h 770"/>
                <a:gd name="T38" fmla="*/ 667 w 946"/>
                <a:gd name="T39" fmla="*/ 770 h 770"/>
                <a:gd name="T40" fmla="*/ 840 w 946"/>
                <a:gd name="T41" fmla="*/ 652 h 770"/>
                <a:gd name="T42" fmla="*/ 936 w 946"/>
                <a:gd name="T43" fmla="*/ 489 h 770"/>
                <a:gd name="T44" fmla="*/ 933 w 946"/>
                <a:gd name="T45" fmla="*/ 456 h 770"/>
                <a:gd name="T46" fmla="*/ 946 w 946"/>
                <a:gd name="T47" fmla="*/ 400 h 770"/>
                <a:gd name="T48" fmla="*/ 914 w 946"/>
                <a:gd name="T49" fmla="*/ 316 h 770"/>
                <a:gd name="T50" fmla="*/ 916 w 946"/>
                <a:gd name="T51" fmla="*/ 297 h 770"/>
                <a:gd name="T52" fmla="*/ 840 w 946"/>
                <a:gd name="T53" fmla="*/ 181 h 770"/>
                <a:gd name="T54" fmla="*/ 626 w 946"/>
                <a:gd name="T55" fmla="*/ 3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770">
                  <a:moveTo>
                    <a:pt x="626" y="35"/>
                  </a:moveTo>
                  <a:cubicBezTo>
                    <a:pt x="607" y="18"/>
                    <a:pt x="581" y="8"/>
                    <a:pt x="554" y="8"/>
                  </a:cubicBezTo>
                  <a:cubicBezTo>
                    <a:pt x="537" y="8"/>
                    <a:pt x="522" y="12"/>
                    <a:pt x="508" y="18"/>
                  </a:cubicBezTo>
                  <a:cubicBezTo>
                    <a:pt x="493" y="7"/>
                    <a:pt x="475" y="0"/>
                    <a:pt x="456" y="0"/>
                  </a:cubicBezTo>
                  <a:cubicBezTo>
                    <a:pt x="441" y="0"/>
                    <a:pt x="426" y="5"/>
                    <a:pt x="414" y="12"/>
                  </a:cubicBezTo>
                  <a:cubicBezTo>
                    <a:pt x="403" y="9"/>
                    <a:pt x="392" y="8"/>
                    <a:pt x="381" y="8"/>
                  </a:cubicBezTo>
                  <a:cubicBezTo>
                    <a:pt x="345" y="8"/>
                    <a:pt x="313" y="20"/>
                    <a:pt x="287" y="41"/>
                  </a:cubicBezTo>
                  <a:cubicBezTo>
                    <a:pt x="284" y="40"/>
                    <a:pt x="281" y="40"/>
                    <a:pt x="278" y="40"/>
                  </a:cubicBezTo>
                  <a:cubicBezTo>
                    <a:pt x="232" y="40"/>
                    <a:pt x="191" y="60"/>
                    <a:pt x="163" y="92"/>
                  </a:cubicBezTo>
                  <a:cubicBezTo>
                    <a:pt x="108" y="103"/>
                    <a:pt x="65" y="151"/>
                    <a:pt x="64" y="209"/>
                  </a:cubicBezTo>
                  <a:cubicBezTo>
                    <a:pt x="41" y="218"/>
                    <a:pt x="25" y="240"/>
                    <a:pt x="25" y="266"/>
                  </a:cubicBezTo>
                  <a:cubicBezTo>
                    <a:pt x="25" y="269"/>
                    <a:pt x="25" y="272"/>
                    <a:pt x="26" y="274"/>
                  </a:cubicBezTo>
                  <a:cubicBezTo>
                    <a:pt x="9" y="298"/>
                    <a:pt x="0" y="327"/>
                    <a:pt x="0" y="357"/>
                  </a:cubicBezTo>
                  <a:cubicBezTo>
                    <a:pt x="0" y="409"/>
                    <a:pt x="26" y="454"/>
                    <a:pt x="67" y="480"/>
                  </a:cubicBezTo>
                  <a:cubicBezTo>
                    <a:pt x="82" y="525"/>
                    <a:pt x="125" y="558"/>
                    <a:pt x="176" y="558"/>
                  </a:cubicBezTo>
                  <a:cubicBezTo>
                    <a:pt x="196" y="558"/>
                    <a:pt x="215" y="553"/>
                    <a:pt x="231" y="544"/>
                  </a:cubicBezTo>
                  <a:cubicBezTo>
                    <a:pt x="248" y="566"/>
                    <a:pt x="273" y="582"/>
                    <a:pt x="301" y="587"/>
                  </a:cubicBezTo>
                  <a:cubicBezTo>
                    <a:pt x="322" y="645"/>
                    <a:pt x="378" y="687"/>
                    <a:pt x="443" y="687"/>
                  </a:cubicBezTo>
                  <a:cubicBezTo>
                    <a:pt x="465" y="687"/>
                    <a:pt x="486" y="682"/>
                    <a:pt x="504" y="674"/>
                  </a:cubicBezTo>
                  <a:cubicBezTo>
                    <a:pt x="536" y="731"/>
                    <a:pt x="597" y="770"/>
                    <a:pt x="667" y="770"/>
                  </a:cubicBezTo>
                  <a:cubicBezTo>
                    <a:pt x="746" y="770"/>
                    <a:pt x="813" y="721"/>
                    <a:pt x="840" y="652"/>
                  </a:cubicBezTo>
                  <a:cubicBezTo>
                    <a:pt x="897" y="620"/>
                    <a:pt x="936" y="559"/>
                    <a:pt x="936" y="489"/>
                  </a:cubicBezTo>
                  <a:cubicBezTo>
                    <a:pt x="936" y="478"/>
                    <a:pt x="935" y="466"/>
                    <a:pt x="933" y="456"/>
                  </a:cubicBezTo>
                  <a:cubicBezTo>
                    <a:pt x="941" y="439"/>
                    <a:pt x="946" y="420"/>
                    <a:pt x="946" y="400"/>
                  </a:cubicBezTo>
                  <a:cubicBezTo>
                    <a:pt x="946" y="368"/>
                    <a:pt x="934" y="339"/>
                    <a:pt x="914" y="316"/>
                  </a:cubicBezTo>
                  <a:cubicBezTo>
                    <a:pt x="915" y="310"/>
                    <a:pt x="916" y="303"/>
                    <a:pt x="916" y="297"/>
                  </a:cubicBezTo>
                  <a:cubicBezTo>
                    <a:pt x="916" y="245"/>
                    <a:pt x="885" y="200"/>
                    <a:pt x="840" y="181"/>
                  </a:cubicBezTo>
                  <a:cubicBezTo>
                    <a:pt x="805" y="97"/>
                    <a:pt x="722" y="37"/>
                    <a:pt x="626" y="3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id-ID" sz="1800">
                <a:solidFill>
                  <a:schemeClr val="lt1"/>
                </a:solidFill>
                <a:latin typeface="Impact" panose="020B0806030902050204" pitchFamily="34" charset="0"/>
                <a:ea typeface="微软雅黑" panose="020B0503020204020204" pitchFamily="34" charset="-122"/>
              </a:endParaRPr>
            </a:p>
          </p:txBody>
        </p:sp>
      </p:grpSp>
      <p:sp>
        <p:nvSpPr>
          <p:cNvPr id="41" name="Freeform 121"/>
          <p:cNvSpPr/>
          <p:nvPr/>
        </p:nvSpPr>
        <p:spPr bwMode="auto">
          <a:xfrm>
            <a:off x="10093366" y="4936213"/>
            <a:ext cx="1014452" cy="1445115"/>
          </a:xfrm>
          <a:custGeom>
            <a:avLst/>
            <a:gdLst>
              <a:gd name="T0" fmla="*/ 2147483647 w 848"/>
              <a:gd name="T1" fmla="*/ 2147483647 h 1207"/>
              <a:gd name="T2" fmla="*/ 2147483647 w 848"/>
              <a:gd name="T3" fmla="*/ 2147483647 h 1207"/>
              <a:gd name="T4" fmla="*/ 2147483647 w 848"/>
              <a:gd name="T5" fmla="*/ 2147483647 h 1207"/>
              <a:gd name="T6" fmla="*/ 2147483647 w 848"/>
              <a:gd name="T7" fmla="*/ 2147483647 h 1207"/>
              <a:gd name="T8" fmla="*/ 2147483647 w 848"/>
              <a:gd name="T9" fmla="*/ 2147483647 h 1207"/>
              <a:gd name="T10" fmla="*/ 2147483647 w 848"/>
              <a:gd name="T11" fmla="*/ 2147483647 h 1207"/>
              <a:gd name="T12" fmla="*/ 2147483647 w 848"/>
              <a:gd name="T13" fmla="*/ 2147483647 h 1207"/>
              <a:gd name="T14" fmla="*/ 2147483647 w 848"/>
              <a:gd name="T15" fmla="*/ 2147483647 h 1207"/>
              <a:gd name="T16" fmla="*/ 2147483647 w 848"/>
              <a:gd name="T17" fmla="*/ 2147483647 h 1207"/>
              <a:gd name="T18" fmla="*/ 2147483647 w 848"/>
              <a:gd name="T19" fmla="*/ 2147483647 h 1207"/>
              <a:gd name="T20" fmla="*/ 2147483647 w 848"/>
              <a:gd name="T21" fmla="*/ 2147483647 h 1207"/>
              <a:gd name="T22" fmla="*/ 2147483647 w 848"/>
              <a:gd name="T23" fmla="*/ 2147483647 h 1207"/>
              <a:gd name="T24" fmla="*/ 2147483647 w 848"/>
              <a:gd name="T25" fmla="*/ 2147483647 h 1207"/>
              <a:gd name="T26" fmla="*/ 2147483647 w 848"/>
              <a:gd name="T27" fmla="*/ 2147483647 h 1207"/>
              <a:gd name="T28" fmla="*/ 2147483647 w 848"/>
              <a:gd name="T29" fmla="*/ 2147483647 h 1207"/>
              <a:gd name="T30" fmla="*/ 2147483647 w 848"/>
              <a:gd name="T31" fmla="*/ 2147483647 h 1207"/>
              <a:gd name="T32" fmla="*/ 2147483647 w 848"/>
              <a:gd name="T33" fmla="*/ 2147483647 h 1207"/>
              <a:gd name="T34" fmla="*/ 2147483647 w 848"/>
              <a:gd name="T35" fmla="*/ 2147483647 h 1207"/>
              <a:gd name="T36" fmla="*/ 2147483647 w 848"/>
              <a:gd name="T37" fmla="*/ 2147483647 h 1207"/>
              <a:gd name="T38" fmla="*/ 2147483647 w 848"/>
              <a:gd name="T39" fmla="*/ 2147483647 h 1207"/>
              <a:gd name="T40" fmla="*/ 2147483647 w 848"/>
              <a:gd name="T41" fmla="*/ 2147483647 h 1207"/>
              <a:gd name="T42" fmla="*/ 2147483647 w 848"/>
              <a:gd name="T43" fmla="*/ 2147483647 h 1207"/>
              <a:gd name="T44" fmla="*/ 2147483647 w 848"/>
              <a:gd name="T45" fmla="*/ 2147483647 h 1207"/>
              <a:gd name="T46" fmla="*/ 2147483647 w 848"/>
              <a:gd name="T47" fmla="*/ 2147483647 h 1207"/>
              <a:gd name="T48" fmla="*/ 2147483647 w 848"/>
              <a:gd name="T49" fmla="*/ 2147483647 h 1207"/>
              <a:gd name="T50" fmla="*/ 2147483647 w 848"/>
              <a:gd name="T51" fmla="*/ 2147483647 h 1207"/>
              <a:gd name="T52" fmla="*/ 2147483647 w 848"/>
              <a:gd name="T53" fmla="*/ 2147483647 h 1207"/>
              <a:gd name="T54" fmla="*/ 2147483647 w 848"/>
              <a:gd name="T55" fmla="*/ 2147483647 h 1207"/>
              <a:gd name="T56" fmla="*/ 2147483647 w 848"/>
              <a:gd name="T57" fmla="*/ 2147483647 h 1207"/>
              <a:gd name="T58" fmla="*/ 2147483647 w 848"/>
              <a:gd name="T59" fmla="*/ 2147483647 h 1207"/>
              <a:gd name="T60" fmla="*/ 2147483647 w 848"/>
              <a:gd name="T61" fmla="*/ 2147483647 h 1207"/>
              <a:gd name="T62" fmla="*/ 2147483647 w 848"/>
              <a:gd name="T63" fmla="*/ 2147483647 h 1207"/>
              <a:gd name="T64" fmla="*/ 2147483647 w 848"/>
              <a:gd name="T65" fmla="*/ 2147483647 h 1207"/>
              <a:gd name="T66" fmla="*/ 2147483647 w 848"/>
              <a:gd name="T67" fmla="*/ 2147483647 h 1207"/>
              <a:gd name="T68" fmla="*/ 2147483647 w 848"/>
              <a:gd name="T69" fmla="*/ 2147483647 h 1207"/>
              <a:gd name="T70" fmla="*/ 2147483647 w 848"/>
              <a:gd name="T71" fmla="*/ 2147483647 h 1207"/>
              <a:gd name="T72" fmla="*/ 2147483647 w 848"/>
              <a:gd name="T73" fmla="*/ 2147483647 h 1207"/>
              <a:gd name="T74" fmla="*/ 2147483647 w 848"/>
              <a:gd name="T75" fmla="*/ 2147483647 h 1207"/>
              <a:gd name="T76" fmla="*/ 2147483647 w 848"/>
              <a:gd name="T77" fmla="*/ 2147483647 h 1207"/>
              <a:gd name="T78" fmla="*/ 0 w 848"/>
              <a:gd name="T79" fmla="*/ 2147483647 h 1207"/>
              <a:gd name="T80" fmla="*/ 2147483647 w 848"/>
              <a:gd name="T81" fmla="*/ 2147483647 h 1207"/>
              <a:gd name="T82" fmla="*/ 2147483647 w 848"/>
              <a:gd name="T83" fmla="*/ 2147483647 h 1207"/>
              <a:gd name="T84" fmla="*/ 2147483647 w 848"/>
              <a:gd name="T85" fmla="*/ 2147483647 h 1207"/>
              <a:gd name="T86" fmla="*/ 2147483647 w 848"/>
              <a:gd name="T87" fmla="*/ 2147483647 h 1207"/>
              <a:gd name="T88" fmla="*/ 2147483647 w 848"/>
              <a:gd name="T89" fmla="*/ 2147483647 h 1207"/>
              <a:gd name="T90" fmla="*/ 2147483647 w 848"/>
              <a:gd name="T91" fmla="*/ 2147483647 h 1207"/>
              <a:gd name="T92" fmla="*/ 2147483647 w 848"/>
              <a:gd name="T93" fmla="*/ 2147483647 h 1207"/>
              <a:gd name="T94" fmla="*/ 2147483647 w 848"/>
              <a:gd name="T95" fmla="*/ 2147483647 h 12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8"/>
              <a:gd name="T145" fmla="*/ 0 h 1207"/>
              <a:gd name="T146" fmla="*/ 848 w 848"/>
              <a:gd name="T147" fmla="*/ 1207 h 12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8" h="1207">
                <a:moveTo>
                  <a:pt x="210" y="643"/>
                </a:moveTo>
                <a:lnTo>
                  <a:pt x="210" y="643"/>
                </a:lnTo>
                <a:lnTo>
                  <a:pt x="208" y="552"/>
                </a:lnTo>
                <a:lnTo>
                  <a:pt x="206" y="474"/>
                </a:lnTo>
                <a:lnTo>
                  <a:pt x="205" y="437"/>
                </a:lnTo>
                <a:lnTo>
                  <a:pt x="201" y="408"/>
                </a:lnTo>
                <a:lnTo>
                  <a:pt x="193" y="372"/>
                </a:lnTo>
                <a:lnTo>
                  <a:pt x="180" y="326"/>
                </a:lnTo>
                <a:lnTo>
                  <a:pt x="147" y="211"/>
                </a:lnTo>
                <a:lnTo>
                  <a:pt x="132" y="154"/>
                </a:lnTo>
                <a:lnTo>
                  <a:pt x="119" y="102"/>
                </a:lnTo>
                <a:lnTo>
                  <a:pt x="115" y="79"/>
                </a:lnTo>
                <a:lnTo>
                  <a:pt x="114" y="61"/>
                </a:lnTo>
                <a:lnTo>
                  <a:pt x="114" y="44"/>
                </a:lnTo>
                <a:lnTo>
                  <a:pt x="115" y="33"/>
                </a:lnTo>
                <a:lnTo>
                  <a:pt x="123" y="16"/>
                </a:lnTo>
                <a:lnTo>
                  <a:pt x="128" y="11"/>
                </a:lnTo>
                <a:lnTo>
                  <a:pt x="134" y="7"/>
                </a:lnTo>
                <a:lnTo>
                  <a:pt x="140" y="3"/>
                </a:lnTo>
                <a:lnTo>
                  <a:pt x="145" y="1"/>
                </a:lnTo>
                <a:lnTo>
                  <a:pt x="151" y="0"/>
                </a:lnTo>
                <a:lnTo>
                  <a:pt x="158" y="1"/>
                </a:lnTo>
                <a:lnTo>
                  <a:pt x="166" y="5"/>
                </a:lnTo>
                <a:lnTo>
                  <a:pt x="171" y="9"/>
                </a:lnTo>
                <a:lnTo>
                  <a:pt x="179" y="16"/>
                </a:lnTo>
                <a:lnTo>
                  <a:pt x="186" y="24"/>
                </a:lnTo>
                <a:lnTo>
                  <a:pt x="193" y="33"/>
                </a:lnTo>
                <a:lnTo>
                  <a:pt x="199" y="46"/>
                </a:lnTo>
                <a:lnTo>
                  <a:pt x="212" y="78"/>
                </a:lnTo>
                <a:lnTo>
                  <a:pt x="273" y="250"/>
                </a:lnTo>
                <a:lnTo>
                  <a:pt x="308" y="352"/>
                </a:lnTo>
                <a:lnTo>
                  <a:pt x="316" y="346"/>
                </a:lnTo>
                <a:lnTo>
                  <a:pt x="323" y="341"/>
                </a:lnTo>
                <a:lnTo>
                  <a:pt x="334" y="337"/>
                </a:lnTo>
                <a:lnTo>
                  <a:pt x="347" y="333"/>
                </a:lnTo>
                <a:lnTo>
                  <a:pt x="362" y="333"/>
                </a:lnTo>
                <a:lnTo>
                  <a:pt x="370" y="335"/>
                </a:lnTo>
                <a:lnTo>
                  <a:pt x="379" y="337"/>
                </a:lnTo>
                <a:lnTo>
                  <a:pt x="386" y="341"/>
                </a:lnTo>
                <a:lnTo>
                  <a:pt x="396" y="348"/>
                </a:lnTo>
                <a:lnTo>
                  <a:pt x="410" y="361"/>
                </a:lnTo>
                <a:lnTo>
                  <a:pt x="422" y="374"/>
                </a:lnTo>
                <a:lnTo>
                  <a:pt x="435" y="397"/>
                </a:lnTo>
                <a:lnTo>
                  <a:pt x="442" y="408"/>
                </a:lnTo>
                <a:lnTo>
                  <a:pt x="451" y="417"/>
                </a:lnTo>
                <a:lnTo>
                  <a:pt x="462" y="424"/>
                </a:lnTo>
                <a:lnTo>
                  <a:pt x="479" y="430"/>
                </a:lnTo>
                <a:lnTo>
                  <a:pt x="498" y="434"/>
                </a:lnTo>
                <a:lnTo>
                  <a:pt x="514" y="436"/>
                </a:lnTo>
                <a:lnTo>
                  <a:pt x="540" y="436"/>
                </a:lnTo>
                <a:lnTo>
                  <a:pt x="552" y="436"/>
                </a:lnTo>
                <a:lnTo>
                  <a:pt x="564" y="439"/>
                </a:lnTo>
                <a:lnTo>
                  <a:pt x="576" y="447"/>
                </a:lnTo>
                <a:lnTo>
                  <a:pt x="589" y="458"/>
                </a:lnTo>
                <a:lnTo>
                  <a:pt x="596" y="463"/>
                </a:lnTo>
                <a:lnTo>
                  <a:pt x="603" y="467"/>
                </a:lnTo>
                <a:lnTo>
                  <a:pt x="616" y="473"/>
                </a:lnTo>
                <a:lnTo>
                  <a:pt x="642" y="480"/>
                </a:lnTo>
                <a:lnTo>
                  <a:pt x="654" y="486"/>
                </a:lnTo>
                <a:lnTo>
                  <a:pt x="659" y="489"/>
                </a:lnTo>
                <a:lnTo>
                  <a:pt x="665" y="495"/>
                </a:lnTo>
                <a:lnTo>
                  <a:pt x="670" y="502"/>
                </a:lnTo>
                <a:lnTo>
                  <a:pt x="674" y="512"/>
                </a:lnTo>
                <a:lnTo>
                  <a:pt x="678" y="525"/>
                </a:lnTo>
                <a:lnTo>
                  <a:pt x="681" y="539"/>
                </a:lnTo>
                <a:lnTo>
                  <a:pt x="687" y="569"/>
                </a:lnTo>
                <a:lnTo>
                  <a:pt x="689" y="597"/>
                </a:lnTo>
                <a:lnTo>
                  <a:pt x="689" y="625"/>
                </a:lnTo>
                <a:lnTo>
                  <a:pt x="687" y="653"/>
                </a:lnTo>
                <a:lnTo>
                  <a:pt x="683" y="714"/>
                </a:lnTo>
                <a:lnTo>
                  <a:pt x="681" y="751"/>
                </a:lnTo>
                <a:lnTo>
                  <a:pt x="683" y="792"/>
                </a:lnTo>
                <a:lnTo>
                  <a:pt x="687" y="834"/>
                </a:lnTo>
                <a:lnTo>
                  <a:pt x="691" y="870"/>
                </a:lnTo>
                <a:lnTo>
                  <a:pt x="694" y="897"/>
                </a:lnTo>
                <a:lnTo>
                  <a:pt x="700" y="918"/>
                </a:lnTo>
                <a:lnTo>
                  <a:pt x="707" y="946"/>
                </a:lnTo>
                <a:lnTo>
                  <a:pt x="711" y="955"/>
                </a:lnTo>
                <a:lnTo>
                  <a:pt x="848" y="1207"/>
                </a:lnTo>
                <a:lnTo>
                  <a:pt x="466" y="1207"/>
                </a:lnTo>
                <a:lnTo>
                  <a:pt x="449" y="1181"/>
                </a:lnTo>
                <a:lnTo>
                  <a:pt x="403" y="1116"/>
                </a:lnTo>
                <a:lnTo>
                  <a:pt x="338" y="1029"/>
                </a:lnTo>
                <a:lnTo>
                  <a:pt x="303" y="985"/>
                </a:lnTo>
                <a:lnTo>
                  <a:pt x="266" y="938"/>
                </a:lnTo>
                <a:lnTo>
                  <a:pt x="230" y="901"/>
                </a:lnTo>
                <a:lnTo>
                  <a:pt x="201" y="871"/>
                </a:lnTo>
                <a:lnTo>
                  <a:pt x="177" y="847"/>
                </a:lnTo>
                <a:lnTo>
                  <a:pt x="156" y="827"/>
                </a:lnTo>
                <a:lnTo>
                  <a:pt x="138" y="805"/>
                </a:lnTo>
                <a:lnTo>
                  <a:pt x="123" y="781"/>
                </a:lnTo>
                <a:lnTo>
                  <a:pt x="108" y="747"/>
                </a:lnTo>
                <a:lnTo>
                  <a:pt x="91" y="704"/>
                </a:lnTo>
                <a:lnTo>
                  <a:pt x="78" y="664"/>
                </a:lnTo>
                <a:lnTo>
                  <a:pt x="67" y="634"/>
                </a:lnTo>
                <a:lnTo>
                  <a:pt x="50" y="599"/>
                </a:lnTo>
                <a:lnTo>
                  <a:pt x="45" y="584"/>
                </a:lnTo>
                <a:lnTo>
                  <a:pt x="41" y="571"/>
                </a:lnTo>
                <a:lnTo>
                  <a:pt x="37" y="551"/>
                </a:lnTo>
                <a:lnTo>
                  <a:pt x="34" y="525"/>
                </a:lnTo>
                <a:lnTo>
                  <a:pt x="32" y="512"/>
                </a:lnTo>
                <a:lnTo>
                  <a:pt x="28" y="499"/>
                </a:lnTo>
                <a:lnTo>
                  <a:pt x="21" y="478"/>
                </a:lnTo>
                <a:lnTo>
                  <a:pt x="12" y="463"/>
                </a:lnTo>
                <a:lnTo>
                  <a:pt x="4" y="454"/>
                </a:lnTo>
                <a:lnTo>
                  <a:pt x="0" y="447"/>
                </a:lnTo>
                <a:lnTo>
                  <a:pt x="0" y="443"/>
                </a:lnTo>
                <a:lnTo>
                  <a:pt x="0" y="439"/>
                </a:lnTo>
                <a:lnTo>
                  <a:pt x="2" y="436"/>
                </a:lnTo>
                <a:lnTo>
                  <a:pt x="6" y="432"/>
                </a:lnTo>
                <a:lnTo>
                  <a:pt x="19" y="423"/>
                </a:lnTo>
                <a:lnTo>
                  <a:pt x="28" y="419"/>
                </a:lnTo>
                <a:lnTo>
                  <a:pt x="37" y="415"/>
                </a:lnTo>
                <a:lnTo>
                  <a:pt x="47" y="415"/>
                </a:lnTo>
                <a:lnTo>
                  <a:pt x="58" y="415"/>
                </a:lnTo>
                <a:lnTo>
                  <a:pt x="67" y="417"/>
                </a:lnTo>
                <a:lnTo>
                  <a:pt x="78" y="421"/>
                </a:lnTo>
                <a:lnTo>
                  <a:pt x="89" y="424"/>
                </a:lnTo>
                <a:lnTo>
                  <a:pt x="99" y="430"/>
                </a:lnTo>
                <a:lnTo>
                  <a:pt x="119" y="445"/>
                </a:lnTo>
                <a:lnTo>
                  <a:pt x="127" y="454"/>
                </a:lnTo>
                <a:lnTo>
                  <a:pt x="136" y="463"/>
                </a:lnTo>
                <a:lnTo>
                  <a:pt x="143" y="474"/>
                </a:lnTo>
                <a:lnTo>
                  <a:pt x="149" y="484"/>
                </a:lnTo>
                <a:lnTo>
                  <a:pt x="154" y="497"/>
                </a:lnTo>
                <a:lnTo>
                  <a:pt x="158" y="508"/>
                </a:lnTo>
                <a:lnTo>
                  <a:pt x="169" y="552"/>
                </a:lnTo>
                <a:lnTo>
                  <a:pt x="180" y="586"/>
                </a:lnTo>
                <a:lnTo>
                  <a:pt x="195" y="615"/>
                </a:lnTo>
                <a:lnTo>
                  <a:pt x="210" y="643"/>
                </a:lnTo>
                <a:close/>
              </a:path>
            </a:pathLst>
          </a:custGeom>
          <a:gradFill flip="none" rotWithShape="1">
            <a:gsLst>
              <a:gs pos="100000">
                <a:schemeClr val="bg1">
                  <a:lumMod val="85000"/>
                  <a:alpha val="0"/>
                </a:schemeClr>
              </a:gs>
              <a:gs pos="64684">
                <a:schemeClr val="bg1">
                  <a:lumMod val="85000"/>
                </a:schemeClr>
              </a:gs>
              <a:gs pos="32000">
                <a:schemeClr val="bg1">
                  <a:lumMod val="75000"/>
                </a:schemeClr>
              </a:gs>
            </a:gsLst>
            <a:lin ang="5400000" scaled="1"/>
            <a:tileRect/>
          </a:gradFill>
          <a:ln w="9525">
            <a:noFill/>
            <a:round/>
          </a:ln>
        </p:spPr>
        <p:txBody>
          <a:bodyPr/>
          <a:lstStyle/>
          <a:p>
            <a:endParaRPr lang="zh-CN" altLang="en-US"/>
          </a:p>
        </p:txBody>
      </p:sp>
    </p:spTree>
    <p:custDataLst>
      <p:tags r:id="rId7"/>
    </p:custData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650" fill="hold"/>
                                            <p:tgtEl>
                                              <p:spTgt spid="41"/>
                                            </p:tgtEl>
                                            <p:attrNameLst>
                                              <p:attrName>ppt_x</p:attrName>
                                            </p:attrNameLst>
                                          </p:cBhvr>
                                          <p:tavLst>
                                            <p:tav tm="0">
                                              <p:val>
                                                <p:strVal val="0-#ppt_w/2"/>
                                              </p:val>
                                            </p:tav>
                                            <p:tav tm="100000">
                                              <p:val>
                                                <p:strVal val="#ppt_x"/>
                                              </p:val>
                                            </p:tav>
                                          </p:tavLst>
                                        </p:anim>
                                        <p:anim calcmode="lin" valueType="num">
                                          <p:cBhvr additive="base">
                                            <p:cTn id="8" dur="6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0-#ppt_w/2"/>
                                              </p:val>
                                            </p:tav>
                                            <p:tav tm="100000">
                                              <p:val>
                                                <p:strVal val="#ppt_x"/>
                                              </p:val>
                                            </p:tav>
                                          </p:tavLst>
                                        </p:anim>
                                        <p:anim calcmode="lin" valueType="num">
                                          <p:cBhvr additive="base">
                                            <p:cTn id="20" dur="500" fill="hold"/>
                                            <p:tgtEl>
                                              <p:spTgt spid="7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5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500" fill="hold"/>
                                            <p:tgtEl>
                                              <p:spTgt spid="78"/>
                                            </p:tgtEl>
                                            <p:attrNameLst>
                                              <p:attrName>ppt_x</p:attrName>
                                            </p:attrNameLst>
                                          </p:cBhvr>
                                          <p:tavLst>
                                            <p:tav tm="0">
                                              <p:val>
                                                <p:strVal val="0-#ppt_w/2"/>
                                              </p:val>
                                            </p:tav>
                                            <p:tav tm="100000">
                                              <p:val>
                                                <p:strVal val="#ppt_x"/>
                                              </p:val>
                                            </p:tav>
                                          </p:tavLst>
                                        </p:anim>
                                        <p:anim calcmode="lin" valueType="num">
                                          <p:cBhvr additive="base">
                                            <p:cTn id="28" dur="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25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0-#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0-#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30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grpId="0" nodeType="withEffect">
                                      <p:stCondLst>
                                        <p:cond delay="30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par>
                                    <p:cTn id="54" presetID="16" presetClass="entr" presetSubtype="21" fill="hold" grpId="0" nodeType="withEffect">
                                      <p:stCondLst>
                                        <p:cond delay="60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600"/>
                                      </p:stCondLst>
                                      <p:childTnLst>
                                        <p:set>
                                          <p:cBhvr>
                                            <p:cTn id="58" dur="1" fill="hold">
                                              <p:stCondLst>
                                                <p:cond delay="0"/>
                                              </p:stCondLst>
                                            </p:cTn>
                                            <p:tgtEl>
                                              <p:spTgt spid="37"/>
                                            </p:tgtEl>
                                            <p:attrNameLst>
                                              <p:attrName>style.visibility</p:attrName>
                                            </p:attrNameLst>
                                          </p:cBhvr>
                                          <p:to>
                                            <p:strVal val="visible"/>
                                          </p:to>
                                        </p:set>
                                        <p:animEffect transition="in" filter="barn(inVertical)">
                                          <p:cBhvr>
                                            <p:cTn id="59" dur="500"/>
                                            <p:tgtEl>
                                              <p:spTgt spid="37"/>
                                            </p:tgtEl>
                                          </p:cBhvr>
                                        </p:animEffect>
                                      </p:childTnLst>
                                    </p:cTn>
                                  </p:par>
                                  <p:par>
                                    <p:cTn id="60" presetID="2" presetClass="entr" presetSubtype="2" fill="hold" grpId="0" nodeType="withEffect" p14:presetBounceEnd="56000">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14:bounceEnd="56000">
                                          <p:cBhvr additive="base">
                                            <p:cTn id="62" dur="2000" fill="hold"/>
                                            <p:tgtEl>
                                              <p:spTgt spid="43"/>
                                            </p:tgtEl>
                                            <p:attrNameLst>
                                              <p:attrName>ppt_x</p:attrName>
                                            </p:attrNameLst>
                                          </p:cBhvr>
                                          <p:tavLst>
                                            <p:tav tm="0">
                                              <p:val>
                                                <p:strVal val="1+#ppt_w/2"/>
                                              </p:val>
                                            </p:tav>
                                            <p:tav tm="100000">
                                              <p:val>
                                                <p:strVal val="#ppt_x"/>
                                              </p:val>
                                            </p:tav>
                                          </p:tavLst>
                                        </p:anim>
                                        <p:anim calcmode="lin" valueType="num" p14:bounceEnd="56000">
                                          <p:cBhvr additive="base">
                                            <p:cTn id="63"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8" grpId="0"/>
          <p:bldP spid="13" grpId="0"/>
          <p:bldP spid="22" grpId="0"/>
          <p:bldP spid="25" grpId="0"/>
          <p:bldP spid="34" grpId="0"/>
          <p:bldP spid="37" grpId="0"/>
          <p:bldP spid="35" grpId="0" animBg="1"/>
          <p:bldP spid="39" grpId="0" animBg="1"/>
          <p:bldP spid="77" grpId="0" animBg="1"/>
          <p:bldP spid="78" grpId="0" animBg="1"/>
          <p:bldP spid="76"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650" fill="hold"/>
                                            <p:tgtEl>
                                              <p:spTgt spid="41"/>
                                            </p:tgtEl>
                                            <p:attrNameLst>
                                              <p:attrName>ppt_x</p:attrName>
                                            </p:attrNameLst>
                                          </p:cBhvr>
                                          <p:tavLst>
                                            <p:tav tm="0">
                                              <p:val>
                                                <p:strVal val="0-#ppt_w/2"/>
                                              </p:val>
                                            </p:tav>
                                            <p:tav tm="100000">
                                              <p:val>
                                                <p:strVal val="#ppt_x"/>
                                              </p:val>
                                            </p:tav>
                                          </p:tavLst>
                                        </p:anim>
                                        <p:anim calcmode="lin" valueType="num">
                                          <p:cBhvr additive="base">
                                            <p:cTn id="8" dur="6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0-#ppt_w/2"/>
                                              </p:val>
                                            </p:tav>
                                            <p:tav tm="100000">
                                              <p:val>
                                                <p:strVal val="#ppt_x"/>
                                              </p:val>
                                            </p:tav>
                                          </p:tavLst>
                                        </p:anim>
                                        <p:anim calcmode="lin" valueType="num">
                                          <p:cBhvr additive="base">
                                            <p:cTn id="20" dur="500" fill="hold"/>
                                            <p:tgtEl>
                                              <p:spTgt spid="7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5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500" fill="hold"/>
                                            <p:tgtEl>
                                              <p:spTgt spid="78"/>
                                            </p:tgtEl>
                                            <p:attrNameLst>
                                              <p:attrName>ppt_x</p:attrName>
                                            </p:attrNameLst>
                                          </p:cBhvr>
                                          <p:tavLst>
                                            <p:tav tm="0">
                                              <p:val>
                                                <p:strVal val="0-#ppt_w/2"/>
                                              </p:val>
                                            </p:tav>
                                            <p:tav tm="100000">
                                              <p:val>
                                                <p:strVal val="#ppt_x"/>
                                              </p:val>
                                            </p:tav>
                                          </p:tavLst>
                                        </p:anim>
                                        <p:anim calcmode="lin" valueType="num">
                                          <p:cBhvr additive="base">
                                            <p:cTn id="28" dur="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25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0-#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0-#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30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grpId="0" nodeType="withEffect">
                                      <p:stCondLst>
                                        <p:cond delay="30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par>
                                    <p:cTn id="54" presetID="16" presetClass="entr" presetSubtype="21" fill="hold" grpId="0" nodeType="withEffect">
                                      <p:stCondLst>
                                        <p:cond delay="60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600"/>
                                      </p:stCondLst>
                                      <p:childTnLst>
                                        <p:set>
                                          <p:cBhvr>
                                            <p:cTn id="58" dur="1" fill="hold">
                                              <p:stCondLst>
                                                <p:cond delay="0"/>
                                              </p:stCondLst>
                                            </p:cTn>
                                            <p:tgtEl>
                                              <p:spTgt spid="37"/>
                                            </p:tgtEl>
                                            <p:attrNameLst>
                                              <p:attrName>style.visibility</p:attrName>
                                            </p:attrNameLst>
                                          </p:cBhvr>
                                          <p:to>
                                            <p:strVal val="visible"/>
                                          </p:to>
                                        </p:set>
                                        <p:animEffect transition="in" filter="barn(inVertical)">
                                          <p:cBhvr>
                                            <p:cTn id="59" dur="500"/>
                                            <p:tgtEl>
                                              <p:spTgt spid="37"/>
                                            </p:tgtEl>
                                          </p:cBhvr>
                                        </p:animEffect>
                                      </p:childTnLst>
                                    </p:cTn>
                                  </p:par>
                                  <p:par>
                                    <p:cTn id="60" presetID="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2000" fill="hold"/>
                                            <p:tgtEl>
                                              <p:spTgt spid="43"/>
                                            </p:tgtEl>
                                            <p:attrNameLst>
                                              <p:attrName>ppt_x</p:attrName>
                                            </p:attrNameLst>
                                          </p:cBhvr>
                                          <p:tavLst>
                                            <p:tav tm="0">
                                              <p:val>
                                                <p:strVal val="1+#ppt_w/2"/>
                                              </p:val>
                                            </p:tav>
                                            <p:tav tm="100000">
                                              <p:val>
                                                <p:strVal val="#ppt_x"/>
                                              </p:val>
                                            </p:tav>
                                          </p:tavLst>
                                        </p:anim>
                                        <p:anim calcmode="lin" valueType="num">
                                          <p:cBhvr additive="base">
                                            <p:cTn id="63" dur="2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8" grpId="0"/>
          <p:bldP spid="13" grpId="0"/>
          <p:bldP spid="22" grpId="0"/>
          <p:bldP spid="25" grpId="0"/>
          <p:bldP spid="34" grpId="0"/>
          <p:bldP spid="37" grpId="0"/>
          <p:bldP spid="35" grpId="0" animBg="1"/>
          <p:bldP spid="39" grpId="0" animBg="1"/>
          <p:bldP spid="77" grpId="0" animBg="1"/>
          <p:bldP spid="78" grpId="0" animBg="1"/>
          <p:bldP spid="76" grpId="0" animBg="1"/>
          <p:bldP spid="41"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矩形 33"/>
          <p:cNvSpPr/>
          <p:nvPr/>
        </p:nvSpPr>
        <p:spPr>
          <a:xfrm>
            <a:off x="548400" y="836712"/>
            <a:ext cx="11095200" cy="5167212"/>
          </a:xfrm>
          <a:prstGeom prst="rect">
            <a:avLst/>
          </a:prstGeom>
          <a:solidFill>
            <a:schemeClr val="bg1"/>
          </a:solidFill>
          <a:ln w="12700">
            <a:noFill/>
            <a:miter lim="800000"/>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2552766" y="3538528"/>
            <a:ext cx="552272" cy="2122720"/>
          </a:xfrm>
          <a:prstGeom prst="rect">
            <a:avLst/>
          </a:prstGeom>
          <a:noFill/>
          <a:ln w="9525" cap="flat" cmpd="sng" algn="ctr">
            <a:noFill/>
            <a:prstDash val="solid"/>
            <a:miter lim="800000"/>
          </a:ln>
          <a:effectLst>
            <a:innerShdw blurRad="127000" dist="88900" dir="18900000">
              <a:prstClr val="black">
                <a:alpha val="38000"/>
              </a:prstClr>
            </a:innerShdw>
          </a:effectLst>
        </p:spPr>
        <p:txBody>
          <a:bodyPr vert="eaVert" lIns="0" tIns="0" rIns="0" bIns="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rPr>
              <a:t>个人简介</a:t>
            </a:r>
            <a:endPar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endParaRPr>
          </a:p>
        </p:txBody>
      </p:sp>
      <p:sp>
        <p:nvSpPr>
          <p:cNvPr id="37" name="TextBox 36"/>
          <p:cNvSpPr txBox="1"/>
          <p:nvPr/>
        </p:nvSpPr>
        <p:spPr>
          <a:xfrm>
            <a:off x="4713274" y="3538528"/>
            <a:ext cx="552272" cy="2122720"/>
          </a:xfrm>
          <a:prstGeom prst="rect">
            <a:avLst/>
          </a:prstGeom>
          <a:noFill/>
          <a:ln w="9525" cap="flat" cmpd="sng" algn="ctr">
            <a:noFill/>
            <a:prstDash val="solid"/>
            <a:miter lim="800000"/>
          </a:ln>
          <a:effectLst>
            <a:innerShdw blurRad="127000" dist="88900" dir="18900000">
              <a:prstClr val="black">
                <a:alpha val="38000"/>
              </a:prstClr>
            </a:innerShdw>
          </a:effectLst>
        </p:spPr>
        <p:txBody>
          <a:bodyPr vert="eaVert" lIns="0" tIns="0" rIns="0" bIns="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rPr>
              <a:t>岗位认知</a:t>
            </a:r>
            <a:endPar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endParaRPr>
          </a:p>
        </p:txBody>
      </p:sp>
      <p:sp>
        <p:nvSpPr>
          <p:cNvPr id="38" name="TextBox 37"/>
          <p:cNvSpPr txBox="1"/>
          <p:nvPr/>
        </p:nvSpPr>
        <p:spPr>
          <a:xfrm>
            <a:off x="6925650" y="3538528"/>
            <a:ext cx="552272" cy="2122720"/>
          </a:xfrm>
          <a:prstGeom prst="rect">
            <a:avLst/>
          </a:prstGeom>
          <a:noFill/>
          <a:ln w="9525" cap="flat" cmpd="sng" algn="ctr">
            <a:noFill/>
            <a:prstDash val="solid"/>
            <a:miter lim="800000"/>
          </a:ln>
          <a:effectLst>
            <a:innerShdw blurRad="127000" dist="88900" dir="18900000">
              <a:prstClr val="black">
                <a:alpha val="38000"/>
              </a:prstClr>
            </a:innerShdw>
          </a:effectLst>
        </p:spPr>
        <p:txBody>
          <a:bodyPr vert="eaVert" lIns="0" tIns="0" rIns="0" bIns="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rPr>
              <a:t>胜任能力</a:t>
            </a:r>
            <a:endPar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endParaRPr>
          </a:p>
        </p:txBody>
      </p:sp>
      <p:sp>
        <p:nvSpPr>
          <p:cNvPr id="39" name="TextBox 38"/>
          <p:cNvSpPr txBox="1"/>
          <p:nvPr/>
        </p:nvSpPr>
        <p:spPr>
          <a:xfrm>
            <a:off x="9086158" y="3538528"/>
            <a:ext cx="552272" cy="2122720"/>
          </a:xfrm>
          <a:prstGeom prst="rect">
            <a:avLst/>
          </a:prstGeom>
          <a:noFill/>
          <a:ln w="9525" cap="flat" cmpd="sng" algn="ctr">
            <a:noFill/>
            <a:prstDash val="solid"/>
            <a:miter lim="800000"/>
          </a:ln>
          <a:effectLst>
            <a:innerShdw blurRad="127000" dist="88900" dir="18900000">
              <a:prstClr val="black">
                <a:alpha val="38000"/>
              </a:prstClr>
            </a:innerShdw>
          </a:effectLst>
        </p:spPr>
        <p:txBody>
          <a:bodyPr vert="eaVert" lIns="0" tIns="0" rIns="0" bIns="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rPr>
              <a:t>工作规划</a:t>
            </a:r>
            <a:endParaRPr lang="zh-CN" altLang="en-US" sz="3600" dirty="0">
              <a:solidFill>
                <a:schemeClr val="tx1">
                  <a:lumMod val="65000"/>
                  <a:lumOff val="35000"/>
                </a:schemeClr>
              </a:solidFill>
              <a:latin typeface="逼格青春粗黑体简2.0" panose="02010604000000000000" pitchFamily="2" charset="-122"/>
              <a:ea typeface="逼格青春粗黑体简2.0" panose="02010604000000000000" pitchFamily="2" charset="-122"/>
            </a:endParaRPr>
          </a:p>
        </p:txBody>
      </p:sp>
      <p:sp>
        <p:nvSpPr>
          <p:cNvPr id="9" name="MH_Title_1"/>
          <p:cNvSpPr/>
          <p:nvPr>
            <p:custDataLst>
              <p:tags r:id="rId1"/>
            </p:custDataLst>
          </p:nvPr>
        </p:nvSpPr>
        <p:spPr>
          <a:xfrm>
            <a:off x="2515740" y="2777319"/>
            <a:ext cx="627932" cy="627932"/>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r>
              <a:rPr lang="en-US" altLang="zh-CN" sz="3735" b="1" dirty="0"/>
              <a:t>1</a:t>
            </a:r>
            <a:endParaRPr lang="en-US" altLang="zh-CN" sz="3735" b="1" dirty="0"/>
          </a:p>
        </p:txBody>
      </p:sp>
      <p:sp>
        <p:nvSpPr>
          <p:cNvPr id="22" name="MH_Title_1"/>
          <p:cNvSpPr/>
          <p:nvPr>
            <p:custDataLst>
              <p:tags r:id="rId2"/>
            </p:custDataLst>
          </p:nvPr>
        </p:nvSpPr>
        <p:spPr>
          <a:xfrm>
            <a:off x="4675980" y="2785023"/>
            <a:ext cx="627932" cy="627932"/>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r>
              <a:rPr lang="en-US" altLang="zh-CN" sz="3735" b="1" dirty="0"/>
              <a:t>2</a:t>
            </a:r>
            <a:endParaRPr lang="en-US" altLang="zh-CN" sz="3735" b="1" dirty="0"/>
          </a:p>
        </p:txBody>
      </p:sp>
      <p:sp>
        <p:nvSpPr>
          <p:cNvPr id="26" name="MH_Title_1"/>
          <p:cNvSpPr/>
          <p:nvPr>
            <p:custDataLst>
              <p:tags r:id="rId3"/>
            </p:custDataLst>
          </p:nvPr>
        </p:nvSpPr>
        <p:spPr>
          <a:xfrm>
            <a:off x="6888088" y="2785023"/>
            <a:ext cx="627932" cy="627932"/>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r>
              <a:rPr lang="en-US" altLang="zh-CN" sz="3735" b="1" dirty="0"/>
              <a:t>3</a:t>
            </a:r>
            <a:endParaRPr lang="en-US" altLang="zh-CN" sz="3735" b="1" dirty="0"/>
          </a:p>
        </p:txBody>
      </p:sp>
      <p:sp>
        <p:nvSpPr>
          <p:cNvPr id="30" name="MH_Title_1"/>
          <p:cNvSpPr/>
          <p:nvPr>
            <p:custDataLst>
              <p:tags r:id="rId4"/>
            </p:custDataLst>
          </p:nvPr>
        </p:nvSpPr>
        <p:spPr>
          <a:xfrm>
            <a:off x="9048328" y="2785023"/>
            <a:ext cx="627932" cy="627932"/>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r>
              <a:rPr lang="en-US" altLang="zh-CN" sz="3735" b="1" dirty="0"/>
              <a:t>4</a:t>
            </a:r>
            <a:endParaRPr lang="en-US" altLang="zh-CN" sz="3735" b="1" dirty="0"/>
          </a:p>
        </p:txBody>
      </p:sp>
      <p:sp>
        <p:nvSpPr>
          <p:cNvPr id="2" name="矩形 1"/>
          <p:cNvSpPr/>
          <p:nvPr/>
        </p:nvSpPr>
        <p:spPr>
          <a:xfrm>
            <a:off x="5029041" y="980728"/>
            <a:ext cx="2119630" cy="1383665"/>
          </a:xfrm>
          <a:prstGeom prst="rect">
            <a:avLst/>
          </a:prstGeom>
        </p:spPr>
        <p:txBody>
          <a:bodyPr wrap="none">
            <a:spAutoFit/>
          </a:bodyPr>
          <a:lstStyle/>
          <a:p>
            <a:r>
              <a:rPr lang="zh-CN" altLang="en-US" sz="6000" b="1" spc="1600" dirty="0">
                <a:solidFill>
                  <a:srgbClr val="595959"/>
                </a:solidFill>
                <a:latin typeface="逼格青春体简2.0" panose="02010604000000000000" pitchFamily="2" charset="-122"/>
                <a:ea typeface="逼格青春体简2.0" panose="02010604000000000000" pitchFamily="2" charset="-122"/>
              </a:rPr>
              <a:t>目录</a:t>
            </a:r>
            <a:endParaRPr lang="en-US" altLang="zh-CN" sz="6000" b="1" spc="1600" dirty="0">
              <a:solidFill>
                <a:srgbClr val="595959"/>
              </a:solidFill>
              <a:latin typeface="逼格青春体简2.0" panose="02010604000000000000" pitchFamily="2" charset="-122"/>
              <a:ea typeface="逼格青春体简2.0" panose="02010604000000000000" pitchFamily="2" charset="-122"/>
            </a:endParaRPr>
          </a:p>
          <a:p>
            <a:r>
              <a:rPr lang="en-US" altLang="zh-CN" b="1" dirty="0">
                <a:solidFill>
                  <a:srgbClr val="595959"/>
                </a:solidFill>
                <a:latin typeface="逼格青春体简2.0" panose="02010604000000000000" pitchFamily="2" charset="-122"/>
                <a:ea typeface="逼格青春体简2.0" panose="02010604000000000000" pitchFamily="2" charset="-122"/>
              </a:rPr>
              <a:t>  CONTENTS</a:t>
            </a:r>
            <a:endParaRPr lang="zh-CN" altLang="en-US" b="1" dirty="0">
              <a:solidFill>
                <a:srgbClr val="595959"/>
              </a:solidFill>
              <a:latin typeface="逼格青春体简2.0" panose="02010604000000000000" pitchFamily="2" charset="-122"/>
              <a:ea typeface="逼格青春体简2.0" panose="02010604000000000000" pitchFamily="2"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6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56000">
                                          <p:cBhvr additive="base">
                                            <p:cTn id="7" dur="2000" fill="hold"/>
                                            <p:tgtEl>
                                              <p:spTgt spid="34"/>
                                            </p:tgtEl>
                                            <p:attrNameLst>
                                              <p:attrName>ppt_x</p:attrName>
                                            </p:attrNameLst>
                                          </p:cBhvr>
                                          <p:tavLst>
                                            <p:tav tm="0">
                                              <p:val>
                                                <p:strVal val="1+#ppt_w/2"/>
                                              </p:val>
                                            </p:tav>
                                            <p:tav tm="100000">
                                              <p:val>
                                                <p:strVal val="#ppt_x"/>
                                              </p:val>
                                            </p:tav>
                                          </p:tavLst>
                                        </p:anim>
                                        <p:anim calcmode="lin" valueType="num" p14:bounceEnd="56000">
                                          <p:cBhvr additive="base">
                                            <p:cTn id="8" dur="20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50"/>
                                            <p:tgtEl>
                                              <p:spTgt spid="9"/>
                                            </p:tgtEl>
                                            <p:attrNameLst>
                                              <p:attrName>ppt_y</p:attrName>
                                            </p:attrNameLst>
                                          </p:cBhvr>
                                          <p:tavLst>
                                            <p:tav tm="0">
                                              <p:val>
                                                <p:strVal val="#ppt_y-#ppt_h*1.125000"/>
                                              </p:val>
                                            </p:tav>
                                            <p:tav tm="100000">
                                              <p:val>
                                                <p:strVal val="#ppt_y"/>
                                              </p:val>
                                            </p:tav>
                                          </p:tavLst>
                                        </p:anim>
                                        <p:animEffect transition="in" filter="wipe(down)">
                                          <p:cBhvr>
                                            <p:cTn id="13" dur="350"/>
                                            <p:tgtEl>
                                              <p:spTgt spid="9"/>
                                            </p:tgtEl>
                                          </p:cBhvr>
                                        </p:animEffect>
                                      </p:childTnLst>
                                    </p:cTn>
                                  </p:par>
                                  <p:par>
                                    <p:cTn id="14" presetID="12" presetClass="entr" presetSubtype="1" fill="hold" grpId="0" nodeType="withEffect">
                                      <p:stCondLst>
                                        <p:cond delay="2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350"/>
                                            <p:tgtEl>
                                              <p:spTgt spid="22"/>
                                            </p:tgtEl>
                                            <p:attrNameLst>
                                              <p:attrName>ppt_y</p:attrName>
                                            </p:attrNameLst>
                                          </p:cBhvr>
                                          <p:tavLst>
                                            <p:tav tm="0">
                                              <p:val>
                                                <p:strVal val="#ppt_y-#ppt_h*1.125000"/>
                                              </p:val>
                                            </p:tav>
                                            <p:tav tm="100000">
                                              <p:val>
                                                <p:strVal val="#ppt_y"/>
                                              </p:val>
                                            </p:tav>
                                          </p:tavLst>
                                        </p:anim>
                                        <p:animEffect transition="in" filter="wipe(down)">
                                          <p:cBhvr>
                                            <p:cTn id="17" dur="350"/>
                                            <p:tgtEl>
                                              <p:spTgt spid="22"/>
                                            </p:tgtEl>
                                          </p:cBhvr>
                                        </p:animEffect>
                                      </p:childTnLst>
                                    </p:cTn>
                                  </p:par>
                                  <p:par>
                                    <p:cTn id="18" presetID="12" presetClass="entr" presetSubtype="1" fill="hold" grpId="0" nodeType="withEffect">
                                      <p:stCondLst>
                                        <p:cond delay="40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350"/>
                                            <p:tgtEl>
                                              <p:spTgt spid="26"/>
                                            </p:tgtEl>
                                            <p:attrNameLst>
                                              <p:attrName>ppt_y</p:attrName>
                                            </p:attrNameLst>
                                          </p:cBhvr>
                                          <p:tavLst>
                                            <p:tav tm="0">
                                              <p:val>
                                                <p:strVal val="#ppt_y-#ppt_h*1.125000"/>
                                              </p:val>
                                            </p:tav>
                                            <p:tav tm="100000">
                                              <p:val>
                                                <p:strVal val="#ppt_y"/>
                                              </p:val>
                                            </p:tav>
                                          </p:tavLst>
                                        </p:anim>
                                        <p:animEffect transition="in" filter="wipe(down)">
                                          <p:cBhvr>
                                            <p:cTn id="21" dur="350"/>
                                            <p:tgtEl>
                                              <p:spTgt spid="26"/>
                                            </p:tgtEl>
                                          </p:cBhvr>
                                        </p:animEffect>
                                      </p:childTnLst>
                                    </p:cTn>
                                  </p:par>
                                  <p:par>
                                    <p:cTn id="22" presetID="12" presetClass="entr" presetSubtype="1" fill="hold" grpId="0" nodeType="withEffect">
                                      <p:stCondLst>
                                        <p:cond delay="60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350"/>
                                            <p:tgtEl>
                                              <p:spTgt spid="30"/>
                                            </p:tgtEl>
                                            <p:attrNameLst>
                                              <p:attrName>ppt_y</p:attrName>
                                            </p:attrNameLst>
                                          </p:cBhvr>
                                          <p:tavLst>
                                            <p:tav tm="0">
                                              <p:val>
                                                <p:strVal val="#ppt_y-#ppt_h*1.125000"/>
                                              </p:val>
                                            </p:tav>
                                            <p:tav tm="100000">
                                              <p:val>
                                                <p:strVal val="#ppt_y"/>
                                              </p:val>
                                            </p:tav>
                                          </p:tavLst>
                                        </p:anim>
                                        <p:animEffect transition="in" filter="wipe(down)">
                                          <p:cBhvr>
                                            <p:cTn id="25" dur="350"/>
                                            <p:tgtEl>
                                              <p:spTgt spid="30"/>
                                            </p:tgtEl>
                                          </p:cBhvr>
                                        </p:animEffect>
                                      </p:childTnLst>
                                    </p:cTn>
                                  </p:par>
                                </p:childTnLst>
                              </p:cTn>
                            </p:par>
                            <p:par>
                              <p:cTn id="26" fill="hold">
                                <p:stCondLst>
                                  <p:cond delay="2500"/>
                                </p:stCondLst>
                                <p:childTnLst>
                                  <p:par>
                                    <p:cTn id="27" presetID="2" presetClass="entr" presetSubtype="4" fill="hold" grpId="0" nodeType="afterEffect" p14:presetBounceEnd="41000">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14:bounceEnd="41000">
                                          <p:cBhvr additive="base">
                                            <p:cTn id="29" dur="800" fill="hold"/>
                                            <p:tgtEl>
                                              <p:spTgt spid="36"/>
                                            </p:tgtEl>
                                            <p:attrNameLst>
                                              <p:attrName>ppt_x</p:attrName>
                                            </p:attrNameLst>
                                          </p:cBhvr>
                                          <p:tavLst>
                                            <p:tav tm="0">
                                              <p:val>
                                                <p:strVal val="#ppt_x"/>
                                              </p:val>
                                            </p:tav>
                                            <p:tav tm="100000">
                                              <p:val>
                                                <p:strVal val="#ppt_x"/>
                                              </p:val>
                                            </p:tav>
                                          </p:tavLst>
                                        </p:anim>
                                        <p:anim calcmode="lin" valueType="num" p14:bounceEnd="41000">
                                          <p:cBhvr additive="base">
                                            <p:cTn id="30" dur="8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41000">
                                      <p:stCondLst>
                                        <p:cond delay="250"/>
                                      </p:stCondLst>
                                      <p:childTnLst>
                                        <p:set>
                                          <p:cBhvr>
                                            <p:cTn id="32" dur="1" fill="hold">
                                              <p:stCondLst>
                                                <p:cond delay="0"/>
                                              </p:stCondLst>
                                            </p:cTn>
                                            <p:tgtEl>
                                              <p:spTgt spid="37"/>
                                            </p:tgtEl>
                                            <p:attrNameLst>
                                              <p:attrName>style.visibility</p:attrName>
                                            </p:attrNameLst>
                                          </p:cBhvr>
                                          <p:to>
                                            <p:strVal val="visible"/>
                                          </p:to>
                                        </p:set>
                                        <p:anim calcmode="lin" valueType="num" p14:bounceEnd="41000">
                                          <p:cBhvr additive="base">
                                            <p:cTn id="33" dur="800" fill="hold"/>
                                            <p:tgtEl>
                                              <p:spTgt spid="37"/>
                                            </p:tgtEl>
                                            <p:attrNameLst>
                                              <p:attrName>ppt_x</p:attrName>
                                            </p:attrNameLst>
                                          </p:cBhvr>
                                          <p:tavLst>
                                            <p:tav tm="0">
                                              <p:val>
                                                <p:strVal val="#ppt_x"/>
                                              </p:val>
                                            </p:tav>
                                            <p:tav tm="100000">
                                              <p:val>
                                                <p:strVal val="#ppt_x"/>
                                              </p:val>
                                            </p:tav>
                                          </p:tavLst>
                                        </p:anim>
                                        <p:anim calcmode="lin" valueType="num" p14:bounceEnd="41000">
                                          <p:cBhvr additive="base">
                                            <p:cTn id="34" dur="8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41000">
                                      <p:stCondLst>
                                        <p:cond delay="500"/>
                                      </p:stCondLst>
                                      <p:childTnLst>
                                        <p:set>
                                          <p:cBhvr>
                                            <p:cTn id="36" dur="1" fill="hold">
                                              <p:stCondLst>
                                                <p:cond delay="0"/>
                                              </p:stCondLst>
                                            </p:cTn>
                                            <p:tgtEl>
                                              <p:spTgt spid="38"/>
                                            </p:tgtEl>
                                            <p:attrNameLst>
                                              <p:attrName>style.visibility</p:attrName>
                                            </p:attrNameLst>
                                          </p:cBhvr>
                                          <p:to>
                                            <p:strVal val="visible"/>
                                          </p:to>
                                        </p:set>
                                        <p:anim calcmode="lin" valueType="num" p14:bounceEnd="41000">
                                          <p:cBhvr additive="base">
                                            <p:cTn id="37" dur="800" fill="hold"/>
                                            <p:tgtEl>
                                              <p:spTgt spid="38"/>
                                            </p:tgtEl>
                                            <p:attrNameLst>
                                              <p:attrName>ppt_x</p:attrName>
                                            </p:attrNameLst>
                                          </p:cBhvr>
                                          <p:tavLst>
                                            <p:tav tm="0">
                                              <p:val>
                                                <p:strVal val="#ppt_x"/>
                                              </p:val>
                                            </p:tav>
                                            <p:tav tm="100000">
                                              <p:val>
                                                <p:strVal val="#ppt_x"/>
                                              </p:val>
                                            </p:tav>
                                          </p:tavLst>
                                        </p:anim>
                                        <p:anim calcmode="lin" valueType="num" p14:bounceEnd="41000">
                                          <p:cBhvr additive="base">
                                            <p:cTn id="38" dur="8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41000">
                                      <p:stCondLst>
                                        <p:cond delay="750"/>
                                      </p:stCondLst>
                                      <p:childTnLst>
                                        <p:set>
                                          <p:cBhvr>
                                            <p:cTn id="40" dur="1" fill="hold">
                                              <p:stCondLst>
                                                <p:cond delay="0"/>
                                              </p:stCondLst>
                                            </p:cTn>
                                            <p:tgtEl>
                                              <p:spTgt spid="39"/>
                                            </p:tgtEl>
                                            <p:attrNameLst>
                                              <p:attrName>style.visibility</p:attrName>
                                            </p:attrNameLst>
                                          </p:cBhvr>
                                          <p:to>
                                            <p:strVal val="visible"/>
                                          </p:to>
                                        </p:set>
                                        <p:anim calcmode="lin" valueType="num" p14:bounceEnd="41000">
                                          <p:cBhvr additive="base">
                                            <p:cTn id="41" dur="800" fill="hold"/>
                                            <p:tgtEl>
                                              <p:spTgt spid="39"/>
                                            </p:tgtEl>
                                            <p:attrNameLst>
                                              <p:attrName>ppt_x</p:attrName>
                                            </p:attrNameLst>
                                          </p:cBhvr>
                                          <p:tavLst>
                                            <p:tav tm="0">
                                              <p:val>
                                                <p:strVal val="#ppt_x"/>
                                              </p:val>
                                            </p:tav>
                                            <p:tav tm="100000">
                                              <p:val>
                                                <p:strVal val="#ppt_x"/>
                                              </p:val>
                                            </p:tav>
                                          </p:tavLst>
                                        </p:anim>
                                        <p:anim calcmode="lin" valueType="num" p14:bounceEnd="41000">
                                          <p:cBhvr additive="base">
                                            <p:cTn id="42" dur="8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38" grpId="0"/>
          <p:bldP spid="39" grpId="0"/>
          <p:bldP spid="9" grpId="0" animBg="1"/>
          <p:bldP spid="22" grpId="0" animBg="1"/>
          <p:bldP spid="26" grpId="0" animBg="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fill="hold"/>
                                            <p:tgtEl>
                                              <p:spTgt spid="34"/>
                                            </p:tgtEl>
                                            <p:attrNameLst>
                                              <p:attrName>ppt_x</p:attrName>
                                            </p:attrNameLst>
                                          </p:cBhvr>
                                          <p:tavLst>
                                            <p:tav tm="0">
                                              <p:val>
                                                <p:strVal val="1+#ppt_w/2"/>
                                              </p:val>
                                            </p:tav>
                                            <p:tav tm="100000">
                                              <p:val>
                                                <p:strVal val="#ppt_x"/>
                                              </p:val>
                                            </p:tav>
                                          </p:tavLst>
                                        </p:anim>
                                        <p:anim calcmode="lin" valueType="num">
                                          <p:cBhvr additive="base">
                                            <p:cTn id="8" dur="20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50"/>
                                            <p:tgtEl>
                                              <p:spTgt spid="9"/>
                                            </p:tgtEl>
                                            <p:attrNameLst>
                                              <p:attrName>ppt_y</p:attrName>
                                            </p:attrNameLst>
                                          </p:cBhvr>
                                          <p:tavLst>
                                            <p:tav tm="0">
                                              <p:val>
                                                <p:strVal val="#ppt_y-#ppt_h*1.125000"/>
                                              </p:val>
                                            </p:tav>
                                            <p:tav tm="100000">
                                              <p:val>
                                                <p:strVal val="#ppt_y"/>
                                              </p:val>
                                            </p:tav>
                                          </p:tavLst>
                                        </p:anim>
                                        <p:animEffect transition="in" filter="wipe(down)">
                                          <p:cBhvr>
                                            <p:cTn id="13" dur="350"/>
                                            <p:tgtEl>
                                              <p:spTgt spid="9"/>
                                            </p:tgtEl>
                                          </p:cBhvr>
                                        </p:animEffect>
                                      </p:childTnLst>
                                    </p:cTn>
                                  </p:par>
                                  <p:par>
                                    <p:cTn id="14" presetID="12" presetClass="entr" presetSubtype="1" fill="hold" grpId="0" nodeType="withEffect">
                                      <p:stCondLst>
                                        <p:cond delay="2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350"/>
                                            <p:tgtEl>
                                              <p:spTgt spid="22"/>
                                            </p:tgtEl>
                                            <p:attrNameLst>
                                              <p:attrName>ppt_y</p:attrName>
                                            </p:attrNameLst>
                                          </p:cBhvr>
                                          <p:tavLst>
                                            <p:tav tm="0">
                                              <p:val>
                                                <p:strVal val="#ppt_y-#ppt_h*1.125000"/>
                                              </p:val>
                                            </p:tav>
                                            <p:tav tm="100000">
                                              <p:val>
                                                <p:strVal val="#ppt_y"/>
                                              </p:val>
                                            </p:tav>
                                          </p:tavLst>
                                        </p:anim>
                                        <p:animEffect transition="in" filter="wipe(down)">
                                          <p:cBhvr>
                                            <p:cTn id="17" dur="350"/>
                                            <p:tgtEl>
                                              <p:spTgt spid="22"/>
                                            </p:tgtEl>
                                          </p:cBhvr>
                                        </p:animEffect>
                                      </p:childTnLst>
                                    </p:cTn>
                                  </p:par>
                                  <p:par>
                                    <p:cTn id="18" presetID="12" presetClass="entr" presetSubtype="1" fill="hold" grpId="0" nodeType="withEffect">
                                      <p:stCondLst>
                                        <p:cond delay="40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350"/>
                                            <p:tgtEl>
                                              <p:spTgt spid="26"/>
                                            </p:tgtEl>
                                            <p:attrNameLst>
                                              <p:attrName>ppt_y</p:attrName>
                                            </p:attrNameLst>
                                          </p:cBhvr>
                                          <p:tavLst>
                                            <p:tav tm="0">
                                              <p:val>
                                                <p:strVal val="#ppt_y-#ppt_h*1.125000"/>
                                              </p:val>
                                            </p:tav>
                                            <p:tav tm="100000">
                                              <p:val>
                                                <p:strVal val="#ppt_y"/>
                                              </p:val>
                                            </p:tav>
                                          </p:tavLst>
                                        </p:anim>
                                        <p:animEffect transition="in" filter="wipe(down)">
                                          <p:cBhvr>
                                            <p:cTn id="21" dur="350"/>
                                            <p:tgtEl>
                                              <p:spTgt spid="26"/>
                                            </p:tgtEl>
                                          </p:cBhvr>
                                        </p:animEffect>
                                      </p:childTnLst>
                                    </p:cTn>
                                  </p:par>
                                  <p:par>
                                    <p:cTn id="22" presetID="12" presetClass="entr" presetSubtype="1" fill="hold" grpId="0" nodeType="withEffect">
                                      <p:stCondLst>
                                        <p:cond delay="60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350"/>
                                            <p:tgtEl>
                                              <p:spTgt spid="30"/>
                                            </p:tgtEl>
                                            <p:attrNameLst>
                                              <p:attrName>ppt_y</p:attrName>
                                            </p:attrNameLst>
                                          </p:cBhvr>
                                          <p:tavLst>
                                            <p:tav tm="0">
                                              <p:val>
                                                <p:strVal val="#ppt_y-#ppt_h*1.125000"/>
                                              </p:val>
                                            </p:tav>
                                            <p:tav tm="100000">
                                              <p:val>
                                                <p:strVal val="#ppt_y"/>
                                              </p:val>
                                            </p:tav>
                                          </p:tavLst>
                                        </p:anim>
                                        <p:animEffect transition="in" filter="wipe(down)">
                                          <p:cBhvr>
                                            <p:cTn id="25" dur="350"/>
                                            <p:tgtEl>
                                              <p:spTgt spid="30"/>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800" fill="hold"/>
                                            <p:tgtEl>
                                              <p:spTgt spid="36"/>
                                            </p:tgtEl>
                                            <p:attrNameLst>
                                              <p:attrName>ppt_x</p:attrName>
                                            </p:attrNameLst>
                                          </p:cBhvr>
                                          <p:tavLst>
                                            <p:tav tm="0">
                                              <p:val>
                                                <p:strVal val="#ppt_x"/>
                                              </p:val>
                                            </p:tav>
                                            <p:tav tm="100000">
                                              <p:val>
                                                <p:strVal val="#ppt_x"/>
                                              </p:val>
                                            </p:tav>
                                          </p:tavLst>
                                        </p:anim>
                                        <p:anim calcmode="lin" valueType="num">
                                          <p:cBhvr additive="base">
                                            <p:cTn id="30" dur="8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800" fill="hold"/>
                                            <p:tgtEl>
                                              <p:spTgt spid="37"/>
                                            </p:tgtEl>
                                            <p:attrNameLst>
                                              <p:attrName>ppt_x</p:attrName>
                                            </p:attrNameLst>
                                          </p:cBhvr>
                                          <p:tavLst>
                                            <p:tav tm="0">
                                              <p:val>
                                                <p:strVal val="#ppt_x"/>
                                              </p:val>
                                            </p:tav>
                                            <p:tav tm="100000">
                                              <p:val>
                                                <p:strVal val="#ppt_x"/>
                                              </p:val>
                                            </p:tav>
                                          </p:tavLst>
                                        </p:anim>
                                        <p:anim calcmode="lin" valueType="num">
                                          <p:cBhvr additive="base">
                                            <p:cTn id="34" dur="8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800" fill="hold"/>
                                            <p:tgtEl>
                                              <p:spTgt spid="38"/>
                                            </p:tgtEl>
                                            <p:attrNameLst>
                                              <p:attrName>ppt_x</p:attrName>
                                            </p:attrNameLst>
                                          </p:cBhvr>
                                          <p:tavLst>
                                            <p:tav tm="0">
                                              <p:val>
                                                <p:strVal val="#ppt_x"/>
                                              </p:val>
                                            </p:tav>
                                            <p:tav tm="100000">
                                              <p:val>
                                                <p:strVal val="#ppt_x"/>
                                              </p:val>
                                            </p:tav>
                                          </p:tavLst>
                                        </p:anim>
                                        <p:anim calcmode="lin" valueType="num">
                                          <p:cBhvr additive="base">
                                            <p:cTn id="38" dur="8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75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800" fill="hold"/>
                                            <p:tgtEl>
                                              <p:spTgt spid="39"/>
                                            </p:tgtEl>
                                            <p:attrNameLst>
                                              <p:attrName>ppt_x</p:attrName>
                                            </p:attrNameLst>
                                          </p:cBhvr>
                                          <p:tavLst>
                                            <p:tav tm="0">
                                              <p:val>
                                                <p:strVal val="#ppt_x"/>
                                              </p:val>
                                            </p:tav>
                                            <p:tav tm="100000">
                                              <p:val>
                                                <p:strVal val="#ppt_x"/>
                                              </p:val>
                                            </p:tav>
                                          </p:tavLst>
                                        </p:anim>
                                        <p:anim calcmode="lin" valueType="num">
                                          <p:cBhvr additive="base">
                                            <p:cTn id="42" dur="8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7" grpId="0"/>
          <p:bldP spid="38" grpId="0"/>
          <p:bldP spid="39" grpId="0"/>
          <p:bldP spid="9" grpId="0" animBg="1"/>
          <p:bldP spid="22" grpId="0" animBg="1"/>
          <p:bldP spid="26" grpId="0" animBg="1"/>
          <p:bldP spid="30"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548400" y="836712"/>
            <a:ext cx="11095200" cy="5167212"/>
          </a:xfrm>
          <a:prstGeom prst="rect">
            <a:avLst/>
          </a:prstGeom>
          <a:solidFill>
            <a:schemeClr val="bg1"/>
          </a:solidFill>
          <a:ln w="12700">
            <a:noFill/>
            <a:miter lim="800000"/>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48400" y="2876165"/>
            <a:ext cx="11095200" cy="246458"/>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359696" y="1556792"/>
            <a:ext cx="5472608" cy="1600438"/>
          </a:xfrm>
          <a:prstGeom prst="rect">
            <a:avLst/>
          </a:prstGeom>
          <a:noFill/>
        </p:spPr>
        <p:txBody>
          <a:bodyPr wrap="square" rtlCol="0" anchor="ctr">
            <a:spAutoFit/>
          </a:bodyPr>
          <a:lstStyle/>
          <a:p>
            <a:pPr algn="ctr"/>
            <a:r>
              <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rPr>
              <a:t>目标规划</a:t>
            </a:r>
            <a:endPar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endParaRPr>
          </a:p>
        </p:txBody>
      </p:sp>
      <p:grpSp>
        <p:nvGrpSpPr>
          <p:cNvPr id="3" name="组合 2"/>
          <p:cNvGrpSpPr/>
          <p:nvPr/>
        </p:nvGrpSpPr>
        <p:grpSpPr>
          <a:xfrm>
            <a:off x="3551904" y="4046746"/>
            <a:ext cx="5136384" cy="1223684"/>
            <a:chOff x="4656908" y="4353225"/>
            <a:chExt cx="5136384" cy="1223684"/>
          </a:xfrm>
        </p:grpSpPr>
        <p:sp>
          <p:nvSpPr>
            <p:cNvPr id="13" name="TextBox 12"/>
            <p:cNvSpPr txBox="1"/>
            <p:nvPr/>
          </p:nvSpPr>
          <p:spPr>
            <a:xfrm>
              <a:off x="4656908" y="4353225"/>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目标方向</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656908" y="5053689"/>
              <a:ext cx="2880320"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实现过程</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537228" y="4353225"/>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目标细分</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537228" y="5053689"/>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总结</a:t>
              </a:r>
              <a:endParaRPr lang="zh-CN" altLang="en-US" sz="280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6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14:presetBounceEnd="56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6000">
                                          <p:cBhvr additive="base">
                                            <p:cTn id="16" dur="2000" fill="hold"/>
                                            <p:tgtEl>
                                              <p:spTgt spid="15"/>
                                            </p:tgtEl>
                                            <p:attrNameLst>
                                              <p:attrName>ppt_x</p:attrName>
                                            </p:attrNameLst>
                                          </p:cBhvr>
                                          <p:tavLst>
                                            <p:tav tm="0">
                                              <p:val>
                                                <p:strVal val="1+#ppt_w/2"/>
                                              </p:val>
                                            </p:tav>
                                            <p:tav tm="100000">
                                              <p:val>
                                                <p:strVal val="#ppt_x"/>
                                              </p:val>
                                            </p:tav>
                                          </p:tavLst>
                                        </p:anim>
                                        <p:anim calcmode="lin" valueType="num" p14:bounceEnd="56000">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1+#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18"/>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 1"/>
          <p:cNvSpPr>
            <a:spLocks noGrp="1"/>
          </p:cNvSpPr>
          <p:nvPr>
            <p:ph type="title"/>
          </p:nvPr>
        </p:nvSpPr>
        <p:spPr/>
        <p:txBody>
          <a:bodyPr>
            <a:noAutofit/>
          </a:bodyPr>
          <a:lstStyle/>
          <a:p>
            <a:r>
              <a:rPr lang="zh-CN" altLang="en-US" sz="4000" dirty="0"/>
              <a:t>目标方向</a:t>
            </a:r>
            <a:endParaRPr lang="zh-CN" altLang="en-US" sz="4000" dirty="0"/>
          </a:p>
        </p:txBody>
      </p:sp>
      <p:sp>
        <p:nvSpPr>
          <p:cNvPr id="6" name="TextBox 19"/>
          <p:cNvSpPr txBox="1"/>
          <p:nvPr/>
        </p:nvSpPr>
        <p:spPr>
          <a:xfrm>
            <a:off x="4921527" y="2200275"/>
            <a:ext cx="1802678" cy="520296"/>
          </a:xfrm>
          <a:prstGeom prst="roundRect">
            <a:avLst>
              <a:gd name="adj" fmla="val 50000"/>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defPPr>
              <a:defRPr lang="zh-CN"/>
            </a:defPPr>
            <a:lvl1pPr algn="ctr">
              <a:defRPr>
                <a:solidFill>
                  <a:schemeClr val="lt1"/>
                </a:solidFill>
                <a:latin typeface="Impact" panose="020B080603090205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b="1" dirty="0"/>
              <a:t>明确目标</a:t>
            </a:r>
            <a:endParaRPr lang="zh-CN" altLang="en-US" sz="1800" b="1" dirty="0"/>
          </a:p>
        </p:txBody>
      </p:sp>
      <p:sp>
        <p:nvSpPr>
          <p:cNvPr id="7" name="TextBox 106"/>
          <p:cNvSpPr txBox="1"/>
          <p:nvPr/>
        </p:nvSpPr>
        <p:spPr>
          <a:xfrm>
            <a:off x="7434841" y="2214202"/>
            <a:ext cx="2837623" cy="461665"/>
          </a:xfrm>
          <a:prstGeom prst="rect">
            <a:avLst/>
          </a:prstGeom>
          <a:noFill/>
        </p:spPr>
        <p:txBody>
          <a:bodyPr wrap="square" lIns="0" tIns="0" rIns="0" bIns="0" rtlCol="0">
            <a:spAutoFit/>
          </a:bodyPr>
          <a:lstStyle/>
          <a:p>
            <a:pPr fontAlgn="base">
              <a:lnSpc>
                <a:spcPts val="1800"/>
              </a:lnSpc>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点击输入您的文字内容，或复制粘贴具体文本，简明扼要的</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阐明观点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sp>
        <p:nvSpPr>
          <p:cNvPr id="10" name="TextBox 19"/>
          <p:cNvSpPr txBox="1"/>
          <p:nvPr/>
        </p:nvSpPr>
        <p:spPr>
          <a:xfrm>
            <a:off x="4921527" y="3528709"/>
            <a:ext cx="1802678" cy="520296"/>
          </a:xfrm>
          <a:prstGeom prst="roundRect">
            <a:avLst>
              <a:gd name="adj" fmla="val 50000"/>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defPPr>
              <a:defRPr lang="zh-CN"/>
            </a:defPPr>
            <a:lvl1pPr algn="ctr">
              <a:defRPr b="1">
                <a:solidFill>
                  <a:schemeClr val="lt1"/>
                </a:solidFill>
                <a:latin typeface="Impact" panose="020B080603090205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dirty="0"/>
              <a:t>确定方向</a:t>
            </a:r>
            <a:endParaRPr lang="zh-CN" altLang="en-US" sz="1800" dirty="0"/>
          </a:p>
        </p:txBody>
      </p:sp>
      <p:sp>
        <p:nvSpPr>
          <p:cNvPr id="11" name="TextBox 106"/>
          <p:cNvSpPr txBox="1"/>
          <p:nvPr/>
        </p:nvSpPr>
        <p:spPr>
          <a:xfrm>
            <a:off x="7434841" y="3538379"/>
            <a:ext cx="2837623" cy="461665"/>
          </a:xfrm>
          <a:prstGeom prst="rect">
            <a:avLst/>
          </a:prstGeom>
          <a:noFill/>
        </p:spPr>
        <p:txBody>
          <a:bodyPr wrap="square" lIns="0" tIns="0" rIns="0" bIns="0" rtlCol="0">
            <a:spAutoFit/>
          </a:bodyPr>
          <a:lstStyle/>
          <a:p>
            <a:pPr fontAlgn="base">
              <a:lnSpc>
                <a:spcPts val="1800"/>
              </a:lnSpc>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点击输入您的文字内容，或复制粘贴具体文本，简明扼要的</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阐明观点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sp>
        <p:nvSpPr>
          <p:cNvPr id="14" name="TextBox 19"/>
          <p:cNvSpPr txBox="1"/>
          <p:nvPr/>
        </p:nvSpPr>
        <p:spPr>
          <a:xfrm>
            <a:off x="4921527" y="4857143"/>
            <a:ext cx="1802678" cy="520296"/>
          </a:xfrm>
          <a:prstGeom prst="roundRect">
            <a:avLst>
              <a:gd name="adj" fmla="val 50000"/>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defPPr>
              <a:defRPr lang="zh-CN"/>
            </a:defPPr>
            <a:lvl1pPr algn="ctr">
              <a:defRPr>
                <a:solidFill>
                  <a:schemeClr val="lt1"/>
                </a:solidFill>
                <a:latin typeface="Impact" panose="020B0806030902050204" pitchFamily="34"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b="1" dirty="0"/>
              <a:t>达成共识</a:t>
            </a:r>
            <a:endParaRPr lang="zh-CN" altLang="en-US" sz="1800" b="1" dirty="0"/>
          </a:p>
        </p:txBody>
      </p:sp>
      <p:sp>
        <p:nvSpPr>
          <p:cNvPr id="15" name="TextBox 106"/>
          <p:cNvSpPr txBox="1"/>
          <p:nvPr/>
        </p:nvSpPr>
        <p:spPr>
          <a:xfrm>
            <a:off x="7434841" y="4866813"/>
            <a:ext cx="2837623" cy="461665"/>
          </a:xfrm>
          <a:prstGeom prst="rect">
            <a:avLst/>
          </a:prstGeom>
          <a:noFill/>
        </p:spPr>
        <p:txBody>
          <a:bodyPr wrap="square" lIns="0" tIns="0" rIns="0" bIns="0" rtlCol="0">
            <a:spAutoFit/>
          </a:bodyPr>
          <a:lstStyle/>
          <a:p>
            <a:pPr fontAlgn="base">
              <a:lnSpc>
                <a:spcPts val="1800"/>
              </a:lnSpc>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点击输入您的文字内容，或复制粘贴具体文本，简明扼要的</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阐明观点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grpSp>
        <p:nvGrpSpPr>
          <p:cNvPr id="16" name="组合 15"/>
          <p:cNvGrpSpPr/>
          <p:nvPr/>
        </p:nvGrpSpPr>
        <p:grpSpPr>
          <a:xfrm>
            <a:off x="1167253" y="2171845"/>
            <a:ext cx="3351105" cy="3359982"/>
            <a:chOff x="2095319" y="2507028"/>
            <a:chExt cx="3933525" cy="3943947"/>
          </a:xfrm>
          <a:solidFill>
            <a:schemeClr val="accent1"/>
          </a:solidFill>
        </p:grpSpPr>
        <p:sp>
          <p:nvSpPr>
            <p:cNvPr id="18" name="椭圆 17"/>
            <p:cNvSpPr/>
            <p:nvPr/>
          </p:nvSpPr>
          <p:spPr>
            <a:xfrm>
              <a:off x="2095319" y="2507028"/>
              <a:ext cx="3933525" cy="393352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 cstate="print">
              <a:extLst>
                <a:ext uri="{BEBA8EAE-BF5A-486C-A8C5-ECC9F3942E4B}">
                  <a14:imgProps xmlns:a14="http://schemas.microsoft.com/office/drawing/2010/main">
                    <a14:imgLayer r:embed="rId2">
                      <a14:imgEffect>
                        <a14:brightnessContrast contrast="200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138322" y="4277095"/>
              <a:ext cx="3811547" cy="2173880"/>
            </a:xfrm>
            <a:custGeom>
              <a:avLst/>
              <a:gdLst>
                <a:gd name="connsiteX0" fmla="*/ 0 w 3779838"/>
                <a:gd name="connsiteY0" fmla="*/ 0 h 2155794"/>
                <a:gd name="connsiteX1" fmla="*/ 3779838 w 3779838"/>
                <a:gd name="connsiteY1" fmla="*/ 0 h 2155794"/>
                <a:gd name="connsiteX2" fmla="*/ 3779838 w 3779838"/>
                <a:gd name="connsiteY2" fmla="*/ 792014 h 2155794"/>
                <a:gd name="connsiteX3" fmla="*/ 3718012 w 3779838"/>
                <a:gd name="connsiteY3" fmla="*/ 960935 h 2155794"/>
                <a:gd name="connsiteX4" fmla="*/ 2106897 w 3779838"/>
                <a:gd name="connsiteY4" fmla="*/ 2151991 h 2155794"/>
                <a:gd name="connsiteX5" fmla="*/ 2031581 w 3779838"/>
                <a:gd name="connsiteY5" fmla="*/ 2155794 h 2155794"/>
                <a:gd name="connsiteX6" fmla="*/ 1780034 w 3779838"/>
                <a:gd name="connsiteY6" fmla="*/ 2155794 h 2155794"/>
                <a:gd name="connsiteX7" fmla="*/ 1704717 w 3779838"/>
                <a:gd name="connsiteY7" fmla="*/ 2151991 h 2155794"/>
                <a:gd name="connsiteX8" fmla="*/ 27466 w 3779838"/>
                <a:gd name="connsiteY8" fmla="*/ 780237 h 2155794"/>
                <a:gd name="connsiteX9" fmla="*/ 0 w 3779838"/>
                <a:gd name="connsiteY9" fmla="*/ 673419 h 215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9838" h="2155794">
                  <a:moveTo>
                    <a:pt x="0" y="0"/>
                  </a:moveTo>
                  <a:lnTo>
                    <a:pt x="3779838" y="0"/>
                  </a:lnTo>
                  <a:lnTo>
                    <a:pt x="3779838" y="792014"/>
                  </a:lnTo>
                  <a:lnTo>
                    <a:pt x="3718012" y="960935"/>
                  </a:lnTo>
                  <a:cubicBezTo>
                    <a:pt x="3444322" y="1608011"/>
                    <a:pt x="2834182" y="2078131"/>
                    <a:pt x="2106897" y="2151991"/>
                  </a:cubicBezTo>
                  <a:lnTo>
                    <a:pt x="2031581" y="2155794"/>
                  </a:lnTo>
                  <a:lnTo>
                    <a:pt x="1780034" y="2155794"/>
                  </a:lnTo>
                  <a:lnTo>
                    <a:pt x="1704717" y="2151991"/>
                  </a:lnTo>
                  <a:cubicBezTo>
                    <a:pt x="911315" y="2071417"/>
                    <a:pt x="257326" y="1519259"/>
                    <a:pt x="27466" y="780237"/>
                  </a:cubicBezTo>
                  <a:lnTo>
                    <a:pt x="0" y="673419"/>
                  </a:lnTo>
                  <a:close/>
                </a:path>
              </a:pathLst>
            </a:custGeom>
            <a:noFill/>
          </p:spPr>
        </p:pic>
      </p:grpSp>
      <p:sp>
        <p:nvSpPr>
          <p:cNvPr id="22" name="燕尾形 21"/>
          <p:cNvSpPr/>
          <p:nvPr/>
        </p:nvSpPr>
        <p:spPr>
          <a:xfrm>
            <a:off x="6968642" y="2348880"/>
            <a:ext cx="127521" cy="216024"/>
          </a:xfrm>
          <a:prstGeom prst="chevron">
            <a:avLst>
              <a:gd name="adj" fmla="val 70541"/>
            </a:avLst>
          </a:prstGeom>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燕尾形 22"/>
          <p:cNvSpPr/>
          <p:nvPr/>
        </p:nvSpPr>
        <p:spPr>
          <a:xfrm>
            <a:off x="6968642" y="3682023"/>
            <a:ext cx="127521" cy="216024"/>
          </a:xfrm>
          <a:prstGeom prst="chevron">
            <a:avLst>
              <a:gd name="adj" fmla="val 70541"/>
            </a:avLst>
          </a:prstGeom>
          <a:solidFill>
            <a:schemeClr val="accent4"/>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燕尾形 23"/>
          <p:cNvSpPr/>
          <p:nvPr/>
        </p:nvSpPr>
        <p:spPr>
          <a:xfrm>
            <a:off x="6968642" y="5006621"/>
            <a:ext cx="127521" cy="216024"/>
          </a:xfrm>
          <a:prstGeom prst="chevron">
            <a:avLst>
              <a:gd name="adj" fmla="val 70541"/>
            </a:avLst>
          </a:prstGeom>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par>
                                    <p:cTn id="30" presetID="12" presetClass="entr" presetSubtype="8" fill="hold" grpId="0" nodeType="withEffect">
                                      <p:stCondLst>
                                        <p:cond delay="2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par>
                                    <p:cTn id="34" presetID="12" presetClass="entr" presetSubtype="8" fill="hold" grpId="0" nodeType="withEffect">
                                      <p:stCondLst>
                                        <p:cond delay="4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4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56000">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14:bounceEnd="56000">
                                          <p:cBhvr additive="base">
                                            <p:cTn id="53" dur="2000" fill="hold"/>
                                            <p:tgtEl>
                                              <p:spTgt spid="19"/>
                                            </p:tgtEl>
                                            <p:attrNameLst>
                                              <p:attrName>ppt_x</p:attrName>
                                            </p:attrNameLst>
                                          </p:cBhvr>
                                          <p:tavLst>
                                            <p:tav tm="0">
                                              <p:val>
                                                <p:strVal val="1+#ppt_w/2"/>
                                              </p:val>
                                            </p:tav>
                                            <p:tav tm="100000">
                                              <p:val>
                                                <p:strVal val="#ppt_x"/>
                                              </p:val>
                                            </p:tav>
                                          </p:tavLst>
                                        </p:anim>
                                        <p:anim calcmode="lin" valueType="num" p14:bounceEnd="56000">
                                          <p:cBhvr additive="base">
                                            <p:cTn id="54"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p:bldP spid="10" grpId="0" animBg="1"/>
          <p:bldP spid="11" grpId="0"/>
          <p:bldP spid="14" grpId="0" animBg="1"/>
          <p:bldP spid="15" grpId="0"/>
          <p:bldP spid="2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par>
                                    <p:cTn id="30" presetID="12" presetClass="entr" presetSubtype="8" fill="hold" grpId="0" nodeType="withEffect">
                                      <p:stCondLst>
                                        <p:cond delay="2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par>
                                    <p:cTn id="34" presetID="12" presetClass="entr" presetSubtype="8" fill="hold" grpId="0" nodeType="withEffect">
                                      <p:stCondLst>
                                        <p:cond delay="4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4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2000" fill="hold"/>
                                            <p:tgtEl>
                                              <p:spTgt spid="19"/>
                                            </p:tgtEl>
                                            <p:attrNameLst>
                                              <p:attrName>ppt_x</p:attrName>
                                            </p:attrNameLst>
                                          </p:cBhvr>
                                          <p:tavLst>
                                            <p:tav tm="0">
                                              <p:val>
                                                <p:strVal val="1+#ppt_w/2"/>
                                              </p:val>
                                            </p:tav>
                                            <p:tav tm="100000">
                                              <p:val>
                                                <p:strVal val="#ppt_x"/>
                                              </p:val>
                                            </p:tav>
                                          </p:tavLst>
                                        </p:anim>
                                        <p:anim calcmode="lin" valueType="num">
                                          <p:cBhvr additive="base">
                                            <p:cTn id="54"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7" grpId="0"/>
          <p:bldP spid="10" grpId="0" animBg="1"/>
          <p:bldP spid="11" grpId="0"/>
          <p:bldP spid="14" grpId="0" animBg="1"/>
          <p:bldP spid="15" grpId="0"/>
          <p:bldP spid="22" grpId="0" animBg="1"/>
          <p:bldP spid="23" grpId="0" animBg="1"/>
          <p:bldP spid="24"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矩形 80"/>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 1"/>
          <p:cNvSpPr>
            <a:spLocks noGrp="1"/>
          </p:cNvSpPr>
          <p:nvPr>
            <p:ph type="title"/>
          </p:nvPr>
        </p:nvSpPr>
        <p:spPr/>
        <p:txBody>
          <a:bodyPr>
            <a:noAutofit/>
          </a:bodyPr>
          <a:lstStyle/>
          <a:p>
            <a:r>
              <a:rPr lang="zh-CN" altLang="en-US" sz="4000" dirty="0"/>
              <a:t>目标细分</a:t>
            </a:r>
            <a:endParaRPr lang="zh-CN" altLang="en-US" sz="4000" dirty="0"/>
          </a:p>
        </p:txBody>
      </p:sp>
      <p:grpSp>
        <p:nvGrpSpPr>
          <p:cNvPr id="3" name="组合 2"/>
          <p:cNvGrpSpPr/>
          <p:nvPr/>
        </p:nvGrpSpPr>
        <p:grpSpPr>
          <a:xfrm>
            <a:off x="1533973" y="1606148"/>
            <a:ext cx="1656184" cy="1210447"/>
            <a:chOff x="5741988" y="2093068"/>
            <a:chExt cx="4459288" cy="3259138"/>
          </a:xfrm>
        </p:grpSpPr>
        <p:sp>
          <p:nvSpPr>
            <p:cNvPr id="4" name="Freeform 20"/>
            <p:cNvSpPr/>
            <p:nvPr/>
          </p:nvSpPr>
          <p:spPr bwMode="auto">
            <a:xfrm>
              <a:off x="5741988" y="2696318"/>
              <a:ext cx="2338388" cy="1144588"/>
            </a:xfrm>
            <a:custGeom>
              <a:avLst/>
              <a:gdLst>
                <a:gd name="T0" fmla="*/ 96 w 787"/>
                <a:gd name="T1" fmla="*/ 89 h 385"/>
                <a:gd name="T2" fmla="*/ 0 w 787"/>
                <a:gd name="T3" fmla="*/ 126 h 385"/>
                <a:gd name="T4" fmla="*/ 718 w 787"/>
                <a:gd name="T5" fmla="*/ 385 h 385"/>
                <a:gd name="T6" fmla="*/ 787 w 787"/>
                <a:gd name="T7" fmla="*/ 345 h 385"/>
                <a:gd name="T8" fmla="*/ 707 w 787"/>
                <a:gd name="T9" fmla="*/ 297 h 385"/>
                <a:gd name="T10" fmla="*/ 667 w 787"/>
                <a:gd name="T11" fmla="*/ 264 h 385"/>
                <a:gd name="T12" fmla="*/ 596 w 787"/>
                <a:gd name="T13" fmla="*/ 204 h 385"/>
                <a:gd name="T14" fmla="*/ 44 w 787"/>
                <a:gd name="T15" fmla="*/ 0 h 385"/>
                <a:gd name="T16" fmla="*/ 96 w 787"/>
                <a:gd name="T17" fmla="*/ 8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89"/>
                  </a:moveTo>
                  <a:cubicBezTo>
                    <a:pt x="0" y="126"/>
                    <a:pt x="0" y="126"/>
                    <a:pt x="0" y="126"/>
                  </a:cubicBezTo>
                  <a:cubicBezTo>
                    <a:pt x="718" y="385"/>
                    <a:pt x="718" y="385"/>
                    <a:pt x="718" y="385"/>
                  </a:cubicBezTo>
                  <a:cubicBezTo>
                    <a:pt x="718" y="385"/>
                    <a:pt x="760" y="355"/>
                    <a:pt x="787" y="345"/>
                  </a:cubicBezTo>
                  <a:cubicBezTo>
                    <a:pt x="760" y="332"/>
                    <a:pt x="731" y="316"/>
                    <a:pt x="707" y="297"/>
                  </a:cubicBezTo>
                  <a:cubicBezTo>
                    <a:pt x="693" y="286"/>
                    <a:pt x="680" y="274"/>
                    <a:pt x="667" y="264"/>
                  </a:cubicBezTo>
                  <a:cubicBezTo>
                    <a:pt x="640" y="241"/>
                    <a:pt x="622" y="225"/>
                    <a:pt x="596" y="204"/>
                  </a:cubicBezTo>
                  <a:cubicBezTo>
                    <a:pt x="44" y="0"/>
                    <a:pt x="44" y="0"/>
                    <a:pt x="44" y="0"/>
                  </a:cubicBezTo>
                  <a:lnTo>
                    <a:pt x="96" y="89"/>
                  </a:lnTo>
                  <a:close/>
                </a:path>
              </a:pathLst>
            </a:custGeom>
            <a:solidFill>
              <a:schemeClr val="bg1">
                <a:lumMod val="8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5" name="Rectangle 9"/>
            <p:cNvSpPr>
              <a:spLocks noChangeArrowheads="1"/>
            </p:cNvSpPr>
            <p:nvPr/>
          </p:nvSpPr>
          <p:spPr bwMode="auto">
            <a:xfrm>
              <a:off x="9056688" y="3532931"/>
              <a:ext cx="449263" cy="192088"/>
            </a:xfrm>
            <a:prstGeom prst="rect">
              <a:avLst/>
            </a:pr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6" name="Rectangle 10"/>
            <p:cNvSpPr>
              <a:spLocks noChangeArrowheads="1"/>
            </p:cNvSpPr>
            <p:nvPr/>
          </p:nvSpPr>
          <p:spPr bwMode="auto">
            <a:xfrm>
              <a:off x="9056688" y="3725018"/>
              <a:ext cx="449263" cy="193675"/>
            </a:xfrm>
            <a:prstGeom prst="rect">
              <a:avLst/>
            </a:pr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 name="Rectangle 11"/>
            <p:cNvSpPr>
              <a:spLocks noChangeArrowheads="1"/>
            </p:cNvSpPr>
            <p:nvPr/>
          </p:nvSpPr>
          <p:spPr bwMode="auto">
            <a:xfrm>
              <a:off x="8709026" y="3615481"/>
              <a:ext cx="268288" cy="107950"/>
            </a:xfrm>
            <a:prstGeom prst="rect">
              <a:avLst/>
            </a:prstGeom>
            <a:solidFill>
              <a:schemeClr val="tx2">
                <a:lumMod val="40000"/>
                <a:lumOff val="60000"/>
              </a:schemeClr>
            </a:solidFill>
            <a:ln w="3175" cap="flat">
              <a:solidFill>
                <a:srgbClr val="1BAEB1"/>
              </a:solidFill>
              <a:prstDash val="solid"/>
              <a:miter lim="800000"/>
            </a:ln>
          </p:spPr>
          <p:txBody>
            <a:bodyPr vert="horz" wrap="square" lIns="91440" tIns="45720" rIns="91440" bIns="45720" numCol="1" anchor="t" anchorCtr="0" compatLnSpc="1"/>
            <a:lstStyle/>
            <a:p>
              <a:endParaRPr lang="zh-CN" altLang="en-US"/>
            </a:p>
          </p:txBody>
        </p:sp>
        <p:sp>
          <p:nvSpPr>
            <p:cNvPr id="8" name="Rectangle 12"/>
            <p:cNvSpPr>
              <a:spLocks noChangeArrowheads="1"/>
            </p:cNvSpPr>
            <p:nvPr/>
          </p:nvSpPr>
          <p:spPr bwMode="auto">
            <a:xfrm>
              <a:off x="8709026" y="3723431"/>
              <a:ext cx="268288" cy="106363"/>
            </a:xfrm>
            <a:prstGeom prst="rect">
              <a:avLst/>
            </a:prstGeom>
            <a:solidFill>
              <a:schemeClr val="tx2">
                <a:lumMod val="60000"/>
                <a:lumOff val="40000"/>
              </a:schemeClr>
            </a:solidFill>
            <a:ln w="3175" cap="flat">
              <a:solidFill>
                <a:srgbClr val="595959"/>
              </a:solidFill>
              <a:prstDash val="solid"/>
              <a:miter lim="800000"/>
            </a:ln>
          </p:spPr>
          <p:txBody>
            <a:bodyPr vert="horz" wrap="square" lIns="91440" tIns="45720" rIns="91440" bIns="45720" numCol="1" anchor="t" anchorCtr="0" compatLnSpc="1"/>
            <a:lstStyle/>
            <a:p>
              <a:endParaRPr lang="zh-CN" altLang="en-US"/>
            </a:p>
          </p:txBody>
        </p:sp>
        <p:sp>
          <p:nvSpPr>
            <p:cNvPr id="9" name="Freeform 13"/>
            <p:cNvSpPr/>
            <p:nvPr/>
          </p:nvSpPr>
          <p:spPr bwMode="auto">
            <a:xfrm>
              <a:off x="9505951" y="3532931"/>
              <a:ext cx="82550" cy="385763"/>
            </a:xfrm>
            <a:custGeom>
              <a:avLst/>
              <a:gdLst>
                <a:gd name="T0" fmla="*/ 52 w 52"/>
                <a:gd name="T1" fmla="*/ 187 h 243"/>
                <a:gd name="T2" fmla="*/ 0 w 52"/>
                <a:gd name="T3" fmla="*/ 243 h 243"/>
                <a:gd name="T4" fmla="*/ 0 w 52"/>
                <a:gd name="T5" fmla="*/ 0 h 243"/>
                <a:gd name="T6" fmla="*/ 52 w 52"/>
                <a:gd name="T7" fmla="*/ 54 h 243"/>
                <a:gd name="T8" fmla="*/ 52 w 52"/>
                <a:gd name="T9" fmla="*/ 187 h 243"/>
              </a:gdLst>
              <a:ahLst/>
              <a:cxnLst>
                <a:cxn ang="0">
                  <a:pos x="T0" y="T1"/>
                </a:cxn>
                <a:cxn ang="0">
                  <a:pos x="T2" y="T3"/>
                </a:cxn>
                <a:cxn ang="0">
                  <a:pos x="T4" y="T5"/>
                </a:cxn>
                <a:cxn ang="0">
                  <a:pos x="T6" y="T7"/>
                </a:cxn>
                <a:cxn ang="0">
                  <a:pos x="T8" y="T9"/>
                </a:cxn>
              </a:cxnLst>
              <a:rect l="0" t="0" r="r" b="b"/>
              <a:pathLst>
                <a:path w="52" h="243">
                  <a:moveTo>
                    <a:pt x="52" y="187"/>
                  </a:moveTo>
                  <a:lnTo>
                    <a:pt x="0" y="243"/>
                  </a:lnTo>
                  <a:lnTo>
                    <a:pt x="0" y="0"/>
                  </a:lnTo>
                  <a:lnTo>
                    <a:pt x="52" y="54"/>
                  </a:lnTo>
                  <a:lnTo>
                    <a:pt x="52"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10" name="Freeform 14"/>
            <p:cNvSpPr/>
            <p:nvPr/>
          </p:nvSpPr>
          <p:spPr bwMode="auto">
            <a:xfrm>
              <a:off x="8977313" y="3532931"/>
              <a:ext cx="79375" cy="385763"/>
            </a:xfrm>
            <a:custGeom>
              <a:avLst/>
              <a:gdLst>
                <a:gd name="T0" fmla="*/ 0 w 50"/>
                <a:gd name="T1" fmla="*/ 187 h 243"/>
                <a:gd name="T2" fmla="*/ 50 w 50"/>
                <a:gd name="T3" fmla="*/ 243 h 243"/>
                <a:gd name="T4" fmla="*/ 50 w 50"/>
                <a:gd name="T5" fmla="*/ 0 h 243"/>
                <a:gd name="T6" fmla="*/ 0 w 50"/>
                <a:gd name="T7" fmla="*/ 54 h 243"/>
                <a:gd name="T8" fmla="*/ 0 w 50"/>
                <a:gd name="T9" fmla="*/ 187 h 243"/>
              </a:gdLst>
              <a:ahLst/>
              <a:cxnLst>
                <a:cxn ang="0">
                  <a:pos x="T0" y="T1"/>
                </a:cxn>
                <a:cxn ang="0">
                  <a:pos x="T2" y="T3"/>
                </a:cxn>
                <a:cxn ang="0">
                  <a:pos x="T4" y="T5"/>
                </a:cxn>
                <a:cxn ang="0">
                  <a:pos x="T6" y="T7"/>
                </a:cxn>
                <a:cxn ang="0">
                  <a:pos x="T8" y="T9"/>
                </a:cxn>
              </a:cxnLst>
              <a:rect l="0" t="0" r="r" b="b"/>
              <a:pathLst>
                <a:path w="50" h="243">
                  <a:moveTo>
                    <a:pt x="0" y="187"/>
                  </a:moveTo>
                  <a:lnTo>
                    <a:pt x="50" y="243"/>
                  </a:lnTo>
                  <a:lnTo>
                    <a:pt x="50" y="0"/>
                  </a:lnTo>
                  <a:lnTo>
                    <a:pt x="0" y="54"/>
                  </a:lnTo>
                  <a:lnTo>
                    <a:pt x="0"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11" name="Freeform 15"/>
            <p:cNvSpPr/>
            <p:nvPr/>
          </p:nvSpPr>
          <p:spPr bwMode="auto">
            <a:xfrm>
              <a:off x="9588501" y="3686918"/>
              <a:ext cx="612775" cy="38100"/>
            </a:xfrm>
            <a:custGeom>
              <a:avLst/>
              <a:gdLst>
                <a:gd name="T0" fmla="*/ 386 w 386"/>
                <a:gd name="T1" fmla="*/ 24 h 24"/>
                <a:gd name="T2" fmla="*/ 0 w 386"/>
                <a:gd name="T3" fmla="*/ 24 h 24"/>
                <a:gd name="T4" fmla="*/ 0 w 386"/>
                <a:gd name="T5" fmla="*/ 0 h 24"/>
                <a:gd name="T6" fmla="*/ 362 w 386"/>
                <a:gd name="T7" fmla="*/ 0 h 24"/>
                <a:gd name="T8" fmla="*/ 386 w 386"/>
                <a:gd name="T9" fmla="*/ 24 h 24"/>
              </a:gdLst>
              <a:ahLst/>
              <a:cxnLst>
                <a:cxn ang="0">
                  <a:pos x="T0" y="T1"/>
                </a:cxn>
                <a:cxn ang="0">
                  <a:pos x="T2" y="T3"/>
                </a:cxn>
                <a:cxn ang="0">
                  <a:pos x="T4" y="T5"/>
                </a:cxn>
                <a:cxn ang="0">
                  <a:pos x="T6" y="T7"/>
                </a:cxn>
                <a:cxn ang="0">
                  <a:pos x="T8" y="T9"/>
                </a:cxn>
              </a:cxnLst>
              <a:rect l="0" t="0" r="r" b="b"/>
              <a:pathLst>
                <a:path w="386" h="24">
                  <a:moveTo>
                    <a:pt x="386" y="24"/>
                  </a:moveTo>
                  <a:lnTo>
                    <a:pt x="0" y="24"/>
                  </a:lnTo>
                  <a:lnTo>
                    <a:pt x="0" y="0"/>
                  </a:lnTo>
                  <a:lnTo>
                    <a:pt x="362" y="0"/>
                  </a:lnTo>
                  <a:lnTo>
                    <a:pt x="386" y="24"/>
                  </a:lnTo>
                  <a:close/>
                </a:path>
              </a:pathLst>
            </a:cu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12" name="Freeform 16"/>
            <p:cNvSpPr/>
            <p:nvPr/>
          </p:nvSpPr>
          <p:spPr bwMode="auto">
            <a:xfrm>
              <a:off x="9588501" y="3725018"/>
              <a:ext cx="612775" cy="36513"/>
            </a:xfrm>
            <a:custGeom>
              <a:avLst/>
              <a:gdLst>
                <a:gd name="T0" fmla="*/ 386 w 386"/>
                <a:gd name="T1" fmla="*/ 0 h 23"/>
                <a:gd name="T2" fmla="*/ 0 w 386"/>
                <a:gd name="T3" fmla="*/ 0 h 23"/>
                <a:gd name="T4" fmla="*/ 0 w 386"/>
                <a:gd name="T5" fmla="*/ 23 h 23"/>
                <a:gd name="T6" fmla="*/ 362 w 386"/>
                <a:gd name="T7" fmla="*/ 23 h 23"/>
                <a:gd name="T8" fmla="*/ 386 w 386"/>
                <a:gd name="T9" fmla="*/ 0 h 23"/>
              </a:gdLst>
              <a:ahLst/>
              <a:cxnLst>
                <a:cxn ang="0">
                  <a:pos x="T0" y="T1"/>
                </a:cxn>
                <a:cxn ang="0">
                  <a:pos x="T2" y="T3"/>
                </a:cxn>
                <a:cxn ang="0">
                  <a:pos x="T4" y="T5"/>
                </a:cxn>
                <a:cxn ang="0">
                  <a:pos x="T6" y="T7"/>
                </a:cxn>
                <a:cxn ang="0">
                  <a:pos x="T8" y="T9"/>
                </a:cxn>
              </a:cxnLst>
              <a:rect l="0" t="0" r="r" b="b"/>
              <a:pathLst>
                <a:path w="386" h="23">
                  <a:moveTo>
                    <a:pt x="386" y="0"/>
                  </a:moveTo>
                  <a:lnTo>
                    <a:pt x="0" y="0"/>
                  </a:lnTo>
                  <a:lnTo>
                    <a:pt x="0" y="23"/>
                  </a:lnTo>
                  <a:lnTo>
                    <a:pt x="362" y="23"/>
                  </a:lnTo>
                  <a:lnTo>
                    <a:pt x="386" y="0"/>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13" name="Freeform 18"/>
            <p:cNvSpPr/>
            <p:nvPr/>
          </p:nvSpPr>
          <p:spPr bwMode="auto">
            <a:xfrm>
              <a:off x="6461126" y="3615481"/>
              <a:ext cx="2247900" cy="1736725"/>
            </a:xfrm>
            <a:custGeom>
              <a:avLst/>
              <a:gdLst>
                <a:gd name="T0" fmla="*/ 757 w 757"/>
                <a:gd name="T1" fmla="*/ 72 h 584"/>
                <a:gd name="T2" fmla="*/ 684 w 757"/>
                <a:gd name="T3" fmla="*/ 88 h 584"/>
                <a:gd name="T4" fmla="*/ 579 w 757"/>
                <a:gd name="T5" fmla="*/ 149 h 584"/>
                <a:gd name="T6" fmla="*/ 96 w 757"/>
                <a:gd name="T7" fmla="*/ 584 h 584"/>
                <a:gd name="T8" fmla="*/ 104 w 757"/>
                <a:gd name="T9" fmla="*/ 474 h 584"/>
                <a:gd name="T10" fmla="*/ 0 w 757"/>
                <a:gd name="T11" fmla="*/ 475 h 584"/>
                <a:gd name="T12" fmla="*/ 459 w 757"/>
                <a:gd name="T13" fmla="*/ 88 h 584"/>
                <a:gd name="T14" fmla="*/ 596 w 757"/>
                <a:gd name="T15" fmla="*/ 18 h 584"/>
                <a:gd name="T16" fmla="*/ 757 w 757"/>
                <a:gd name="T17" fmla="*/ 0 h 584"/>
                <a:gd name="T18" fmla="*/ 757 w 757"/>
                <a:gd name="T19" fmla="*/ 7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72"/>
                  </a:moveTo>
                  <a:cubicBezTo>
                    <a:pt x="757" y="72"/>
                    <a:pt x="718" y="75"/>
                    <a:pt x="684" y="88"/>
                  </a:cubicBezTo>
                  <a:cubicBezTo>
                    <a:pt x="651" y="100"/>
                    <a:pt x="614" y="122"/>
                    <a:pt x="579" y="149"/>
                  </a:cubicBezTo>
                  <a:cubicBezTo>
                    <a:pt x="544" y="177"/>
                    <a:pt x="96" y="584"/>
                    <a:pt x="96" y="584"/>
                  </a:cubicBezTo>
                  <a:cubicBezTo>
                    <a:pt x="104" y="474"/>
                    <a:pt x="104" y="474"/>
                    <a:pt x="104" y="474"/>
                  </a:cubicBezTo>
                  <a:cubicBezTo>
                    <a:pt x="0" y="475"/>
                    <a:pt x="0" y="475"/>
                    <a:pt x="0" y="475"/>
                  </a:cubicBezTo>
                  <a:cubicBezTo>
                    <a:pt x="459" y="88"/>
                    <a:pt x="459" y="88"/>
                    <a:pt x="459" y="88"/>
                  </a:cubicBezTo>
                  <a:cubicBezTo>
                    <a:pt x="459" y="88"/>
                    <a:pt x="526" y="34"/>
                    <a:pt x="596" y="18"/>
                  </a:cubicBezTo>
                  <a:cubicBezTo>
                    <a:pt x="665" y="2"/>
                    <a:pt x="757" y="0"/>
                    <a:pt x="757" y="0"/>
                  </a:cubicBezTo>
                  <a:lnTo>
                    <a:pt x="757" y="72"/>
                  </a:lnTo>
                  <a:close/>
                </a:path>
              </a:pathLst>
            </a:custGeom>
            <a:solidFill>
              <a:schemeClr val="bg1">
                <a:lumMod val="50000"/>
              </a:schemeClr>
            </a:solidFill>
            <a:ln w="3175" cap="flat">
              <a:noFill/>
              <a:prstDash val="solid"/>
              <a:miter lim="800000"/>
            </a:ln>
          </p:spPr>
          <p:txBody>
            <a:bodyPr vert="horz" wrap="square" lIns="91440" tIns="45720" rIns="91440" bIns="45720" numCol="1" anchor="t" anchorCtr="0" compatLnSpc="1"/>
            <a:lstStyle/>
            <a:p>
              <a:endParaRPr lang="zh-CN" altLang="en-US" dirty="0"/>
            </a:p>
          </p:txBody>
        </p:sp>
        <p:sp>
          <p:nvSpPr>
            <p:cNvPr id="14" name="Freeform 19"/>
            <p:cNvSpPr/>
            <p:nvPr/>
          </p:nvSpPr>
          <p:spPr bwMode="auto">
            <a:xfrm>
              <a:off x="5741988" y="3604368"/>
              <a:ext cx="2338388" cy="1144588"/>
            </a:xfrm>
            <a:custGeom>
              <a:avLst/>
              <a:gdLst>
                <a:gd name="T0" fmla="*/ 96 w 787"/>
                <a:gd name="T1" fmla="*/ 296 h 385"/>
                <a:gd name="T2" fmla="*/ 0 w 787"/>
                <a:gd name="T3" fmla="*/ 259 h 385"/>
                <a:gd name="T4" fmla="*/ 718 w 787"/>
                <a:gd name="T5" fmla="*/ 0 h 385"/>
                <a:gd name="T6" fmla="*/ 787 w 787"/>
                <a:gd name="T7" fmla="*/ 40 h 385"/>
                <a:gd name="T8" fmla="*/ 707 w 787"/>
                <a:gd name="T9" fmla="*/ 87 h 385"/>
                <a:gd name="T10" fmla="*/ 667 w 787"/>
                <a:gd name="T11" fmla="*/ 121 h 385"/>
                <a:gd name="T12" fmla="*/ 596 w 787"/>
                <a:gd name="T13" fmla="*/ 181 h 385"/>
                <a:gd name="T14" fmla="*/ 44 w 787"/>
                <a:gd name="T15" fmla="*/ 385 h 385"/>
                <a:gd name="T16" fmla="*/ 96 w 787"/>
                <a:gd name="T17"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296"/>
                  </a:moveTo>
                  <a:cubicBezTo>
                    <a:pt x="0" y="259"/>
                    <a:pt x="0" y="259"/>
                    <a:pt x="0" y="259"/>
                  </a:cubicBezTo>
                  <a:cubicBezTo>
                    <a:pt x="718" y="0"/>
                    <a:pt x="718" y="0"/>
                    <a:pt x="718" y="0"/>
                  </a:cubicBezTo>
                  <a:cubicBezTo>
                    <a:pt x="718" y="0"/>
                    <a:pt x="760" y="29"/>
                    <a:pt x="787" y="40"/>
                  </a:cubicBezTo>
                  <a:cubicBezTo>
                    <a:pt x="760" y="52"/>
                    <a:pt x="731" y="69"/>
                    <a:pt x="707" y="87"/>
                  </a:cubicBezTo>
                  <a:cubicBezTo>
                    <a:pt x="693" y="99"/>
                    <a:pt x="680" y="111"/>
                    <a:pt x="667" y="121"/>
                  </a:cubicBezTo>
                  <a:cubicBezTo>
                    <a:pt x="640" y="144"/>
                    <a:pt x="622" y="159"/>
                    <a:pt x="596" y="181"/>
                  </a:cubicBezTo>
                  <a:cubicBezTo>
                    <a:pt x="44" y="385"/>
                    <a:pt x="44" y="385"/>
                    <a:pt x="44" y="385"/>
                  </a:cubicBezTo>
                  <a:lnTo>
                    <a:pt x="96" y="296"/>
                  </a:lnTo>
                  <a:close/>
                </a:path>
              </a:pathLst>
            </a:custGeom>
            <a:solidFill>
              <a:schemeClr val="bg1">
                <a:lumMod val="6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15" name="Freeform 17"/>
            <p:cNvSpPr/>
            <p:nvPr/>
          </p:nvSpPr>
          <p:spPr bwMode="auto">
            <a:xfrm>
              <a:off x="6461126" y="2093068"/>
              <a:ext cx="2247900" cy="1736725"/>
            </a:xfrm>
            <a:custGeom>
              <a:avLst/>
              <a:gdLst>
                <a:gd name="T0" fmla="*/ 757 w 757"/>
                <a:gd name="T1" fmla="*/ 512 h 584"/>
                <a:gd name="T2" fmla="*/ 684 w 757"/>
                <a:gd name="T3" fmla="*/ 496 h 584"/>
                <a:gd name="T4" fmla="*/ 579 w 757"/>
                <a:gd name="T5" fmla="*/ 435 h 584"/>
                <a:gd name="T6" fmla="*/ 96 w 757"/>
                <a:gd name="T7" fmla="*/ 0 h 584"/>
                <a:gd name="T8" fmla="*/ 104 w 757"/>
                <a:gd name="T9" fmla="*/ 110 h 584"/>
                <a:gd name="T10" fmla="*/ 0 w 757"/>
                <a:gd name="T11" fmla="*/ 109 h 584"/>
                <a:gd name="T12" fmla="*/ 459 w 757"/>
                <a:gd name="T13" fmla="*/ 496 h 584"/>
                <a:gd name="T14" fmla="*/ 596 w 757"/>
                <a:gd name="T15" fmla="*/ 566 h 584"/>
                <a:gd name="T16" fmla="*/ 757 w 757"/>
                <a:gd name="T17" fmla="*/ 584 h 584"/>
                <a:gd name="T18" fmla="*/ 757 w 757"/>
                <a:gd name="T19" fmla="*/ 51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512"/>
                  </a:moveTo>
                  <a:cubicBezTo>
                    <a:pt x="757" y="512"/>
                    <a:pt x="718" y="509"/>
                    <a:pt x="684" y="496"/>
                  </a:cubicBezTo>
                  <a:cubicBezTo>
                    <a:pt x="651" y="484"/>
                    <a:pt x="614" y="462"/>
                    <a:pt x="579" y="435"/>
                  </a:cubicBezTo>
                  <a:cubicBezTo>
                    <a:pt x="544" y="407"/>
                    <a:pt x="96" y="0"/>
                    <a:pt x="96" y="0"/>
                  </a:cubicBezTo>
                  <a:cubicBezTo>
                    <a:pt x="104" y="110"/>
                    <a:pt x="104" y="110"/>
                    <a:pt x="104" y="110"/>
                  </a:cubicBezTo>
                  <a:cubicBezTo>
                    <a:pt x="0" y="109"/>
                    <a:pt x="0" y="109"/>
                    <a:pt x="0" y="109"/>
                  </a:cubicBezTo>
                  <a:cubicBezTo>
                    <a:pt x="459" y="496"/>
                    <a:pt x="459" y="496"/>
                    <a:pt x="459" y="496"/>
                  </a:cubicBezTo>
                  <a:cubicBezTo>
                    <a:pt x="459" y="496"/>
                    <a:pt x="526" y="550"/>
                    <a:pt x="596" y="566"/>
                  </a:cubicBezTo>
                  <a:cubicBezTo>
                    <a:pt x="665" y="582"/>
                    <a:pt x="757" y="584"/>
                    <a:pt x="757" y="584"/>
                  </a:cubicBezTo>
                  <a:lnTo>
                    <a:pt x="757" y="512"/>
                  </a:lnTo>
                  <a:close/>
                </a:path>
              </a:pathLst>
            </a:custGeom>
            <a:solidFill>
              <a:srgbClr val="595959"/>
            </a:solidFill>
            <a:ln w="3175" cap="flat">
              <a:noFill/>
              <a:prstDash val="solid"/>
              <a:miter lim="800000"/>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1533973" y="3699660"/>
            <a:ext cx="1656184" cy="1210447"/>
            <a:chOff x="5741988" y="2093068"/>
            <a:chExt cx="4459288" cy="3259138"/>
          </a:xfrm>
        </p:grpSpPr>
        <p:sp>
          <p:nvSpPr>
            <p:cNvPr id="17" name="Freeform 20"/>
            <p:cNvSpPr/>
            <p:nvPr/>
          </p:nvSpPr>
          <p:spPr bwMode="auto">
            <a:xfrm>
              <a:off x="5741988" y="2696318"/>
              <a:ext cx="2338388" cy="1144588"/>
            </a:xfrm>
            <a:custGeom>
              <a:avLst/>
              <a:gdLst>
                <a:gd name="T0" fmla="*/ 96 w 787"/>
                <a:gd name="T1" fmla="*/ 89 h 385"/>
                <a:gd name="T2" fmla="*/ 0 w 787"/>
                <a:gd name="T3" fmla="*/ 126 h 385"/>
                <a:gd name="T4" fmla="*/ 718 w 787"/>
                <a:gd name="T5" fmla="*/ 385 h 385"/>
                <a:gd name="T6" fmla="*/ 787 w 787"/>
                <a:gd name="T7" fmla="*/ 345 h 385"/>
                <a:gd name="T8" fmla="*/ 707 w 787"/>
                <a:gd name="T9" fmla="*/ 297 h 385"/>
                <a:gd name="T10" fmla="*/ 667 w 787"/>
                <a:gd name="T11" fmla="*/ 264 h 385"/>
                <a:gd name="T12" fmla="*/ 596 w 787"/>
                <a:gd name="T13" fmla="*/ 204 h 385"/>
                <a:gd name="T14" fmla="*/ 44 w 787"/>
                <a:gd name="T15" fmla="*/ 0 h 385"/>
                <a:gd name="T16" fmla="*/ 96 w 787"/>
                <a:gd name="T17" fmla="*/ 8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89"/>
                  </a:moveTo>
                  <a:cubicBezTo>
                    <a:pt x="0" y="126"/>
                    <a:pt x="0" y="126"/>
                    <a:pt x="0" y="126"/>
                  </a:cubicBezTo>
                  <a:cubicBezTo>
                    <a:pt x="718" y="385"/>
                    <a:pt x="718" y="385"/>
                    <a:pt x="718" y="385"/>
                  </a:cubicBezTo>
                  <a:cubicBezTo>
                    <a:pt x="718" y="385"/>
                    <a:pt x="760" y="355"/>
                    <a:pt x="787" y="345"/>
                  </a:cubicBezTo>
                  <a:cubicBezTo>
                    <a:pt x="760" y="332"/>
                    <a:pt x="731" y="316"/>
                    <a:pt x="707" y="297"/>
                  </a:cubicBezTo>
                  <a:cubicBezTo>
                    <a:pt x="693" y="286"/>
                    <a:pt x="680" y="274"/>
                    <a:pt x="667" y="264"/>
                  </a:cubicBezTo>
                  <a:cubicBezTo>
                    <a:pt x="640" y="241"/>
                    <a:pt x="622" y="225"/>
                    <a:pt x="596" y="204"/>
                  </a:cubicBezTo>
                  <a:cubicBezTo>
                    <a:pt x="44" y="0"/>
                    <a:pt x="44" y="0"/>
                    <a:pt x="44" y="0"/>
                  </a:cubicBezTo>
                  <a:lnTo>
                    <a:pt x="96" y="89"/>
                  </a:lnTo>
                  <a:close/>
                </a:path>
              </a:pathLst>
            </a:custGeom>
            <a:solidFill>
              <a:schemeClr val="bg1">
                <a:lumMod val="8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18" name="Rectangle 9"/>
            <p:cNvSpPr>
              <a:spLocks noChangeArrowheads="1"/>
            </p:cNvSpPr>
            <p:nvPr/>
          </p:nvSpPr>
          <p:spPr bwMode="auto">
            <a:xfrm>
              <a:off x="9056688" y="3532931"/>
              <a:ext cx="449263" cy="192088"/>
            </a:xfrm>
            <a:prstGeom prst="rect">
              <a:avLst/>
            </a:pr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19" name="Rectangle 10"/>
            <p:cNvSpPr>
              <a:spLocks noChangeArrowheads="1"/>
            </p:cNvSpPr>
            <p:nvPr/>
          </p:nvSpPr>
          <p:spPr bwMode="auto">
            <a:xfrm>
              <a:off x="9056688" y="3725018"/>
              <a:ext cx="449263" cy="193675"/>
            </a:xfrm>
            <a:prstGeom prst="rect">
              <a:avLst/>
            </a:pr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0" name="Rectangle 11"/>
            <p:cNvSpPr>
              <a:spLocks noChangeArrowheads="1"/>
            </p:cNvSpPr>
            <p:nvPr/>
          </p:nvSpPr>
          <p:spPr bwMode="auto">
            <a:xfrm>
              <a:off x="8709026" y="3615481"/>
              <a:ext cx="268288" cy="107950"/>
            </a:xfrm>
            <a:prstGeom prst="rect">
              <a:avLst/>
            </a:prstGeom>
            <a:solidFill>
              <a:schemeClr val="tx2">
                <a:lumMod val="40000"/>
                <a:lumOff val="60000"/>
              </a:schemeClr>
            </a:solidFill>
            <a:ln w="3175" cap="flat">
              <a:solidFill>
                <a:srgbClr val="595959"/>
              </a:solidFill>
              <a:prstDash val="solid"/>
              <a:miter lim="800000"/>
            </a:ln>
          </p:spPr>
          <p:txBody>
            <a:bodyPr vert="horz" wrap="square" lIns="91440" tIns="45720" rIns="91440" bIns="45720" numCol="1" anchor="t" anchorCtr="0" compatLnSpc="1"/>
            <a:lstStyle/>
            <a:p>
              <a:endParaRPr lang="zh-CN" altLang="en-US"/>
            </a:p>
          </p:txBody>
        </p:sp>
        <p:sp>
          <p:nvSpPr>
            <p:cNvPr id="21" name="Rectangle 12"/>
            <p:cNvSpPr>
              <a:spLocks noChangeArrowheads="1"/>
            </p:cNvSpPr>
            <p:nvPr/>
          </p:nvSpPr>
          <p:spPr bwMode="auto">
            <a:xfrm>
              <a:off x="8709026" y="3723431"/>
              <a:ext cx="268288" cy="106363"/>
            </a:xfrm>
            <a:prstGeom prst="rect">
              <a:avLst/>
            </a:pr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2" name="Freeform 13"/>
            <p:cNvSpPr/>
            <p:nvPr/>
          </p:nvSpPr>
          <p:spPr bwMode="auto">
            <a:xfrm>
              <a:off x="9505951" y="3532931"/>
              <a:ext cx="82550" cy="385763"/>
            </a:xfrm>
            <a:custGeom>
              <a:avLst/>
              <a:gdLst>
                <a:gd name="T0" fmla="*/ 52 w 52"/>
                <a:gd name="T1" fmla="*/ 187 h 243"/>
                <a:gd name="T2" fmla="*/ 0 w 52"/>
                <a:gd name="T3" fmla="*/ 243 h 243"/>
                <a:gd name="T4" fmla="*/ 0 w 52"/>
                <a:gd name="T5" fmla="*/ 0 h 243"/>
                <a:gd name="T6" fmla="*/ 52 w 52"/>
                <a:gd name="T7" fmla="*/ 54 h 243"/>
                <a:gd name="T8" fmla="*/ 52 w 52"/>
                <a:gd name="T9" fmla="*/ 187 h 243"/>
              </a:gdLst>
              <a:ahLst/>
              <a:cxnLst>
                <a:cxn ang="0">
                  <a:pos x="T0" y="T1"/>
                </a:cxn>
                <a:cxn ang="0">
                  <a:pos x="T2" y="T3"/>
                </a:cxn>
                <a:cxn ang="0">
                  <a:pos x="T4" y="T5"/>
                </a:cxn>
                <a:cxn ang="0">
                  <a:pos x="T6" y="T7"/>
                </a:cxn>
                <a:cxn ang="0">
                  <a:pos x="T8" y="T9"/>
                </a:cxn>
              </a:cxnLst>
              <a:rect l="0" t="0" r="r" b="b"/>
              <a:pathLst>
                <a:path w="52" h="243">
                  <a:moveTo>
                    <a:pt x="52" y="187"/>
                  </a:moveTo>
                  <a:lnTo>
                    <a:pt x="0" y="243"/>
                  </a:lnTo>
                  <a:lnTo>
                    <a:pt x="0" y="0"/>
                  </a:lnTo>
                  <a:lnTo>
                    <a:pt x="52" y="54"/>
                  </a:lnTo>
                  <a:lnTo>
                    <a:pt x="52"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3" name="Freeform 14"/>
            <p:cNvSpPr/>
            <p:nvPr/>
          </p:nvSpPr>
          <p:spPr bwMode="auto">
            <a:xfrm>
              <a:off x="8977313" y="3532931"/>
              <a:ext cx="79375" cy="385763"/>
            </a:xfrm>
            <a:custGeom>
              <a:avLst/>
              <a:gdLst>
                <a:gd name="T0" fmla="*/ 0 w 50"/>
                <a:gd name="T1" fmla="*/ 187 h 243"/>
                <a:gd name="T2" fmla="*/ 50 w 50"/>
                <a:gd name="T3" fmla="*/ 243 h 243"/>
                <a:gd name="T4" fmla="*/ 50 w 50"/>
                <a:gd name="T5" fmla="*/ 0 h 243"/>
                <a:gd name="T6" fmla="*/ 0 w 50"/>
                <a:gd name="T7" fmla="*/ 54 h 243"/>
                <a:gd name="T8" fmla="*/ 0 w 50"/>
                <a:gd name="T9" fmla="*/ 187 h 243"/>
              </a:gdLst>
              <a:ahLst/>
              <a:cxnLst>
                <a:cxn ang="0">
                  <a:pos x="T0" y="T1"/>
                </a:cxn>
                <a:cxn ang="0">
                  <a:pos x="T2" y="T3"/>
                </a:cxn>
                <a:cxn ang="0">
                  <a:pos x="T4" y="T5"/>
                </a:cxn>
                <a:cxn ang="0">
                  <a:pos x="T6" y="T7"/>
                </a:cxn>
                <a:cxn ang="0">
                  <a:pos x="T8" y="T9"/>
                </a:cxn>
              </a:cxnLst>
              <a:rect l="0" t="0" r="r" b="b"/>
              <a:pathLst>
                <a:path w="50" h="243">
                  <a:moveTo>
                    <a:pt x="0" y="187"/>
                  </a:moveTo>
                  <a:lnTo>
                    <a:pt x="50" y="243"/>
                  </a:lnTo>
                  <a:lnTo>
                    <a:pt x="50" y="0"/>
                  </a:lnTo>
                  <a:lnTo>
                    <a:pt x="0" y="54"/>
                  </a:lnTo>
                  <a:lnTo>
                    <a:pt x="0"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4" name="Freeform 15"/>
            <p:cNvSpPr/>
            <p:nvPr/>
          </p:nvSpPr>
          <p:spPr bwMode="auto">
            <a:xfrm>
              <a:off x="9588501" y="3686918"/>
              <a:ext cx="612775" cy="38100"/>
            </a:xfrm>
            <a:custGeom>
              <a:avLst/>
              <a:gdLst>
                <a:gd name="T0" fmla="*/ 386 w 386"/>
                <a:gd name="T1" fmla="*/ 24 h 24"/>
                <a:gd name="T2" fmla="*/ 0 w 386"/>
                <a:gd name="T3" fmla="*/ 24 h 24"/>
                <a:gd name="T4" fmla="*/ 0 w 386"/>
                <a:gd name="T5" fmla="*/ 0 h 24"/>
                <a:gd name="T6" fmla="*/ 362 w 386"/>
                <a:gd name="T7" fmla="*/ 0 h 24"/>
                <a:gd name="T8" fmla="*/ 386 w 386"/>
                <a:gd name="T9" fmla="*/ 24 h 24"/>
              </a:gdLst>
              <a:ahLst/>
              <a:cxnLst>
                <a:cxn ang="0">
                  <a:pos x="T0" y="T1"/>
                </a:cxn>
                <a:cxn ang="0">
                  <a:pos x="T2" y="T3"/>
                </a:cxn>
                <a:cxn ang="0">
                  <a:pos x="T4" y="T5"/>
                </a:cxn>
                <a:cxn ang="0">
                  <a:pos x="T6" y="T7"/>
                </a:cxn>
                <a:cxn ang="0">
                  <a:pos x="T8" y="T9"/>
                </a:cxn>
              </a:cxnLst>
              <a:rect l="0" t="0" r="r" b="b"/>
              <a:pathLst>
                <a:path w="386" h="24">
                  <a:moveTo>
                    <a:pt x="386" y="24"/>
                  </a:moveTo>
                  <a:lnTo>
                    <a:pt x="0" y="24"/>
                  </a:lnTo>
                  <a:lnTo>
                    <a:pt x="0" y="0"/>
                  </a:lnTo>
                  <a:lnTo>
                    <a:pt x="362" y="0"/>
                  </a:lnTo>
                  <a:lnTo>
                    <a:pt x="386" y="24"/>
                  </a:lnTo>
                  <a:close/>
                </a:path>
              </a:pathLst>
            </a:cu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5" name="Freeform 16"/>
            <p:cNvSpPr/>
            <p:nvPr/>
          </p:nvSpPr>
          <p:spPr bwMode="auto">
            <a:xfrm>
              <a:off x="9588501" y="3725018"/>
              <a:ext cx="612775" cy="36513"/>
            </a:xfrm>
            <a:custGeom>
              <a:avLst/>
              <a:gdLst>
                <a:gd name="T0" fmla="*/ 386 w 386"/>
                <a:gd name="T1" fmla="*/ 0 h 23"/>
                <a:gd name="T2" fmla="*/ 0 w 386"/>
                <a:gd name="T3" fmla="*/ 0 h 23"/>
                <a:gd name="T4" fmla="*/ 0 w 386"/>
                <a:gd name="T5" fmla="*/ 23 h 23"/>
                <a:gd name="T6" fmla="*/ 362 w 386"/>
                <a:gd name="T7" fmla="*/ 23 h 23"/>
                <a:gd name="T8" fmla="*/ 386 w 386"/>
                <a:gd name="T9" fmla="*/ 0 h 23"/>
              </a:gdLst>
              <a:ahLst/>
              <a:cxnLst>
                <a:cxn ang="0">
                  <a:pos x="T0" y="T1"/>
                </a:cxn>
                <a:cxn ang="0">
                  <a:pos x="T2" y="T3"/>
                </a:cxn>
                <a:cxn ang="0">
                  <a:pos x="T4" y="T5"/>
                </a:cxn>
                <a:cxn ang="0">
                  <a:pos x="T6" y="T7"/>
                </a:cxn>
                <a:cxn ang="0">
                  <a:pos x="T8" y="T9"/>
                </a:cxn>
              </a:cxnLst>
              <a:rect l="0" t="0" r="r" b="b"/>
              <a:pathLst>
                <a:path w="386" h="23">
                  <a:moveTo>
                    <a:pt x="386" y="0"/>
                  </a:moveTo>
                  <a:lnTo>
                    <a:pt x="0" y="0"/>
                  </a:lnTo>
                  <a:lnTo>
                    <a:pt x="0" y="23"/>
                  </a:lnTo>
                  <a:lnTo>
                    <a:pt x="362" y="23"/>
                  </a:lnTo>
                  <a:lnTo>
                    <a:pt x="386" y="0"/>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6" name="Freeform 18"/>
            <p:cNvSpPr/>
            <p:nvPr/>
          </p:nvSpPr>
          <p:spPr bwMode="auto">
            <a:xfrm>
              <a:off x="6461126" y="3615481"/>
              <a:ext cx="2247900" cy="1736725"/>
            </a:xfrm>
            <a:custGeom>
              <a:avLst/>
              <a:gdLst>
                <a:gd name="T0" fmla="*/ 757 w 757"/>
                <a:gd name="T1" fmla="*/ 72 h 584"/>
                <a:gd name="T2" fmla="*/ 684 w 757"/>
                <a:gd name="T3" fmla="*/ 88 h 584"/>
                <a:gd name="T4" fmla="*/ 579 w 757"/>
                <a:gd name="T5" fmla="*/ 149 h 584"/>
                <a:gd name="T6" fmla="*/ 96 w 757"/>
                <a:gd name="T7" fmla="*/ 584 h 584"/>
                <a:gd name="T8" fmla="*/ 104 w 757"/>
                <a:gd name="T9" fmla="*/ 474 h 584"/>
                <a:gd name="T10" fmla="*/ 0 w 757"/>
                <a:gd name="T11" fmla="*/ 475 h 584"/>
                <a:gd name="T12" fmla="*/ 459 w 757"/>
                <a:gd name="T13" fmla="*/ 88 h 584"/>
                <a:gd name="T14" fmla="*/ 596 w 757"/>
                <a:gd name="T15" fmla="*/ 18 h 584"/>
                <a:gd name="T16" fmla="*/ 757 w 757"/>
                <a:gd name="T17" fmla="*/ 0 h 584"/>
                <a:gd name="T18" fmla="*/ 757 w 757"/>
                <a:gd name="T19" fmla="*/ 7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72"/>
                  </a:moveTo>
                  <a:cubicBezTo>
                    <a:pt x="757" y="72"/>
                    <a:pt x="718" y="75"/>
                    <a:pt x="684" y="88"/>
                  </a:cubicBezTo>
                  <a:cubicBezTo>
                    <a:pt x="651" y="100"/>
                    <a:pt x="614" y="122"/>
                    <a:pt x="579" y="149"/>
                  </a:cubicBezTo>
                  <a:cubicBezTo>
                    <a:pt x="544" y="177"/>
                    <a:pt x="96" y="584"/>
                    <a:pt x="96" y="584"/>
                  </a:cubicBezTo>
                  <a:cubicBezTo>
                    <a:pt x="104" y="474"/>
                    <a:pt x="104" y="474"/>
                    <a:pt x="104" y="474"/>
                  </a:cubicBezTo>
                  <a:cubicBezTo>
                    <a:pt x="0" y="475"/>
                    <a:pt x="0" y="475"/>
                    <a:pt x="0" y="475"/>
                  </a:cubicBezTo>
                  <a:cubicBezTo>
                    <a:pt x="459" y="88"/>
                    <a:pt x="459" y="88"/>
                    <a:pt x="459" y="88"/>
                  </a:cubicBezTo>
                  <a:cubicBezTo>
                    <a:pt x="459" y="88"/>
                    <a:pt x="526" y="34"/>
                    <a:pt x="596" y="18"/>
                  </a:cubicBezTo>
                  <a:cubicBezTo>
                    <a:pt x="665" y="2"/>
                    <a:pt x="757" y="0"/>
                    <a:pt x="757" y="0"/>
                  </a:cubicBezTo>
                  <a:lnTo>
                    <a:pt x="757" y="72"/>
                  </a:lnTo>
                  <a:close/>
                </a:path>
              </a:pathLst>
            </a:custGeom>
            <a:solidFill>
              <a:schemeClr val="bg1">
                <a:lumMod val="5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7" name="Freeform 19"/>
            <p:cNvSpPr/>
            <p:nvPr/>
          </p:nvSpPr>
          <p:spPr bwMode="auto">
            <a:xfrm>
              <a:off x="5741988" y="3604368"/>
              <a:ext cx="2338388" cy="1144588"/>
            </a:xfrm>
            <a:custGeom>
              <a:avLst/>
              <a:gdLst>
                <a:gd name="T0" fmla="*/ 96 w 787"/>
                <a:gd name="T1" fmla="*/ 296 h 385"/>
                <a:gd name="T2" fmla="*/ 0 w 787"/>
                <a:gd name="T3" fmla="*/ 259 h 385"/>
                <a:gd name="T4" fmla="*/ 718 w 787"/>
                <a:gd name="T5" fmla="*/ 0 h 385"/>
                <a:gd name="T6" fmla="*/ 787 w 787"/>
                <a:gd name="T7" fmla="*/ 40 h 385"/>
                <a:gd name="T8" fmla="*/ 707 w 787"/>
                <a:gd name="T9" fmla="*/ 87 h 385"/>
                <a:gd name="T10" fmla="*/ 667 w 787"/>
                <a:gd name="T11" fmla="*/ 121 h 385"/>
                <a:gd name="T12" fmla="*/ 596 w 787"/>
                <a:gd name="T13" fmla="*/ 181 h 385"/>
                <a:gd name="T14" fmla="*/ 44 w 787"/>
                <a:gd name="T15" fmla="*/ 385 h 385"/>
                <a:gd name="T16" fmla="*/ 96 w 787"/>
                <a:gd name="T17"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296"/>
                  </a:moveTo>
                  <a:cubicBezTo>
                    <a:pt x="0" y="259"/>
                    <a:pt x="0" y="259"/>
                    <a:pt x="0" y="259"/>
                  </a:cubicBezTo>
                  <a:cubicBezTo>
                    <a:pt x="718" y="0"/>
                    <a:pt x="718" y="0"/>
                    <a:pt x="718" y="0"/>
                  </a:cubicBezTo>
                  <a:cubicBezTo>
                    <a:pt x="718" y="0"/>
                    <a:pt x="760" y="29"/>
                    <a:pt x="787" y="40"/>
                  </a:cubicBezTo>
                  <a:cubicBezTo>
                    <a:pt x="760" y="52"/>
                    <a:pt x="731" y="69"/>
                    <a:pt x="707" y="87"/>
                  </a:cubicBezTo>
                  <a:cubicBezTo>
                    <a:pt x="693" y="99"/>
                    <a:pt x="680" y="111"/>
                    <a:pt x="667" y="121"/>
                  </a:cubicBezTo>
                  <a:cubicBezTo>
                    <a:pt x="640" y="144"/>
                    <a:pt x="622" y="159"/>
                    <a:pt x="596" y="181"/>
                  </a:cubicBezTo>
                  <a:cubicBezTo>
                    <a:pt x="44" y="385"/>
                    <a:pt x="44" y="385"/>
                    <a:pt x="44" y="385"/>
                  </a:cubicBezTo>
                  <a:lnTo>
                    <a:pt x="96" y="296"/>
                  </a:lnTo>
                  <a:close/>
                </a:path>
              </a:pathLst>
            </a:custGeom>
            <a:solidFill>
              <a:schemeClr val="bg1">
                <a:lumMod val="6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28" name="Freeform 17"/>
            <p:cNvSpPr/>
            <p:nvPr/>
          </p:nvSpPr>
          <p:spPr bwMode="auto">
            <a:xfrm>
              <a:off x="6461126" y="2093068"/>
              <a:ext cx="2247900" cy="1736725"/>
            </a:xfrm>
            <a:custGeom>
              <a:avLst/>
              <a:gdLst>
                <a:gd name="T0" fmla="*/ 757 w 757"/>
                <a:gd name="T1" fmla="*/ 512 h 584"/>
                <a:gd name="T2" fmla="*/ 684 w 757"/>
                <a:gd name="T3" fmla="*/ 496 h 584"/>
                <a:gd name="T4" fmla="*/ 579 w 757"/>
                <a:gd name="T5" fmla="*/ 435 h 584"/>
                <a:gd name="T6" fmla="*/ 96 w 757"/>
                <a:gd name="T7" fmla="*/ 0 h 584"/>
                <a:gd name="T8" fmla="*/ 104 w 757"/>
                <a:gd name="T9" fmla="*/ 110 h 584"/>
                <a:gd name="T10" fmla="*/ 0 w 757"/>
                <a:gd name="T11" fmla="*/ 109 h 584"/>
                <a:gd name="T12" fmla="*/ 459 w 757"/>
                <a:gd name="T13" fmla="*/ 496 h 584"/>
                <a:gd name="T14" fmla="*/ 596 w 757"/>
                <a:gd name="T15" fmla="*/ 566 h 584"/>
                <a:gd name="T16" fmla="*/ 757 w 757"/>
                <a:gd name="T17" fmla="*/ 584 h 584"/>
                <a:gd name="T18" fmla="*/ 757 w 757"/>
                <a:gd name="T19" fmla="*/ 51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512"/>
                  </a:moveTo>
                  <a:cubicBezTo>
                    <a:pt x="757" y="512"/>
                    <a:pt x="718" y="509"/>
                    <a:pt x="684" y="496"/>
                  </a:cubicBezTo>
                  <a:cubicBezTo>
                    <a:pt x="651" y="484"/>
                    <a:pt x="614" y="462"/>
                    <a:pt x="579" y="435"/>
                  </a:cubicBezTo>
                  <a:cubicBezTo>
                    <a:pt x="544" y="407"/>
                    <a:pt x="96" y="0"/>
                    <a:pt x="96" y="0"/>
                  </a:cubicBezTo>
                  <a:cubicBezTo>
                    <a:pt x="104" y="110"/>
                    <a:pt x="104" y="110"/>
                    <a:pt x="104" y="110"/>
                  </a:cubicBezTo>
                  <a:cubicBezTo>
                    <a:pt x="0" y="109"/>
                    <a:pt x="0" y="109"/>
                    <a:pt x="0" y="109"/>
                  </a:cubicBezTo>
                  <a:cubicBezTo>
                    <a:pt x="459" y="496"/>
                    <a:pt x="459" y="496"/>
                    <a:pt x="459" y="496"/>
                  </a:cubicBezTo>
                  <a:cubicBezTo>
                    <a:pt x="459" y="496"/>
                    <a:pt x="526" y="550"/>
                    <a:pt x="596" y="566"/>
                  </a:cubicBezTo>
                  <a:cubicBezTo>
                    <a:pt x="665" y="582"/>
                    <a:pt x="757" y="584"/>
                    <a:pt x="757" y="584"/>
                  </a:cubicBezTo>
                  <a:lnTo>
                    <a:pt x="757" y="512"/>
                  </a:lnTo>
                  <a:close/>
                </a:path>
              </a:pathLst>
            </a:custGeom>
            <a:solidFill>
              <a:srgbClr val="595959"/>
            </a:solidFill>
            <a:ln w="3175" cap="flat">
              <a:noFill/>
              <a:prstDash val="solid"/>
              <a:miter lim="800000"/>
            </a:ln>
          </p:spPr>
          <p:txBody>
            <a:bodyPr vert="horz" wrap="square" lIns="91440" tIns="45720" rIns="91440" bIns="45720" numCol="1" anchor="t" anchorCtr="0" compatLnSpc="1"/>
            <a:lstStyle/>
            <a:p>
              <a:endParaRPr lang="zh-CN" altLang="en-US"/>
            </a:p>
          </p:txBody>
        </p:sp>
      </p:grpSp>
      <p:grpSp>
        <p:nvGrpSpPr>
          <p:cNvPr id="55" name="组合 54"/>
          <p:cNvGrpSpPr/>
          <p:nvPr/>
        </p:nvGrpSpPr>
        <p:grpSpPr>
          <a:xfrm flipH="1">
            <a:off x="9207466" y="2613391"/>
            <a:ext cx="1656184" cy="1210447"/>
            <a:chOff x="5741988" y="2093068"/>
            <a:chExt cx="4459288" cy="3259138"/>
          </a:xfrm>
        </p:grpSpPr>
        <p:sp>
          <p:nvSpPr>
            <p:cNvPr id="56" name="Freeform 20"/>
            <p:cNvSpPr/>
            <p:nvPr/>
          </p:nvSpPr>
          <p:spPr bwMode="auto">
            <a:xfrm>
              <a:off x="5741988" y="2696318"/>
              <a:ext cx="2338388" cy="1144588"/>
            </a:xfrm>
            <a:custGeom>
              <a:avLst/>
              <a:gdLst>
                <a:gd name="T0" fmla="*/ 96 w 787"/>
                <a:gd name="T1" fmla="*/ 89 h 385"/>
                <a:gd name="T2" fmla="*/ 0 w 787"/>
                <a:gd name="T3" fmla="*/ 126 h 385"/>
                <a:gd name="T4" fmla="*/ 718 w 787"/>
                <a:gd name="T5" fmla="*/ 385 h 385"/>
                <a:gd name="T6" fmla="*/ 787 w 787"/>
                <a:gd name="T7" fmla="*/ 345 h 385"/>
                <a:gd name="T8" fmla="*/ 707 w 787"/>
                <a:gd name="T9" fmla="*/ 297 h 385"/>
                <a:gd name="T10" fmla="*/ 667 w 787"/>
                <a:gd name="T11" fmla="*/ 264 h 385"/>
                <a:gd name="T12" fmla="*/ 596 w 787"/>
                <a:gd name="T13" fmla="*/ 204 h 385"/>
                <a:gd name="T14" fmla="*/ 44 w 787"/>
                <a:gd name="T15" fmla="*/ 0 h 385"/>
                <a:gd name="T16" fmla="*/ 96 w 787"/>
                <a:gd name="T17" fmla="*/ 8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89"/>
                  </a:moveTo>
                  <a:cubicBezTo>
                    <a:pt x="0" y="126"/>
                    <a:pt x="0" y="126"/>
                    <a:pt x="0" y="126"/>
                  </a:cubicBezTo>
                  <a:cubicBezTo>
                    <a:pt x="718" y="385"/>
                    <a:pt x="718" y="385"/>
                    <a:pt x="718" y="385"/>
                  </a:cubicBezTo>
                  <a:cubicBezTo>
                    <a:pt x="718" y="385"/>
                    <a:pt x="760" y="355"/>
                    <a:pt x="787" y="345"/>
                  </a:cubicBezTo>
                  <a:cubicBezTo>
                    <a:pt x="760" y="332"/>
                    <a:pt x="731" y="316"/>
                    <a:pt x="707" y="297"/>
                  </a:cubicBezTo>
                  <a:cubicBezTo>
                    <a:pt x="693" y="286"/>
                    <a:pt x="680" y="274"/>
                    <a:pt x="667" y="264"/>
                  </a:cubicBezTo>
                  <a:cubicBezTo>
                    <a:pt x="640" y="241"/>
                    <a:pt x="622" y="225"/>
                    <a:pt x="596" y="204"/>
                  </a:cubicBezTo>
                  <a:cubicBezTo>
                    <a:pt x="44" y="0"/>
                    <a:pt x="44" y="0"/>
                    <a:pt x="44" y="0"/>
                  </a:cubicBezTo>
                  <a:lnTo>
                    <a:pt x="96" y="89"/>
                  </a:lnTo>
                  <a:close/>
                </a:path>
              </a:pathLst>
            </a:custGeom>
            <a:solidFill>
              <a:schemeClr val="bg1">
                <a:lumMod val="7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57" name="Rectangle 9"/>
            <p:cNvSpPr>
              <a:spLocks noChangeArrowheads="1"/>
            </p:cNvSpPr>
            <p:nvPr/>
          </p:nvSpPr>
          <p:spPr bwMode="auto">
            <a:xfrm>
              <a:off x="9056688" y="3532931"/>
              <a:ext cx="449263" cy="192088"/>
            </a:xfrm>
            <a:prstGeom prst="rect">
              <a:avLst/>
            </a:pr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58" name="Rectangle 10"/>
            <p:cNvSpPr>
              <a:spLocks noChangeArrowheads="1"/>
            </p:cNvSpPr>
            <p:nvPr/>
          </p:nvSpPr>
          <p:spPr bwMode="auto">
            <a:xfrm>
              <a:off x="9056688" y="3725018"/>
              <a:ext cx="449263" cy="193675"/>
            </a:xfrm>
            <a:prstGeom prst="rect">
              <a:avLst/>
            </a:pr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59" name="Rectangle 11"/>
            <p:cNvSpPr>
              <a:spLocks noChangeArrowheads="1"/>
            </p:cNvSpPr>
            <p:nvPr/>
          </p:nvSpPr>
          <p:spPr bwMode="auto">
            <a:xfrm>
              <a:off x="8709026" y="3615481"/>
              <a:ext cx="268288" cy="107950"/>
            </a:xfrm>
            <a:prstGeom prst="rect">
              <a:avLst/>
            </a:prstGeom>
            <a:solidFill>
              <a:schemeClr val="tx2">
                <a:lumMod val="40000"/>
                <a:lumOff val="60000"/>
              </a:schemeClr>
            </a:solidFill>
            <a:ln w="3175" cap="flat">
              <a:solidFill>
                <a:srgbClr val="595959"/>
              </a:solidFill>
              <a:prstDash val="solid"/>
              <a:miter lim="800000"/>
            </a:ln>
          </p:spPr>
          <p:txBody>
            <a:bodyPr vert="horz" wrap="square" lIns="91440" tIns="45720" rIns="91440" bIns="45720" numCol="1" anchor="t" anchorCtr="0" compatLnSpc="1"/>
            <a:lstStyle/>
            <a:p>
              <a:endParaRPr lang="zh-CN" altLang="en-US"/>
            </a:p>
          </p:txBody>
        </p:sp>
        <p:sp>
          <p:nvSpPr>
            <p:cNvPr id="60" name="Rectangle 12"/>
            <p:cNvSpPr>
              <a:spLocks noChangeArrowheads="1"/>
            </p:cNvSpPr>
            <p:nvPr/>
          </p:nvSpPr>
          <p:spPr bwMode="auto">
            <a:xfrm>
              <a:off x="8709026" y="3723431"/>
              <a:ext cx="268288" cy="106363"/>
            </a:xfrm>
            <a:prstGeom prst="rect">
              <a:avLst/>
            </a:pr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61" name="Freeform 13"/>
            <p:cNvSpPr/>
            <p:nvPr/>
          </p:nvSpPr>
          <p:spPr bwMode="auto">
            <a:xfrm>
              <a:off x="9505951" y="3532931"/>
              <a:ext cx="82550" cy="385763"/>
            </a:xfrm>
            <a:custGeom>
              <a:avLst/>
              <a:gdLst>
                <a:gd name="T0" fmla="*/ 52 w 52"/>
                <a:gd name="T1" fmla="*/ 187 h 243"/>
                <a:gd name="T2" fmla="*/ 0 w 52"/>
                <a:gd name="T3" fmla="*/ 243 h 243"/>
                <a:gd name="T4" fmla="*/ 0 w 52"/>
                <a:gd name="T5" fmla="*/ 0 h 243"/>
                <a:gd name="T6" fmla="*/ 52 w 52"/>
                <a:gd name="T7" fmla="*/ 54 h 243"/>
                <a:gd name="T8" fmla="*/ 52 w 52"/>
                <a:gd name="T9" fmla="*/ 187 h 243"/>
              </a:gdLst>
              <a:ahLst/>
              <a:cxnLst>
                <a:cxn ang="0">
                  <a:pos x="T0" y="T1"/>
                </a:cxn>
                <a:cxn ang="0">
                  <a:pos x="T2" y="T3"/>
                </a:cxn>
                <a:cxn ang="0">
                  <a:pos x="T4" y="T5"/>
                </a:cxn>
                <a:cxn ang="0">
                  <a:pos x="T6" y="T7"/>
                </a:cxn>
                <a:cxn ang="0">
                  <a:pos x="T8" y="T9"/>
                </a:cxn>
              </a:cxnLst>
              <a:rect l="0" t="0" r="r" b="b"/>
              <a:pathLst>
                <a:path w="52" h="243">
                  <a:moveTo>
                    <a:pt x="52" y="187"/>
                  </a:moveTo>
                  <a:lnTo>
                    <a:pt x="0" y="243"/>
                  </a:lnTo>
                  <a:lnTo>
                    <a:pt x="0" y="0"/>
                  </a:lnTo>
                  <a:lnTo>
                    <a:pt x="52" y="54"/>
                  </a:lnTo>
                  <a:lnTo>
                    <a:pt x="52"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62" name="Freeform 14"/>
            <p:cNvSpPr/>
            <p:nvPr/>
          </p:nvSpPr>
          <p:spPr bwMode="auto">
            <a:xfrm>
              <a:off x="8977313" y="3532931"/>
              <a:ext cx="79375" cy="385763"/>
            </a:xfrm>
            <a:custGeom>
              <a:avLst/>
              <a:gdLst>
                <a:gd name="T0" fmla="*/ 0 w 50"/>
                <a:gd name="T1" fmla="*/ 187 h 243"/>
                <a:gd name="T2" fmla="*/ 50 w 50"/>
                <a:gd name="T3" fmla="*/ 243 h 243"/>
                <a:gd name="T4" fmla="*/ 50 w 50"/>
                <a:gd name="T5" fmla="*/ 0 h 243"/>
                <a:gd name="T6" fmla="*/ 0 w 50"/>
                <a:gd name="T7" fmla="*/ 54 h 243"/>
                <a:gd name="T8" fmla="*/ 0 w 50"/>
                <a:gd name="T9" fmla="*/ 187 h 243"/>
              </a:gdLst>
              <a:ahLst/>
              <a:cxnLst>
                <a:cxn ang="0">
                  <a:pos x="T0" y="T1"/>
                </a:cxn>
                <a:cxn ang="0">
                  <a:pos x="T2" y="T3"/>
                </a:cxn>
                <a:cxn ang="0">
                  <a:pos x="T4" y="T5"/>
                </a:cxn>
                <a:cxn ang="0">
                  <a:pos x="T6" y="T7"/>
                </a:cxn>
                <a:cxn ang="0">
                  <a:pos x="T8" y="T9"/>
                </a:cxn>
              </a:cxnLst>
              <a:rect l="0" t="0" r="r" b="b"/>
              <a:pathLst>
                <a:path w="50" h="243">
                  <a:moveTo>
                    <a:pt x="0" y="187"/>
                  </a:moveTo>
                  <a:lnTo>
                    <a:pt x="50" y="243"/>
                  </a:lnTo>
                  <a:lnTo>
                    <a:pt x="50" y="0"/>
                  </a:lnTo>
                  <a:lnTo>
                    <a:pt x="0" y="54"/>
                  </a:lnTo>
                  <a:lnTo>
                    <a:pt x="0"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63" name="Freeform 15"/>
            <p:cNvSpPr/>
            <p:nvPr/>
          </p:nvSpPr>
          <p:spPr bwMode="auto">
            <a:xfrm>
              <a:off x="9588501" y="3686918"/>
              <a:ext cx="612775" cy="38100"/>
            </a:xfrm>
            <a:custGeom>
              <a:avLst/>
              <a:gdLst>
                <a:gd name="T0" fmla="*/ 386 w 386"/>
                <a:gd name="T1" fmla="*/ 24 h 24"/>
                <a:gd name="T2" fmla="*/ 0 w 386"/>
                <a:gd name="T3" fmla="*/ 24 h 24"/>
                <a:gd name="T4" fmla="*/ 0 w 386"/>
                <a:gd name="T5" fmla="*/ 0 h 24"/>
                <a:gd name="T6" fmla="*/ 362 w 386"/>
                <a:gd name="T7" fmla="*/ 0 h 24"/>
                <a:gd name="T8" fmla="*/ 386 w 386"/>
                <a:gd name="T9" fmla="*/ 24 h 24"/>
              </a:gdLst>
              <a:ahLst/>
              <a:cxnLst>
                <a:cxn ang="0">
                  <a:pos x="T0" y="T1"/>
                </a:cxn>
                <a:cxn ang="0">
                  <a:pos x="T2" y="T3"/>
                </a:cxn>
                <a:cxn ang="0">
                  <a:pos x="T4" y="T5"/>
                </a:cxn>
                <a:cxn ang="0">
                  <a:pos x="T6" y="T7"/>
                </a:cxn>
                <a:cxn ang="0">
                  <a:pos x="T8" y="T9"/>
                </a:cxn>
              </a:cxnLst>
              <a:rect l="0" t="0" r="r" b="b"/>
              <a:pathLst>
                <a:path w="386" h="24">
                  <a:moveTo>
                    <a:pt x="386" y="24"/>
                  </a:moveTo>
                  <a:lnTo>
                    <a:pt x="0" y="24"/>
                  </a:lnTo>
                  <a:lnTo>
                    <a:pt x="0" y="0"/>
                  </a:lnTo>
                  <a:lnTo>
                    <a:pt x="362" y="0"/>
                  </a:lnTo>
                  <a:lnTo>
                    <a:pt x="386" y="24"/>
                  </a:lnTo>
                  <a:close/>
                </a:path>
              </a:pathLst>
            </a:cu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64" name="Freeform 16"/>
            <p:cNvSpPr/>
            <p:nvPr/>
          </p:nvSpPr>
          <p:spPr bwMode="auto">
            <a:xfrm>
              <a:off x="9588501" y="3725018"/>
              <a:ext cx="612775" cy="36513"/>
            </a:xfrm>
            <a:custGeom>
              <a:avLst/>
              <a:gdLst>
                <a:gd name="T0" fmla="*/ 386 w 386"/>
                <a:gd name="T1" fmla="*/ 0 h 23"/>
                <a:gd name="T2" fmla="*/ 0 w 386"/>
                <a:gd name="T3" fmla="*/ 0 h 23"/>
                <a:gd name="T4" fmla="*/ 0 w 386"/>
                <a:gd name="T5" fmla="*/ 23 h 23"/>
                <a:gd name="T6" fmla="*/ 362 w 386"/>
                <a:gd name="T7" fmla="*/ 23 h 23"/>
                <a:gd name="T8" fmla="*/ 386 w 386"/>
                <a:gd name="T9" fmla="*/ 0 h 23"/>
              </a:gdLst>
              <a:ahLst/>
              <a:cxnLst>
                <a:cxn ang="0">
                  <a:pos x="T0" y="T1"/>
                </a:cxn>
                <a:cxn ang="0">
                  <a:pos x="T2" y="T3"/>
                </a:cxn>
                <a:cxn ang="0">
                  <a:pos x="T4" y="T5"/>
                </a:cxn>
                <a:cxn ang="0">
                  <a:pos x="T6" y="T7"/>
                </a:cxn>
                <a:cxn ang="0">
                  <a:pos x="T8" y="T9"/>
                </a:cxn>
              </a:cxnLst>
              <a:rect l="0" t="0" r="r" b="b"/>
              <a:pathLst>
                <a:path w="386" h="23">
                  <a:moveTo>
                    <a:pt x="386" y="0"/>
                  </a:moveTo>
                  <a:lnTo>
                    <a:pt x="0" y="0"/>
                  </a:lnTo>
                  <a:lnTo>
                    <a:pt x="0" y="23"/>
                  </a:lnTo>
                  <a:lnTo>
                    <a:pt x="362" y="23"/>
                  </a:lnTo>
                  <a:lnTo>
                    <a:pt x="386" y="0"/>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65" name="Freeform 18"/>
            <p:cNvSpPr/>
            <p:nvPr/>
          </p:nvSpPr>
          <p:spPr bwMode="auto">
            <a:xfrm>
              <a:off x="6461126" y="3615481"/>
              <a:ext cx="2247900" cy="1736725"/>
            </a:xfrm>
            <a:custGeom>
              <a:avLst/>
              <a:gdLst>
                <a:gd name="T0" fmla="*/ 757 w 757"/>
                <a:gd name="T1" fmla="*/ 72 h 584"/>
                <a:gd name="T2" fmla="*/ 684 w 757"/>
                <a:gd name="T3" fmla="*/ 88 h 584"/>
                <a:gd name="T4" fmla="*/ 579 w 757"/>
                <a:gd name="T5" fmla="*/ 149 h 584"/>
                <a:gd name="T6" fmla="*/ 96 w 757"/>
                <a:gd name="T7" fmla="*/ 584 h 584"/>
                <a:gd name="T8" fmla="*/ 104 w 757"/>
                <a:gd name="T9" fmla="*/ 474 h 584"/>
                <a:gd name="T10" fmla="*/ 0 w 757"/>
                <a:gd name="T11" fmla="*/ 475 h 584"/>
                <a:gd name="T12" fmla="*/ 459 w 757"/>
                <a:gd name="T13" fmla="*/ 88 h 584"/>
                <a:gd name="T14" fmla="*/ 596 w 757"/>
                <a:gd name="T15" fmla="*/ 18 h 584"/>
                <a:gd name="T16" fmla="*/ 757 w 757"/>
                <a:gd name="T17" fmla="*/ 0 h 584"/>
                <a:gd name="T18" fmla="*/ 757 w 757"/>
                <a:gd name="T19" fmla="*/ 7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72"/>
                  </a:moveTo>
                  <a:cubicBezTo>
                    <a:pt x="757" y="72"/>
                    <a:pt x="718" y="75"/>
                    <a:pt x="684" y="88"/>
                  </a:cubicBezTo>
                  <a:cubicBezTo>
                    <a:pt x="651" y="100"/>
                    <a:pt x="614" y="122"/>
                    <a:pt x="579" y="149"/>
                  </a:cubicBezTo>
                  <a:cubicBezTo>
                    <a:pt x="544" y="177"/>
                    <a:pt x="96" y="584"/>
                    <a:pt x="96" y="584"/>
                  </a:cubicBezTo>
                  <a:cubicBezTo>
                    <a:pt x="104" y="474"/>
                    <a:pt x="104" y="474"/>
                    <a:pt x="104" y="474"/>
                  </a:cubicBezTo>
                  <a:cubicBezTo>
                    <a:pt x="0" y="475"/>
                    <a:pt x="0" y="475"/>
                    <a:pt x="0" y="475"/>
                  </a:cubicBezTo>
                  <a:cubicBezTo>
                    <a:pt x="459" y="88"/>
                    <a:pt x="459" y="88"/>
                    <a:pt x="459" y="88"/>
                  </a:cubicBezTo>
                  <a:cubicBezTo>
                    <a:pt x="459" y="88"/>
                    <a:pt x="526" y="34"/>
                    <a:pt x="596" y="18"/>
                  </a:cubicBezTo>
                  <a:cubicBezTo>
                    <a:pt x="665" y="2"/>
                    <a:pt x="757" y="0"/>
                    <a:pt x="757" y="0"/>
                  </a:cubicBezTo>
                  <a:lnTo>
                    <a:pt x="757" y="72"/>
                  </a:lnTo>
                  <a:close/>
                </a:path>
              </a:pathLst>
            </a:custGeom>
            <a:solidFill>
              <a:schemeClr val="bg1">
                <a:lumMod val="50000"/>
              </a:schemeClr>
            </a:solidFill>
            <a:ln w="3175" cap="flat">
              <a:noFill/>
              <a:prstDash val="solid"/>
              <a:miter lim="800000"/>
            </a:ln>
          </p:spPr>
          <p:txBody>
            <a:bodyPr vert="horz" wrap="square" lIns="91440" tIns="45720" rIns="91440" bIns="45720" numCol="1" anchor="t" anchorCtr="0" compatLnSpc="1"/>
            <a:lstStyle/>
            <a:p>
              <a:endParaRPr lang="zh-CN" altLang="en-US" dirty="0"/>
            </a:p>
          </p:txBody>
        </p:sp>
        <p:sp>
          <p:nvSpPr>
            <p:cNvPr id="66" name="Freeform 19"/>
            <p:cNvSpPr/>
            <p:nvPr/>
          </p:nvSpPr>
          <p:spPr bwMode="auto">
            <a:xfrm>
              <a:off x="5741988" y="3604368"/>
              <a:ext cx="2338388" cy="1144588"/>
            </a:xfrm>
            <a:custGeom>
              <a:avLst/>
              <a:gdLst>
                <a:gd name="T0" fmla="*/ 96 w 787"/>
                <a:gd name="T1" fmla="*/ 296 h 385"/>
                <a:gd name="T2" fmla="*/ 0 w 787"/>
                <a:gd name="T3" fmla="*/ 259 h 385"/>
                <a:gd name="T4" fmla="*/ 718 w 787"/>
                <a:gd name="T5" fmla="*/ 0 h 385"/>
                <a:gd name="T6" fmla="*/ 787 w 787"/>
                <a:gd name="T7" fmla="*/ 40 h 385"/>
                <a:gd name="T8" fmla="*/ 707 w 787"/>
                <a:gd name="T9" fmla="*/ 87 h 385"/>
                <a:gd name="T10" fmla="*/ 667 w 787"/>
                <a:gd name="T11" fmla="*/ 121 h 385"/>
                <a:gd name="T12" fmla="*/ 596 w 787"/>
                <a:gd name="T13" fmla="*/ 181 h 385"/>
                <a:gd name="T14" fmla="*/ 44 w 787"/>
                <a:gd name="T15" fmla="*/ 385 h 385"/>
                <a:gd name="T16" fmla="*/ 96 w 787"/>
                <a:gd name="T17"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296"/>
                  </a:moveTo>
                  <a:cubicBezTo>
                    <a:pt x="0" y="259"/>
                    <a:pt x="0" y="259"/>
                    <a:pt x="0" y="259"/>
                  </a:cubicBezTo>
                  <a:cubicBezTo>
                    <a:pt x="718" y="0"/>
                    <a:pt x="718" y="0"/>
                    <a:pt x="718" y="0"/>
                  </a:cubicBezTo>
                  <a:cubicBezTo>
                    <a:pt x="718" y="0"/>
                    <a:pt x="760" y="29"/>
                    <a:pt x="787" y="40"/>
                  </a:cubicBezTo>
                  <a:cubicBezTo>
                    <a:pt x="760" y="52"/>
                    <a:pt x="731" y="69"/>
                    <a:pt x="707" y="87"/>
                  </a:cubicBezTo>
                  <a:cubicBezTo>
                    <a:pt x="693" y="99"/>
                    <a:pt x="680" y="111"/>
                    <a:pt x="667" y="121"/>
                  </a:cubicBezTo>
                  <a:cubicBezTo>
                    <a:pt x="640" y="144"/>
                    <a:pt x="622" y="159"/>
                    <a:pt x="596" y="181"/>
                  </a:cubicBezTo>
                  <a:cubicBezTo>
                    <a:pt x="44" y="385"/>
                    <a:pt x="44" y="385"/>
                    <a:pt x="44" y="385"/>
                  </a:cubicBezTo>
                  <a:lnTo>
                    <a:pt x="96" y="296"/>
                  </a:lnTo>
                  <a:close/>
                </a:path>
              </a:pathLst>
            </a:custGeom>
            <a:solidFill>
              <a:schemeClr val="bg1">
                <a:lumMod val="6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67" name="Freeform 17"/>
            <p:cNvSpPr/>
            <p:nvPr/>
          </p:nvSpPr>
          <p:spPr bwMode="auto">
            <a:xfrm>
              <a:off x="6461126" y="2093068"/>
              <a:ext cx="2247900" cy="1736725"/>
            </a:xfrm>
            <a:custGeom>
              <a:avLst/>
              <a:gdLst>
                <a:gd name="T0" fmla="*/ 757 w 757"/>
                <a:gd name="T1" fmla="*/ 512 h 584"/>
                <a:gd name="T2" fmla="*/ 684 w 757"/>
                <a:gd name="T3" fmla="*/ 496 h 584"/>
                <a:gd name="T4" fmla="*/ 579 w 757"/>
                <a:gd name="T5" fmla="*/ 435 h 584"/>
                <a:gd name="T6" fmla="*/ 96 w 757"/>
                <a:gd name="T7" fmla="*/ 0 h 584"/>
                <a:gd name="T8" fmla="*/ 104 w 757"/>
                <a:gd name="T9" fmla="*/ 110 h 584"/>
                <a:gd name="T10" fmla="*/ 0 w 757"/>
                <a:gd name="T11" fmla="*/ 109 h 584"/>
                <a:gd name="T12" fmla="*/ 459 w 757"/>
                <a:gd name="T13" fmla="*/ 496 h 584"/>
                <a:gd name="T14" fmla="*/ 596 w 757"/>
                <a:gd name="T15" fmla="*/ 566 h 584"/>
                <a:gd name="T16" fmla="*/ 757 w 757"/>
                <a:gd name="T17" fmla="*/ 584 h 584"/>
                <a:gd name="T18" fmla="*/ 757 w 757"/>
                <a:gd name="T19" fmla="*/ 51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512"/>
                  </a:moveTo>
                  <a:cubicBezTo>
                    <a:pt x="757" y="512"/>
                    <a:pt x="718" y="509"/>
                    <a:pt x="684" y="496"/>
                  </a:cubicBezTo>
                  <a:cubicBezTo>
                    <a:pt x="651" y="484"/>
                    <a:pt x="614" y="462"/>
                    <a:pt x="579" y="435"/>
                  </a:cubicBezTo>
                  <a:cubicBezTo>
                    <a:pt x="544" y="407"/>
                    <a:pt x="96" y="0"/>
                    <a:pt x="96" y="0"/>
                  </a:cubicBezTo>
                  <a:cubicBezTo>
                    <a:pt x="104" y="110"/>
                    <a:pt x="104" y="110"/>
                    <a:pt x="104" y="110"/>
                  </a:cubicBezTo>
                  <a:cubicBezTo>
                    <a:pt x="0" y="109"/>
                    <a:pt x="0" y="109"/>
                    <a:pt x="0" y="109"/>
                  </a:cubicBezTo>
                  <a:cubicBezTo>
                    <a:pt x="459" y="496"/>
                    <a:pt x="459" y="496"/>
                    <a:pt x="459" y="496"/>
                  </a:cubicBezTo>
                  <a:cubicBezTo>
                    <a:pt x="459" y="496"/>
                    <a:pt x="526" y="550"/>
                    <a:pt x="596" y="566"/>
                  </a:cubicBezTo>
                  <a:cubicBezTo>
                    <a:pt x="665" y="582"/>
                    <a:pt x="757" y="584"/>
                    <a:pt x="757" y="584"/>
                  </a:cubicBezTo>
                  <a:lnTo>
                    <a:pt x="757" y="512"/>
                  </a:lnTo>
                  <a:close/>
                </a:path>
              </a:pathLst>
            </a:custGeom>
            <a:solidFill>
              <a:srgbClr val="595959"/>
            </a:solidFill>
            <a:ln w="3175" cap="flat">
              <a:noFill/>
              <a:prstDash val="solid"/>
              <a:miter lim="800000"/>
            </a:ln>
          </p:spPr>
          <p:txBody>
            <a:bodyPr vert="horz" wrap="square" lIns="91440" tIns="45720" rIns="91440" bIns="45720" numCol="1" anchor="t" anchorCtr="0" compatLnSpc="1"/>
            <a:lstStyle/>
            <a:p>
              <a:endParaRPr lang="zh-CN" altLang="en-US"/>
            </a:p>
          </p:txBody>
        </p:sp>
      </p:grpSp>
      <p:grpSp>
        <p:nvGrpSpPr>
          <p:cNvPr id="68" name="组合 67"/>
          <p:cNvGrpSpPr/>
          <p:nvPr/>
        </p:nvGrpSpPr>
        <p:grpSpPr>
          <a:xfrm flipH="1">
            <a:off x="9207466" y="4783916"/>
            <a:ext cx="1656184" cy="1210447"/>
            <a:chOff x="5741988" y="2093068"/>
            <a:chExt cx="4459288" cy="3259138"/>
          </a:xfrm>
        </p:grpSpPr>
        <p:sp>
          <p:nvSpPr>
            <p:cNvPr id="69" name="Freeform 20"/>
            <p:cNvSpPr/>
            <p:nvPr/>
          </p:nvSpPr>
          <p:spPr bwMode="auto">
            <a:xfrm>
              <a:off x="5741988" y="2696318"/>
              <a:ext cx="2338388" cy="1144588"/>
            </a:xfrm>
            <a:custGeom>
              <a:avLst/>
              <a:gdLst>
                <a:gd name="T0" fmla="*/ 96 w 787"/>
                <a:gd name="T1" fmla="*/ 89 h 385"/>
                <a:gd name="T2" fmla="*/ 0 w 787"/>
                <a:gd name="T3" fmla="*/ 126 h 385"/>
                <a:gd name="T4" fmla="*/ 718 w 787"/>
                <a:gd name="T5" fmla="*/ 385 h 385"/>
                <a:gd name="T6" fmla="*/ 787 w 787"/>
                <a:gd name="T7" fmla="*/ 345 h 385"/>
                <a:gd name="T8" fmla="*/ 707 w 787"/>
                <a:gd name="T9" fmla="*/ 297 h 385"/>
                <a:gd name="T10" fmla="*/ 667 w 787"/>
                <a:gd name="T11" fmla="*/ 264 h 385"/>
                <a:gd name="T12" fmla="*/ 596 w 787"/>
                <a:gd name="T13" fmla="*/ 204 h 385"/>
                <a:gd name="T14" fmla="*/ 44 w 787"/>
                <a:gd name="T15" fmla="*/ 0 h 385"/>
                <a:gd name="T16" fmla="*/ 96 w 787"/>
                <a:gd name="T17" fmla="*/ 8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89"/>
                  </a:moveTo>
                  <a:cubicBezTo>
                    <a:pt x="0" y="126"/>
                    <a:pt x="0" y="126"/>
                    <a:pt x="0" y="126"/>
                  </a:cubicBezTo>
                  <a:cubicBezTo>
                    <a:pt x="718" y="385"/>
                    <a:pt x="718" y="385"/>
                    <a:pt x="718" y="385"/>
                  </a:cubicBezTo>
                  <a:cubicBezTo>
                    <a:pt x="718" y="385"/>
                    <a:pt x="760" y="355"/>
                    <a:pt x="787" y="345"/>
                  </a:cubicBezTo>
                  <a:cubicBezTo>
                    <a:pt x="760" y="332"/>
                    <a:pt x="731" y="316"/>
                    <a:pt x="707" y="297"/>
                  </a:cubicBezTo>
                  <a:cubicBezTo>
                    <a:pt x="693" y="286"/>
                    <a:pt x="680" y="274"/>
                    <a:pt x="667" y="264"/>
                  </a:cubicBezTo>
                  <a:cubicBezTo>
                    <a:pt x="640" y="241"/>
                    <a:pt x="622" y="225"/>
                    <a:pt x="596" y="204"/>
                  </a:cubicBezTo>
                  <a:cubicBezTo>
                    <a:pt x="44" y="0"/>
                    <a:pt x="44" y="0"/>
                    <a:pt x="44" y="0"/>
                  </a:cubicBezTo>
                  <a:lnTo>
                    <a:pt x="96" y="89"/>
                  </a:lnTo>
                  <a:close/>
                </a:path>
              </a:pathLst>
            </a:custGeom>
            <a:solidFill>
              <a:schemeClr val="bg1">
                <a:lumMod val="7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0" name="Rectangle 9"/>
            <p:cNvSpPr>
              <a:spLocks noChangeArrowheads="1"/>
            </p:cNvSpPr>
            <p:nvPr/>
          </p:nvSpPr>
          <p:spPr bwMode="auto">
            <a:xfrm>
              <a:off x="9056688" y="3532931"/>
              <a:ext cx="449263" cy="192088"/>
            </a:xfrm>
            <a:prstGeom prst="rect">
              <a:avLst/>
            </a:pr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1" name="Rectangle 10"/>
            <p:cNvSpPr>
              <a:spLocks noChangeArrowheads="1"/>
            </p:cNvSpPr>
            <p:nvPr/>
          </p:nvSpPr>
          <p:spPr bwMode="auto">
            <a:xfrm>
              <a:off x="9056688" y="3725018"/>
              <a:ext cx="449263" cy="193675"/>
            </a:xfrm>
            <a:prstGeom prst="rect">
              <a:avLst/>
            </a:pr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2" name="Rectangle 11"/>
            <p:cNvSpPr>
              <a:spLocks noChangeArrowheads="1"/>
            </p:cNvSpPr>
            <p:nvPr/>
          </p:nvSpPr>
          <p:spPr bwMode="auto">
            <a:xfrm>
              <a:off x="8709026" y="3615481"/>
              <a:ext cx="268288" cy="107950"/>
            </a:xfrm>
            <a:prstGeom prst="rect">
              <a:avLst/>
            </a:prstGeom>
            <a:solidFill>
              <a:schemeClr val="tx2">
                <a:lumMod val="40000"/>
                <a:lumOff val="60000"/>
              </a:schemeClr>
            </a:solidFill>
            <a:ln w="3175" cap="flat">
              <a:solidFill>
                <a:srgbClr val="595959"/>
              </a:solidFill>
              <a:prstDash val="solid"/>
              <a:miter lim="800000"/>
            </a:ln>
          </p:spPr>
          <p:txBody>
            <a:bodyPr vert="horz" wrap="square" lIns="91440" tIns="45720" rIns="91440" bIns="45720" numCol="1" anchor="t" anchorCtr="0" compatLnSpc="1"/>
            <a:lstStyle/>
            <a:p>
              <a:endParaRPr lang="zh-CN" altLang="en-US" dirty="0"/>
            </a:p>
          </p:txBody>
        </p:sp>
        <p:sp>
          <p:nvSpPr>
            <p:cNvPr id="73" name="Rectangle 12"/>
            <p:cNvSpPr>
              <a:spLocks noChangeArrowheads="1"/>
            </p:cNvSpPr>
            <p:nvPr/>
          </p:nvSpPr>
          <p:spPr bwMode="auto">
            <a:xfrm>
              <a:off x="8709026" y="3723431"/>
              <a:ext cx="268288" cy="106363"/>
            </a:xfrm>
            <a:prstGeom prst="rect">
              <a:avLst/>
            </a:pr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4" name="Freeform 13"/>
            <p:cNvSpPr/>
            <p:nvPr/>
          </p:nvSpPr>
          <p:spPr bwMode="auto">
            <a:xfrm>
              <a:off x="9505951" y="3532931"/>
              <a:ext cx="82550" cy="385763"/>
            </a:xfrm>
            <a:custGeom>
              <a:avLst/>
              <a:gdLst>
                <a:gd name="T0" fmla="*/ 52 w 52"/>
                <a:gd name="T1" fmla="*/ 187 h 243"/>
                <a:gd name="T2" fmla="*/ 0 w 52"/>
                <a:gd name="T3" fmla="*/ 243 h 243"/>
                <a:gd name="T4" fmla="*/ 0 w 52"/>
                <a:gd name="T5" fmla="*/ 0 h 243"/>
                <a:gd name="T6" fmla="*/ 52 w 52"/>
                <a:gd name="T7" fmla="*/ 54 h 243"/>
                <a:gd name="T8" fmla="*/ 52 w 52"/>
                <a:gd name="T9" fmla="*/ 187 h 243"/>
              </a:gdLst>
              <a:ahLst/>
              <a:cxnLst>
                <a:cxn ang="0">
                  <a:pos x="T0" y="T1"/>
                </a:cxn>
                <a:cxn ang="0">
                  <a:pos x="T2" y="T3"/>
                </a:cxn>
                <a:cxn ang="0">
                  <a:pos x="T4" y="T5"/>
                </a:cxn>
                <a:cxn ang="0">
                  <a:pos x="T6" y="T7"/>
                </a:cxn>
                <a:cxn ang="0">
                  <a:pos x="T8" y="T9"/>
                </a:cxn>
              </a:cxnLst>
              <a:rect l="0" t="0" r="r" b="b"/>
              <a:pathLst>
                <a:path w="52" h="243">
                  <a:moveTo>
                    <a:pt x="52" y="187"/>
                  </a:moveTo>
                  <a:lnTo>
                    <a:pt x="0" y="243"/>
                  </a:lnTo>
                  <a:lnTo>
                    <a:pt x="0" y="0"/>
                  </a:lnTo>
                  <a:lnTo>
                    <a:pt x="52" y="54"/>
                  </a:lnTo>
                  <a:lnTo>
                    <a:pt x="52"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5" name="Freeform 14"/>
            <p:cNvSpPr/>
            <p:nvPr/>
          </p:nvSpPr>
          <p:spPr bwMode="auto">
            <a:xfrm>
              <a:off x="8977313" y="3532931"/>
              <a:ext cx="79375" cy="385763"/>
            </a:xfrm>
            <a:custGeom>
              <a:avLst/>
              <a:gdLst>
                <a:gd name="T0" fmla="*/ 0 w 50"/>
                <a:gd name="T1" fmla="*/ 187 h 243"/>
                <a:gd name="T2" fmla="*/ 50 w 50"/>
                <a:gd name="T3" fmla="*/ 243 h 243"/>
                <a:gd name="T4" fmla="*/ 50 w 50"/>
                <a:gd name="T5" fmla="*/ 0 h 243"/>
                <a:gd name="T6" fmla="*/ 0 w 50"/>
                <a:gd name="T7" fmla="*/ 54 h 243"/>
                <a:gd name="T8" fmla="*/ 0 w 50"/>
                <a:gd name="T9" fmla="*/ 187 h 243"/>
              </a:gdLst>
              <a:ahLst/>
              <a:cxnLst>
                <a:cxn ang="0">
                  <a:pos x="T0" y="T1"/>
                </a:cxn>
                <a:cxn ang="0">
                  <a:pos x="T2" y="T3"/>
                </a:cxn>
                <a:cxn ang="0">
                  <a:pos x="T4" y="T5"/>
                </a:cxn>
                <a:cxn ang="0">
                  <a:pos x="T6" y="T7"/>
                </a:cxn>
                <a:cxn ang="0">
                  <a:pos x="T8" y="T9"/>
                </a:cxn>
              </a:cxnLst>
              <a:rect l="0" t="0" r="r" b="b"/>
              <a:pathLst>
                <a:path w="50" h="243">
                  <a:moveTo>
                    <a:pt x="0" y="187"/>
                  </a:moveTo>
                  <a:lnTo>
                    <a:pt x="50" y="243"/>
                  </a:lnTo>
                  <a:lnTo>
                    <a:pt x="50" y="0"/>
                  </a:lnTo>
                  <a:lnTo>
                    <a:pt x="0" y="54"/>
                  </a:lnTo>
                  <a:lnTo>
                    <a:pt x="0" y="187"/>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6" name="Freeform 15"/>
            <p:cNvSpPr/>
            <p:nvPr/>
          </p:nvSpPr>
          <p:spPr bwMode="auto">
            <a:xfrm>
              <a:off x="9588501" y="3686918"/>
              <a:ext cx="612775" cy="38100"/>
            </a:xfrm>
            <a:custGeom>
              <a:avLst/>
              <a:gdLst>
                <a:gd name="T0" fmla="*/ 386 w 386"/>
                <a:gd name="T1" fmla="*/ 24 h 24"/>
                <a:gd name="T2" fmla="*/ 0 w 386"/>
                <a:gd name="T3" fmla="*/ 24 h 24"/>
                <a:gd name="T4" fmla="*/ 0 w 386"/>
                <a:gd name="T5" fmla="*/ 0 h 24"/>
                <a:gd name="T6" fmla="*/ 362 w 386"/>
                <a:gd name="T7" fmla="*/ 0 h 24"/>
                <a:gd name="T8" fmla="*/ 386 w 386"/>
                <a:gd name="T9" fmla="*/ 24 h 24"/>
              </a:gdLst>
              <a:ahLst/>
              <a:cxnLst>
                <a:cxn ang="0">
                  <a:pos x="T0" y="T1"/>
                </a:cxn>
                <a:cxn ang="0">
                  <a:pos x="T2" y="T3"/>
                </a:cxn>
                <a:cxn ang="0">
                  <a:pos x="T4" y="T5"/>
                </a:cxn>
                <a:cxn ang="0">
                  <a:pos x="T6" y="T7"/>
                </a:cxn>
                <a:cxn ang="0">
                  <a:pos x="T8" y="T9"/>
                </a:cxn>
              </a:cxnLst>
              <a:rect l="0" t="0" r="r" b="b"/>
              <a:pathLst>
                <a:path w="386" h="24">
                  <a:moveTo>
                    <a:pt x="386" y="24"/>
                  </a:moveTo>
                  <a:lnTo>
                    <a:pt x="0" y="24"/>
                  </a:lnTo>
                  <a:lnTo>
                    <a:pt x="0" y="0"/>
                  </a:lnTo>
                  <a:lnTo>
                    <a:pt x="362" y="0"/>
                  </a:lnTo>
                  <a:lnTo>
                    <a:pt x="386" y="24"/>
                  </a:lnTo>
                  <a:close/>
                </a:path>
              </a:pathLst>
            </a:custGeom>
            <a:solidFill>
              <a:schemeClr val="tx2">
                <a:lumMod val="40000"/>
                <a:lumOff val="6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7" name="Freeform 16"/>
            <p:cNvSpPr/>
            <p:nvPr/>
          </p:nvSpPr>
          <p:spPr bwMode="auto">
            <a:xfrm>
              <a:off x="9588501" y="3725018"/>
              <a:ext cx="612775" cy="36513"/>
            </a:xfrm>
            <a:custGeom>
              <a:avLst/>
              <a:gdLst>
                <a:gd name="T0" fmla="*/ 386 w 386"/>
                <a:gd name="T1" fmla="*/ 0 h 23"/>
                <a:gd name="T2" fmla="*/ 0 w 386"/>
                <a:gd name="T3" fmla="*/ 0 h 23"/>
                <a:gd name="T4" fmla="*/ 0 w 386"/>
                <a:gd name="T5" fmla="*/ 23 h 23"/>
                <a:gd name="T6" fmla="*/ 362 w 386"/>
                <a:gd name="T7" fmla="*/ 23 h 23"/>
                <a:gd name="T8" fmla="*/ 386 w 386"/>
                <a:gd name="T9" fmla="*/ 0 h 23"/>
              </a:gdLst>
              <a:ahLst/>
              <a:cxnLst>
                <a:cxn ang="0">
                  <a:pos x="T0" y="T1"/>
                </a:cxn>
                <a:cxn ang="0">
                  <a:pos x="T2" y="T3"/>
                </a:cxn>
                <a:cxn ang="0">
                  <a:pos x="T4" y="T5"/>
                </a:cxn>
                <a:cxn ang="0">
                  <a:pos x="T6" y="T7"/>
                </a:cxn>
                <a:cxn ang="0">
                  <a:pos x="T8" y="T9"/>
                </a:cxn>
              </a:cxnLst>
              <a:rect l="0" t="0" r="r" b="b"/>
              <a:pathLst>
                <a:path w="386" h="23">
                  <a:moveTo>
                    <a:pt x="386" y="0"/>
                  </a:moveTo>
                  <a:lnTo>
                    <a:pt x="0" y="0"/>
                  </a:lnTo>
                  <a:lnTo>
                    <a:pt x="0" y="23"/>
                  </a:lnTo>
                  <a:lnTo>
                    <a:pt x="362" y="23"/>
                  </a:lnTo>
                  <a:lnTo>
                    <a:pt x="386" y="0"/>
                  </a:lnTo>
                  <a:close/>
                </a:path>
              </a:pathLst>
            </a:custGeom>
            <a:solidFill>
              <a:schemeClr val="tx2">
                <a:lumMod val="60000"/>
                <a:lumOff val="4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8" name="Freeform 18"/>
            <p:cNvSpPr/>
            <p:nvPr/>
          </p:nvSpPr>
          <p:spPr bwMode="auto">
            <a:xfrm>
              <a:off x="6461126" y="3615481"/>
              <a:ext cx="2247900" cy="1736725"/>
            </a:xfrm>
            <a:custGeom>
              <a:avLst/>
              <a:gdLst>
                <a:gd name="T0" fmla="*/ 757 w 757"/>
                <a:gd name="T1" fmla="*/ 72 h 584"/>
                <a:gd name="T2" fmla="*/ 684 w 757"/>
                <a:gd name="T3" fmla="*/ 88 h 584"/>
                <a:gd name="T4" fmla="*/ 579 w 757"/>
                <a:gd name="T5" fmla="*/ 149 h 584"/>
                <a:gd name="T6" fmla="*/ 96 w 757"/>
                <a:gd name="T7" fmla="*/ 584 h 584"/>
                <a:gd name="T8" fmla="*/ 104 w 757"/>
                <a:gd name="T9" fmla="*/ 474 h 584"/>
                <a:gd name="T10" fmla="*/ 0 w 757"/>
                <a:gd name="T11" fmla="*/ 475 h 584"/>
                <a:gd name="T12" fmla="*/ 459 w 757"/>
                <a:gd name="T13" fmla="*/ 88 h 584"/>
                <a:gd name="T14" fmla="*/ 596 w 757"/>
                <a:gd name="T15" fmla="*/ 18 h 584"/>
                <a:gd name="T16" fmla="*/ 757 w 757"/>
                <a:gd name="T17" fmla="*/ 0 h 584"/>
                <a:gd name="T18" fmla="*/ 757 w 757"/>
                <a:gd name="T19" fmla="*/ 7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72"/>
                  </a:moveTo>
                  <a:cubicBezTo>
                    <a:pt x="757" y="72"/>
                    <a:pt x="718" y="75"/>
                    <a:pt x="684" y="88"/>
                  </a:cubicBezTo>
                  <a:cubicBezTo>
                    <a:pt x="651" y="100"/>
                    <a:pt x="614" y="122"/>
                    <a:pt x="579" y="149"/>
                  </a:cubicBezTo>
                  <a:cubicBezTo>
                    <a:pt x="544" y="177"/>
                    <a:pt x="96" y="584"/>
                    <a:pt x="96" y="584"/>
                  </a:cubicBezTo>
                  <a:cubicBezTo>
                    <a:pt x="104" y="474"/>
                    <a:pt x="104" y="474"/>
                    <a:pt x="104" y="474"/>
                  </a:cubicBezTo>
                  <a:cubicBezTo>
                    <a:pt x="0" y="475"/>
                    <a:pt x="0" y="475"/>
                    <a:pt x="0" y="475"/>
                  </a:cubicBezTo>
                  <a:cubicBezTo>
                    <a:pt x="459" y="88"/>
                    <a:pt x="459" y="88"/>
                    <a:pt x="459" y="88"/>
                  </a:cubicBezTo>
                  <a:cubicBezTo>
                    <a:pt x="459" y="88"/>
                    <a:pt x="526" y="34"/>
                    <a:pt x="596" y="18"/>
                  </a:cubicBezTo>
                  <a:cubicBezTo>
                    <a:pt x="665" y="2"/>
                    <a:pt x="757" y="0"/>
                    <a:pt x="757" y="0"/>
                  </a:cubicBezTo>
                  <a:lnTo>
                    <a:pt x="757" y="72"/>
                  </a:lnTo>
                  <a:close/>
                </a:path>
              </a:pathLst>
            </a:custGeom>
            <a:solidFill>
              <a:schemeClr val="bg1">
                <a:lumMod val="50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79" name="Freeform 19"/>
            <p:cNvSpPr/>
            <p:nvPr/>
          </p:nvSpPr>
          <p:spPr bwMode="auto">
            <a:xfrm>
              <a:off x="5741988" y="3604368"/>
              <a:ext cx="2338388" cy="1144588"/>
            </a:xfrm>
            <a:custGeom>
              <a:avLst/>
              <a:gdLst>
                <a:gd name="T0" fmla="*/ 96 w 787"/>
                <a:gd name="T1" fmla="*/ 296 h 385"/>
                <a:gd name="T2" fmla="*/ 0 w 787"/>
                <a:gd name="T3" fmla="*/ 259 h 385"/>
                <a:gd name="T4" fmla="*/ 718 w 787"/>
                <a:gd name="T5" fmla="*/ 0 h 385"/>
                <a:gd name="T6" fmla="*/ 787 w 787"/>
                <a:gd name="T7" fmla="*/ 40 h 385"/>
                <a:gd name="T8" fmla="*/ 707 w 787"/>
                <a:gd name="T9" fmla="*/ 87 h 385"/>
                <a:gd name="T10" fmla="*/ 667 w 787"/>
                <a:gd name="T11" fmla="*/ 121 h 385"/>
                <a:gd name="T12" fmla="*/ 596 w 787"/>
                <a:gd name="T13" fmla="*/ 181 h 385"/>
                <a:gd name="T14" fmla="*/ 44 w 787"/>
                <a:gd name="T15" fmla="*/ 385 h 385"/>
                <a:gd name="T16" fmla="*/ 96 w 787"/>
                <a:gd name="T17" fmla="*/ 2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7" h="385">
                  <a:moveTo>
                    <a:pt x="96" y="296"/>
                  </a:moveTo>
                  <a:cubicBezTo>
                    <a:pt x="0" y="259"/>
                    <a:pt x="0" y="259"/>
                    <a:pt x="0" y="259"/>
                  </a:cubicBezTo>
                  <a:cubicBezTo>
                    <a:pt x="718" y="0"/>
                    <a:pt x="718" y="0"/>
                    <a:pt x="718" y="0"/>
                  </a:cubicBezTo>
                  <a:cubicBezTo>
                    <a:pt x="718" y="0"/>
                    <a:pt x="760" y="29"/>
                    <a:pt x="787" y="40"/>
                  </a:cubicBezTo>
                  <a:cubicBezTo>
                    <a:pt x="760" y="52"/>
                    <a:pt x="731" y="69"/>
                    <a:pt x="707" y="87"/>
                  </a:cubicBezTo>
                  <a:cubicBezTo>
                    <a:pt x="693" y="99"/>
                    <a:pt x="680" y="111"/>
                    <a:pt x="667" y="121"/>
                  </a:cubicBezTo>
                  <a:cubicBezTo>
                    <a:pt x="640" y="144"/>
                    <a:pt x="622" y="159"/>
                    <a:pt x="596" y="181"/>
                  </a:cubicBezTo>
                  <a:cubicBezTo>
                    <a:pt x="44" y="385"/>
                    <a:pt x="44" y="385"/>
                    <a:pt x="44" y="385"/>
                  </a:cubicBezTo>
                  <a:lnTo>
                    <a:pt x="96" y="296"/>
                  </a:lnTo>
                  <a:close/>
                </a:path>
              </a:pathLst>
            </a:custGeom>
            <a:solidFill>
              <a:schemeClr val="bg1">
                <a:lumMod val="65000"/>
              </a:schemeClr>
            </a:solidFill>
            <a:ln w="3175" cap="flat">
              <a:noFill/>
              <a:prstDash val="solid"/>
              <a:miter lim="800000"/>
            </a:ln>
          </p:spPr>
          <p:txBody>
            <a:bodyPr vert="horz" wrap="square" lIns="91440" tIns="45720" rIns="91440" bIns="45720" numCol="1" anchor="t" anchorCtr="0" compatLnSpc="1"/>
            <a:lstStyle/>
            <a:p>
              <a:endParaRPr lang="zh-CN" altLang="en-US"/>
            </a:p>
          </p:txBody>
        </p:sp>
        <p:sp>
          <p:nvSpPr>
            <p:cNvPr id="80" name="Freeform 17"/>
            <p:cNvSpPr/>
            <p:nvPr/>
          </p:nvSpPr>
          <p:spPr bwMode="auto">
            <a:xfrm>
              <a:off x="6461126" y="2093068"/>
              <a:ext cx="2247900" cy="1736725"/>
            </a:xfrm>
            <a:custGeom>
              <a:avLst/>
              <a:gdLst>
                <a:gd name="T0" fmla="*/ 757 w 757"/>
                <a:gd name="T1" fmla="*/ 512 h 584"/>
                <a:gd name="T2" fmla="*/ 684 w 757"/>
                <a:gd name="T3" fmla="*/ 496 h 584"/>
                <a:gd name="T4" fmla="*/ 579 w 757"/>
                <a:gd name="T5" fmla="*/ 435 h 584"/>
                <a:gd name="T6" fmla="*/ 96 w 757"/>
                <a:gd name="T7" fmla="*/ 0 h 584"/>
                <a:gd name="T8" fmla="*/ 104 w 757"/>
                <a:gd name="T9" fmla="*/ 110 h 584"/>
                <a:gd name="T10" fmla="*/ 0 w 757"/>
                <a:gd name="T11" fmla="*/ 109 h 584"/>
                <a:gd name="T12" fmla="*/ 459 w 757"/>
                <a:gd name="T13" fmla="*/ 496 h 584"/>
                <a:gd name="T14" fmla="*/ 596 w 757"/>
                <a:gd name="T15" fmla="*/ 566 h 584"/>
                <a:gd name="T16" fmla="*/ 757 w 757"/>
                <a:gd name="T17" fmla="*/ 584 h 584"/>
                <a:gd name="T18" fmla="*/ 757 w 757"/>
                <a:gd name="T19" fmla="*/ 51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7" h="584">
                  <a:moveTo>
                    <a:pt x="757" y="512"/>
                  </a:moveTo>
                  <a:cubicBezTo>
                    <a:pt x="757" y="512"/>
                    <a:pt x="718" y="509"/>
                    <a:pt x="684" y="496"/>
                  </a:cubicBezTo>
                  <a:cubicBezTo>
                    <a:pt x="651" y="484"/>
                    <a:pt x="614" y="462"/>
                    <a:pt x="579" y="435"/>
                  </a:cubicBezTo>
                  <a:cubicBezTo>
                    <a:pt x="544" y="407"/>
                    <a:pt x="96" y="0"/>
                    <a:pt x="96" y="0"/>
                  </a:cubicBezTo>
                  <a:cubicBezTo>
                    <a:pt x="104" y="110"/>
                    <a:pt x="104" y="110"/>
                    <a:pt x="104" y="110"/>
                  </a:cubicBezTo>
                  <a:cubicBezTo>
                    <a:pt x="0" y="109"/>
                    <a:pt x="0" y="109"/>
                    <a:pt x="0" y="109"/>
                  </a:cubicBezTo>
                  <a:cubicBezTo>
                    <a:pt x="459" y="496"/>
                    <a:pt x="459" y="496"/>
                    <a:pt x="459" y="496"/>
                  </a:cubicBezTo>
                  <a:cubicBezTo>
                    <a:pt x="459" y="496"/>
                    <a:pt x="526" y="550"/>
                    <a:pt x="596" y="566"/>
                  </a:cubicBezTo>
                  <a:cubicBezTo>
                    <a:pt x="665" y="582"/>
                    <a:pt x="757" y="584"/>
                    <a:pt x="757" y="584"/>
                  </a:cubicBezTo>
                  <a:lnTo>
                    <a:pt x="757" y="512"/>
                  </a:lnTo>
                  <a:close/>
                </a:path>
              </a:pathLst>
            </a:custGeom>
            <a:solidFill>
              <a:srgbClr val="595959"/>
            </a:solidFill>
            <a:ln w="3175" cap="flat">
              <a:noFill/>
              <a:prstDash val="solid"/>
              <a:miter lim="800000"/>
            </a:ln>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3425445" y="1845996"/>
            <a:ext cx="817548" cy="817526"/>
            <a:chOff x="3140888" y="1558570"/>
            <a:chExt cx="1005662" cy="1005634"/>
          </a:xfrm>
          <a:solidFill>
            <a:srgbClr val="595959"/>
          </a:solidFill>
        </p:grpSpPr>
        <p:sp>
          <p:nvSpPr>
            <p:cNvPr id="84" name="椭圆 83"/>
            <p:cNvSpPr/>
            <p:nvPr/>
          </p:nvSpPr>
          <p:spPr>
            <a:xfrm>
              <a:off x="3140888" y="1558570"/>
              <a:ext cx="1005662" cy="1005634"/>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sp>
          <p:nvSpPr>
            <p:cNvPr id="85" name="椭圆 84"/>
            <p:cNvSpPr/>
            <p:nvPr/>
          </p:nvSpPr>
          <p:spPr>
            <a:xfrm>
              <a:off x="3229788" y="1647469"/>
              <a:ext cx="827862" cy="82783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grpSp>
      <p:sp>
        <p:nvSpPr>
          <p:cNvPr id="86" name="椭圆 85"/>
          <p:cNvSpPr/>
          <p:nvPr/>
        </p:nvSpPr>
        <p:spPr>
          <a:xfrm>
            <a:off x="3582928" y="2003478"/>
            <a:ext cx="502584" cy="5025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solidFill>
                  <a:srgbClr val="595959"/>
                </a:solidFill>
                <a:latin typeface="Impact" panose="020B0806030902050204" pitchFamily="34" charset="0"/>
              </a:rPr>
              <a:t>01</a:t>
            </a:r>
            <a:endParaRPr lang="zh-CN" altLang="en-US" sz="1800" dirty="0">
              <a:solidFill>
                <a:srgbClr val="595959"/>
              </a:solidFill>
              <a:latin typeface="Impact" panose="020B0806030902050204" pitchFamily="34" charset="0"/>
            </a:endParaRPr>
          </a:p>
        </p:txBody>
      </p:sp>
      <p:sp>
        <p:nvSpPr>
          <p:cNvPr id="92" name="MH_Text_1"/>
          <p:cNvSpPr/>
          <p:nvPr>
            <p:custDataLst>
              <p:tags r:id="rId1"/>
            </p:custDataLst>
          </p:nvPr>
        </p:nvSpPr>
        <p:spPr>
          <a:xfrm>
            <a:off x="4404492" y="1833741"/>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nSpc>
                <a:spcPct val="120000"/>
              </a:lnSpc>
              <a:buClr>
                <a:schemeClr val="accent2"/>
              </a:buClr>
            </a:pPr>
            <a:r>
              <a:rPr lang="zh-CN" altLang="en-US" sz="1800" b="1" dirty="0">
                <a:solidFill>
                  <a:schemeClr val="tx1"/>
                </a:solidFill>
                <a:cs typeface="+mn-ea"/>
                <a:sym typeface="+mn-lt"/>
              </a:rPr>
              <a:t>点击输入标题</a:t>
            </a:r>
            <a:endParaRPr lang="en-US" altLang="zh-CN" sz="1800" b="1" dirty="0">
              <a:solidFill>
                <a:schemeClr val="tx1"/>
              </a:solidFill>
              <a:cs typeface="+mn-ea"/>
              <a:sym typeface="+mn-lt"/>
            </a:endParaRPr>
          </a:p>
        </p:txBody>
      </p:sp>
      <p:sp>
        <p:nvSpPr>
          <p:cNvPr id="93" name="MH_Text_1"/>
          <p:cNvSpPr/>
          <p:nvPr>
            <p:custDataLst>
              <p:tags r:id="rId2"/>
            </p:custDataLst>
          </p:nvPr>
        </p:nvSpPr>
        <p:spPr>
          <a:xfrm>
            <a:off x="4404493" y="2259350"/>
            <a:ext cx="3394175" cy="42404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algn="just"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grpSp>
        <p:nvGrpSpPr>
          <p:cNvPr id="94" name="组合 93"/>
          <p:cNvGrpSpPr/>
          <p:nvPr/>
        </p:nvGrpSpPr>
        <p:grpSpPr>
          <a:xfrm>
            <a:off x="3425445" y="3924810"/>
            <a:ext cx="817548" cy="817526"/>
            <a:chOff x="3140888" y="1558570"/>
            <a:chExt cx="1005662" cy="1005634"/>
          </a:xfrm>
          <a:solidFill>
            <a:srgbClr val="595959"/>
          </a:solidFill>
        </p:grpSpPr>
        <p:sp>
          <p:nvSpPr>
            <p:cNvPr id="95" name="椭圆 94"/>
            <p:cNvSpPr/>
            <p:nvPr/>
          </p:nvSpPr>
          <p:spPr>
            <a:xfrm>
              <a:off x="3140888" y="1558570"/>
              <a:ext cx="1005662" cy="1005634"/>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sp>
          <p:nvSpPr>
            <p:cNvPr id="96" name="椭圆 95"/>
            <p:cNvSpPr/>
            <p:nvPr/>
          </p:nvSpPr>
          <p:spPr>
            <a:xfrm>
              <a:off x="3229788" y="1647469"/>
              <a:ext cx="827862" cy="82783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grpSp>
      <p:sp>
        <p:nvSpPr>
          <p:cNvPr id="97" name="椭圆 96"/>
          <p:cNvSpPr/>
          <p:nvPr/>
        </p:nvSpPr>
        <p:spPr>
          <a:xfrm>
            <a:off x="3582928" y="4082292"/>
            <a:ext cx="502584" cy="5025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solidFill>
                  <a:srgbClr val="595959"/>
                </a:solidFill>
                <a:latin typeface="Impact" panose="020B0806030902050204" pitchFamily="34" charset="0"/>
              </a:rPr>
              <a:t>03</a:t>
            </a:r>
            <a:endParaRPr lang="zh-CN" altLang="en-US" sz="1800" dirty="0">
              <a:solidFill>
                <a:srgbClr val="595959"/>
              </a:solidFill>
              <a:latin typeface="Impact" panose="020B0806030902050204" pitchFamily="34" charset="0"/>
            </a:endParaRPr>
          </a:p>
        </p:txBody>
      </p:sp>
      <p:sp>
        <p:nvSpPr>
          <p:cNvPr id="98" name="MH_Text_1"/>
          <p:cNvSpPr/>
          <p:nvPr>
            <p:custDataLst>
              <p:tags r:id="rId3"/>
            </p:custDataLst>
          </p:nvPr>
        </p:nvSpPr>
        <p:spPr>
          <a:xfrm>
            <a:off x="4404492" y="3912555"/>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nSpc>
                <a:spcPct val="120000"/>
              </a:lnSpc>
              <a:buClr>
                <a:schemeClr val="accent2"/>
              </a:buClr>
            </a:pPr>
            <a:r>
              <a:rPr lang="zh-CN" altLang="en-US" sz="1800" b="1" dirty="0">
                <a:solidFill>
                  <a:schemeClr val="tx1"/>
                </a:solidFill>
                <a:cs typeface="+mn-ea"/>
                <a:sym typeface="+mn-lt"/>
              </a:rPr>
              <a:t>点击输入标题</a:t>
            </a:r>
            <a:endParaRPr lang="en-US" altLang="zh-CN" sz="1800" b="1" dirty="0">
              <a:solidFill>
                <a:schemeClr val="tx1"/>
              </a:solidFill>
              <a:cs typeface="+mn-ea"/>
              <a:sym typeface="+mn-lt"/>
            </a:endParaRPr>
          </a:p>
        </p:txBody>
      </p:sp>
      <p:sp>
        <p:nvSpPr>
          <p:cNvPr id="99" name="MH_Text_1"/>
          <p:cNvSpPr/>
          <p:nvPr>
            <p:custDataLst>
              <p:tags r:id="rId4"/>
            </p:custDataLst>
          </p:nvPr>
        </p:nvSpPr>
        <p:spPr>
          <a:xfrm>
            <a:off x="4404493" y="4338164"/>
            <a:ext cx="3394175" cy="42404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algn="just"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grpSp>
        <p:nvGrpSpPr>
          <p:cNvPr id="100" name="组合 99"/>
          <p:cNvGrpSpPr/>
          <p:nvPr/>
        </p:nvGrpSpPr>
        <p:grpSpPr>
          <a:xfrm>
            <a:off x="8169782" y="2797286"/>
            <a:ext cx="817548" cy="817526"/>
            <a:chOff x="3140888" y="1558570"/>
            <a:chExt cx="1005662" cy="1005634"/>
          </a:xfrm>
          <a:solidFill>
            <a:srgbClr val="595959"/>
          </a:solidFill>
        </p:grpSpPr>
        <p:sp>
          <p:nvSpPr>
            <p:cNvPr id="101" name="椭圆 100"/>
            <p:cNvSpPr/>
            <p:nvPr/>
          </p:nvSpPr>
          <p:spPr>
            <a:xfrm>
              <a:off x="3140888" y="1558570"/>
              <a:ext cx="1005662" cy="1005634"/>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sp>
          <p:nvSpPr>
            <p:cNvPr id="102" name="椭圆 101"/>
            <p:cNvSpPr/>
            <p:nvPr/>
          </p:nvSpPr>
          <p:spPr>
            <a:xfrm>
              <a:off x="3229789" y="1647469"/>
              <a:ext cx="827862" cy="82783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grpSp>
      <p:sp>
        <p:nvSpPr>
          <p:cNvPr id="103" name="椭圆 102"/>
          <p:cNvSpPr/>
          <p:nvPr/>
        </p:nvSpPr>
        <p:spPr>
          <a:xfrm>
            <a:off x="8327265" y="2954768"/>
            <a:ext cx="502584" cy="5025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solidFill>
                  <a:srgbClr val="595959"/>
                </a:solidFill>
                <a:latin typeface="Impact" panose="020B0806030902050204" pitchFamily="34" charset="0"/>
              </a:rPr>
              <a:t>02</a:t>
            </a:r>
            <a:endParaRPr lang="zh-CN" altLang="en-US" sz="1800" dirty="0">
              <a:solidFill>
                <a:srgbClr val="595959"/>
              </a:solidFill>
              <a:latin typeface="Impact" panose="020B0806030902050204" pitchFamily="34" charset="0"/>
            </a:endParaRPr>
          </a:p>
        </p:txBody>
      </p:sp>
      <p:sp>
        <p:nvSpPr>
          <p:cNvPr id="104" name="MH_Text_1"/>
          <p:cNvSpPr/>
          <p:nvPr>
            <p:custDataLst>
              <p:tags r:id="rId5"/>
            </p:custDataLst>
          </p:nvPr>
        </p:nvSpPr>
        <p:spPr>
          <a:xfrm>
            <a:off x="5527150" y="2785031"/>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r">
              <a:lnSpc>
                <a:spcPct val="120000"/>
              </a:lnSpc>
              <a:buClr>
                <a:schemeClr val="accent2"/>
              </a:buClr>
            </a:pPr>
            <a:r>
              <a:rPr lang="zh-CN" altLang="en-US" sz="1800" b="1" dirty="0">
                <a:solidFill>
                  <a:schemeClr val="tx1"/>
                </a:solidFill>
                <a:cs typeface="+mn-ea"/>
                <a:sym typeface="+mn-lt"/>
              </a:rPr>
              <a:t>点击输入标题</a:t>
            </a:r>
            <a:endParaRPr lang="en-US" altLang="zh-CN" sz="1800" b="1" dirty="0">
              <a:solidFill>
                <a:schemeClr val="tx1"/>
              </a:solidFill>
              <a:cs typeface="+mn-ea"/>
              <a:sym typeface="+mn-lt"/>
            </a:endParaRPr>
          </a:p>
        </p:txBody>
      </p:sp>
      <p:sp>
        <p:nvSpPr>
          <p:cNvPr id="105" name="MH_Text_1"/>
          <p:cNvSpPr/>
          <p:nvPr>
            <p:custDataLst>
              <p:tags r:id="rId6"/>
            </p:custDataLst>
          </p:nvPr>
        </p:nvSpPr>
        <p:spPr>
          <a:xfrm>
            <a:off x="4372692" y="3210640"/>
            <a:ext cx="3423891" cy="42404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algn="just"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grpSp>
        <p:nvGrpSpPr>
          <p:cNvPr id="106" name="组合 105"/>
          <p:cNvGrpSpPr/>
          <p:nvPr/>
        </p:nvGrpSpPr>
        <p:grpSpPr>
          <a:xfrm>
            <a:off x="8169782" y="4953113"/>
            <a:ext cx="817548" cy="817526"/>
            <a:chOff x="3140888" y="1558570"/>
            <a:chExt cx="1005662" cy="1005634"/>
          </a:xfrm>
          <a:solidFill>
            <a:srgbClr val="595959"/>
          </a:solidFill>
        </p:grpSpPr>
        <p:sp>
          <p:nvSpPr>
            <p:cNvPr id="107" name="椭圆 106"/>
            <p:cNvSpPr/>
            <p:nvPr/>
          </p:nvSpPr>
          <p:spPr>
            <a:xfrm>
              <a:off x="3140888" y="1558570"/>
              <a:ext cx="1005662" cy="1005634"/>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sp>
          <p:nvSpPr>
            <p:cNvPr id="108" name="椭圆 107"/>
            <p:cNvSpPr/>
            <p:nvPr/>
          </p:nvSpPr>
          <p:spPr>
            <a:xfrm>
              <a:off x="3229788" y="1647469"/>
              <a:ext cx="827862" cy="827836"/>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0"/>
            </a:p>
          </p:txBody>
        </p:sp>
      </p:grpSp>
      <p:sp>
        <p:nvSpPr>
          <p:cNvPr id="109" name="椭圆 108"/>
          <p:cNvSpPr/>
          <p:nvPr/>
        </p:nvSpPr>
        <p:spPr>
          <a:xfrm>
            <a:off x="8327265" y="5110595"/>
            <a:ext cx="502584" cy="5025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800" dirty="0">
                <a:solidFill>
                  <a:srgbClr val="595959"/>
                </a:solidFill>
                <a:latin typeface="Impact" panose="020B0806030902050204" pitchFamily="34" charset="0"/>
              </a:rPr>
              <a:t>04</a:t>
            </a:r>
            <a:endParaRPr lang="zh-CN" altLang="en-US" sz="1800" dirty="0">
              <a:solidFill>
                <a:srgbClr val="595959"/>
              </a:solidFill>
              <a:latin typeface="Impact" panose="020B0806030902050204" pitchFamily="34" charset="0"/>
            </a:endParaRPr>
          </a:p>
        </p:txBody>
      </p:sp>
      <p:sp>
        <p:nvSpPr>
          <p:cNvPr id="110" name="MH_Text_1"/>
          <p:cNvSpPr/>
          <p:nvPr>
            <p:custDataLst>
              <p:tags r:id="rId7"/>
            </p:custDataLst>
          </p:nvPr>
        </p:nvSpPr>
        <p:spPr>
          <a:xfrm>
            <a:off x="5527150" y="4940858"/>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r">
              <a:lnSpc>
                <a:spcPct val="120000"/>
              </a:lnSpc>
              <a:buClr>
                <a:schemeClr val="accent2"/>
              </a:buClr>
            </a:pPr>
            <a:r>
              <a:rPr lang="zh-CN" altLang="en-US" sz="1800" b="1" dirty="0">
                <a:solidFill>
                  <a:schemeClr val="tx1"/>
                </a:solidFill>
                <a:cs typeface="+mn-ea"/>
                <a:sym typeface="+mn-lt"/>
              </a:rPr>
              <a:t>点击输入标题</a:t>
            </a:r>
            <a:endParaRPr lang="en-US" altLang="zh-CN" sz="1800" b="1" dirty="0">
              <a:solidFill>
                <a:schemeClr val="tx1"/>
              </a:solidFill>
              <a:cs typeface="+mn-ea"/>
              <a:sym typeface="+mn-lt"/>
            </a:endParaRPr>
          </a:p>
        </p:txBody>
      </p:sp>
      <p:sp>
        <p:nvSpPr>
          <p:cNvPr id="111" name="MH_Text_1"/>
          <p:cNvSpPr/>
          <p:nvPr>
            <p:custDataLst>
              <p:tags r:id="rId8"/>
            </p:custDataLst>
          </p:nvPr>
        </p:nvSpPr>
        <p:spPr>
          <a:xfrm>
            <a:off x="4372692" y="5366467"/>
            <a:ext cx="3423891" cy="42404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p>
            <a:pPr algn="just" fontAlgn="base">
              <a:spcBef>
                <a:spcPct val="0"/>
              </a:spcBef>
              <a:spcAft>
                <a:spcPct val="0"/>
              </a:spcAft>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7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7000">
                                          <p:cBhvr additive="base">
                                            <p:cTn id="7" dur="800" fill="hold"/>
                                            <p:tgtEl>
                                              <p:spTgt spid="3"/>
                                            </p:tgtEl>
                                            <p:attrNameLst>
                                              <p:attrName>ppt_x</p:attrName>
                                            </p:attrNameLst>
                                          </p:cBhvr>
                                          <p:tavLst>
                                            <p:tav tm="0">
                                              <p:val>
                                                <p:strVal val="0-#ppt_w/2"/>
                                              </p:val>
                                            </p:tav>
                                            <p:tav tm="100000">
                                              <p:val>
                                                <p:strVal val="#ppt_x"/>
                                              </p:val>
                                            </p:tav>
                                          </p:tavLst>
                                        </p:anim>
                                        <p:anim calcmode="lin" valueType="num" p14:bounceEnd="57000">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7000">
                                      <p:stCondLst>
                                        <p:cond delay="250"/>
                                      </p:stCondLst>
                                      <p:childTnLst>
                                        <p:set>
                                          <p:cBhvr>
                                            <p:cTn id="10" dur="1" fill="hold">
                                              <p:stCondLst>
                                                <p:cond delay="0"/>
                                              </p:stCondLst>
                                            </p:cTn>
                                            <p:tgtEl>
                                              <p:spTgt spid="55"/>
                                            </p:tgtEl>
                                            <p:attrNameLst>
                                              <p:attrName>style.visibility</p:attrName>
                                            </p:attrNameLst>
                                          </p:cBhvr>
                                          <p:to>
                                            <p:strVal val="visible"/>
                                          </p:to>
                                        </p:set>
                                        <p:anim calcmode="lin" valueType="num" p14:bounceEnd="57000">
                                          <p:cBhvr additive="base">
                                            <p:cTn id="11" dur="800" fill="hold"/>
                                            <p:tgtEl>
                                              <p:spTgt spid="55"/>
                                            </p:tgtEl>
                                            <p:attrNameLst>
                                              <p:attrName>ppt_x</p:attrName>
                                            </p:attrNameLst>
                                          </p:cBhvr>
                                          <p:tavLst>
                                            <p:tav tm="0">
                                              <p:val>
                                                <p:strVal val="1+#ppt_w/2"/>
                                              </p:val>
                                            </p:tav>
                                            <p:tav tm="100000">
                                              <p:val>
                                                <p:strVal val="#ppt_x"/>
                                              </p:val>
                                            </p:tav>
                                          </p:tavLst>
                                        </p:anim>
                                        <p:anim calcmode="lin" valueType="num" p14:bounceEnd="57000">
                                          <p:cBhvr additive="base">
                                            <p:cTn id="12" dur="8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7000">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14:bounceEnd="57000">
                                          <p:cBhvr additive="base">
                                            <p:cTn id="15" dur="800" fill="hold"/>
                                            <p:tgtEl>
                                              <p:spTgt spid="16"/>
                                            </p:tgtEl>
                                            <p:attrNameLst>
                                              <p:attrName>ppt_x</p:attrName>
                                            </p:attrNameLst>
                                          </p:cBhvr>
                                          <p:tavLst>
                                            <p:tav tm="0">
                                              <p:val>
                                                <p:strVal val="0-#ppt_w/2"/>
                                              </p:val>
                                            </p:tav>
                                            <p:tav tm="100000">
                                              <p:val>
                                                <p:strVal val="#ppt_x"/>
                                              </p:val>
                                            </p:tav>
                                          </p:tavLst>
                                        </p:anim>
                                        <p:anim calcmode="lin" valueType="num" p14:bounceEnd="57000">
                                          <p:cBhvr additive="base">
                                            <p:cTn id="16" dur="8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7000">
                                      <p:stCondLst>
                                        <p:cond delay="750"/>
                                      </p:stCondLst>
                                      <p:childTnLst>
                                        <p:set>
                                          <p:cBhvr>
                                            <p:cTn id="18" dur="1" fill="hold">
                                              <p:stCondLst>
                                                <p:cond delay="0"/>
                                              </p:stCondLst>
                                            </p:cTn>
                                            <p:tgtEl>
                                              <p:spTgt spid="68"/>
                                            </p:tgtEl>
                                            <p:attrNameLst>
                                              <p:attrName>style.visibility</p:attrName>
                                            </p:attrNameLst>
                                          </p:cBhvr>
                                          <p:to>
                                            <p:strVal val="visible"/>
                                          </p:to>
                                        </p:set>
                                        <p:anim calcmode="lin" valueType="num" p14:bounceEnd="57000">
                                          <p:cBhvr additive="base">
                                            <p:cTn id="19" dur="800" fill="hold"/>
                                            <p:tgtEl>
                                              <p:spTgt spid="68"/>
                                            </p:tgtEl>
                                            <p:attrNameLst>
                                              <p:attrName>ppt_x</p:attrName>
                                            </p:attrNameLst>
                                          </p:cBhvr>
                                          <p:tavLst>
                                            <p:tav tm="0">
                                              <p:val>
                                                <p:strVal val="1+#ppt_w/2"/>
                                              </p:val>
                                            </p:tav>
                                            <p:tav tm="100000">
                                              <p:val>
                                                <p:strVal val="#ppt_x"/>
                                              </p:val>
                                            </p:tav>
                                          </p:tavLst>
                                        </p:anim>
                                        <p:anim calcmode="lin" valueType="num" p14:bounceEnd="57000">
                                          <p:cBhvr additive="base">
                                            <p:cTn id="20" dur="800" fill="hold"/>
                                            <p:tgtEl>
                                              <p:spTgt spid="6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p:cTn id="29" dur="500" fill="hold"/>
                                            <p:tgtEl>
                                              <p:spTgt spid="86"/>
                                            </p:tgtEl>
                                            <p:attrNameLst>
                                              <p:attrName>ppt_w</p:attrName>
                                            </p:attrNameLst>
                                          </p:cBhvr>
                                          <p:tavLst>
                                            <p:tav tm="0">
                                              <p:val>
                                                <p:fltVal val="0"/>
                                              </p:val>
                                            </p:tav>
                                            <p:tav tm="100000">
                                              <p:val>
                                                <p:strVal val="#ppt_w"/>
                                              </p:val>
                                            </p:tav>
                                          </p:tavLst>
                                        </p:anim>
                                        <p:anim calcmode="lin" valueType="num">
                                          <p:cBhvr>
                                            <p:cTn id="30" dur="500" fill="hold"/>
                                            <p:tgtEl>
                                              <p:spTgt spid="86"/>
                                            </p:tgtEl>
                                            <p:attrNameLst>
                                              <p:attrName>ppt_h</p:attrName>
                                            </p:attrNameLst>
                                          </p:cBhvr>
                                          <p:tavLst>
                                            <p:tav tm="0">
                                              <p:val>
                                                <p:fltVal val="0"/>
                                              </p:val>
                                            </p:tav>
                                            <p:tav tm="100000">
                                              <p:val>
                                                <p:strVal val="#ppt_h"/>
                                              </p:val>
                                            </p:tav>
                                          </p:tavLst>
                                        </p:anim>
                                        <p:animEffect transition="in" filter="fade">
                                          <p:cBhvr>
                                            <p:cTn id="31" dur="500"/>
                                            <p:tgtEl>
                                              <p:spTgt spid="86"/>
                                            </p:tgtEl>
                                          </p:cBhvr>
                                        </p:animEffect>
                                      </p:childTnLst>
                                    </p:cTn>
                                  </p:par>
                                  <p:par>
                                    <p:cTn id="32" presetID="53" presetClass="entr" presetSubtype="16" fill="hold" nodeType="withEffect">
                                      <p:stCondLst>
                                        <p:cond delay="20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500" fill="hold"/>
                                            <p:tgtEl>
                                              <p:spTgt spid="100"/>
                                            </p:tgtEl>
                                            <p:attrNameLst>
                                              <p:attrName>ppt_w</p:attrName>
                                            </p:attrNameLst>
                                          </p:cBhvr>
                                          <p:tavLst>
                                            <p:tav tm="0">
                                              <p:val>
                                                <p:fltVal val="0"/>
                                              </p:val>
                                            </p:tav>
                                            <p:tav tm="100000">
                                              <p:val>
                                                <p:strVal val="#ppt_w"/>
                                              </p:val>
                                            </p:tav>
                                          </p:tavLst>
                                        </p:anim>
                                        <p:anim calcmode="lin" valueType="num">
                                          <p:cBhvr>
                                            <p:cTn id="35" dur="500" fill="hold"/>
                                            <p:tgtEl>
                                              <p:spTgt spid="100"/>
                                            </p:tgtEl>
                                            <p:attrNameLst>
                                              <p:attrName>ppt_h</p:attrName>
                                            </p:attrNameLst>
                                          </p:cBhvr>
                                          <p:tavLst>
                                            <p:tav tm="0">
                                              <p:val>
                                                <p:fltVal val="0"/>
                                              </p:val>
                                            </p:tav>
                                            <p:tav tm="100000">
                                              <p:val>
                                                <p:strVal val="#ppt_h"/>
                                              </p:val>
                                            </p:tav>
                                          </p:tavLst>
                                        </p:anim>
                                        <p:animEffect transition="in" filter="fade">
                                          <p:cBhvr>
                                            <p:cTn id="36" dur="500"/>
                                            <p:tgtEl>
                                              <p:spTgt spid="100"/>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500" fill="hold"/>
                                            <p:tgtEl>
                                              <p:spTgt spid="103"/>
                                            </p:tgtEl>
                                            <p:attrNameLst>
                                              <p:attrName>ppt_w</p:attrName>
                                            </p:attrNameLst>
                                          </p:cBhvr>
                                          <p:tavLst>
                                            <p:tav tm="0">
                                              <p:val>
                                                <p:fltVal val="0"/>
                                              </p:val>
                                            </p:tav>
                                            <p:tav tm="100000">
                                              <p:val>
                                                <p:strVal val="#ppt_w"/>
                                              </p:val>
                                            </p:tav>
                                          </p:tavLst>
                                        </p:anim>
                                        <p:anim calcmode="lin" valueType="num">
                                          <p:cBhvr>
                                            <p:cTn id="40" dur="500" fill="hold"/>
                                            <p:tgtEl>
                                              <p:spTgt spid="103"/>
                                            </p:tgtEl>
                                            <p:attrNameLst>
                                              <p:attrName>ppt_h</p:attrName>
                                            </p:attrNameLst>
                                          </p:cBhvr>
                                          <p:tavLst>
                                            <p:tav tm="0">
                                              <p:val>
                                                <p:fltVal val="0"/>
                                              </p:val>
                                            </p:tav>
                                            <p:tav tm="100000">
                                              <p:val>
                                                <p:strVal val="#ppt_h"/>
                                              </p:val>
                                            </p:tav>
                                          </p:tavLst>
                                        </p:anim>
                                        <p:animEffect transition="in" filter="fade">
                                          <p:cBhvr>
                                            <p:cTn id="41" dur="500"/>
                                            <p:tgtEl>
                                              <p:spTgt spid="103"/>
                                            </p:tgtEl>
                                          </p:cBhvr>
                                        </p:animEffect>
                                      </p:childTnLst>
                                    </p:cTn>
                                  </p:par>
                                  <p:par>
                                    <p:cTn id="42" presetID="53" presetClass="entr" presetSubtype="16" fill="hold" nodeType="withEffect">
                                      <p:stCondLst>
                                        <p:cond delay="40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fltVal val="0"/>
                                              </p:val>
                                            </p:tav>
                                            <p:tav tm="100000">
                                              <p:val>
                                                <p:strVal val="#ppt_w"/>
                                              </p:val>
                                            </p:tav>
                                          </p:tavLst>
                                        </p:anim>
                                        <p:anim calcmode="lin" valueType="num">
                                          <p:cBhvr>
                                            <p:cTn id="45" dur="500" fill="hold"/>
                                            <p:tgtEl>
                                              <p:spTgt spid="94"/>
                                            </p:tgtEl>
                                            <p:attrNameLst>
                                              <p:attrName>ppt_h</p:attrName>
                                            </p:attrNameLst>
                                          </p:cBhvr>
                                          <p:tavLst>
                                            <p:tav tm="0">
                                              <p:val>
                                                <p:fltVal val="0"/>
                                              </p:val>
                                            </p:tav>
                                            <p:tav tm="100000">
                                              <p:val>
                                                <p:strVal val="#ppt_h"/>
                                              </p:val>
                                            </p:tav>
                                          </p:tavLst>
                                        </p:anim>
                                        <p:animEffect transition="in" filter="fade">
                                          <p:cBhvr>
                                            <p:cTn id="46" dur="500"/>
                                            <p:tgtEl>
                                              <p:spTgt spid="94"/>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par>
                                    <p:cTn id="52" presetID="53" presetClass="entr" presetSubtype="16" fill="hold" nodeType="withEffect">
                                      <p:stCondLst>
                                        <p:cond delay="600"/>
                                      </p:stCondLst>
                                      <p:childTnLst>
                                        <p:set>
                                          <p:cBhvr>
                                            <p:cTn id="53" dur="1" fill="hold">
                                              <p:stCondLst>
                                                <p:cond delay="0"/>
                                              </p:stCondLst>
                                            </p:cTn>
                                            <p:tgtEl>
                                              <p:spTgt spid="106"/>
                                            </p:tgtEl>
                                            <p:attrNameLst>
                                              <p:attrName>style.visibility</p:attrName>
                                            </p:attrNameLst>
                                          </p:cBhvr>
                                          <p:to>
                                            <p:strVal val="visible"/>
                                          </p:to>
                                        </p:set>
                                        <p:anim calcmode="lin" valueType="num">
                                          <p:cBhvr>
                                            <p:cTn id="54" dur="500" fill="hold"/>
                                            <p:tgtEl>
                                              <p:spTgt spid="106"/>
                                            </p:tgtEl>
                                            <p:attrNameLst>
                                              <p:attrName>ppt_w</p:attrName>
                                            </p:attrNameLst>
                                          </p:cBhvr>
                                          <p:tavLst>
                                            <p:tav tm="0">
                                              <p:val>
                                                <p:fltVal val="0"/>
                                              </p:val>
                                            </p:tav>
                                            <p:tav tm="100000">
                                              <p:val>
                                                <p:strVal val="#ppt_w"/>
                                              </p:val>
                                            </p:tav>
                                          </p:tavLst>
                                        </p:anim>
                                        <p:anim calcmode="lin" valueType="num">
                                          <p:cBhvr>
                                            <p:cTn id="55" dur="500" fill="hold"/>
                                            <p:tgtEl>
                                              <p:spTgt spid="106"/>
                                            </p:tgtEl>
                                            <p:attrNameLst>
                                              <p:attrName>ppt_h</p:attrName>
                                            </p:attrNameLst>
                                          </p:cBhvr>
                                          <p:tavLst>
                                            <p:tav tm="0">
                                              <p:val>
                                                <p:fltVal val="0"/>
                                              </p:val>
                                            </p:tav>
                                            <p:tav tm="100000">
                                              <p:val>
                                                <p:strVal val="#ppt_h"/>
                                              </p:val>
                                            </p:tav>
                                          </p:tavLst>
                                        </p:anim>
                                        <p:animEffect transition="in" filter="fade">
                                          <p:cBhvr>
                                            <p:cTn id="56" dur="500"/>
                                            <p:tgtEl>
                                              <p:spTgt spid="106"/>
                                            </p:tgtEl>
                                          </p:cBhvr>
                                        </p:animEffect>
                                      </p:childTnLst>
                                    </p:cTn>
                                  </p:par>
                                  <p:par>
                                    <p:cTn id="57" presetID="53" presetClass="entr" presetSubtype="16" fill="hold" grpId="0" nodeType="withEffect">
                                      <p:stCondLst>
                                        <p:cond delay="60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500" fill="hold"/>
                                            <p:tgtEl>
                                              <p:spTgt spid="109"/>
                                            </p:tgtEl>
                                            <p:attrNameLst>
                                              <p:attrName>ppt_w</p:attrName>
                                            </p:attrNameLst>
                                          </p:cBhvr>
                                          <p:tavLst>
                                            <p:tav tm="0">
                                              <p:val>
                                                <p:fltVal val="0"/>
                                              </p:val>
                                            </p:tav>
                                            <p:tav tm="100000">
                                              <p:val>
                                                <p:strVal val="#ppt_w"/>
                                              </p:val>
                                            </p:tav>
                                          </p:tavLst>
                                        </p:anim>
                                        <p:anim calcmode="lin" valueType="num">
                                          <p:cBhvr>
                                            <p:cTn id="60" dur="500" fill="hold"/>
                                            <p:tgtEl>
                                              <p:spTgt spid="109"/>
                                            </p:tgtEl>
                                            <p:attrNameLst>
                                              <p:attrName>ppt_h</p:attrName>
                                            </p:attrNameLst>
                                          </p:cBhvr>
                                          <p:tavLst>
                                            <p:tav tm="0">
                                              <p:val>
                                                <p:fltVal val="0"/>
                                              </p:val>
                                            </p:tav>
                                            <p:tav tm="100000">
                                              <p:val>
                                                <p:strVal val="#ppt_h"/>
                                              </p:val>
                                            </p:tav>
                                          </p:tavLst>
                                        </p:anim>
                                        <p:animEffect transition="in" filter="fade">
                                          <p:cBhvr>
                                            <p:cTn id="61" dur="500"/>
                                            <p:tgtEl>
                                              <p:spTgt spid="109"/>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left)">
                                          <p:cBhvr>
                                            <p:cTn id="65" dur="500"/>
                                            <p:tgtEl>
                                              <p:spTgt spid="9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left)">
                                          <p:cBhvr>
                                            <p:cTn id="68" dur="500"/>
                                            <p:tgtEl>
                                              <p:spTgt spid="93"/>
                                            </p:tgtEl>
                                          </p:cBhvr>
                                        </p:animEffect>
                                      </p:childTnLst>
                                    </p:cTn>
                                  </p:par>
                                  <p:par>
                                    <p:cTn id="69" presetID="22" presetClass="entr" presetSubtype="2" fill="hold" grpId="0" nodeType="withEffect">
                                      <p:stCondLst>
                                        <p:cond delay="300"/>
                                      </p:stCondLst>
                                      <p:childTnLst>
                                        <p:set>
                                          <p:cBhvr>
                                            <p:cTn id="70" dur="1" fill="hold">
                                              <p:stCondLst>
                                                <p:cond delay="0"/>
                                              </p:stCondLst>
                                            </p:cTn>
                                            <p:tgtEl>
                                              <p:spTgt spid="104"/>
                                            </p:tgtEl>
                                            <p:attrNameLst>
                                              <p:attrName>style.visibility</p:attrName>
                                            </p:attrNameLst>
                                          </p:cBhvr>
                                          <p:to>
                                            <p:strVal val="visible"/>
                                          </p:to>
                                        </p:set>
                                        <p:animEffect transition="in" filter="wipe(right)">
                                          <p:cBhvr>
                                            <p:cTn id="71" dur="500"/>
                                            <p:tgtEl>
                                              <p:spTgt spid="104"/>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105"/>
                                            </p:tgtEl>
                                            <p:attrNameLst>
                                              <p:attrName>style.visibility</p:attrName>
                                            </p:attrNameLst>
                                          </p:cBhvr>
                                          <p:to>
                                            <p:strVal val="visible"/>
                                          </p:to>
                                        </p:set>
                                        <p:animEffect transition="in" filter="wipe(right)">
                                          <p:cBhvr>
                                            <p:cTn id="74" dur="500"/>
                                            <p:tgtEl>
                                              <p:spTgt spid="105"/>
                                            </p:tgtEl>
                                          </p:cBhvr>
                                        </p:animEffect>
                                      </p:childTnLst>
                                    </p:cTn>
                                  </p:par>
                                  <p:par>
                                    <p:cTn id="75" presetID="22" presetClass="entr" presetSubtype="8" fill="hold" grpId="0" nodeType="withEffect">
                                      <p:stCondLst>
                                        <p:cond delay="60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22" presetClass="entr" presetSubtype="8" fill="hold" grpId="0"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wipe(left)">
                                          <p:cBhvr>
                                            <p:cTn id="80" dur="500"/>
                                            <p:tgtEl>
                                              <p:spTgt spid="99"/>
                                            </p:tgtEl>
                                          </p:cBhvr>
                                        </p:animEffect>
                                      </p:childTnLst>
                                    </p:cTn>
                                  </p:par>
                                  <p:par>
                                    <p:cTn id="81" presetID="22" presetClass="entr" presetSubtype="2" fill="hold" grpId="0" nodeType="withEffect">
                                      <p:stCondLst>
                                        <p:cond delay="900"/>
                                      </p:stCondLst>
                                      <p:childTnLst>
                                        <p:set>
                                          <p:cBhvr>
                                            <p:cTn id="82" dur="1" fill="hold">
                                              <p:stCondLst>
                                                <p:cond delay="0"/>
                                              </p:stCondLst>
                                            </p:cTn>
                                            <p:tgtEl>
                                              <p:spTgt spid="110"/>
                                            </p:tgtEl>
                                            <p:attrNameLst>
                                              <p:attrName>style.visibility</p:attrName>
                                            </p:attrNameLst>
                                          </p:cBhvr>
                                          <p:to>
                                            <p:strVal val="visible"/>
                                          </p:to>
                                        </p:set>
                                        <p:animEffect transition="in" filter="wipe(right)">
                                          <p:cBhvr>
                                            <p:cTn id="83" dur="500"/>
                                            <p:tgtEl>
                                              <p:spTgt spid="110"/>
                                            </p:tgtEl>
                                          </p:cBhvr>
                                        </p:animEffect>
                                      </p:childTnLst>
                                    </p:cTn>
                                  </p:par>
                                  <p:par>
                                    <p:cTn id="84" presetID="22" presetClass="entr" presetSubtype="2" fill="hold" grpId="0" nodeType="withEffect">
                                      <p:stCondLst>
                                        <p:cond delay="900"/>
                                      </p:stCondLst>
                                      <p:childTnLst>
                                        <p:set>
                                          <p:cBhvr>
                                            <p:cTn id="85" dur="1" fill="hold">
                                              <p:stCondLst>
                                                <p:cond delay="0"/>
                                              </p:stCondLst>
                                            </p:cTn>
                                            <p:tgtEl>
                                              <p:spTgt spid="111"/>
                                            </p:tgtEl>
                                            <p:attrNameLst>
                                              <p:attrName>style.visibility</p:attrName>
                                            </p:attrNameLst>
                                          </p:cBhvr>
                                          <p:to>
                                            <p:strVal val="visible"/>
                                          </p:to>
                                        </p:set>
                                        <p:animEffect transition="in" filter="wipe(right)">
                                          <p:cBhvr>
                                            <p:cTn id="86" dur="500"/>
                                            <p:tgtEl>
                                              <p:spTgt spid="111"/>
                                            </p:tgtEl>
                                          </p:cBhvr>
                                        </p:animEffect>
                                      </p:childTnLst>
                                    </p:cTn>
                                  </p:par>
                                  <p:par>
                                    <p:cTn id="87" presetID="2" presetClass="entr" presetSubtype="2" fill="hold" grpId="0" nodeType="withEffect" p14:presetBounceEnd="56000">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14:bounceEnd="56000">
                                          <p:cBhvr additive="base">
                                            <p:cTn id="89" dur="2000" fill="hold"/>
                                            <p:tgtEl>
                                              <p:spTgt spid="81"/>
                                            </p:tgtEl>
                                            <p:attrNameLst>
                                              <p:attrName>ppt_x</p:attrName>
                                            </p:attrNameLst>
                                          </p:cBhvr>
                                          <p:tavLst>
                                            <p:tav tm="0">
                                              <p:val>
                                                <p:strVal val="1+#ppt_w/2"/>
                                              </p:val>
                                            </p:tav>
                                            <p:tav tm="100000">
                                              <p:val>
                                                <p:strVal val="#ppt_x"/>
                                              </p:val>
                                            </p:tav>
                                          </p:tavLst>
                                        </p:anim>
                                        <p:anim calcmode="lin" valueType="num" p14:bounceEnd="56000">
                                          <p:cBhvr additive="base">
                                            <p:cTn id="90" dur="20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6" grpId="0" animBg="1"/>
          <p:bldP spid="92" grpId="0"/>
          <p:bldP spid="93" grpId="0"/>
          <p:bldP spid="97" grpId="0" animBg="1"/>
          <p:bldP spid="98" grpId="0"/>
          <p:bldP spid="99" grpId="0"/>
          <p:bldP spid="103" grpId="0" animBg="1"/>
          <p:bldP spid="104" grpId="0"/>
          <p:bldP spid="105" grpId="0"/>
          <p:bldP spid="109" grpId="0" animBg="1"/>
          <p:bldP spid="110" grpId="0"/>
          <p:bldP spid="1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0-#ppt_w/2"/>
                                              </p:val>
                                            </p:tav>
                                            <p:tav tm="100000">
                                              <p:val>
                                                <p:strVal val="#ppt_x"/>
                                              </p:val>
                                            </p:tav>
                                          </p:tavLst>
                                        </p:anim>
                                        <p:anim calcmode="lin" valueType="num">
                                          <p:cBhvr additive="base">
                                            <p:cTn id="8" dur="8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800" fill="hold"/>
                                            <p:tgtEl>
                                              <p:spTgt spid="55"/>
                                            </p:tgtEl>
                                            <p:attrNameLst>
                                              <p:attrName>ppt_x</p:attrName>
                                            </p:attrNameLst>
                                          </p:cBhvr>
                                          <p:tavLst>
                                            <p:tav tm="0">
                                              <p:val>
                                                <p:strVal val="1+#ppt_w/2"/>
                                              </p:val>
                                            </p:tav>
                                            <p:tav tm="100000">
                                              <p:val>
                                                <p:strVal val="#ppt_x"/>
                                              </p:val>
                                            </p:tav>
                                          </p:tavLst>
                                        </p:anim>
                                        <p:anim calcmode="lin" valueType="num">
                                          <p:cBhvr additive="base">
                                            <p:cTn id="12" dur="8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800" fill="hold"/>
                                            <p:tgtEl>
                                              <p:spTgt spid="16"/>
                                            </p:tgtEl>
                                            <p:attrNameLst>
                                              <p:attrName>ppt_x</p:attrName>
                                            </p:attrNameLst>
                                          </p:cBhvr>
                                          <p:tavLst>
                                            <p:tav tm="0">
                                              <p:val>
                                                <p:strVal val="0-#ppt_w/2"/>
                                              </p:val>
                                            </p:tav>
                                            <p:tav tm="100000">
                                              <p:val>
                                                <p:strVal val="#ppt_x"/>
                                              </p:val>
                                            </p:tav>
                                          </p:tavLst>
                                        </p:anim>
                                        <p:anim calcmode="lin" valueType="num">
                                          <p:cBhvr additive="base">
                                            <p:cTn id="16" dur="8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800" fill="hold"/>
                                            <p:tgtEl>
                                              <p:spTgt spid="68"/>
                                            </p:tgtEl>
                                            <p:attrNameLst>
                                              <p:attrName>ppt_x</p:attrName>
                                            </p:attrNameLst>
                                          </p:cBhvr>
                                          <p:tavLst>
                                            <p:tav tm="0">
                                              <p:val>
                                                <p:strVal val="1+#ppt_w/2"/>
                                              </p:val>
                                            </p:tav>
                                            <p:tav tm="100000">
                                              <p:val>
                                                <p:strVal val="#ppt_x"/>
                                              </p:val>
                                            </p:tav>
                                          </p:tavLst>
                                        </p:anim>
                                        <p:anim calcmode="lin" valueType="num">
                                          <p:cBhvr additive="base">
                                            <p:cTn id="20" dur="800" fill="hold"/>
                                            <p:tgtEl>
                                              <p:spTgt spid="6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p:cTn id="29" dur="500" fill="hold"/>
                                            <p:tgtEl>
                                              <p:spTgt spid="86"/>
                                            </p:tgtEl>
                                            <p:attrNameLst>
                                              <p:attrName>ppt_w</p:attrName>
                                            </p:attrNameLst>
                                          </p:cBhvr>
                                          <p:tavLst>
                                            <p:tav tm="0">
                                              <p:val>
                                                <p:fltVal val="0"/>
                                              </p:val>
                                            </p:tav>
                                            <p:tav tm="100000">
                                              <p:val>
                                                <p:strVal val="#ppt_w"/>
                                              </p:val>
                                            </p:tav>
                                          </p:tavLst>
                                        </p:anim>
                                        <p:anim calcmode="lin" valueType="num">
                                          <p:cBhvr>
                                            <p:cTn id="30" dur="500" fill="hold"/>
                                            <p:tgtEl>
                                              <p:spTgt spid="86"/>
                                            </p:tgtEl>
                                            <p:attrNameLst>
                                              <p:attrName>ppt_h</p:attrName>
                                            </p:attrNameLst>
                                          </p:cBhvr>
                                          <p:tavLst>
                                            <p:tav tm="0">
                                              <p:val>
                                                <p:fltVal val="0"/>
                                              </p:val>
                                            </p:tav>
                                            <p:tav tm="100000">
                                              <p:val>
                                                <p:strVal val="#ppt_h"/>
                                              </p:val>
                                            </p:tav>
                                          </p:tavLst>
                                        </p:anim>
                                        <p:animEffect transition="in" filter="fade">
                                          <p:cBhvr>
                                            <p:cTn id="31" dur="500"/>
                                            <p:tgtEl>
                                              <p:spTgt spid="86"/>
                                            </p:tgtEl>
                                          </p:cBhvr>
                                        </p:animEffect>
                                      </p:childTnLst>
                                    </p:cTn>
                                  </p:par>
                                  <p:par>
                                    <p:cTn id="32" presetID="53" presetClass="entr" presetSubtype="16" fill="hold" nodeType="withEffect">
                                      <p:stCondLst>
                                        <p:cond delay="20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500" fill="hold"/>
                                            <p:tgtEl>
                                              <p:spTgt spid="100"/>
                                            </p:tgtEl>
                                            <p:attrNameLst>
                                              <p:attrName>ppt_w</p:attrName>
                                            </p:attrNameLst>
                                          </p:cBhvr>
                                          <p:tavLst>
                                            <p:tav tm="0">
                                              <p:val>
                                                <p:fltVal val="0"/>
                                              </p:val>
                                            </p:tav>
                                            <p:tav tm="100000">
                                              <p:val>
                                                <p:strVal val="#ppt_w"/>
                                              </p:val>
                                            </p:tav>
                                          </p:tavLst>
                                        </p:anim>
                                        <p:anim calcmode="lin" valueType="num">
                                          <p:cBhvr>
                                            <p:cTn id="35" dur="500" fill="hold"/>
                                            <p:tgtEl>
                                              <p:spTgt spid="100"/>
                                            </p:tgtEl>
                                            <p:attrNameLst>
                                              <p:attrName>ppt_h</p:attrName>
                                            </p:attrNameLst>
                                          </p:cBhvr>
                                          <p:tavLst>
                                            <p:tav tm="0">
                                              <p:val>
                                                <p:fltVal val="0"/>
                                              </p:val>
                                            </p:tav>
                                            <p:tav tm="100000">
                                              <p:val>
                                                <p:strVal val="#ppt_h"/>
                                              </p:val>
                                            </p:tav>
                                          </p:tavLst>
                                        </p:anim>
                                        <p:animEffect transition="in" filter="fade">
                                          <p:cBhvr>
                                            <p:cTn id="36" dur="500"/>
                                            <p:tgtEl>
                                              <p:spTgt spid="100"/>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500" fill="hold"/>
                                            <p:tgtEl>
                                              <p:spTgt spid="103"/>
                                            </p:tgtEl>
                                            <p:attrNameLst>
                                              <p:attrName>ppt_w</p:attrName>
                                            </p:attrNameLst>
                                          </p:cBhvr>
                                          <p:tavLst>
                                            <p:tav tm="0">
                                              <p:val>
                                                <p:fltVal val="0"/>
                                              </p:val>
                                            </p:tav>
                                            <p:tav tm="100000">
                                              <p:val>
                                                <p:strVal val="#ppt_w"/>
                                              </p:val>
                                            </p:tav>
                                          </p:tavLst>
                                        </p:anim>
                                        <p:anim calcmode="lin" valueType="num">
                                          <p:cBhvr>
                                            <p:cTn id="40" dur="500" fill="hold"/>
                                            <p:tgtEl>
                                              <p:spTgt spid="103"/>
                                            </p:tgtEl>
                                            <p:attrNameLst>
                                              <p:attrName>ppt_h</p:attrName>
                                            </p:attrNameLst>
                                          </p:cBhvr>
                                          <p:tavLst>
                                            <p:tav tm="0">
                                              <p:val>
                                                <p:fltVal val="0"/>
                                              </p:val>
                                            </p:tav>
                                            <p:tav tm="100000">
                                              <p:val>
                                                <p:strVal val="#ppt_h"/>
                                              </p:val>
                                            </p:tav>
                                          </p:tavLst>
                                        </p:anim>
                                        <p:animEffect transition="in" filter="fade">
                                          <p:cBhvr>
                                            <p:cTn id="41" dur="500"/>
                                            <p:tgtEl>
                                              <p:spTgt spid="103"/>
                                            </p:tgtEl>
                                          </p:cBhvr>
                                        </p:animEffect>
                                      </p:childTnLst>
                                    </p:cTn>
                                  </p:par>
                                  <p:par>
                                    <p:cTn id="42" presetID="53" presetClass="entr" presetSubtype="16" fill="hold" nodeType="withEffect">
                                      <p:stCondLst>
                                        <p:cond delay="400"/>
                                      </p:stCondLst>
                                      <p:childTnLst>
                                        <p:set>
                                          <p:cBhvr>
                                            <p:cTn id="43" dur="1" fill="hold">
                                              <p:stCondLst>
                                                <p:cond delay="0"/>
                                              </p:stCondLst>
                                            </p:cTn>
                                            <p:tgtEl>
                                              <p:spTgt spid="94"/>
                                            </p:tgtEl>
                                            <p:attrNameLst>
                                              <p:attrName>style.visibility</p:attrName>
                                            </p:attrNameLst>
                                          </p:cBhvr>
                                          <p:to>
                                            <p:strVal val="visible"/>
                                          </p:to>
                                        </p:set>
                                        <p:anim calcmode="lin" valueType="num">
                                          <p:cBhvr>
                                            <p:cTn id="44" dur="500" fill="hold"/>
                                            <p:tgtEl>
                                              <p:spTgt spid="94"/>
                                            </p:tgtEl>
                                            <p:attrNameLst>
                                              <p:attrName>ppt_w</p:attrName>
                                            </p:attrNameLst>
                                          </p:cBhvr>
                                          <p:tavLst>
                                            <p:tav tm="0">
                                              <p:val>
                                                <p:fltVal val="0"/>
                                              </p:val>
                                            </p:tav>
                                            <p:tav tm="100000">
                                              <p:val>
                                                <p:strVal val="#ppt_w"/>
                                              </p:val>
                                            </p:tav>
                                          </p:tavLst>
                                        </p:anim>
                                        <p:anim calcmode="lin" valueType="num">
                                          <p:cBhvr>
                                            <p:cTn id="45" dur="500" fill="hold"/>
                                            <p:tgtEl>
                                              <p:spTgt spid="94"/>
                                            </p:tgtEl>
                                            <p:attrNameLst>
                                              <p:attrName>ppt_h</p:attrName>
                                            </p:attrNameLst>
                                          </p:cBhvr>
                                          <p:tavLst>
                                            <p:tav tm="0">
                                              <p:val>
                                                <p:fltVal val="0"/>
                                              </p:val>
                                            </p:tav>
                                            <p:tav tm="100000">
                                              <p:val>
                                                <p:strVal val="#ppt_h"/>
                                              </p:val>
                                            </p:tav>
                                          </p:tavLst>
                                        </p:anim>
                                        <p:animEffect transition="in" filter="fade">
                                          <p:cBhvr>
                                            <p:cTn id="46" dur="500"/>
                                            <p:tgtEl>
                                              <p:spTgt spid="94"/>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par>
                                    <p:cTn id="52" presetID="53" presetClass="entr" presetSubtype="16" fill="hold" nodeType="withEffect">
                                      <p:stCondLst>
                                        <p:cond delay="600"/>
                                      </p:stCondLst>
                                      <p:childTnLst>
                                        <p:set>
                                          <p:cBhvr>
                                            <p:cTn id="53" dur="1" fill="hold">
                                              <p:stCondLst>
                                                <p:cond delay="0"/>
                                              </p:stCondLst>
                                            </p:cTn>
                                            <p:tgtEl>
                                              <p:spTgt spid="106"/>
                                            </p:tgtEl>
                                            <p:attrNameLst>
                                              <p:attrName>style.visibility</p:attrName>
                                            </p:attrNameLst>
                                          </p:cBhvr>
                                          <p:to>
                                            <p:strVal val="visible"/>
                                          </p:to>
                                        </p:set>
                                        <p:anim calcmode="lin" valueType="num">
                                          <p:cBhvr>
                                            <p:cTn id="54" dur="500" fill="hold"/>
                                            <p:tgtEl>
                                              <p:spTgt spid="106"/>
                                            </p:tgtEl>
                                            <p:attrNameLst>
                                              <p:attrName>ppt_w</p:attrName>
                                            </p:attrNameLst>
                                          </p:cBhvr>
                                          <p:tavLst>
                                            <p:tav tm="0">
                                              <p:val>
                                                <p:fltVal val="0"/>
                                              </p:val>
                                            </p:tav>
                                            <p:tav tm="100000">
                                              <p:val>
                                                <p:strVal val="#ppt_w"/>
                                              </p:val>
                                            </p:tav>
                                          </p:tavLst>
                                        </p:anim>
                                        <p:anim calcmode="lin" valueType="num">
                                          <p:cBhvr>
                                            <p:cTn id="55" dur="500" fill="hold"/>
                                            <p:tgtEl>
                                              <p:spTgt spid="106"/>
                                            </p:tgtEl>
                                            <p:attrNameLst>
                                              <p:attrName>ppt_h</p:attrName>
                                            </p:attrNameLst>
                                          </p:cBhvr>
                                          <p:tavLst>
                                            <p:tav tm="0">
                                              <p:val>
                                                <p:fltVal val="0"/>
                                              </p:val>
                                            </p:tav>
                                            <p:tav tm="100000">
                                              <p:val>
                                                <p:strVal val="#ppt_h"/>
                                              </p:val>
                                            </p:tav>
                                          </p:tavLst>
                                        </p:anim>
                                        <p:animEffect transition="in" filter="fade">
                                          <p:cBhvr>
                                            <p:cTn id="56" dur="500"/>
                                            <p:tgtEl>
                                              <p:spTgt spid="106"/>
                                            </p:tgtEl>
                                          </p:cBhvr>
                                        </p:animEffect>
                                      </p:childTnLst>
                                    </p:cTn>
                                  </p:par>
                                  <p:par>
                                    <p:cTn id="57" presetID="53" presetClass="entr" presetSubtype="16" fill="hold" grpId="0" nodeType="withEffect">
                                      <p:stCondLst>
                                        <p:cond delay="60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500" fill="hold"/>
                                            <p:tgtEl>
                                              <p:spTgt spid="109"/>
                                            </p:tgtEl>
                                            <p:attrNameLst>
                                              <p:attrName>ppt_w</p:attrName>
                                            </p:attrNameLst>
                                          </p:cBhvr>
                                          <p:tavLst>
                                            <p:tav tm="0">
                                              <p:val>
                                                <p:fltVal val="0"/>
                                              </p:val>
                                            </p:tav>
                                            <p:tav tm="100000">
                                              <p:val>
                                                <p:strVal val="#ppt_w"/>
                                              </p:val>
                                            </p:tav>
                                          </p:tavLst>
                                        </p:anim>
                                        <p:anim calcmode="lin" valueType="num">
                                          <p:cBhvr>
                                            <p:cTn id="60" dur="500" fill="hold"/>
                                            <p:tgtEl>
                                              <p:spTgt spid="109"/>
                                            </p:tgtEl>
                                            <p:attrNameLst>
                                              <p:attrName>ppt_h</p:attrName>
                                            </p:attrNameLst>
                                          </p:cBhvr>
                                          <p:tavLst>
                                            <p:tav tm="0">
                                              <p:val>
                                                <p:fltVal val="0"/>
                                              </p:val>
                                            </p:tav>
                                            <p:tav tm="100000">
                                              <p:val>
                                                <p:strVal val="#ppt_h"/>
                                              </p:val>
                                            </p:tav>
                                          </p:tavLst>
                                        </p:anim>
                                        <p:animEffect transition="in" filter="fade">
                                          <p:cBhvr>
                                            <p:cTn id="61" dur="500"/>
                                            <p:tgtEl>
                                              <p:spTgt spid="109"/>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wipe(left)">
                                          <p:cBhvr>
                                            <p:cTn id="65" dur="500"/>
                                            <p:tgtEl>
                                              <p:spTgt spid="9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wipe(left)">
                                          <p:cBhvr>
                                            <p:cTn id="68" dur="500"/>
                                            <p:tgtEl>
                                              <p:spTgt spid="93"/>
                                            </p:tgtEl>
                                          </p:cBhvr>
                                        </p:animEffect>
                                      </p:childTnLst>
                                    </p:cTn>
                                  </p:par>
                                  <p:par>
                                    <p:cTn id="69" presetID="22" presetClass="entr" presetSubtype="2" fill="hold" grpId="0" nodeType="withEffect">
                                      <p:stCondLst>
                                        <p:cond delay="300"/>
                                      </p:stCondLst>
                                      <p:childTnLst>
                                        <p:set>
                                          <p:cBhvr>
                                            <p:cTn id="70" dur="1" fill="hold">
                                              <p:stCondLst>
                                                <p:cond delay="0"/>
                                              </p:stCondLst>
                                            </p:cTn>
                                            <p:tgtEl>
                                              <p:spTgt spid="104"/>
                                            </p:tgtEl>
                                            <p:attrNameLst>
                                              <p:attrName>style.visibility</p:attrName>
                                            </p:attrNameLst>
                                          </p:cBhvr>
                                          <p:to>
                                            <p:strVal val="visible"/>
                                          </p:to>
                                        </p:set>
                                        <p:animEffect transition="in" filter="wipe(right)">
                                          <p:cBhvr>
                                            <p:cTn id="71" dur="500"/>
                                            <p:tgtEl>
                                              <p:spTgt spid="104"/>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105"/>
                                            </p:tgtEl>
                                            <p:attrNameLst>
                                              <p:attrName>style.visibility</p:attrName>
                                            </p:attrNameLst>
                                          </p:cBhvr>
                                          <p:to>
                                            <p:strVal val="visible"/>
                                          </p:to>
                                        </p:set>
                                        <p:animEffect transition="in" filter="wipe(right)">
                                          <p:cBhvr>
                                            <p:cTn id="74" dur="500"/>
                                            <p:tgtEl>
                                              <p:spTgt spid="105"/>
                                            </p:tgtEl>
                                          </p:cBhvr>
                                        </p:animEffect>
                                      </p:childTnLst>
                                    </p:cTn>
                                  </p:par>
                                  <p:par>
                                    <p:cTn id="75" presetID="22" presetClass="entr" presetSubtype="8" fill="hold" grpId="0" nodeType="withEffect">
                                      <p:stCondLst>
                                        <p:cond delay="60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par>
                                    <p:cTn id="78" presetID="22" presetClass="entr" presetSubtype="8" fill="hold" grpId="0"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wipe(left)">
                                          <p:cBhvr>
                                            <p:cTn id="80" dur="500"/>
                                            <p:tgtEl>
                                              <p:spTgt spid="99"/>
                                            </p:tgtEl>
                                          </p:cBhvr>
                                        </p:animEffect>
                                      </p:childTnLst>
                                    </p:cTn>
                                  </p:par>
                                  <p:par>
                                    <p:cTn id="81" presetID="22" presetClass="entr" presetSubtype="2" fill="hold" grpId="0" nodeType="withEffect">
                                      <p:stCondLst>
                                        <p:cond delay="900"/>
                                      </p:stCondLst>
                                      <p:childTnLst>
                                        <p:set>
                                          <p:cBhvr>
                                            <p:cTn id="82" dur="1" fill="hold">
                                              <p:stCondLst>
                                                <p:cond delay="0"/>
                                              </p:stCondLst>
                                            </p:cTn>
                                            <p:tgtEl>
                                              <p:spTgt spid="110"/>
                                            </p:tgtEl>
                                            <p:attrNameLst>
                                              <p:attrName>style.visibility</p:attrName>
                                            </p:attrNameLst>
                                          </p:cBhvr>
                                          <p:to>
                                            <p:strVal val="visible"/>
                                          </p:to>
                                        </p:set>
                                        <p:animEffect transition="in" filter="wipe(right)">
                                          <p:cBhvr>
                                            <p:cTn id="83" dur="500"/>
                                            <p:tgtEl>
                                              <p:spTgt spid="110"/>
                                            </p:tgtEl>
                                          </p:cBhvr>
                                        </p:animEffect>
                                      </p:childTnLst>
                                    </p:cTn>
                                  </p:par>
                                  <p:par>
                                    <p:cTn id="84" presetID="22" presetClass="entr" presetSubtype="2" fill="hold" grpId="0" nodeType="withEffect">
                                      <p:stCondLst>
                                        <p:cond delay="900"/>
                                      </p:stCondLst>
                                      <p:childTnLst>
                                        <p:set>
                                          <p:cBhvr>
                                            <p:cTn id="85" dur="1" fill="hold">
                                              <p:stCondLst>
                                                <p:cond delay="0"/>
                                              </p:stCondLst>
                                            </p:cTn>
                                            <p:tgtEl>
                                              <p:spTgt spid="111"/>
                                            </p:tgtEl>
                                            <p:attrNameLst>
                                              <p:attrName>style.visibility</p:attrName>
                                            </p:attrNameLst>
                                          </p:cBhvr>
                                          <p:to>
                                            <p:strVal val="visible"/>
                                          </p:to>
                                        </p:set>
                                        <p:animEffect transition="in" filter="wipe(right)">
                                          <p:cBhvr>
                                            <p:cTn id="86" dur="500"/>
                                            <p:tgtEl>
                                              <p:spTgt spid="111"/>
                                            </p:tgtEl>
                                          </p:cBhvr>
                                        </p:animEffect>
                                      </p:childTnLst>
                                    </p:cTn>
                                  </p:par>
                                  <p:par>
                                    <p:cTn id="87" presetID="2" presetClass="entr" presetSubtype="2"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2000" fill="hold"/>
                                            <p:tgtEl>
                                              <p:spTgt spid="81"/>
                                            </p:tgtEl>
                                            <p:attrNameLst>
                                              <p:attrName>ppt_x</p:attrName>
                                            </p:attrNameLst>
                                          </p:cBhvr>
                                          <p:tavLst>
                                            <p:tav tm="0">
                                              <p:val>
                                                <p:strVal val="1+#ppt_w/2"/>
                                              </p:val>
                                            </p:tav>
                                            <p:tav tm="100000">
                                              <p:val>
                                                <p:strVal val="#ppt_x"/>
                                              </p:val>
                                            </p:tav>
                                          </p:tavLst>
                                        </p:anim>
                                        <p:anim calcmode="lin" valueType="num">
                                          <p:cBhvr additive="base">
                                            <p:cTn id="90" dur="20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6" grpId="0" animBg="1"/>
          <p:bldP spid="92" grpId="0"/>
          <p:bldP spid="93" grpId="0"/>
          <p:bldP spid="97" grpId="0" animBg="1"/>
          <p:bldP spid="98" grpId="0"/>
          <p:bldP spid="99" grpId="0"/>
          <p:bldP spid="103" grpId="0" animBg="1"/>
          <p:bldP spid="104" grpId="0"/>
          <p:bldP spid="105" grpId="0"/>
          <p:bldP spid="109" grpId="0" animBg="1"/>
          <p:bldP spid="110" grpId="0"/>
          <p:bldP spid="11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矩形 35"/>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074" name="MH_PageTitle"/>
          <p:cNvSpPr>
            <a:spLocks noGrp="1"/>
          </p:cNvSpPr>
          <p:nvPr>
            <p:ph type="title"/>
            <p:custDataLst>
              <p:tags r:id="rId1"/>
            </p:custDataLst>
          </p:nvPr>
        </p:nvSpPr>
        <p:spPr/>
        <p:txBody>
          <a:bodyPr>
            <a:noAutofit/>
          </a:bodyPr>
          <a:lstStyle/>
          <a:p>
            <a:r>
              <a:rPr lang="zh-CN" altLang="en-US" sz="4000" dirty="0"/>
              <a:t>实现过程</a:t>
            </a:r>
            <a:endParaRPr lang="zh-CN" altLang="en-US" sz="4000" dirty="0"/>
          </a:p>
        </p:txBody>
      </p:sp>
      <p:sp>
        <p:nvSpPr>
          <p:cNvPr id="27" name="MH_Text_3"/>
          <p:cNvSpPr txBox="1">
            <a:spLocks noChangeArrowheads="1"/>
          </p:cNvSpPr>
          <p:nvPr>
            <p:custDataLst>
              <p:tags r:id="rId2"/>
            </p:custDataLst>
          </p:nvPr>
        </p:nvSpPr>
        <p:spPr bwMode="auto">
          <a:xfrm>
            <a:off x="4613885" y="3933056"/>
            <a:ext cx="1447227" cy="12674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noAutofit/>
          </a:bodyPr>
          <a:lstStyle>
            <a:defPPr>
              <a:defRPr lang="zh-CN"/>
            </a:defPPr>
            <a:lvl1pPr fontAlgn="auto">
              <a:lnSpc>
                <a:spcPct val="110000"/>
              </a:lnSpc>
              <a:spcBef>
                <a:spcPts val="0"/>
              </a:spcBef>
              <a:spcAft>
                <a:spcPts val="0"/>
              </a:spcAft>
              <a:defRPr sz="1300">
                <a:solidFill>
                  <a:prstClr val="white">
                    <a:lumMod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8" name="MH_SubTitle_3"/>
          <p:cNvSpPr txBox="1">
            <a:spLocks noChangeArrowheads="1"/>
          </p:cNvSpPr>
          <p:nvPr>
            <p:custDataLst>
              <p:tags r:id="rId3"/>
            </p:custDataLst>
          </p:nvPr>
        </p:nvSpPr>
        <p:spPr bwMode="auto">
          <a:xfrm>
            <a:off x="4780167" y="3229504"/>
            <a:ext cx="1100479"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sz="2000" dirty="0">
                <a:solidFill>
                  <a:schemeClr val="tx1"/>
                </a:solidFill>
                <a:sym typeface="+mn-lt"/>
              </a:rPr>
              <a:t>中段完成</a:t>
            </a:r>
            <a:endParaRPr lang="zh-CN" altLang="en-US" sz="2000" dirty="0">
              <a:solidFill>
                <a:schemeClr val="tx1"/>
              </a:solidFill>
              <a:sym typeface="+mn-lt"/>
            </a:endParaRPr>
          </a:p>
        </p:txBody>
      </p:sp>
      <p:sp>
        <p:nvSpPr>
          <p:cNvPr id="29" name="MH_Text_4"/>
          <p:cNvSpPr txBox="1">
            <a:spLocks noChangeArrowheads="1"/>
          </p:cNvSpPr>
          <p:nvPr>
            <p:custDataLst>
              <p:tags r:id="rId4"/>
            </p:custDataLst>
          </p:nvPr>
        </p:nvSpPr>
        <p:spPr bwMode="auto">
          <a:xfrm>
            <a:off x="9473309" y="3933056"/>
            <a:ext cx="1447227" cy="12866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noAutofit/>
          </a:bodyPr>
          <a:lstStyle>
            <a:defPPr>
              <a:defRPr lang="zh-CN"/>
            </a:defPPr>
            <a:lvl1pPr fontAlgn="auto">
              <a:lnSpc>
                <a:spcPct val="110000"/>
              </a:lnSpc>
              <a:spcBef>
                <a:spcPts val="0"/>
              </a:spcBef>
              <a:spcAft>
                <a:spcPts val="0"/>
              </a:spcAft>
              <a:defRPr sz="1300">
                <a:solidFill>
                  <a:prstClr val="white">
                    <a:lumMod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30" name="MH_SubTitle_4"/>
          <p:cNvSpPr txBox="1">
            <a:spLocks noChangeArrowheads="1"/>
          </p:cNvSpPr>
          <p:nvPr>
            <p:custDataLst>
              <p:tags r:id="rId5"/>
            </p:custDataLst>
          </p:nvPr>
        </p:nvSpPr>
        <p:spPr bwMode="auto">
          <a:xfrm>
            <a:off x="9667470" y="3213312"/>
            <a:ext cx="1348634"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zh-CN" altLang="en-US" sz="2000" dirty="0">
                <a:solidFill>
                  <a:schemeClr val="tx1"/>
                </a:solidFill>
                <a:sym typeface="+mn-lt"/>
              </a:rPr>
              <a:t>最终达成</a:t>
            </a:r>
            <a:endParaRPr lang="zh-CN" altLang="en-US" sz="2000" dirty="0">
              <a:solidFill>
                <a:schemeClr val="tx1"/>
              </a:solidFill>
              <a:sym typeface="+mn-lt"/>
            </a:endParaRPr>
          </a:p>
        </p:txBody>
      </p:sp>
      <p:sp>
        <p:nvSpPr>
          <p:cNvPr id="31" name="MH_Text_1"/>
          <p:cNvSpPr txBox="1">
            <a:spLocks noChangeArrowheads="1"/>
          </p:cNvSpPr>
          <p:nvPr>
            <p:custDataLst>
              <p:tags r:id="rId6"/>
            </p:custDataLst>
          </p:nvPr>
        </p:nvSpPr>
        <p:spPr bwMode="auto">
          <a:xfrm>
            <a:off x="2144055" y="2944135"/>
            <a:ext cx="1383052" cy="16530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noAutofit/>
          </a:bodyPr>
          <a:lstStyle>
            <a:defPPr>
              <a:defRPr lang="zh-CN"/>
            </a:defPPr>
            <a:lvl1pPr fontAlgn="auto">
              <a:lnSpc>
                <a:spcPct val="110000"/>
              </a:lnSpc>
              <a:spcBef>
                <a:spcPts val="0"/>
              </a:spcBef>
              <a:spcAft>
                <a:spcPts val="0"/>
              </a:spcAft>
              <a:defRPr sz="1300">
                <a:solidFill>
                  <a:prstClr val="white">
                    <a:lumMod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32" name="MH_SubTitle_1"/>
          <p:cNvSpPr txBox="1">
            <a:spLocks noChangeArrowheads="1"/>
          </p:cNvSpPr>
          <p:nvPr>
            <p:custDataLst>
              <p:tags r:id="rId7"/>
            </p:custDataLst>
          </p:nvPr>
        </p:nvSpPr>
        <p:spPr bwMode="auto">
          <a:xfrm>
            <a:off x="2325616" y="2149641"/>
            <a:ext cx="1263972"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chemeClr val="accent1"/>
              </a:buClr>
              <a:buNone/>
            </a:pPr>
            <a:r>
              <a:rPr lang="zh-CN" altLang="en-US" sz="2000" dirty="0">
                <a:solidFill>
                  <a:schemeClr val="tx1"/>
                </a:solidFill>
                <a:sym typeface="+mn-lt"/>
              </a:rPr>
              <a:t>初步实施</a:t>
            </a:r>
            <a:endParaRPr lang="zh-CN" altLang="en-US" sz="2000" dirty="0">
              <a:solidFill>
                <a:schemeClr val="tx1"/>
              </a:solidFill>
              <a:sym typeface="+mn-lt"/>
            </a:endParaRPr>
          </a:p>
        </p:txBody>
      </p:sp>
      <p:sp>
        <p:nvSpPr>
          <p:cNvPr id="33" name="MH_Text_2"/>
          <p:cNvSpPr txBox="1">
            <a:spLocks noChangeArrowheads="1"/>
          </p:cNvSpPr>
          <p:nvPr>
            <p:custDataLst>
              <p:tags r:id="rId8"/>
            </p:custDataLst>
          </p:nvPr>
        </p:nvSpPr>
        <p:spPr bwMode="auto">
          <a:xfrm>
            <a:off x="7047312" y="2944135"/>
            <a:ext cx="1454318" cy="138323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rIns="0">
            <a:noAutofit/>
          </a:bodyPr>
          <a:lstStyle>
            <a:defPPr>
              <a:defRPr lang="zh-CN"/>
            </a:defPPr>
            <a:lvl1pPr fontAlgn="auto">
              <a:lnSpc>
                <a:spcPct val="110000"/>
              </a:lnSpc>
              <a:spcBef>
                <a:spcPts val="0"/>
              </a:spcBef>
              <a:spcAft>
                <a:spcPts val="0"/>
              </a:spcAft>
              <a:defRPr sz="1300">
                <a:solidFill>
                  <a:prstClr val="white">
                    <a:lumMod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34" name="MH_SubTitle_2"/>
          <p:cNvSpPr txBox="1">
            <a:spLocks noChangeArrowheads="1"/>
          </p:cNvSpPr>
          <p:nvPr>
            <p:custDataLst>
              <p:tags r:id="rId9"/>
            </p:custDataLst>
          </p:nvPr>
        </p:nvSpPr>
        <p:spPr bwMode="auto">
          <a:xfrm>
            <a:off x="7191141" y="2134123"/>
            <a:ext cx="1263972" cy="354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chemeClr val="accent1"/>
              </a:buClr>
              <a:buNone/>
            </a:pPr>
            <a:r>
              <a:rPr lang="zh-CN" altLang="en-US" sz="2000" dirty="0">
                <a:solidFill>
                  <a:schemeClr val="tx1"/>
                </a:solidFill>
                <a:sym typeface="+mn-lt"/>
              </a:rPr>
              <a:t>思考调整</a:t>
            </a:r>
            <a:endParaRPr lang="zh-CN" altLang="en-US" sz="2000" dirty="0">
              <a:solidFill>
                <a:schemeClr val="tx1"/>
              </a:solidFill>
              <a:sym typeface="+mn-lt"/>
            </a:endParaRPr>
          </a:p>
        </p:txBody>
      </p:sp>
      <p:cxnSp>
        <p:nvCxnSpPr>
          <p:cNvPr id="37" name="Straight Connector 7"/>
          <p:cNvCxnSpPr/>
          <p:nvPr/>
        </p:nvCxnSpPr>
        <p:spPr>
          <a:xfrm>
            <a:off x="1803400" y="5522946"/>
            <a:ext cx="7366000" cy="0"/>
          </a:xfrm>
          <a:prstGeom prst="line">
            <a:avLst/>
          </a:prstGeom>
          <a:ln w="19050" cap="flat">
            <a:solidFill>
              <a:srgbClr val="595959"/>
            </a:solidFill>
            <a:prstDash val="sysDash"/>
            <a:round/>
          </a:ln>
        </p:spPr>
        <p:style>
          <a:lnRef idx="1">
            <a:schemeClr val="accent1"/>
          </a:lnRef>
          <a:fillRef idx="0">
            <a:schemeClr val="accent1"/>
          </a:fillRef>
          <a:effectRef idx="0">
            <a:schemeClr val="accent1"/>
          </a:effectRef>
          <a:fontRef idx="minor">
            <a:schemeClr val="tx1"/>
          </a:fontRef>
        </p:style>
      </p:cxnSp>
      <p:sp>
        <p:nvSpPr>
          <p:cNvPr id="47" name="Rectangle 45"/>
          <p:cNvSpPr/>
          <p:nvPr/>
        </p:nvSpPr>
        <p:spPr>
          <a:xfrm>
            <a:off x="1467405" y="5782832"/>
            <a:ext cx="700640" cy="400110"/>
          </a:xfrm>
          <a:prstGeom prst="rect">
            <a:avLst/>
          </a:prstGeom>
        </p:spPr>
        <p:txBody>
          <a:bodyPr wrap="none">
            <a:spAutoFit/>
          </a:bodyPr>
          <a:lstStyle/>
          <a:p>
            <a:pPr algn="ctr"/>
            <a:r>
              <a:rPr lang="en-US" sz="2000" dirty="0">
                <a:latin typeface="Impact" panose="020B0806030902050204" pitchFamily="34" charset="0"/>
              </a:rPr>
              <a:t>Start</a:t>
            </a:r>
            <a:endParaRPr lang="en-US" sz="2000" dirty="0">
              <a:latin typeface="Impact" panose="020B0806030902050204" pitchFamily="34" charset="0"/>
            </a:endParaRPr>
          </a:p>
        </p:txBody>
      </p:sp>
      <p:sp>
        <p:nvSpPr>
          <p:cNvPr id="48" name="Rectangle 46"/>
          <p:cNvSpPr/>
          <p:nvPr/>
        </p:nvSpPr>
        <p:spPr>
          <a:xfrm>
            <a:off x="8796007" y="5782832"/>
            <a:ext cx="817853" cy="400110"/>
          </a:xfrm>
          <a:prstGeom prst="rect">
            <a:avLst/>
          </a:prstGeom>
        </p:spPr>
        <p:txBody>
          <a:bodyPr wrap="none">
            <a:spAutoFit/>
          </a:bodyPr>
          <a:lstStyle/>
          <a:p>
            <a:pPr algn="ctr"/>
            <a:r>
              <a:rPr lang="en-US" sz="2000" dirty="0">
                <a:latin typeface="Impact" panose="020B0806030902050204" pitchFamily="34" charset="0"/>
              </a:rPr>
              <a:t>Finish</a:t>
            </a:r>
            <a:endParaRPr lang="en-US" sz="2000" dirty="0">
              <a:latin typeface="Impact" panose="020B0806030902050204" pitchFamily="34" charset="0"/>
            </a:endParaRPr>
          </a:p>
        </p:txBody>
      </p:sp>
      <p:sp>
        <p:nvSpPr>
          <p:cNvPr id="50" name="Oval 12"/>
          <p:cNvSpPr/>
          <p:nvPr/>
        </p:nvSpPr>
        <p:spPr>
          <a:xfrm>
            <a:off x="1644635" y="5373216"/>
            <a:ext cx="332434" cy="277608"/>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3" name="Oval 16"/>
          <p:cNvSpPr/>
          <p:nvPr/>
        </p:nvSpPr>
        <p:spPr>
          <a:xfrm>
            <a:off x="6549405" y="5373216"/>
            <a:ext cx="332434" cy="277608"/>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5" name="Oval 14"/>
          <p:cNvSpPr/>
          <p:nvPr/>
        </p:nvSpPr>
        <p:spPr>
          <a:xfrm>
            <a:off x="4097020" y="5373216"/>
            <a:ext cx="332434" cy="277608"/>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4" name="Oval 18"/>
          <p:cNvSpPr/>
          <p:nvPr/>
        </p:nvSpPr>
        <p:spPr>
          <a:xfrm>
            <a:off x="9001789" y="5373216"/>
            <a:ext cx="332434" cy="277608"/>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0" name="组合 9"/>
          <p:cNvGrpSpPr/>
          <p:nvPr/>
        </p:nvGrpSpPr>
        <p:grpSpPr>
          <a:xfrm>
            <a:off x="1465538" y="1944282"/>
            <a:ext cx="720638" cy="3271871"/>
            <a:chOff x="1434863" y="1944282"/>
            <a:chExt cx="720638" cy="3271871"/>
          </a:xfrm>
          <a:solidFill>
            <a:srgbClr val="595959"/>
          </a:solidFill>
        </p:grpSpPr>
        <p:cxnSp>
          <p:nvCxnSpPr>
            <p:cNvPr id="8" name="直接连接符 7"/>
            <p:cNvCxnSpPr/>
            <p:nvPr/>
          </p:nvCxnSpPr>
          <p:spPr>
            <a:xfrm>
              <a:off x="1795182" y="2908713"/>
              <a:ext cx="0" cy="2307440"/>
            </a:xfrm>
            <a:prstGeom prst="line">
              <a:avLst/>
            </a:prstGeom>
            <a:grpFill/>
            <a:ln w="12700">
              <a:solidFill>
                <a:srgbClr val="595959"/>
              </a:solidFill>
              <a:tailEnd type="oval"/>
            </a:ln>
          </p:spPr>
          <p:style>
            <a:lnRef idx="1">
              <a:schemeClr val="accent1"/>
            </a:lnRef>
            <a:fillRef idx="0">
              <a:schemeClr val="accent1"/>
            </a:fillRef>
            <a:effectRef idx="0">
              <a:schemeClr val="accent1"/>
            </a:effectRef>
            <a:fontRef idx="minor">
              <a:schemeClr val="tx1"/>
            </a:fontRef>
          </p:style>
        </p:cxnSp>
        <p:sp>
          <p:nvSpPr>
            <p:cNvPr id="102" name="任意多边形 101"/>
            <p:cNvSpPr/>
            <p:nvPr/>
          </p:nvSpPr>
          <p:spPr>
            <a:xfrm>
              <a:off x="1434863" y="1944282"/>
              <a:ext cx="720638" cy="1031008"/>
            </a:xfrm>
            <a:custGeom>
              <a:avLst/>
              <a:gdLst>
                <a:gd name="connsiteX0" fmla="*/ 384304 w 768608"/>
                <a:gd name="connsiteY0" fmla="*/ 0 h 1099639"/>
                <a:gd name="connsiteX1" fmla="*/ 656048 w 768608"/>
                <a:gd name="connsiteY1" fmla="*/ 112561 h 1099639"/>
                <a:gd name="connsiteX2" fmla="*/ 656049 w 768608"/>
                <a:gd name="connsiteY2" fmla="*/ 656050 h 1099639"/>
                <a:gd name="connsiteX3" fmla="*/ 384305 w 768608"/>
                <a:gd name="connsiteY3" fmla="*/ 1099639 h 1099639"/>
                <a:gd name="connsiteX4" fmla="*/ 112560 w 768608"/>
                <a:gd name="connsiteY4" fmla="*/ 656049 h 1099639"/>
                <a:gd name="connsiteX5" fmla="*/ 112559 w 768608"/>
                <a:gd name="connsiteY5" fmla="*/ 112560 h 1099639"/>
                <a:gd name="connsiteX6" fmla="*/ 384304 w 768608"/>
                <a:gd name="connsiteY6" fmla="*/ 0 h 109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08" h="1099639">
                  <a:moveTo>
                    <a:pt x="384304" y="0"/>
                  </a:moveTo>
                  <a:cubicBezTo>
                    <a:pt x="482656" y="1"/>
                    <a:pt x="581008" y="37521"/>
                    <a:pt x="656048" y="112561"/>
                  </a:cubicBezTo>
                  <a:cubicBezTo>
                    <a:pt x="806129" y="262642"/>
                    <a:pt x="806129" y="505970"/>
                    <a:pt x="656049" y="656050"/>
                  </a:cubicBezTo>
                  <a:cubicBezTo>
                    <a:pt x="536826" y="775272"/>
                    <a:pt x="446245" y="923135"/>
                    <a:pt x="384305" y="1099639"/>
                  </a:cubicBezTo>
                  <a:cubicBezTo>
                    <a:pt x="322364" y="923135"/>
                    <a:pt x="231783" y="775272"/>
                    <a:pt x="112560" y="656049"/>
                  </a:cubicBezTo>
                  <a:cubicBezTo>
                    <a:pt x="-37521" y="505969"/>
                    <a:pt x="-37521" y="262640"/>
                    <a:pt x="112559" y="112560"/>
                  </a:cubicBezTo>
                  <a:cubicBezTo>
                    <a:pt x="187599" y="37520"/>
                    <a:pt x="285951" y="0"/>
                    <a:pt x="38430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zh-CN" altLang="en-US" sz="1800" dirty="0">
                <a:latin typeface="Impact" panose="020B0806030902050204" pitchFamily="34" charset="0"/>
                <a:ea typeface="微软雅黑" panose="020B0503020204020204" pitchFamily="34" charset="-122"/>
              </a:endParaRPr>
            </a:p>
          </p:txBody>
        </p:sp>
        <p:sp>
          <p:nvSpPr>
            <p:cNvPr id="55" name="Freeform 63"/>
            <p:cNvSpPr>
              <a:spLocks noEditPoints="1"/>
            </p:cNvSpPr>
            <p:nvPr/>
          </p:nvSpPr>
          <p:spPr bwMode="auto">
            <a:xfrm>
              <a:off x="1661906" y="2197314"/>
              <a:ext cx="266552" cy="228475"/>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8" name="组合 17"/>
          <p:cNvGrpSpPr/>
          <p:nvPr/>
        </p:nvGrpSpPr>
        <p:grpSpPr>
          <a:xfrm>
            <a:off x="6367424" y="1944282"/>
            <a:ext cx="720638" cy="3271871"/>
            <a:chOff x="6336749" y="1944282"/>
            <a:chExt cx="720638" cy="3271871"/>
          </a:xfrm>
          <a:solidFill>
            <a:srgbClr val="595959"/>
          </a:solidFill>
        </p:grpSpPr>
        <p:cxnSp>
          <p:nvCxnSpPr>
            <p:cNvPr id="53" name="直接连接符 52"/>
            <p:cNvCxnSpPr/>
            <p:nvPr/>
          </p:nvCxnSpPr>
          <p:spPr>
            <a:xfrm>
              <a:off x="6697068" y="2908713"/>
              <a:ext cx="0" cy="2307440"/>
            </a:xfrm>
            <a:prstGeom prst="line">
              <a:avLst/>
            </a:prstGeom>
            <a:grpFill/>
            <a:ln w="12700">
              <a:solidFill>
                <a:srgbClr val="595959"/>
              </a:solidFill>
              <a:tailEnd type="oval"/>
            </a:ln>
          </p:spPr>
          <p:style>
            <a:lnRef idx="1">
              <a:schemeClr val="accent1"/>
            </a:lnRef>
            <a:fillRef idx="0">
              <a:schemeClr val="accent1"/>
            </a:fillRef>
            <a:effectRef idx="0">
              <a:schemeClr val="accent1"/>
            </a:effectRef>
            <a:fontRef idx="minor">
              <a:schemeClr val="tx1"/>
            </a:fontRef>
          </p:style>
        </p:cxnSp>
        <p:sp>
          <p:nvSpPr>
            <p:cNvPr id="100" name="任意多边形 99"/>
            <p:cNvSpPr/>
            <p:nvPr/>
          </p:nvSpPr>
          <p:spPr>
            <a:xfrm>
              <a:off x="6336749" y="1944282"/>
              <a:ext cx="720638" cy="1031008"/>
            </a:xfrm>
            <a:custGeom>
              <a:avLst/>
              <a:gdLst>
                <a:gd name="connsiteX0" fmla="*/ 384304 w 768608"/>
                <a:gd name="connsiteY0" fmla="*/ 0 h 1099639"/>
                <a:gd name="connsiteX1" fmla="*/ 656048 w 768608"/>
                <a:gd name="connsiteY1" fmla="*/ 112561 h 1099639"/>
                <a:gd name="connsiteX2" fmla="*/ 656049 w 768608"/>
                <a:gd name="connsiteY2" fmla="*/ 656050 h 1099639"/>
                <a:gd name="connsiteX3" fmla="*/ 384305 w 768608"/>
                <a:gd name="connsiteY3" fmla="*/ 1099639 h 1099639"/>
                <a:gd name="connsiteX4" fmla="*/ 112560 w 768608"/>
                <a:gd name="connsiteY4" fmla="*/ 656049 h 1099639"/>
                <a:gd name="connsiteX5" fmla="*/ 112559 w 768608"/>
                <a:gd name="connsiteY5" fmla="*/ 112560 h 1099639"/>
                <a:gd name="connsiteX6" fmla="*/ 384304 w 768608"/>
                <a:gd name="connsiteY6" fmla="*/ 0 h 109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08" h="1099639">
                  <a:moveTo>
                    <a:pt x="384304" y="0"/>
                  </a:moveTo>
                  <a:cubicBezTo>
                    <a:pt x="482656" y="1"/>
                    <a:pt x="581008" y="37521"/>
                    <a:pt x="656048" y="112561"/>
                  </a:cubicBezTo>
                  <a:cubicBezTo>
                    <a:pt x="806129" y="262642"/>
                    <a:pt x="806129" y="505970"/>
                    <a:pt x="656049" y="656050"/>
                  </a:cubicBezTo>
                  <a:cubicBezTo>
                    <a:pt x="536826" y="775272"/>
                    <a:pt x="446245" y="923135"/>
                    <a:pt x="384305" y="1099639"/>
                  </a:cubicBezTo>
                  <a:cubicBezTo>
                    <a:pt x="322365" y="923135"/>
                    <a:pt x="231783" y="775272"/>
                    <a:pt x="112560" y="656049"/>
                  </a:cubicBezTo>
                  <a:cubicBezTo>
                    <a:pt x="-37521" y="505969"/>
                    <a:pt x="-37521" y="262640"/>
                    <a:pt x="112559" y="112560"/>
                  </a:cubicBezTo>
                  <a:cubicBezTo>
                    <a:pt x="187600" y="37520"/>
                    <a:pt x="285952" y="0"/>
                    <a:pt x="38430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noAutofit/>
            </a:bodyPr>
            <a:lstStyle/>
            <a:p>
              <a:pPr algn="ctr"/>
              <a:endParaRPr lang="zh-CN" altLang="en-US" sz="1800" dirty="0">
                <a:latin typeface="Impact" panose="020B0806030902050204" pitchFamily="34" charset="0"/>
                <a:ea typeface="微软雅黑" panose="020B0503020204020204" pitchFamily="34" charset="-122"/>
              </a:endParaRPr>
            </a:p>
          </p:txBody>
        </p:sp>
        <p:sp>
          <p:nvSpPr>
            <p:cNvPr id="71" name="Freeform 100"/>
            <p:cNvSpPr/>
            <p:nvPr/>
          </p:nvSpPr>
          <p:spPr bwMode="auto">
            <a:xfrm>
              <a:off x="6579519" y="2179102"/>
              <a:ext cx="235099" cy="264899"/>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7" name="组合 16"/>
          <p:cNvGrpSpPr/>
          <p:nvPr/>
        </p:nvGrpSpPr>
        <p:grpSpPr>
          <a:xfrm>
            <a:off x="3921243" y="3017170"/>
            <a:ext cx="720638" cy="2198983"/>
            <a:chOff x="3890568" y="3017170"/>
            <a:chExt cx="720638" cy="2198983"/>
          </a:xfrm>
          <a:solidFill>
            <a:srgbClr val="595959"/>
          </a:solidFill>
        </p:grpSpPr>
        <p:cxnSp>
          <p:nvCxnSpPr>
            <p:cNvPr id="54" name="直接连接符 53"/>
            <p:cNvCxnSpPr/>
            <p:nvPr/>
          </p:nvCxnSpPr>
          <p:spPr>
            <a:xfrm>
              <a:off x="4250887" y="4023360"/>
              <a:ext cx="0" cy="1192793"/>
            </a:xfrm>
            <a:prstGeom prst="line">
              <a:avLst/>
            </a:prstGeom>
            <a:grpFill/>
            <a:ln w="12700">
              <a:solidFill>
                <a:srgbClr val="595959"/>
              </a:solidFill>
              <a:tailEnd type="oval"/>
            </a:ln>
          </p:spPr>
          <p:style>
            <a:lnRef idx="1">
              <a:schemeClr val="accent1"/>
            </a:lnRef>
            <a:fillRef idx="0">
              <a:schemeClr val="accent1"/>
            </a:fillRef>
            <a:effectRef idx="0">
              <a:schemeClr val="accent1"/>
            </a:effectRef>
            <a:fontRef idx="minor">
              <a:schemeClr val="tx1"/>
            </a:fontRef>
          </p:style>
        </p:cxnSp>
        <p:sp>
          <p:nvSpPr>
            <p:cNvPr id="101" name="任意多边形 100"/>
            <p:cNvSpPr/>
            <p:nvPr/>
          </p:nvSpPr>
          <p:spPr>
            <a:xfrm>
              <a:off x="3890568" y="3017170"/>
              <a:ext cx="720638" cy="1031008"/>
            </a:xfrm>
            <a:custGeom>
              <a:avLst/>
              <a:gdLst>
                <a:gd name="connsiteX0" fmla="*/ 384304 w 768608"/>
                <a:gd name="connsiteY0" fmla="*/ 0 h 1099639"/>
                <a:gd name="connsiteX1" fmla="*/ 656048 w 768608"/>
                <a:gd name="connsiteY1" fmla="*/ 112561 h 1099639"/>
                <a:gd name="connsiteX2" fmla="*/ 656049 w 768608"/>
                <a:gd name="connsiteY2" fmla="*/ 656050 h 1099639"/>
                <a:gd name="connsiteX3" fmla="*/ 384305 w 768608"/>
                <a:gd name="connsiteY3" fmla="*/ 1099639 h 1099639"/>
                <a:gd name="connsiteX4" fmla="*/ 112560 w 768608"/>
                <a:gd name="connsiteY4" fmla="*/ 656049 h 1099639"/>
                <a:gd name="connsiteX5" fmla="*/ 112559 w 768608"/>
                <a:gd name="connsiteY5" fmla="*/ 112560 h 1099639"/>
                <a:gd name="connsiteX6" fmla="*/ 384304 w 768608"/>
                <a:gd name="connsiteY6" fmla="*/ 0 h 109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08" h="1099639">
                  <a:moveTo>
                    <a:pt x="384304" y="0"/>
                  </a:moveTo>
                  <a:cubicBezTo>
                    <a:pt x="482656" y="1"/>
                    <a:pt x="581008" y="37521"/>
                    <a:pt x="656048" y="112561"/>
                  </a:cubicBezTo>
                  <a:cubicBezTo>
                    <a:pt x="806129" y="262642"/>
                    <a:pt x="806129" y="505970"/>
                    <a:pt x="656049" y="656050"/>
                  </a:cubicBezTo>
                  <a:cubicBezTo>
                    <a:pt x="536826" y="775272"/>
                    <a:pt x="446245" y="923135"/>
                    <a:pt x="384305" y="1099639"/>
                  </a:cubicBezTo>
                  <a:cubicBezTo>
                    <a:pt x="322365" y="923135"/>
                    <a:pt x="231783" y="775272"/>
                    <a:pt x="112560" y="656049"/>
                  </a:cubicBezTo>
                  <a:cubicBezTo>
                    <a:pt x="-37521" y="505969"/>
                    <a:pt x="-37521" y="262640"/>
                    <a:pt x="112559" y="112560"/>
                  </a:cubicBezTo>
                  <a:cubicBezTo>
                    <a:pt x="187599" y="37520"/>
                    <a:pt x="285952" y="0"/>
                    <a:pt x="38430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a:latin typeface="Impact" panose="020B0806030902050204" pitchFamily="34" charset="0"/>
                <a:ea typeface="微软雅黑" panose="020B0503020204020204" pitchFamily="34" charset="-122"/>
              </a:endParaRPr>
            </a:p>
          </p:txBody>
        </p:sp>
        <p:sp>
          <p:nvSpPr>
            <p:cNvPr id="80" name="Freeform 103"/>
            <p:cNvSpPr/>
            <p:nvPr/>
          </p:nvSpPr>
          <p:spPr bwMode="auto">
            <a:xfrm>
              <a:off x="4125887" y="3278106"/>
              <a:ext cx="250000" cy="221853"/>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grpSp>
      <p:grpSp>
        <p:nvGrpSpPr>
          <p:cNvPr id="19" name="组合 18"/>
          <p:cNvGrpSpPr/>
          <p:nvPr/>
        </p:nvGrpSpPr>
        <p:grpSpPr>
          <a:xfrm>
            <a:off x="8785312" y="3019552"/>
            <a:ext cx="720638" cy="2196601"/>
            <a:chOff x="8785312" y="3019552"/>
            <a:chExt cx="720638" cy="2196601"/>
          </a:xfrm>
          <a:solidFill>
            <a:srgbClr val="595959"/>
          </a:solidFill>
        </p:grpSpPr>
        <p:cxnSp>
          <p:nvCxnSpPr>
            <p:cNvPr id="56" name="直接连接符 55"/>
            <p:cNvCxnSpPr/>
            <p:nvPr/>
          </p:nvCxnSpPr>
          <p:spPr>
            <a:xfrm>
              <a:off x="9145146" y="4023360"/>
              <a:ext cx="0" cy="1192793"/>
            </a:xfrm>
            <a:prstGeom prst="line">
              <a:avLst/>
            </a:prstGeom>
            <a:grpFill/>
            <a:ln w="12700">
              <a:solidFill>
                <a:srgbClr val="595959"/>
              </a:solidFill>
              <a:tailEnd type="oval"/>
            </a:ln>
          </p:spPr>
          <p:style>
            <a:lnRef idx="1">
              <a:schemeClr val="accent1"/>
            </a:lnRef>
            <a:fillRef idx="0">
              <a:schemeClr val="accent1"/>
            </a:fillRef>
            <a:effectRef idx="0">
              <a:schemeClr val="accent1"/>
            </a:effectRef>
            <a:fontRef idx="minor">
              <a:schemeClr val="tx1"/>
            </a:fontRef>
          </p:style>
        </p:cxnSp>
        <p:sp>
          <p:nvSpPr>
            <p:cNvPr id="99" name="任意多边形 98"/>
            <p:cNvSpPr/>
            <p:nvPr/>
          </p:nvSpPr>
          <p:spPr>
            <a:xfrm>
              <a:off x="8785312" y="3019552"/>
              <a:ext cx="720638" cy="1031008"/>
            </a:xfrm>
            <a:custGeom>
              <a:avLst/>
              <a:gdLst>
                <a:gd name="connsiteX0" fmla="*/ 384303 w 768608"/>
                <a:gd name="connsiteY0" fmla="*/ 0 h 1099639"/>
                <a:gd name="connsiteX1" fmla="*/ 656048 w 768608"/>
                <a:gd name="connsiteY1" fmla="*/ 112561 h 1099639"/>
                <a:gd name="connsiteX2" fmla="*/ 656049 w 768608"/>
                <a:gd name="connsiteY2" fmla="*/ 656050 h 1099639"/>
                <a:gd name="connsiteX3" fmla="*/ 384305 w 768608"/>
                <a:gd name="connsiteY3" fmla="*/ 1099639 h 1099639"/>
                <a:gd name="connsiteX4" fmla="*/ 112560 w 768608"/>
                <a:gd name="connsiteY4" fmla="*/ 656049 h 1099639"/>
                <a:gd name="connsiteX5" fmla="*/ 112559 w 768608"/>
                <a:gd name="connsiteY5" fmla="*/ 112560 h 1099639"/>
                <a:gd name="connsiteX6" fmla="*/ 384303 w 768608"/>
                <a:gd name="connsiteY6" fmla="*/ 0 h 109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08" h="1099639">
                  <a:moveTo>
                    <a:pt x="384303" y="0"/>
                  </a:moveTo>
                  <a:cubicBezTo>
                    <a:pt x="482655" y="1"/>
                    <a:pt x="581007" y="37521"/>
                    <a:pt x="656048" y="112561"/>
                  </a:cubicBezTo>
                  <a:cubicBezTo>
                    <a:pt x="806129" y="262642"/>
                    <a:pt x="806129" y="505970"/>
                    <a:pt x="656049" y="656050"/>
                  </a:cubicBezTo>
                  <a:cubicBezTo>
                    <a:pt x="536826" y="775272"/>
                    <a:pt x="446244" y="923135"/>
                    <a:pt x="384305" y="1099639"/>
                  </a:cubicBezTo>
                  <a:cubicBezTo>
                    <a:pt x="322364" y="923135"/>
                    <a:pt x="231782" y="775272"/>
                    <a:pt x="112560" y="656049"/>
                  </a:cubicBezTo>
                  <a:cubicBezTo>
                    <a:pt x="-37521" y="505969"/>
                    <a:pt x="-37521" y="262640"/>
                    <a:pt x="112559" y="112560"/>
                  </a:cubicBezTo>
                  <a:cubicBezTo>
                    <a:pt x="187599" y="37520"/>
                    <a:pt x="285951" y="0"/>
                    <a:pt x="38430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endParaRPr lang="zh-CN" altLang="en-US" sz="1800">
                <a:latin typeface="Impact" panose="020B0806030902050204" pitchFamily="34" charset="0"/>
                <a:ea typeface="微软雅黑" panose="020B0503020204020204" pitchFamily="34" charset="-122"/>
              </a:endParaRPr>
            </a:p>
          </p:txBody>
        </p:sp>
        <p:grpSp>
          <p:nvGrpSpPr>
            <p:cNvPr id="89" name="Group 58"/>
            <p:cNvGrpSpPr/>
            <p:nvPr/>
          </p:nvGrpSpPr>
          <p:grpSpPr>
            <a:xfrm>
              <a:off x="9019805" y="3224197"/>
              <a:ext cx="251653" cy="334435"/>
              <a:chOff x="8429652" y="3143254"/>
              <a:chExt cx="241300" cy="320675"/>
            </a:xfrm>
            <a:grpFill/>
          </p:grpSpPr>
          <p:sp>
            <p:nvSpPr>
              <p:cNvPr id="90"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solidFill>
                <a:schemeClr val="bg1"/>
              </a:solidFill>
              <a:ln w="9525">
                <a:noFill/>
                <a:round/>
              </a:ln>
            </p:spPr>
            <p:txBody>
              <a:bodyPr vert="horz" wrap="square" lIns="121920" tIns="60960" rIns="121920" bIns="60960" numCol="1" anchor="t" anchorCtr="0" compatLnSpc="1"/>
              <a:lstStyle/>
              <a:p>
                <a:endParaRPr lang="en-US" sz="3200"/>
              </a:p>
            </p:txBody>
          </p:sp>
          <p:sp>
            <p:nvSpPr>
              <p:cNvPr id="91"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p>
            </p:txBody>
          </p:sp>
        </p:grpSp>
      </p:grpSp>
    </p:spTree>
    <p:custDataLst>
      <p:tags r:id="rId10"/>
    </p:custData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lide(fromLeft)">
                                          <p:cBhvr>
                                            <p:cTn id="7" dur="500"/>
                                            <p:tgtEl>
                                              <p:spTgt spid="4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strVal val="4/3*#ppt_w"/>
                                              </p:val>
                                            </p:tav>
                                            <p:tav tm="100000">
                                              <p:val>
                                                <p:strVal val="#ppt_w"/>
                                              </p:val>
                                            </p:tav>
                                          </p:tavLst>
                                        </p:anim>
                                        <p:anim calcmode="lin" valueType="num">
                                          <p:cBhvr>
                                            <p:cTn id="17" dur="500" fill="hold"/>
                                            <p:tgtEl>
                                              <p:spTgt spid="50"/>
                                            </p:tgtEl>
                                            <p:attrNameLst>
                                              <p:attrName>ppt_h</p:attrName>
                                            </p:attrNameLst>
                                          </p:cBhvr>
                                          <p:tavLst>
                                            <p:tav tm="0">
                                              <p:val>
                                                <p:strVal val="4/3*#ppt_h"/>
                                              </p:val>
                                            </p:tav>
                                            <p:tav tm="100000">
                                              <p:val>
                                                <p:strVal val="#ppt_h"/>
                                              </p:val>
                                            </p:tav>
                                          </p:tavLst>
                                        </p:anim>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strVal val="4/3*#ppt_w"/>
                                              </p:val>
                                            </p:tav>
                                            <p:tav tm="100000">
                                              <p:val>
                                                <p:strVal val="#ppt_w"/>
                                              </p:val>
                                            </p:tav>
                                          </p:tavLst>
                                        </p:anim>
                                        <p:anim calcmode="lin" valueType="num">
                                          <p:cBhvr>
                                            <p:cTn id="34" dur="500" fill="hold"/>
                                            <p:tgtEl>
                                              <p:spTgt spid="75"/>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strVal val="4/3*#ppt_w"/>
                                              </p:val>
                                            </p:tav>
                                            <p:tav tm="100000">
                                              <p:val>
                                                <p:strVal val="#ppt_w"/>
                                              </p:val>
                                            </p:tav>
                                          </p:tavLst>
                                        </p:anim>
                                        <p:anim calcmode="lin" valueType="num">
                                          <p:cBhvr>
                                            <p:cTn id="51" dur="500" fill="hold"/>
                                            <p:tgtEl>
                                              <p:spTgt spid="63"/>
                                            </p:tgtEl>
                                            <p:attrNameLst>
                                              <p:attrName>ppt_h</p:attrName>
                                            </p:attrNameLst>
                                          </p:cBhvr>
                                          <p:tavLst>
                                            <p:tav tm="0">
                                              <p:val>
                                                <p:strVal val="4/3*#ppt_h"/>
                                              </p:val>
                                            </p:tav>
                                            <p:tav tm="100000">
                                              <p:val>
                                                <p:strVal val="#ppt_h"/>
                                              </p:val>
                                            </p:tav>
                                          </p:tavLst>
                                        </p:anim>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p:cTn id="67" dur="500" fill="hold"/>
                                            <p:tgtEl>
                                              <p:spTgt spid="84"/>
                                            </p:tgtEl>
                                            <p:attrNameLst>
                                              <p:attrName>ppt_w</p:attrName>
                                            </p:attrNameLst>
                                          </p:cBhvr>
                                          <p:tavLst>
                                            <p:tav tm="0">
                                              <p:val>
                                                <p:strVal val="4/3*#ppt_w"/>
                                              </p:val>
                                            </p:tav>
                                            <p:tav tm="100000">
                                              <p:val>
                                                <p:strVal val="#ppt_w"/>
                                              </p:val>
                                            </p:tav>
                                          </p:tavLst>
                                        </p:anim>
                                        <p:anim calcmode="lin" valueType="num">
                                          <p:cBhvr>
                                            <p:cTn id="68" dur="500" fill="hold"/>
                                            <p:tgtEl>
                                              <p:spTgt spid="84"/>
                                            </p:tgtEl>
                                            <p:attrNameLst>
                                              <p:attrName>ppt_h</p:attrName>
                                            </p:attrNameLst>
                                          </p:cBhvr>
                                          <p:tavLst>
                                            <p:tav tm="0">
                                              <p:val>
                                                <p:strVal val="4/3*#ppt_h"/>
                                              </p:val>
                                            </p:tav>
                                            <p:tav tm="100000">
                                              <p:val>
                                                <p:strVal val="#ppt_h"/>
                                              </p:val>
                                            </p:tav>
                                          </p:tavLst>
                                        </p:anim>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slide(fromLeft)">
                                          <p:cBhvr>
                                            <p:cTn id="82" dur="500"/>
                                            <p:tgtEl>
                                              <p:spTgt spid="48"/>
                                            </p:tgtEl>
                                          </p:cBhvr>
                                        </p:animEffect>
                                      </p:childTnLst>
                                    </p:cTn>
                                  </p:par>
                                  <p:par>
                                    <p:cTn id="83" presetID="2" presetClass="entr" presetSubtype="2" fill="hold" grpId="0" nodeType="withEffect" p14:presetBounceEnd="56000">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14:bounceEnd="56000">
                                          <p:cBhvr additive="base">
                                            <p:cTn id="85" dur="2000" fill="hold"/>
                                            <p:tgtEl>
                                              <p:spTgt spid="36"/>
                                            </p:tgtEl>
                                            <p:attrNameLst>
                                              <p:attrName>ppt_x</p:attrName>
                                            </p:attrNameLst>
                                          </p:cBhvr>
                                          <p:tavLst>
                                            <p:tav tm="0">
                                              <p:val>
                                                <p:strVal val="1+#ppt_w/2"/>
                                              </p:val>
                                            </p:tav>
                                            <p:tav tm="100000">
                                              <p:val>
                                                <p:strVal val="#ppt_x"/>
                                              </p:val>
                                            </p:tav>
                                          </p:tavLst>
                                        </p:anim>
                                        <p:anim calcmode="lin" valueType="num" p14:bounceEnd="56000">
                                          <p:cBhvr additive="base">
                                            <p:cTn id="86" dur="2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7" grpId="0"/>
          <p:bldP spid="28" grpId="0"/>
          <p:bldP spid="29" grpId="0"/>
          <p:bldP spid="30" grpId="0"/>
          <p:bldP spid="31" grpId="0"/>
          <p:bldP spid="32" grpId="0"/>
          <p:bldP spid="33" grpId="0"/>
          <p:bldP spid="34" grpId="0"/>
          <p:bldP spid="47" grpId="0"/>
          <p:bldP spid="48" grpId="0"/>
          <p:bldP spid="50" grpId="0" animBg="1"/>
          <p:bldP spid="63" grpId="0" animBg="1"/>
          <p:bldP spid="75" grpId="0" animBg="1"/>
          <p:bldP spid="8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lide(fromLeft)">
                                          <p:cBhvr>
                                            <p:cTn id="7" dur="500"/>
                                            <p:tgtEl>
                                              <p:spTgt spid="4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strVal val="4/3*#ppt_w"/>
                                              </p:val>
                                            </p:tav>
                                            <p:tav tm="100000">
                                              <p:val>
                                                <p:strVal val="#ppt_w"/>
                                              </p:val>
                                            </p:tav>
                                          </p:tavLst>
                                        </p:anim>
                                        <p:anim calcmode="lin" valueType="num">
                                          <p:cBhvr>
                                            <p:cTn id="17" dur="500" fill="hold"/>
                                            <p:tgtEl>
                                              <p:spTgt spid="50"/>
                                            </p:tgtEl>
                                            <p:attrNameLst>
                                              <p:attrName>ppt_h</p:attrName>
                                            </p:attrNameLst>
                                          </p:cBhvr>
                                          <p:tavLst>
                                            <p:tav tm="0">
                                              <p:val>
                                                <p:strVal val="4/3*#ppt_h"/>
                                              </p:val>
                                            </p:tav>
                                            <p:tav tm="100000">
                                              <p:val>
                                                <p:strVal val="#ppt_h"/>
                                              </p:val>
                                            </p:tav>
                                          </p:tavLst>
                                        </p:anim>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strVal val="4/3*#ppt_w"/>
                                              </p:val>
                                            </p:tav>
                                            <p:tav tm="100000">
                                              <p:val>
                                                <p:strVal val="#ppt_w"/>
                                              </p:val>
                                            </p:tav>
                                          </p:tavLst>
                                        </p:anim>
                                        <p:anim calcmode="lin" valueType="num">
                                          <p:cBhvr>
                                            <p:cTn id="34" dur="500" fill="hold"/>
                                            <p:tgtEl>
                                              <p:spTgt spid="75"/>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strVal val="4/3*#ppt_w"/>
                                              </p:val>
                                            </p:tav>
                                            <p:tav tm="100000">
                                              <p:val>
                                                <p:strVal val="#ppt_w"/>
                                              </p:val>
                                            </p:tav>
                                          </p:tavLst>
                                        </p:anim>
                                        <p:anim calcmode="lin" valueType="num">
                                          <p:cBhvr>
                                            <p:cTn id="51" dur="500" fill="hold"/>
                                            <p:tgtEl>
                                              <p:spTgt spid="63"/>
                                            </p:tgtEl>
                                            <p:attrNameLst>
                                              <p:attrName>ppt_h</p:attrName>
                                            </p:attrNameLst>
                                          </p:cBhvr>
                                          <p:tavLst>
                                            <p:tav tm="0">
                                              <p:val>
                                                <p:strVal val="4/3*#ppt_h"/>
                                              </p:val>
                                            </p:tav>
                                            <p:tav tm="100000">
                                              <p:val>
                                                <p:strVal val="#ppt_h"/>
                                              </p:val>
                                            </p:tav>
                                          </p:tavLst>
                                        </p:anim>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p:cTn id="67" dur="500" fill="hold"/>
                                            <p:tgtEl>
                                              <p:spTgt spid="84"/>
                                            </p:tgtEl>
                                            <p:attrNameLst>
                                              <p:attrName>ppt_w</p:attrName>
                                            </p:attrNameLst>
                                          </p:cBhvr>
                                          <p:tavLst>
                                            <p:tav tm="0">
                                              <p:val>
                                                <p:strVal val="4/3*#ppt_w"/>
                                              </p:val>
                                            </p:tav>
                                            <p:tav tm="100000">
                                              <p:val>
                                                <p:strVal val="#ppt_w"/>
                                              </p:val>
                                            </p:tav>
                                          </p:tavLst>
                                        </p:anim>
                                        <p:anim calcmode="lin" valueType="num">
                                          <p:cBhvr>
                                            <p:cTn id="68" dur="500" fill="hold"/>
                                            <p:tgtEl>
                                              <p:spTgt spid="84"/>
                                            </p:tgtEl>
                                            <p:attrNameLst>
                                              <p:attrName>ppt_h</p:attrName>
                                            </p:attrNameLst>
                                          </p:cBhvr>
                                          <p:tavLst>
                                            <p:tav tm="0">
                                              <p:val>
                                                <p:strVal val="4/3*#ppt_h"/>
                                              </p:val>
                                            </p:tav>
                                            <p:tav tm="100000">
                                              <p:val>
                                                <p:strVal val="#ppt_h"/>
                                              </p:val>
                                            </p:tav>
                                          </p:tavLst>
                                        </p:anim>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slide(fromLeft)">
                                          <p:cBhvr>
                                            <p:cTn id="82" dur="500"/>
                                            <p:tgtEl>
                                              <p:spTgt spid="4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2000" fill="hold"/>
                                            <p:tgtEl>
                                              <p:spTgt spid="36"/>
                                            </p:tgtEl>
                                            <p:attrNameLst>
                                              <p:attrName>ppt_x</p:attrName>
                                            </p:attrNameLst>
                                          </p:cBhvr>
                                          <p:tavLst>
                                            <p:tav tm="0">
                                              <p:val>
                                                <p:strVal val="1+#ppt_w/2"/>
                                              </p:val>
                                            </p:tav>
                                            <p:tav tm="100000">
                                              <p:val>
                                                <p:strVal val="#ppt_x"/>
                                              </p:val>
                                            </p:tav>
                                          </p:tavLst>
                                        </p:anim>
                                        <p:anim calcmode="lin" valueType="num">
                                          <p:cBhvr additive="base">
                                            <p:cTn id="86" dur="2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7" grpId="0"/>
          <p:bldP spid="28" grpId="0"/>
          <p:bldP spid="29" grpId="0"/>
          <p:bldP spid="30" grpId="0"/>
          <p:bldP spid="31" grpId="0"/>
          <p:bldP spid="32" grpId="0"/>
          <p:bldP spid="33" grpId="0"/>
          <p:bldP spid="34" grpId="0"/>
          <p:bldP spid="47" grpId="0"/>
          <p:bldP spid="48" grpId="0"/>
          <p:bldP spid="50" grpId="0" animBg="1"/>
          <p:bldP spid="63" grpId="0" animBg="1"/>
          <p:bldP spid="75" grpId="0" animBg="1"/>
          <p:bldP spid="84"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43532" y="2039936"/>
            <a:ext cx="3638827" cy="3635865"/>
          </a:xfrm>
          <a:prstGeom prst="rect">
            <a:avLst/>
          </a:prstGeom>
        </p:spPr>
      </p:pic>
      <p:sp>
        <p:nvSpPr>
          <p:cNvPr id="2" name="标题 1"/>
          <p:cNvSpPr>
            <a:spLocks noGrp="1"/>
          </p:cNvSpPr>
          <p:nvPr>
            <p:ph type="title"/>
          </p:nvPr>
        </p:nvSpPr>
        <p:spPr/>
        <p:txBody>
          <a:bodyPr>
            <a:noAutofit/>
          </a:bodyPr>
          <a:lstStyle/>
          <a:p>
            <a:r>
              <a:rPr lang="zh-CN" altLang="en-US" sz="4000" dirty="0"/>
              <a:t>总结</a:t>
            </a:r>
            <a:endParaRPr lang="zh-CN" altLang="en-US" sz="4000" dirty="0"/>
          </a:p>
        </p:txBody>
      </p:sp>
      <p:sp>
        <p:nvSpPr>
          <p:cNvPr id="27" name="TextBox 26"/>
          <p:cNvSpPr txBox="1"/>
          <p:nvPr/>
        </p:nvSpPr>
        <p:spPr>
          <a:xfrm>
            <a:off x="1559496" y="2636912"/>
            <a:ext cx="5040684" cy="2837815"/>
          </a:xfrm>
          <a:prstGeom prst="rect">
            <a:avLst/>
          </a:prstGeom>
          <a:noFill/>
        </p:spPr>
        <p:txBody>
          <a:bodyPr wrap="square" rtlCol="0">
            <a:spAutoFit/>
          </a:bodyPr>
          <a:lstStyle/>
          <a:p>
            <a:pPr algn="just">
              <a:lnSpc>
                <a:spcPct val="150000"/>
              </a:lnSpc>
            </a:pPr>
            <a:r>
              <a:rPr lang="zh-CN" altLang="en-US" sz="1700" dirty="0">
                <a:solidFill>
                  <a:schemeClr val="tx1">
                    <a:lumMod val="75000"/>
                    <a:lumOff val="25000"/>
                  </a:schemeClr>
                </a:solidFill>
                <a:latin typeface="微软雅黑 Light" panose="020B0502040204020203" pitchFamily="34" charset="-122"/>
                <a:ea typeface="微软雅黑 Light" panose="020B0502040204020203" pitchFamily="34" charset="-122"/>
                <a:cs typeface="+mn-ea"/>
                <a:sym typeface="+mn-lt"/>
              </a:rPr>
              <a:t>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输入文本</a:t>
            </a:r>
            <a:endParaRPr lang="zh-CN" altLang="en-US" sz="1700" dirty="0">
              <a:solidFill>
                <a:srgbClr val="595959"/>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Effect transition="in" filter="wipe(up)">
                                          <p:cBhvr>
                                            <p:cTn id="7" dur="300"/>
                                            <p:tgtEl>
                                              <p:spTgt spid="27"/>
                                            </p:tgtEl>
                                          </p:cBhvr>
                                        </p:animEffect>
                                      </p:childTnLst>
                                    </p:cTn>
                                  </p:par>
                                  <p:par>
                                    <p:cTn id="8" presetID="2" presetClass="entr" presetSubtype="2" fill="hold" grpId="0" nodeType="withEffect" p14:presetBounceEnd="56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6000">
                                          <p:cBhvr additive="base">
                                            <p:cTn id="10" dur="2000" fill="hold"/>
                                            <p:tgtEl>
                                              <p:spTgt spid="5"/>
                                            </p:tgtEl>
                                            <p:attrNameLst>
                                              <p:attrName>ppt_x</p:attrName>
                                            </p:attrNameLst>
                                          </p:cBhvr>
                                          <p:tavLst>
                                            <p:tav tm="0">
                                              <p:val>
                                                <p:strVal val="1+#ppt_w/2"/>
                                              </p:val>
                                            </p:tav>
                                            <p:tav tm="100000">
                                              <p:val>
                                                <p:strVal val="#ppt_x"/>
                                              </p:val>
                                            </p:tav>
                                          </p:tavLst>
                                        </p:anim>
                                        <p:anim calcmode="lin" valueType="num" p14:bounceEnd="56000">
                                          <p:cBhvr additive="base">
                                            <p:cTn id="11"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Effect transition="in" filter="wipe(up)">
                                          <p:cBhvr>
                                            <p:cTn id="7" dur="300"/>
                                            <p:tgtEl>
                                              <p:spTgt spid="2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548400" y="836712"/>
            <a:ext cx="11095200" cy="5167212"/>
          </a:xfrm>
          <a:prstGeom prst="rect">
            <a:avLst/>
          </a:prstGeom>
          <a:solidFill>
            <a:schemeClr val="bg1"/>
          </a:solidFill>
          <a:ln w="12700">
            <a:noFill/>
            <a:miter lim="800000"/>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字"/>
          <p:cNvSpPr txBox="1"/>
          <p:nvPr/>
        </p:nvSpPr>
        <p:spPr>
          <a:xfrm>
            <a:off x="3347169" y="1988840"/>
            <a:ext cx="5497662" cy="1600438"/>
          </a:xfrm>
          <a:prstGeom prst="rect">
            <a:avLst/>
          </a:prstGeom>
          <a:noFill/>
        </p:spPr>
        <p:txBody>
          <a:bodyPr wrap="square" rtlCol="0">
            <a:spAutoFit/>
          </a:bodyPr>
          <a:lstStyle/>
          <a:p>
            <a:pPr algn="ctr"/>
            <a:r>
              <a:rPr lang="zh-CN" altLang="en-US" sz="9800" b="1" spc="400" dirty="0">
                <a:solidFill>
                  <a:schemeClr val="tx1">
                    <a:lumMod val="65000"/>
                    <a:lumOff val="35000"/>
                  </a:schemeClr>
                </a:solidFill>
                <a:latin typeface="逼格青春粗黑体简2.0" panose="02010604000000000000" pitchFamily="2" charset="-122"/>
                <a:ea typeface="逼格青春粗黑体简2.0" panose="02010604000000000000" pitchFamily="2" charset="-122"/>
              </a:rPr>
              <a:t>感谢聆听</a:t>
            </a:r>
            <a:endParaRPr lang="zh-CN" altLang="en-US" sz="9800" b="1" spc="400" dirty="0">
              <a:solidFill>
                <a:schemeClr val="tx1">
                  <a:lumMod val="65000"/>
                  <a:lumOff val="35000"/>
                </a:schemeClr>
              </a:solidFill>
              <a:latin typeface="逼格青春粗黑体简2.0" panose="02010604000000000000" pitchFamily="2" charset="-122"/>
              <a:ea typeface="逼格青春粗黑体简2.0" panose="02010604000000000000" pitchFamily="2" charset="-122"/>
            </a:endParaRPr>
          </a:p>
        </p:txBody>
      </p:sp>
      <p:sp>
        <p:nvSpPr>
          <p:cNvPr id="33" name="矩形 32"/>
          <p:cNvSpPr/>
          <p:nvPr/>
        </p:nvSpPr>
        <p:spPr>
          <a:xfrm>
            <a:off x="548400" y="3285842"/>
            <a:ext cx="11095200" cy="246458"/>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4"/>
          <p:cNvSpPr txBox="1"/>
          <p:nvPr/>
        </p:nvSpPr>
        <p:spPr>
          <a:xfrm>
            <a:off x="3598863" y="3988516"/>
            <a:ext cx="4994274" cy="304580"/>
          </a:xfrm>
          <a:prstGeom prst="roundRect">
            <a:avLst>
              <a:gd name="adj" fmla="val 50000"/>
            </a:avLst>
          </a:prstGeom>
          <a:solidFill>
            <a:srgbClr val="595959"/>
          </a:solidFill>
        </p:spPr>
        <p:txBody>
          <a:bodyPr wrap="square" lIns="0" tIns="0" rIns="0" bIns="0" rtlCol="0" anchor="ctr">
            <a:noAutofit/>
          </a:bodyPr>
          <a:lstStyle>
            <a:defPPr>
              <a:defRPr lang="zh-CN"/>
            </a:defPPr>
            <a:lvl1pPr algn="ctr">
              <a:defRPr sz="2000">
                <a:solidFill>
                  <a:schemeClr val="accent2"/>
                </a:solidFill>
                <a:latin typeface="逼格青春体简2.0" panose="02010604000000000000" pitchFamily="2" charset="-122"/>
                <a:ea typeface="逼格青春体简2.0" panose="02010604000000000000" pitchFamily="2" charset="-122"/>
              </a:defRPr>
            </a:lvl1pPr>
          </a:lstStyle>
          <a:p>
            <a:r>
              <a:rPr lang="en-US" altLang="zh-CN" sz="1400" spc="600" dirty="0">
                <a:solidFill>
                  <a:schemeClr val="accent2">
                    <a:lumMod val="20000"/>
                    <a:lumOff val="80000"/>
                  </a:schemeClr>
                </a:solidFill>
                <a:latin typeface="微软雅黑" panose="020B0503020204020204" pitchFamily="34" charset="-122"/>
                <a:ea typeface="微软雅黑" panose="020B0503020204020204" pitchFamily="34" charset="-122"/>
              </a:rPr>
              <a:t>THANK YOU FOR LISTENING</a:t>
            </a:r>
            <a:endParaRPr lang="en-US" altLang="zh-CN" sz="1400" spc="600"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Tm="0">
        <p:fade thruBlk="1"/>
      </p:transition>
    </mc:Choice>
    <mc:Fallback>
      <p:transition spd="slow" advTm="0">
        <p:fade thruBlk="1"/>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750"/>
                                            <p:tgtEl>
                                              <p:spTgt spid="30"/>
                                            </p:tgtEl>
                                          </p:cBhvr>
                                        </p:animEffect>
                                      </p:childTnLst>
                                    </p:cTn>
                                  </p:par>
                                  <p:par>
                                    <p:cTn id="8" presetID="2" presetClass="entr" presetSubtype="8" fill="hold" grpId="0" nodeType="withEffect" p14:presetBounceEnd="56000">
                                      <p:stCondLst>
                                        <p:cond delay="500"/>
                                      </p:stCondLst>
                                      <p:childTnLst>
                                        <p:set>
                                          <p:cBhvr>
                                            <p:cTn id="9" dur="1" fill="hold">
                                              <p:stCondLst>
                                                <p:cond delay="0"/>
                                              </p:stCondLst>
                                            </p:cTn>
                                            <p:tgtEl>
                                              <p:spTgt spid="33"/>
                                            </p:tgtEl>
                                            <p:attrNameLst>
                                              <p:attrName>style.visibility</p:attrName>
                                            </p:attrNameLst>
                                          </p:cBhvr>
                                          <p:to>
                                            <p:strVal val="visible"/>
                                          </p:to>
                                        </p:set>
                                        <p:anim calcmode="lin" valueType="num" p14:bounceEnd="56000">
                                          <p:cBhvr additive="base">
                                            <p:cTn id="10" dur="2000" fill="hold"/>
                                            <p:tgtEl>
                                              <p:spTgt spid="33"/>
                                            </p:tgtEl>
                                            <p:attrNameLst>
                                              <p:attrName>ppt_x</p:attrName>
                                            </p:attrNameLst>
                                          </p:cBhvr>
                                          <p:tavLst>
                                            <p:tav tm="0">
                                              <p:val>
                                                <p:strVal val="0-#ppt_w/2"/>
                                              </p:val>
                                            </p:tav>
                                            <p:tav tm="100000">
                                              <p:val>
                                                <p:strVal val="#ppt_x"/>
                                              </p:val>
                                            </p:tav>
                                          </p:tavLst>
                                        </p:anim>
                                        <p:anim calcmode="lin" valueType="num" p14:bounceEnd="56000">
                                          <p:cBhvr additive="base">
                                            <p:cTn id="11" dur="2000" fill="hold"/>
                                            <p:tgtEl>
                                              <p:spTgt spid="33"/>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14:presetBounceEnd="56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6000">
                                          <p:cBhvr additive="base">
                                            <p:cTn id="14" dur="2000" fill="hold"/>
                                            <p:tgtEl>
                                              <p:spTgt spid="9"/>
                                            </p:tgtEl>
                                            <p:attrNameLst>
                                              <p:attrName>ppt_x</p:attrName>
                                            </p:attrNameLst>
                                          </p:cBhvr>
                                          <p:tavLst>
                                            <p:tav tm="0">
                                              <p:val>
                                                <p:strVal val="1+#ppt_w/2"/>
                                              </p:val>
                                            </p:tav>
                                            <p:tav tm="100000">
                                              <p:val>
                                                <p:strVal val="#ppt_x"/>
                                              </p:val>
                                            </p:tav>
                                          </p:tavLst>
                                        </p:anim>
                                        <p:anim calcmode="lin" valueType="num" p14:bounceEnd="56000">
                                          <p:cBhvr additive="base">
                                            <p:cTn id="15" dur="2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3250"/>
                                </p:stCondLst>
                                <p:childTnLst>
                                  <p:par>
                                    <p:cTn id="17" presetID="41" presetClass="entr" presetSubtype="0" fill="hold" grpId="0" nodeType="afterEffect">
                                      <p:stCondLst>
                                        <p:cond delay="0"/>
                                      </p:stCondLst>
                                      <p:iterate type="lt">
                                        <p:tmPct val="1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p:bldP spid="33" grpId="0" animBg="1"/>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5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750"/>
                                            <p:tgtEl>
                                              <p:spTgt spid="30"/>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2000" fill="hold"/>
                                            <p:tgtEl>
                                              <p:spTgt spid="33"/>
                                            </p:tgtEl>
                                            <p:attrNameLst>
                                              <p:attrName>ppt_x</p:attrName>
                                            </p:attrNameLst>
                                          </p:cBhvr>
                                          <p:tavLst>
                                            <p:tav tm="0">
                                              <p:val>
                                                <p:strVal val="0-#ppt_w/2"/>
                                              </p:val>
                                            </p:tav>
                                            <p:tav tm="100000">
                                              <p:val>
                                                <p:strVal val="#ppt_x"/>
                                              </p:val>
                                            </p:tav>
                                          </p:tavLst>
                                        </p:anim>
                                        <p:anim calcmode="lin" valueType="num">
                                          <p:cBhvr additive="base">
                                            <p:cTn id="11" dur="2000" fill="hold"/>
                                            <p:tgtEl>
                                              <p:spTgt spid="33"/>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3250"/>
                                </p:stCondLst>
                                <p:childTnLst>
                                  <p:par>
                                    <p:cTn id="17" presetID="41" presetClass="entr" presetSubtype="0" fill="hold" grpId="0" nodeType="afterEffect">
                                      <p:stCondLst>
                                        <p:cond delay="0"/>
                                      </p:stCondLst>
                                      <p:iterate type="lt">
                                        <p:tmPct val="1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p:bldP spid="33" grpId="0" animBg="1"/>
          <p:bldP spid="1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548400" y="836712"/>
            <a:ext cx="11095200" cy="5167212"/>
          </a:xfrm>
          <a:prstGeom prst="rect">
            <a:avLst/>
          </a:prstGeom>
          <a:solidFill>
            <a:schemeClr val="bg1"/>
          </a:solidFill>
          <a:ln w="12700">
            <a:noFill/>
            <a:miter lim="800000"/>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48400" y="2876165"/>
            <a:ext cx="11095200" cy="246458"/>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359696" y="1556792"/>
            <a:ext cx="5472608" cy="1600438"/>
          </a:xfrm>
          <a:prstGeom prst="rect">
            <a:avLst/>
          </a:prstGeom>
          <a:noFill/>
        </p:spPr>
        <p:txBody>
          <a:bodyPr wrap="square" rtlCol="0" anchor="ctr">
            <a:spAutoFit/>
          </a:bodyPr>
          <a:lstStyle/>
          <a:p>
            <a:pPr algn="ctr"/>
            <a:r>
              <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rPr>
              <a:t>个人简介</a:t>
            </a:r>
            <a:endPar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endParaRPr>
          </a:p>
        </p:txBody>
      </p:sp>
      <p:grpSp>
        <p:nvGrpSpPr>
          <p:cNvPr id="3" name="组合 2"/>
          <p:cNvGrpSpPr/>
          <p:nvPr/>
        </p:nvGrpSpPr>
        <p:grpSpPr>
          <a:xfrm>
            <a:off x="3551904" y="4046746"/>
            <a:ext cx="5136384" cy="1223684"/>
            <a:chOff x="4656908" y="4353225"/>
            <a:chExt cx="5136384" cy="1223684"/>
          </a:xfrm>
        </p:grpSpPr>
        <p:sp>
          <p:nvSpPr>
            <p:cNvPr id="13" name="TextBox 12"/>
            <p:cNvSpPr txBox="1"/>
            <p:nvPr/>
          </p:nvSpPr>
          <p:spPr>
            <a:xfrm>
              <a:off x="4656908" y="4353225"/>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基本信息</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656908" y="5053689"/>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个人履历</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537228" y="4353225"/>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荣誉奖项</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537228" y="5053689"/>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语言能力</a:t>
              </a:r>
              <a:endParaRPr lang="zh-CN" altLang="en-US" sz="280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6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14:presetBounceEnd="56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6000">
                                          <p:cBhvr additive="base">
                                            <p:cTn id="16" dur="2000" fill="hold"/>
                                            <p:tgtEl>
                                              <p:spTgt spid="15"/>
                                            </p:tgtEl>
                                            <p:attrNameLst>
                                              <p:attrName>ppt_x</p:attrName>
                                            </p:attrNameLst>
                                          </p:cBhvr>
                                          <p:tavLst>
                                            <p:tav tm="0">
                                              <p:val>
                                                <p:strVal val="1+#ppt_w/2"/>
                                              </p:val>
                                            </p:tav>
                                            <p:tav tm="100000">
                                              <p:val>
                                                <p:strVal val="#ppt_x"/>
                                              </p:val>
                                            </p:tav>
                                          </p:tavLst>
                                        </p:anim>
                                        <p:anim calcmode="lin" valueType="num" p14:bounceEnd="56000">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1+#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rgbClr val="595959"/>
              </a:solidFill>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6620" r="16620"/>
          <a:stretch>
            <a:fillRect/>
          </a:stretch>
        </p:blipFill>
        <p:spPr>
          <a:xfrm>
            <a:off x="7320136" y="2063317"/>
            <a:ext cx="3638826" cy="3638826"/>
          </a:xfrm>
          <a:prstGeom prst="rect">
            <a:avLst/>
          </a:prstGeom>
        </p:spPr>
      </p:pic>
      <p:sp>
        <p:nvSpPr>
          <p:cNvPr id="4" name="标题 3"/>
          <p:cNvSpPr>
            <a:spLocks noGrp="1"/>
          </p:cNvSpPr>
          <p:nvPr>
            <p:ph type="title"/>
          </p:nvPr>
        </p:nvSpPr>
        <p:spPr>
          <a:xfrm>
            <a:off x="3529013" y="325760"/>
            <a:ext cx="5133974" cy="553804"/>
          </a:xfrm>
        </p:spPr>
        <p:txBody>
          <a:bodyPr>
            <a:noAutofit/>
          </a:bodyPr>
          <a:lstStyle/>
          <a:p>
            <a:r>
              <a:rPr lang="zh-CN" altLang="en-US" sz="4000" dirty="0"/>
              <a:t>基本信息</a:t>
            </a:r>
            <a:endParaRPr lang="zh-CN" altLang="en-US" sz="4000" dirty="0"/>
          </a:p>
        </p:txBody>
      </p:sp>
      <p:sp>
        <p:nvSpPr>
          <p:cNvPr id="23" name="矩形 22"/>
          <p:cNvSpPr/>
          <p:nvPr/>
        </p:nvSpPr>
        <p:spPr>
          <a:xfrm>
            <a:off x="1562963" y="2087674"/>
            <a:ext cx="5376000" cy="360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姓名：</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XXX</a:t>
            </a:r>
            <a:r>
              <a:rPr lang="zh-CN" altLang="en-US" sz="1500" kern="0" dirty="0">
                <a:solidFill>
                  <a:srgbClr val="595959"/>
                </a:solidFill>
                <a:latin typeface="+mn-ea"/>
                <a:sym typeface="+mn-lt"/>
              </a:rPr>
              <a:t>                                  性别：</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24" name="矩形 23"/>
          <p:cNvSpPr/>
          <p:nvPr/>
        </p:nvSpPr>
        <p:spPr>
          <a:xfrm>
            <a:off x="1562963" y="2484267"/>
            <a:ext cx="5376000" cy="396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年龄：</a:t>
            </a:r>
            <a:r>
              <a:rPr lang="en-US" sz="1500" kern="0" dirty="0">
                <a:solidFill>
                  <a:srgbClr val="595959"/>
                </a:solidFill>
                <a:latin typeface="微软雅黑 Light" panose="020B0502040204020203" pitchFamily="34" charset="-122"/>
                <a:ea typeface="微软雅黑 Light" panose="020B0502040204020203" pitchFamily="34" charset="-122"/>
                <a:sym typeface="+mn-lt"/>
              </a:rPr>
              <a:t>XX</a:t>
            </a:r>
            <a:r>
              <a:rPr lang="zh-CN" altLang="en-US" sz="1500" kern="0" dirty="0">
                <a:solidFill>
                  <a:srgbClr val="595959"/>
                </a:solidFill>
                <a:latin typeface="微软雅黑 Light" panose="020B0502040204020203" pitchFamily="34" charset="-122"/>
                <a:ea typeface="微软雅黑 Light" panose="020B0502040204020203" pitchFamily="34" charset="-122"/>
                <a:sym typeface="+mn-lt"/>
              </a:rPr>
              <a:t>                                     </a:t>
            </a:r>
            <a:r>
              <a:rPr lang="zh-CN" altLang="en-US" sz="1500" kern="0" dirty="0">
                <a:solidFill>
                  <a:srgbClr val="595959"/>
                </a:solidFill>
                <a:latin typeface="+mn-ea"/>
                <a:sym typeface="+mn-lt"/>
              </a:rPr>
              <a:t>民族：</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25" name="矩形 24"/>
          <p:cNvSpPr/>
          <p:nvPr/>
        </p:nvSpPr>
        <p:spPr>
          <a:xfrm>
            <a:off x="1562963" y="2916860"/>
            <a:ext cx="5376000" cy="396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体重：</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kg</a:t>
            </a:r>
            <a:r>
              <a:rPr lang="zh-CN" altLang="en-US" sz="1500" kern="0" dirty="0">
                <a:solidFill>
                  <a:srgbClr val="595959"/>
                </a:solidFill>
                <a:latin typeface="微软雅黑 Light" panose="020B0502040204020203" pitchFamily="34" charset="-122"/>
                <a:ea typeface="微软雅黑 Light" panose="020B0502040204020203" pitchFamily="34" charset="-122"/>
                <a:sym typeface="+mn-lt"/>
              </a:rPr>
              <a:t>  </a:t>
            </a:r>
            <a:r>
              <a:rPr lang="zh-CN" altLang="en-US" sz="1500" kern="0" dirty="0">
                <a:solidFill>
                  <a:srgbClr val="595959"/>
                </a:solidFill>
                <a:latin typeface="+mn-ea"/>
                <a:sym typeface="+mn-lt"/>
              </a:rPr>
              <a:t>                                  身高：</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cm</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26" name="矩形 25"/>
          <p:cNvSpPr/>
          <p:nvPr/>
        </p:nvSpPr>
        <p:spPr>
          <a:xfrm>
            <a:off x="1562963" y="3349453"/>
            <a:ext cx="5376000" cy="396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籍贯：</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XXX</a:t>
            </a:r>
            <a:r>
              <a:rPr lang="zh-CN" altLang="en-US" sz="1500" kern="0" dirty="0">
                <a:solidFill>
                  <a:srgbClr val="595959"/>
                </a:solidFill>
                <a:latin typeface="微软雅黑 Light" panose="020B0502040204020203" pitchFamily="34" charset="-122"/>
                <a:ea typeface="微软雅黑 Light" panose="020B0502040204020203" pitchFamily="34" charset="-122"/>
                <a:sym typeface="+mn-lt"/>
              </a:rPr>
              <a:t>  </a:t>
            </a:r>
            <a:r>
              <a:rPr lang="zh-CN" altLang="en-US" sz="1500" kern="0" dirty="0">
                <a:solidFill>
                  <a:srgbClr val="595959"/>
                </a:solidFill>
                <a:latin typeface="+mn-ea"/>
                <a:sym typeface="+mn-lt"/>
              </a:rPr>
              <a:t>                                   学历：</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27" name="矩形 26"/>
          <p:cNvSpPr/>
          <p:nvPr/>
        </p:nvSpPr>
        <p:spPr>
          <a:xfrm>
            <a:off x="1562963" y="3782046"/>
            <a:ext cx="5376000" cy="396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婚姻状况：</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a:t>
            </a:r>
            <a:r>
              <a:rPr lang="zh-CN" altLang="en-US" sz="1500" kern="0" dirty="0">
                <a:solidFill>
                  <a:srgbClr val="595959"/>
                </a:solidFill>
                <a:latin typeface="微软雅黑 Light" panose="020B0502040204020203" pitchFamily="34" charset="-122"/>
                <a:ea typeface="微软雅黑 Light" panose="020B0502040204020203" pitchFamily="34" charset="-122"/>
                <a:sym typeface="+mn-lt"/>
              </a:rPr>
              <a:t> </a:t>
            </a:r>
            <a:r>
              <a:rPr lang="zh-CN" altLang="en-US" sz="1500" kern="0" dirty="0">
                <a:solidFill>
                  <a:srgbClr val="595959"/>
                </a:solidFill>
                <a:latin typeface="+mn-ea"/>
                <a:sym typeface="+mn-lt"/>
              </a:rPr>
              <a:t>                             政治面貌：</a:t>
            </a:r>
            <a:r>
              <a:rPr lang="en-US" altLang="zh-CN" sz="1500" kern="0" dirty="0">
                <a:solidFill>
                  <a:srgbClr val="595959"/>
                </a:solidFill>
                <a:latin typeface="微软雅黑 Light" panose="020B0502040204020203" pitchFamily="34" charset="-122"/>
                <a:ea typeface="微软雅黑 Light" panose="020B0502040204020203" pitchFamily="34" charset="-122"/>
                <a:sym typeface="+mn-lt"/>
              </a:rPr>
              <a:t>XX</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28" name="矩形 27"/>
          <p:cNvSpPr/>
          <p:nvPr/>
        </p:nvSpPr>
        <p:spPr>
          <a:xfrm>
            <a:off x="1562963" y="4214639"/>
            <a:ext cx="5376000" cy="396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联系方式</a:t>
            </a:r>
            <a:r>
              <a:rPr lang="zh-CN" altLang="en-US" sz="1500" kern="0" dirty="0" smtClean="0">
                <a:solidFill>
                  <a:srgbClr val="595959"/>
                </a:solidFill>
                <a:latin typeface="+mn-ea"/>
                <a:sym typeface="+mn-lt"/>
              </a:rPr>
              <a:t>：</a:t>
            </a:r>
            <a:r>
              <a:rPr lang="en-US" altLang="zh-CN" sz="1500" kern="0" dirty="0" smtClean="0">
                <a:solidFill>
                  <a:srgbClr val="595959"/>
                </a:solidFill>
                <a:latin typeface="微软雅黑 Light" panose="020B0502040204020203" pitchFamily="34" charset="-122"/>
                <a:ea typeface="微软雅黑 Light" panose="020B0502040204020203" pitchFamily="34" charset="-122"/>
                <a:sym typeface="+mn-lt"/>
              </a:rPr>
              <a:t>XXXXXXXX</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29" name="矩形 28"/>
          <p:cNvSpPr/>
          <p:nvPr/>
        </p:nvSpPr>
        <p:spPr>
          <a:xfrm>
            <a:off x="1562963" y="4647232"/>
            <a:ext cx="5376000" cy="396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电子邮箱</a:t>
            </a:r>
            <a:r>
              <a:rPr lang="zh-CN" altLang="en-US" sz="1500" kern="0" dirty="0" smtClean="0">
                <a:solidFill>
                  <a:srgbClr val="595959"/>
                </a:solidFill>
                <a:latin typeface="+mn-ea"/>
                <a:sym typeface="+mn-lt"/>
              </a:rPr>
              <a:t>：</a:t>
            </a:r>
            <a:r>
              <a:rPr lang="en-US" altLang="zh-CN" sz="1500" kern="0" dirty="0" smtClean="0">
                <a:solidFill>
                  <a:srgbClr val="595959"/>
                </a:solidFill>
                <a:latin typeface="微软雅黑 Light" panose="020B0502040204020203" pitchFamily="34" charset="-122"/>
                <a:ea typeface="微软雅黑 Light" panose="020B0502040204020203" pitchFamily="34" charset="-122"/>
                <a:sym typeface="+mn-lt"/>
              </a:rPr>
              <a:t>XXXXXX</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
        <p:nvSpPr>
          <p:cNvPr id="30" name="矩形 29"/>
          <p:cNvSpPr/>
          <p:nvPr/>
        </p:nvSpPr>
        <p:spPr>
          <a:xfrm>
            <a:off x="1562963" y="5079822"/>
            <a:ext cx="5376000" cy="396000"/>
          </a:xfrm>
          <a:prstGeom prst="rect">
            <a:avLst/>
          </a:prstGeom>
          <a:noFill/>
          <a:ln w="15875" cap="flat" cmpd="sng" algn="ctr">
            <a:noFill/>
            <a:prstDash val="solid"/>
            <a:miter lim="800000"/>
          </a:ln>
          <a:effectLst/>
        </p:spPr>
        <p:txBody>
          <a:bodyPr lIns="288000" anchor="ctr"/>
          <a:lstStyle/>
          <a:p>
            <a:r>
              <a:rPr lang="zh-CN" altLang="en-US" sz="1500" kern="0" dirty="0">
                <a:solidFill>
                  <a:srgbClr val="595959"/>
                </a:solidFill>
                <a:latin typeface="+mn-ea"/>
                <a:sym typeface="+mn-lt"/>
              </a:rPr>
              <a:t>现在住址</a:t>
            </a:r>
            <a:r>
              <a:rPr lang="zh-CN" altLang="en-US" sz="1500" kern="0" dirty="0" smtClean="0">
                <a:solidFill>
                  <a:srgbClr val="595959"/>
                </a:solidFill>
                <a:latin typeface="+mn-ea"/>
                <a:sym typeface="+mn-lt"/>
              </a:rPr>
              <a:t>：</a:t>
            </a:r>
            <a:r>
              <a:rPr lang="en-US" altLang="zh-CN" sz="1500" kern="0" dirty="0" smtClean="0">
                <a:solidFill>
                  <a:srgbClr val="595959"/>
                </a:solidFill>
                <a:latin typeface="微软雅黑 Light" panose="020B0502040204020203" pitchFamily="34" charset="-122"/>
                <a:ea typeface="微软雅黑 Light" panose="020B0502040204020203" pitchFamily="34" charset="-122"/>
                <a:sym typeface="+mn-lt"/>
              </a:rPr>
              <a:t>XXXXXXX</a:t>
            </a:r>
            <a:endParaRPr lang="en-US" altLang="zh-CN" sz="1500" kern="0" dirty="0">
              <a:solidFill>
                <a:srgbClr val="595959"/>
              </a:solidFill>
              <a:latin typeface="微软雅黑 Light" panose="020B0502040204020203" pitchFamily="34" charset="-122"/>
              <a:ea typeface="微软雅黑 Light" panose="020B0502040204020203" pitchFamily="34" charset="-122"/>
              <a:sym typeface="+mn-lt"/>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5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900" decel="100000" fill="hold"/>
                                            <p:tgtEl>
                                              <p:spTgt spid="2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900" decel="100000" fill="hold"/>
                                            <p:tgtEl>
                                              <p:spTgt spid="2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2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900" decel="100000" fill="hold"/>
                                            <p:tgtEl>
                                              <p:spTgt spid="2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300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35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900" decel="100000" fill="hold"/>
                                            <p:tgtEl>
                                              <p:spTgt spid="3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3" presetID="2" presetClass="entr" presetSubtype="2" fill="hold" grpId="0" nodeType="withEffect" p14:presetBounceEnd="5600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56000">
                                          <p:cBhvr additive="base">
                                            <p:cTn id="55" dur="2000" fill="hold"/>
                                            <p:tgtEl>
                                              <p:spTgt spid="12"/>
                                            </p:tgtEl>
                                            <p:attrNameLst>
                                              <p:attrName>ppt_x</p:attrName>
                                            </p:attrNameLst>
                                          </p:cBhvr>
                                          <p:tavLst>
                                            <p:tav tm="0">
                                              <p:val>
                                                <p:strVal val="1+#ppt_w/2"/>
                                              </p:val>
                                            </p:tav>
                                            <p:tav tm="100000">
                                              <p:val>
                                                <p:strVal val="#ppt_x"/>
                                              </p:val>
                                            </p:tav>
                                          </p:tavLst>
                                        </p:anim>
                                        <p:anim calcmode="lin" valueType="num" p14:bounceEnd="56000">
                                          <p:cBhvr additive="base">
                                            <p:cTn id="5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4" grpId="0"/>
          <p:bldP spid="25" grpId="0"/>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5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900" decel="100000" fill="hold"/>
                                            <p:tgtEl>
                                              <p:spTgt spid="2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900" decel="100000" fill="hold"/>
                                            <p:tgtEl>
                                              <p:spTgt spid="2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2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900" decel="100000" fill="hold"/>
                                            <p:tgtEl>
                                              <p:spTgt spid="2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300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350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900" decel="100000" fill="hold"/>
                                            <p:tgtEl>
                                              <p:spTgt spid="3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000" fill="hold"/>
                                            <p:tgtEl>
                                              <p:spTgt spid="12"/>
                                            </p:tgtEl>
                                            <p:attrNameLst>
                                              <p:attrName>ppt_x</p:attrName>
                                            </p:attrNameLst>
                                          </p:cBhvr>
                                          <p:tavLst>
                                            <p:tav tm="0">
                                              <p:val>
                                                <p:strVal val="1+#ppt_w/2"/>
                                              </p:val>
                                            </p:tav>
                                            <p:tav tm="100000">
                                              <p:val>
                                                <p:strVal val="#ppt_x"/>
                                              </p:val>
                                            </p:tav>
                                          </p:tavLst>
                                        </p:anim>
                                        <p:anim calcmode="lin" valueType="num">
                                          <p:cBhvr additive="base">
                                            <p:cTn id="5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4" grpId="0"/>
          <p:bldP spid="25" grpId="0"/>
          <p:bldP spid="26" grpId="0"/>
          <p:bldP spid="27" grpId="0"/>
          <p:bldP spid="28" grpId="0"/>
          <p:bldP spid="29" grpId="0"/>
          <p:bldP spid="3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rgbClr val="595959"/>
              </a:solidFill>
            </a:endParaRPr>
          </a:p>
        </p:txBody>
      </p:sp>
      <p:sp>
        <p:nvSpPr>
          <p:cNvPr id="2" name="标题 1"/>
          <p:cNvSpPr>
            <a:spLocks noGrp="1"/>
          </p:cNvSpPr>
          <p:nvPr>
            <p:ph type="title"/>
          </p:nvPr>
        </p:nvSpPr>
        <p:spPr/>
        <p:txBody>
          <a:bodyPr>
            <a:noAutofit/>
          </a:bodyPr>
          <a:lstStyle/>
          <a:p>
            <a:r>
              <a:rPr lang="zh-CN" altLang="en-US" sz="4000" dirty="0"/>
              <a:t>个人履历</a:t>
            </a:r>
            <a:endParaRPr lang="zh-CN" altLang="en-US" sz="4000" dirty="0"/>
          </a:p>
        </p:txBody>
      </p:sp>
      <p:sp>
        <p:nvSpPr>
          <p:cNvPr id="4" name="空心弧 3"/>
          <p:cNvSpPr/>
          <p:nvPr/>
        </p:nvSpPr>
        <p:spPr>
          <a:xfrm rot="5400000">
            <a:off x="7734672" y="2094796"/>
            <a:ext cx="1800200" cy="1800200"/>
          </a:xfrm>
          <a:prstGeom prst="blockArc">
            <a:avLst>
              <a:gd name="adj1" fmla="val 10800000"/>
              <a:gd name="adj2" fmla="val 28588"/>
              <a:gd name="adj3" fmla="val 758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5" name="矩形 4"/>
          <p:cNvSpPr/>
          <p:nvPr/>
        </p:nvSpPr>
        <p:spPr>
          <a:xfrm>
            <a:off x="3071664" y="2094796"/>
            <a:ext cx="5579987" cy="1368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28" name="空心弧 27"/>
          <p:cNvSpPr/>
          <p:nvPr/>
        </p:nvSpPr>
        <p:spPr>
          <a:xfrm rot="16200000">
            <a:off x="2693119" y="3758196"/>
            <a:ext cx="1800200" cy="1800200"/>
          </a:xfrm>
          <a:prstGeom prst="blockArc">
            <a:avLst>
              <a:gd name="adj1" fmla="val 10800000"/>
              <a:gd name="adj2" fmla="val 28588"/>
              <a:gd name="adj3" fmla="val 758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29" name="矩形 28"/>
          <p:cNvSpPr/>
          <p:nvPr/>
        </p:nvSpPr>
        <p:spPr>
          <a:xfrm rot="10800000">
            <a:off x="3593716" y="3758196"/>
            <a:ext cx="5040560" cy="1368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30" name="矩形 29"/>
          <p:cNvSpPr/>
          <p:nvPr/>
        </p:nvSpPr>
        <p:spPr>
          <a:xfrm>
            <a:off x="3593716" y="5421596"/>
            <a:ext cx="5742644" cy="1368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95959"/>
              </a:solidFill>
            </a:endParaRPr>
          </a:p>
        </p:txBody>
      </p:sp>
      <p:sp>
        <p:nvSpPr>
          <p:cNvPr id="84" name="Rectangle 18"/>
          <p:cNvSpPr/>
          <p:nvPr/>
        </p:nvSpPr>
        <p:spPr>
          <a:xfrm>
            <a:off x="2102353" y="2684968"/>
            <a:ext cx="1408986" cy="829945"/>
          </a:xfrm>
          <a:prstGeom prst="rect">
            <a:avLst/>
          </a:prstGeom>
        </p:spPr>
        <p:txBody>
          <a:bodyPr wrap="square">
            <a:spAutoFit/>
          </a:bodyPr>
          <a:lstStyle/>
          <a:p>
            <a:pPr algn="ctr">
              <a:lnSpc>
                <a:spcPct val="100000"/>
              </a:lnSpc>
            </a:pPr>
            <a:r>
              <a:rPr lang="en-US" altLang="zh-CN" sz="1600" dirty="0">
                <a:latin typeface="微软雅黑 Light" panose="020B0502040204020203" pitchFamily="34" charset="-122"/>
                <a:ea typeface="微软雅黑 Light" panose="020B0502040204020203" pitchFamily="34" charset="-122"/>
              </a:rPr>
              <a:t>XX</a:t>
            </a:r>
            <a:r>
              <a:rPr lang="zh-CN" altLang="en-US" sz="1600" dirty="0">
                <a:latin typeface="微软雅黑 Light" panose="020B0502040204020203" pitchFamily="34" charset="-122"/>
                <a:ea typeface="微软雅黑 Light" panose="020B0502040204020203" pitchFamily="34" charset="-122"/>
              </a:rPr>
              <a:t>大学</a:t>
            </a:r>
            <a:endParaRPr lang="en-US" altLang="zh-CN" sz="1600" dirty="0">
              <a:latin typeface="微软雅黑 Light" panose="020B0502040204020203" pitchFamily="34" charset="-122"/>
              <a:ea typeface="微软雅黑 Light" panose="020B0502040204020203" pitchFamily="34" charset="-122"/>
            </a:endParaRPr>
          </a:p>
          <a:p>
            <a:pPr algn="ctr">
              <a:lnSpc>
                <a:spcPct val="100000"/>
              </a:lnSpc>
            </a:pPr>
            <a:r>
              <a:rPr lang="en-US" altLang="zh-CN" sz="1600" dirty="0">
                <a:latin typeface="微软雅黑 Light" panose="020B0502040204020203" pitchFamily="34" charset="-122"/>
                <a:ea typeface="微软雅黑 Light" panose="020B0502040204020203" pitchFamily="34" charset="-122"/>
              </a:rPr>
              <a:t>XXXX</a:t>
            </a:r>
            <a:r>
              <a:rPr lang="zh-CN" altLang="en-US" sz="1600" dirty="0">
                <a:latin typeface="微软雅黑 Light" panose="020B0502040204020203" pitchFamily="34" charset="-122"/>
                <a:ea typeface="微软雅黑 Light" panose="020B0502040204020203" pitchFamily="34" charset="-122"/>
              </a:rPr>
              <a:t>专业</a:t>
            </a:r>
            <a:endParaRPr lang="en-US" altLang="zh-CN" sz="1600" dirty="0">
              <a:latin typeface="微软雅黑 Light" panose="020B0502040204020203" pitchFamily="34" charset="-122"/>
              <a:ea typeface="微软雅黑 Light" panose="020B0502040204020203" pitchFamily="34" charset="-122"/>
            </a:endParaRPr>
          </a:p>
          <a:p>
            <a:pPr algn="ctr">
              <a:lnSpc>
                <a:spcPct val="100000"/>
              </a:lnSpc>
            </a:pPr>
            <a:r>
              <a:rPr lang="zh-CN" altLang="en-US" sz="1600" dirty="0">
                <a:latin typeface="微软雅黑 Light" panose="020B0502040204020203" pitchFamily="34" charset="-122"/>
                <a:ea typeface="微软雅黑 Light" panose="020B0502040204020203" pitchFamily="34" charset="-122"/>
              </a:rPr>
              <a:t>学士学位</a:t>
            </a:r>
            <a:endParaRPr lang="zh-CN" altLang="en-US" sz="1600" dirty="0">
              <a:latin typeface="微软雅黑 Light" panose="020B0502040204020203" pitchFamily="34" charset="-122"/>
              <a:ea typeface="微软雅黑 Light" panose="020B0502040204020203" pitchFamily="34" charset="-122"/>
            </a:endParaRPr>
          </a:p>
        </p:txBody>
      </p:sp>
      <p:sp>
        <p:nvSpPr>
          <p:cNvPr id="85" name="Rectangle 19"/>
          <p:cNvSpPr/>
          <p:nvPr/>
        </p:nvSpPr>
        <p:spPr>
          <a:xfrm>
            <a:off x="5330405" y="2684968"/>
            <a:ext cx="1531190" cy="583565"/>
          </a:xfrm>
          <a:prstGeom prst="rect">
            <a:avLst/>
          </a:prstGeom>
        </p:spPr>
        <p:txBody>
          <a:bodyPr wrap="square">
            <a:spAutoFit/>
          </a:bodyPr>
          <a:lstStyle/>
          <a:p>
            <a:pPr algn="ctr"/>
            <a:r>
              <a:rPr lang="en-US" altLang="zh-CN" sz="1600" dirty="0">
                <a:latin typeface="微软雅黑 Light" panose="020B0502040204020203" pitchFamily="34" charset="-122"/>
                <a:ea typeface="微软雅黑 Light" panose="020B0502040204020203" pitchFamily="34" charset="-122"/>
              </a:rPr>
              <a:t>XXXX</a:t>
            </a:r>
            <a:r>
              <a:rPr lang="zh-CN" altLang="en-US" sz="1600" dirty="0">
                <a:latin typeface="微软雅黑 Light" panose="020B0502040204020203" pitchFamily="34" charset="-122"/>
                <a:ea typeface="微软雅黑 Light" panose="020B0502040204020203" pitchFamily="34" charset="-122"/>
              </a:rPr>
              <a:t>大学</a:t>
            </a:r>
            <a:endParaRPr lang="en-US" altLang="zh-CN" sz="1600" dirty="0">
              <a:latin typeface="微软雅黑 Light" panose="020B0502040204020203" pitchFamily="34" charset="-122"/>
              <a:ea typeface="微软雅黑 Light" panose="020B0502040204020203" pitchFamily="34" charset="-122"/>
            </a:endParaRPr>
          </a:p>
          <a:p>
            <a:pPr algn="ctr"/>
            <a:r>
              <a:rPr lang="en-US" altLang="zh-CN" sz="1600" dirty="0">
                <a:latin typeface="微软雅黑 Light" panose="020B0502040204020203" pitchFamily="34" charset="-122"/>
                <a:ea typeface="微软雅黑 Light" panose="020B0502040204020203" pitchFamily="34" charset="-122"/>
              </a:rPr>
              <a:t>XXXXX</a:t>
            </a:r>
            <a:r>
              <a:rPr lang="zh-CN" altLang="en-US" sz="1600" dirty="0">
                <a:latin typeface="微软雅黑 Light" panose="020B0502040204020203" pitchFamily="34" charset="-122"/>
                <a:ea typeface="微软雅黑 Light" panose="020B0502040204020203" pitchFamily="34" charset="-122"/>
              </a:rPr>
              <a:t>专业</a:t>
            </a:r>
            <a:endParaRPr lang="zh-CN" altLang="en-US" sz="1600" dirty="0">
              <a:latin typeface="微软雅黑 Light" panose="020B0502040204020203" pitchFamily="34" charset="-122"/>
              <a:ea typeface="微软雅黑 Light" panose="020B0502040204020203" pitchFamily="34" charset="-122"/>
            </a:endParaRPr>
          </a:p>
        </p:txBody>
      </p:sp>
      <p:sp>
        <p:nvSpPr>
          <p:cNvPr id="89" name="Rectangle 28"/>
          <p:cNvSpPr/>
          <p:nvPr/>
        </p:nvSpPr>
        <p:spPr>
          <a:xfrm>
            <a:off x="911424" y="4372386"/>
            <a:ext cx="1426098" cy="583565"/>
          </a:xfrm>
          <a:prstGeom prst="rect">
            <a:avLst/>
          </a:prstGeom>
        </p:spPr>
        <p:txBody>
          <a:bodyPr wrap="square">
            <a:spAutoFit/>
          </a:bodyPr>
          <a:lstStyle/>
          <a:p>
            <a:pPr algn="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市</a:t>
            </a: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公司</a:t>
            </a:r>
            <a:endParaRPr lang="en-US" altLang="zh-CN" sz="1600" dirty="0">
              <a:latin typeface="微软雅黑 Light" panose="020B0502040204020203" pitchFamily="34" charset="-122"/>
              <a:ea typeface="微软雅黑 Light" panose="020B0502040204020203" pitchFamily="34" charset="-122"/>
              <a:sym typeface="+mn-lt"/>
            </a:endParaRPr>
          </a:p>
          <a:p>
            <a:pPr algn="r"/>
            <a:r>
              <a:rPr lang="en-US"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岗位</a:t>
            </a:r>
            <a:endParaRPr lang="zh-CN" altLang="en-US" sz="1600" dirty="0">
              <a:latin typeface="微软雅黑 Light" panose="020B0502040204020203" pitchFamily="34" charset="-122"/>
              <a:ea typeface="微软雅黑 Light" panose="020B0502040204020203" pitchFamily="34" charset="-122"/>
              <a:sym typeface="+mn-lt"/>
            </a:endParaRPr>
          </a:p>
        </p:txBody>
      </p:sp>
      <p:sp>
        <p:nvSpPr>
          <p:cNvPr id="92" name="Rectangle 33"/>
          <p:cNvSpPr/>
          <p:nvPr/>
        </p:nvSpPr>
        <p:spPr>
          <a:xfrm>
            <a:off x="9877125" y="2702509"/>
            <a:ext cx="1358623" cy="583565"/>
          </a:xfrm>
          <a:prstGeom prst="rect">
            <a:avLst/>
          </a:prstGeom>
        </p:spPr>
        <p:txBody>
          <a:bodyPr wrap="square">
            <a:spAutoFit/>
          </a:bodyPr>
          <a:lstStyle/>
          <a:p>
            <a:r>
              <a:rPr lang="en-US" altLang="zh-CN" sz="1600" dirty="0">
                <a:latin typeface="微软雅黑 Light" panose="020B0502040204020203" pitchFamily="34" charset="-122"/>
                <a:ea typeface="微软雅黑 Light" panose="020B0502040204020203" pitchFamily="34" charset="-122"/>
              </a:rPr>
              <a:t>XX</a:t>
            </a:r>
            <a:r>
              <a:rPr lang="zh-CN" altLang="en-US" sz="1600" dirty="0">
                <a:latin typeface="微软雅黑 Light" panose="020B0502040204020203" pitchFamily="34" charset="-122"/>
                <a:ea typeface="微软雅黑 Light" panose="020B0502040204020203" pitchFamily="34" charset="-122"/>
              </a:rPr>
              <a:t>市</a:t>
            </a:r>
            <a:r>
              <a:rPr lang="en-US" altLang="zh-CN" sz="1600" dirty="0">
                <a:latin typeface="微软雅黑 Light" panose="020B0502040204020203" pitchFamily="34" charset="-122"/>
                <a:ea typeface="微软雅黑 Light" panose="020B0502040204020203" pitchFamily="34" charset="-122"/>
              </a:rPr>
              <a:t>XX</a:t>
            </a:r>
            <a:r>
              <a:rPr lang="zh-CN" altLang="en-US" sz="1600" dirty="0">
                <a:latin typeface="微软雅黑 Light" panose="020B0502040204020203" pitchFamily="34" charset="-122"/>
                <a:ea typeface="微软雅黑 Light" panose="020B0502040204020203" pitchFamily="34" charset="-122"/>
              </a:rPr>
              <a:t>公司</a:t>
            </a:r>
            <a:endParaRPr lang="en-US" altLang="zh-CN" sz="1600" dirty="0">
              <a:latin typeface="微软雅黑 Light" panose="020B0502040204020203" pitchFamily="34" charset="-122"/>
              <a:ea typeface="微软雅黑 Light" panose="020B0502040204020203" pitchFamily="34" charset="-122"/>
            </a:endParaRPr>
          </a:p>
          <a:p>
            <a:r>
              <a:rPr lang="en-US" altLang="zh-CN" sz="1600" dirty="0">
                <a:latin typeface="微软雅黑 Light" panose="020B0502040204020203" pitchFamily="34" charset="-122"/>
                <a:ea typeface="微软雅黑 Light" panose="020B0502040204020203" pitchFamily="34" charset="-122"/>
              </a:rPr>
              <a:t>XX</a:t>
            </a:r>
            <a:r>
              <a:rPr lang="zh-CN" altLang="en-US" sz="1600" dirty="0">
                <a:latin typeface="微软雅黑 Light" panose="020B0502040204020203" pitchFamily="34" charset="-122"/>
                <a:ea typeface="微软雅黑 Light" panose="020B0502040204020203" pitchFamily="34" charset="-122"/>
              </a:rPr>
              <a:t>岗位</a:t>
            </a:r>
            <a:endParaRPr lang="zh-CN" altLang="en-US" sz="1600" dirty="0">
              <a:latin typeface="微软雅黑 Light" panose="020B0502040204020203" pitchFamily="34" charset="-122"/>
              <a:ea typeface="微软雅黑 Light" panose="020B0502040204020203" pitchFamily="34" charset="-122"/>
            </a:endParaRPr>
          </a:p>
        </p:txBody>
      </p:sp>
      <p:sp>
        <p:nvSpPr>
          <p:cNvPr id="95" name="Rectangle 38"/>
          <p:cNvSpPr/>
          <p:nvPr/>
        </p:nvSpPr>
        <p:spPr>
          <a:xfrm>
            <a:off x="5204513" y="4344062"/>
            <a:ext cx="1782975" cy="583565"/>
          </a:xfrm>
          <a:prstGeom prst="rect">
            <a:avLst/>
          </a:prstGeom>
        </p:spPr>
        <p:txBody>
          <a:bodyPr wrap="square">
            <a:spAutoFit/>
          </a:bodyPr>
          <a:lstStyle/>
          <a:p>
            <a:pPr algn="ct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市</a:t>
            </a: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公司</a:t>
            </a:r>
            <a:endParaRPr lang="en-US" altLang="zh-CN" sz="1600" dirty="0">
              <a:latin typeface="微软雅黑 Light" panose="020B0502040204020203" pitchFamily="34" charset="-122"/>
              <a:ea typeface="微软雅黑 Light" panose="020B0502040204020203" pitchFamily="34" charset="-122"/>
              <a:sym typeface="+mn-lt"/>
            </a:endParaRPr>
          </a:p>
          <a:p>
            <a:pPr algn="ct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岗位</a:t>
            </a:r>
            <a:endParaRPr lang="zh-CN" altLang="en-US" sz="1600" dirty="0">
              <a:latin typeface="微软雅黑 Light" panose="020B0502040204020203" pitchFamily="34" charset="-122"/>
              <a:ea typeface="微软雅黑 Light" panose="020B0502040204020203" pitchFamily="34" charset="-122"/>
              <a:sym typeface="+mn-lt"/>
            </a:endParaRPr>
          </a:p>
        </p:txBody>
      </p:sp>
      <p:sp>
        <p:nvSpPr>
          <p:cNvPr id="98" name="Rectangle 43"/>
          <p:cNvSpPr/>
          <p:nvPr/>
        </p:nvSpPr>
        <p:spPr>
          <a:xfrm>
            <a:off x="8603490" y="4344062"/>
            <a:ext cx="1506056" cy="583565"/>
          </a:xfrm>
          <a:prstGeom prst="rect">
            <a:avLst/>
          </a:prstGeom>
        </p:spPr>
        <p:txBody>
          <a:bodyPr wrap="square">
            <a:spAutoFit/>
          </a:bodyPr>
          <a:lstStyle/>
          <a:p>
            <a:pPr algn="ct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市</a:t>
            </a: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公司</a:t>
            </a:r>
            <a:endParaRPr lang="en-US" altLang="zh-CN" sz="1600" dirty="0">
              <a:latin typeface="微软雅黑 Light" panose="020B0502040204020203" pitchFamily="34" charset="-122"/>
              <a:ea typeface="微软雅黑 Light" panose="020B0502040204020203" pitchFamily="34" charset="-122"/>
              <a:sym typeface="+mn-lt"/>
            </a:endParaRPr>
          </a:p>
          <a:p>
            <a:pPr algn="ctr"/>
            <a:r>
              <a:rPr lang="en-US" altLang="zh-CN" sz="1600" dirty="0">
                <a:latin typeface="微软雅黑 Light" panose="020B0502040204020203" pitchFamily="34" charset="-122"/>
                <a:ea typeface="微软雅黑 Light" panose="020B0502040204020203" pitchFamily="34" charset="-122"/>
                <a:sym typeface="+mn-lt"/>
              </a:rPr>
              <a:t>XX</a:t>
            </a:r>
            <a:r>
              <a:rPr lang="zh-CN" altLang="en-US" sz="1600" dirty="0">
                <a:latin typeface="微软雅黑 Light" panose="020B0502040204020203" pitchFamily="34" charset="-122"/>
                <a:ea typeface="微软雅黑 Light" panose="020B0502040204020203" pitchFamily="34" charset="-122"/>
                <a:sym typeface="+mn-lt"/>
              </a:rPr>
              <a:t>岗位</a:t>
            </a:r>
            <a:endParaRPr lang="zh-CN" altLang="en-US" sz="1600" dirty="0">
              <a:latin typeface="微软雅黑 Light" panose="020B0502040204020203" pitchFamily="34" charset="-122"/>
              <a:ea typeface="微软雅黑 Light" panose="020B0502040204020203" pitchFamily="34" charset="-122"/>
              <a:sym typeface="+mn-lt"/>
            </a:endParaRPr>
          </a:p>
        </p:txBody>
      </p:sp>
      <p:sp>
        <p:nvSpPr>
          <p:cNvPr id="83" name="Oval 17"/>
          <p:cNvSpPr/>
          <p:nvPr/>
        </p:nvSpPr>
        <p:spPr>
          <a:xfrm>
            <a:off x="5680935" y="1770493"/>
            <a:ext cx="830130" cy="830128"/>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sz="2000" dirty="0">
                <a:solidFill>
                  <a:schemeClr val="bg1"/>
                </a:solidFill>
                <a:latin typeface="Impact" panose="020B0806030902050204" pitchFamily="34" charset="0"/>
                <a:ea typeface="微软雅黑" panose="020B0503020204020204" pitchFamily="34" charset="-122"/>
              </a:rPr>
              <a:t>2008</a:t>
            </a:r>
            <a:endParaRPr lang="en-US" sz="2000" dirty="0">
              <a:solidFill>
                <a:schemeClr val="bg1"/>
              </a:solidFill>
              <a:latin typeface="Impact" panose="020B0806030902050204" pitchFamily="34" charset="0"/>
              <a:ea typeface="微软雅黑" panose="020B0503020204020204" pitchFamily="34" charset="-122"/>
            </a:endParaRPr>
          </a:p>
        </p:txBody>
      </p:sp>
      <p:sp>
        <p:nvSpPr>
          <p:cNvPr id="88" name="Oval 27"/>
          <p:cNvSpPr/>
          <p:nvPr/>
        </p:nvSpPr>
        <p:spPr>
          <a:xfrm>
            <a:off x="2391781" y="4249709"/>
            <a:ext cx="830130" cy="830128"/>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sz="2000" dirty="0">
                <a:solidFill>
                  <a:schemeClr val="bg1"/>
                </a:solidFill>
                <a:latin typeface="Impact" panose="020B0806030902050204" pitchFamily="34" charset="0"/>
                <a:ea typeface="微软雅黑" panose="020B0503020204020204" pitchFamily="34" charset="-122"/>
              </a:rPr>
              <a:t>2012</a:t>
            </a:r>
            <a:endParaRPr lang="en-US" sz="2000" dirty="0">
              <a:solidFill>
                <a:schemeClr val="bg1"/>
              </a:solidFill>
              <a:latin typeface="Impact" panose="020B0806030902050204" pitchFamily="34" charset="0"/>
              <a:ea typeface="微软雅黑" panose="020B0503020204020204" pitchFamily="34" charset="-122"/>
            </a:endParaRPr>
          </a:p>
        </p:txBody>
      </p:sp>
      <p:sp>
        <p:nvSpPr>
          <p:cNvPr id="91" name="Oval 32"/>
          <p:cNvSpPr/>
          <p:nvPr/>
        </p:nvSpPr>
        <p:spPr>
          <a:xfrm>
            <a:off x="8941453" y="2579832"/>
            <a:ext cx="830130" cy="830128"/>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sz="2000" dirty="0">
                <a:solidFill>
                  <a:schemeClr val="bg1"/>
                </a:solidFill>
                <a:latin typeface="Impact" panose="020B0806030902050204" pitchFamily="34" charset="0"/>
                <a:ea typeface="微软雅黑" panose="020B0503020204020204" pitchFamily="34" charset="-122"/>
              </a:rPr>
              <a:t>2010</a:t>
            </a:r>
            <a:endParaRPr lang="en-US" sz="2000" dirty="0">
              <a:solidFill>
                <a:schemeClr val="bg1"/>
              </a:solidFill>
              <a:latin typeface="Impact" panose="020B0806030902050204" pitchFamily="34" charset="0"/>
              <a:ea typeface="微软雅黑" panose="020B0503020204020204" pitchFamily="34" charset="-122"/>
            </a:endParaRPr>
          </a:p>
        </p:txBody>
      </p:sp>
      <p:sp>
        <p:nvSpPr>
          <p:cNvPr id="94" name="Oval 37"/>
          <p:cNvSpPr/>
          <p:nvPr/>
        </p:nvSpPr>
        <p:spPr>
          <a:xfrm>
            <a:off x="5680935" y="5034370"/>
            <a:ext cx="830130" cy="830128"/>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sz="2000" dirty="0">
                <a:solidFill>
                  <a:schemeClr val="bg1"/>
                </a:solidFill>
                <a:latin typeface="Impact" panose="020B0806030902050204" pitchFamily="34" charset="0"/>
                <a:ea typeface="微软雅黑" panose="020B0503020204020204" pitchFamily="34" charset="-122"/>
              </a:rPr>
              <a:t>2014</a:t>
            </a:r>
            <a:endParaRPr lang="en-US" sz="2000" dirty="0">
              <a:solidFill>
                <a:schemeClr val="bg1"/>
              </a:solidFill>
              <a:latin typeface="Impact" panose="020B0806030902050204" pitchFamily="34" charset="0"/>
              <a:ea typeface="微软雅黑" panose="020B0503020204020204" pitchFamily="34" charset="-122"/>
            </a:endParaRPr>
          </a:p>
        </p:txBody>
      </p:sp>
      <p:sp>
        <p:nvSpPr>
          <p:cNvPr id="97" name="Oval 42"/>
          <p:cNvSpPr/>
          <p:nvPr/>
        </p:nvSpPr>
        <p:spPr>
          <a:xfrm>
            <a:off x="8941453" y="5034370"/>
            <a:ext cx="883064" cy="883062"/>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sz="2000" dirty="0">
                <a:solidFill>
                  <a:schemeClr val="bg1"/>
                </a:solidFill>
                <a:latin typeface="Impact" panose="020B0806030902050204" pitchFamily="34" charset="0"/>
                <a:ea typeface="微软雅黑" panose="020B0503020204020204" pitchFamily="34" charset="-122"/>
              </a:rPr>
              <a:t>2017</a:t>
            </a:r>
            <a:endParaRPr lang="en-US" sz="2000" dirty="0">
              <a:solidFill>
                <a:schemeClr val="bg1"/>
              </a:solidFill>
              <a:latin typeface="Impact" panose="020B0806030902050204" pitchFamily="34" charset="0"/>
              <a:ea typeface="微软雅黑" panose="020B0503020204020204" pitchFamily="34" charset="-122"/>
            </a:endParaRPr>
          </a:p>
        </p:txBody>
      </p:sp>
      <p:sp>
        <p:nvSpPr>
          <p:cNvPr id="82" name="Oval 16"/>
          <p:cNvSpPr/>
          <p:nvPr/>
        </p:nvSpPr>
        <p:spPr>
          <a:xfrm>
            <a:off x="2391781" y="1770493"/>
            <a:ext cx="830130" cy="830128"/>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sz="2000" dirty="0">
                <a:solidFill>
                  <a:schemeClr val="bg1"/>
                </a:solidFill>
                <a:latin typeface="Impact" panose="020B0806030902050204" pitchFamily="34" charset="0"/>
                <a:ea typeface="微软雅黑" panose="020B0503020204020204" pitchFamily="34" charset="-122"/>
              </a:rPr>
              <a:t>2006</a:t>
            </a:r>
            <a:endParaRPr lang="en-US" sz="20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350"/>
                                            <p:tgtEl>
                                              <p:spTgt spid="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300"/>
                                            <p:tgtEl>
                                              <p:spTgt spid="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300"/>
                                            <p:tgtEl>
                                              <p:spTgt spid="2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350"/>
                                            <p:tgtEl>
                                              <p:spTgt spid="83"/>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barn(inVertical)">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350"/>
                                            <p:tgtEl>
                                              <p:spTgt spid="9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wipe(left)">
                                          <p:cBhvr>
                                            <p:cTn id="47" dur="500"/>
                                            <p:tgtEl>
                                              <p:spTgt spid="9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350"/>
                                            <p:tgtEl>
                                              <p:spTgt spid="8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350"/>
                                            <p:tgtEl>
                                              <p:spTgt spid="94"/>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500"/>
                                            <p:tgtEl>
                                              <p:spTgt spid="9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350"/>
                                            <p:tgtEl>
                                              <p:spTgt spid="97"/>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barn(inVertical)">
                                          <p:cBhvr>
                                            <p:cTn id="71" dur="500"/>
                                            <p:tgtEl>
                                              <p:spTgt spid="98"/>
                                            </p:tgtEl>
                                          </p:cBhvr>
                                        </p:animEffect>
                                      </p:childTnLst>
                                    </p:cTn>
                                  </p:par>
                                  <p:par>
                                    <p:cTn id="72" presetID="2" presetClass="entr" presetSubtype="2" fill="hold" grpId="0" nodeType="withEffect" p14:presetBounceEnd="56000">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14:bounceEnd="56000">
                                          <p:cBhvr additive="base">
                                            <p:cTn id="74" dur="2000" fill="hold"/>
                                            <p:tgtEl>
                                              <p:spTgt spid="20"/>
                                            </p:tgtEl>
                                            <p:attrNameLst>
                                              <p:attrName>ppt_x</p:attrName>
                                            </p:attrNameLst>
                                          </p:cBhvr>
                                          <p:tavLst>
                                            <p:tav tm="0">
                                              <p:val>
                                                <p:strVal val="1+#ppt_w/2"/>
                                              </p:val>
                                            </p:tav>
                                            <p:tav tm="100000">
                                              <p:val>
                                                <p:strVal val="#ppt_x"/>
                                              </p:val>
                                            </p:tav>
                                          </p:tavLst>
                                        </p:anim>
                                        <p:anim calcmode="lin" valueType="num" p14:bounceEnd="56000">
                                          <p:cBhvr additive="base">
                                            <p:cTn id="75"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5" grpId="0" animBg="1"/>
          <p:bldP spid="28" grpId="0" animBg="1"/>
          <p:bldP spid="29" grpId="0" animBg="1"/>
          <p:bldP spid="30" grpId="0" animBg="1"/>
          <p:bldP spid="84" grpId="0"/>
          <p:bldP spid="85" grpId="0"/>
          <p:bldP spid="89" grpId="0"/>
          <p:bldP spid="92" grpId="0"/>
          <p:bldP spid="95" grpId="0"/>
          <p:bldP spid="98" grpId="0"/>
          <p:bldP spid="83" grpId="0" animBg="1"/>
          <p:bldP spid="88" grpId="0" animBg="1"/>
          <p:bldP spid="91" grpId="0" animBg="1"/>
          <p:bldP spid="94" grpId="0" animBg="1"/>
          <p:bldP spid="97" grpId="0" animBg="1"/>
          <p:bldP spid="8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350"/>
                                            <p:tgtEl>
                                              <p:spTgt spid="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300"/>
                                            <p:tgtEl>
                                              <p:spTgt spid="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300"/>
                                            <p:tgtEl>
                                              <p:spTgt spid="2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350"/>
                                            <p:tgtEl>
                                              <p:spTgt spid="83"/>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barn(inVertical)">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350"/>
                                            <p:tgtEl>
                                              <p:spTgt spid="9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wipe(left)">
                                          <p:cBhvr>
                                            <p:cTn id="47" dur="500"/>
                                            <p:tgtEl>
                                              <p:spTgt spid="9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350"/>
                                            <p:tgtEl>
                                              <p:spTgt spid="8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350"/>
                                            <p:tgtEl>
                                              <p:spTgt spid="94"/>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wipe(left)">
                                          <p:cBhvr>
                                            <p:cTn id="63" dur="500"/>
                                            <p:tgtEl>
                                              <p:spTgt spid="9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350"/>
                                            <p:tgtEl>
                                              <p:spTgt spid="97"/>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barn(inVertical)">
                                          <p:cBhvr>
                                            <p:cTn id="71" dur="500"/>
                                            <p:tgtEl>
                                              <p:spTgt spid="98"/>
                                            </p:tgtEl>
                                          </p:cBhvr>
                                        </p:animEffect>
                                      </p:childTnLst>
                                    </p:cTn>
                                  </p:par>
                                  <p:par>
                                    <p:cTn id="72" presetID="2" presetClass="entr" presetSubtype="2"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2000" fill="hold"/>
                                            <p:tgtEl>
                                              <p:spTgt spid="20"/>
                                            </p:tgtEl>
                                            <p:attrNameLst>
                                              <p:attrName>ppt_x</p:attrName>
                                            </p:attrNameLst>
                                          </p:cBhvr>
                                          <p:tavLst>
                                            <p:tav tm="0">
                                              <p:val>
                                                <p:strVal val="1+#ppt_w/2"/>
                                              </p:val>
                                            </p:tav>
                                            <p:tav tm="100000">
                                              <p:val>
                                                <p:strVal val="#ppt_x"/>
                                              </p:val>
                                            </p:tav>
                                          </p:tavLst>
                                        </p:anim>
                                        <p:anim calcmode="lin" valueType="num">
                                          <p:cBhvr additive="base">
                                            <p:cTn id="75"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5" grpId="0" animBg="1"/>
          <p:bldP spid="28" grpId="0" animBg="1"/>
          <p:bldP spid="29" grpId="0" animBg="1"/>
          <p:bldP spid="30" grpId="0" animBg="1"/>
          <p:bldP spid="84" grpId="0"/>
          <p:bldP spid="85" grpId="0"/>
          <p:bldP spid="89" grpId="0"/>
          <p:bldP spid="92" grpId="0"/>
          <p:bldP spid="95" grpId="0"/>
          <p:bldP spid="98" grpId="0"/>
          <p:bldP spid="83" grpId="0" animBg="1"/>
          <p:bldP spid="88" grpId="0" animBg="1"/>
          <p:bldP spid="91" grpId="0" animBg="1"/>
          <p:bldP spid="94" grpId="0" animBg="1"/>
          <p:bldP spid="97" grpId="0" animBg="1"/>
          <p:bldP spid="8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矩形 26"/>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圆角矩形 1"/>
          <p:cNvSpPr/>
          <p:nvPr/>
        </p:nvSpPr>
        <p:spPr bwMode="auto">
          <a:xfrm>
            <a:off x="977433" y="3627308"/>
            <a:ext cx="2381934" cy="434110"/>
          </a:xfrm>
          <a:prstGeom prst="roundRect">
            <a:avLst>
              <a:gd name="adj" fmla="val 50000"/>
            </a:avLst>
          </a:prstGeom>
          <a:solidFill>
            <a:srgbClr val="595959"/>
          </a:solidFill>
          <a:ln w="15875" cap="flat" cmpd="sng" algn="ctr">
            <a:noFill/>
            <a:prstDash val="solid"/>
            <a:miter lim="800000"/>
          </a:ln>
          <a:effectLst/>
        </p:spPr>
        <p:txBody>
          <a:bodyPr anchor="ctr"/>
          <a:lstStyle/>
          <a:p>
            <a:pPr algn="ctr"/>
            <a:endParaRPr lang="zh-CN" altLang="en-US" sz="3200" kern="0">
              <a:solidFill>
                <a:prstClr val="white"/>
              </a:solidFill>
              <a:latin typeface="Calibri" panose="020F0502020204030204"/>
              <a:ea typeface="宋体" panose="02010600030101010101" pitchFamily="2" charset="-122"/>
            </a:endParaRPr>
          </a:p>
        </p:txBody>
      </p:sp>
      <p:sp>
        <p:nvSpPr>
          <p:cNvPr id="37" name="Rectangle 16"/>
          <p:cNvSpPr/>
          <p:nvPr/>
        </p:nvSpPr>
        <p:spPr bwMode="auto">
          <a:xfrm>
            <a:off x="1232400" y="3644074"/>
            <a:ext cx="1872000" cy="382270"/>
          </a:xfrm>
          <a:prstGeom prst="rect">
            <a:avLst/>
          </a:prstGeom>
        </p:spPr>
        <p:txBody>
          <a:bodyPr lIns="91424" tIns="45713" rIns="91424" bIns="45713" anchor="b">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685800">
              <a:defRPr/>
            </a:pPr>
            <a:r>
              <a:rPr lang="zh-CN" altLang="en-US" sz="1900" dirty="0">
                <a:latin typeface="微软雅黑 Light" panose="020B0502040204020203" pitchFamily="34" charset="-122"/>
                <a:ea typeface="微软雅黑 Light" panose="020B0502040204020203" pitchFamily="34" charset="-122"/>
                <a:cs typeface="+mn-ea"/>
                <a:sym typeface="+mn-lt"/>
              </a:rPr>
              <a:t>请在此添加内容</a:t>
            </a:r>
            <a:endParaRPr lang="zh-CN" altLang="en-US" sz="1900" b="1" kern="0" spc="-53" dirty="0">
              <a:solidFill>
                <a:prstClr val="white">
                  <a:alpha val="99000"/>
                </a:prstClr>
              </a:solidFill>
              <a:latin typeface="+mn-ea"/>
              <a:cs typeface="Segoe UI" panose="020B0502040204020203" pitchFamily="34" charset="0"/>
            </a:endParaRPr>
          </a:p>
        </p:txBody>
      </p:sp>
      <p:sp>
        <p:nvSpPr>
          <p:cNvPr id="39" name="Rectangle 42"/>
          <p:cNvSpPr/>
          <p:nvPr/>
        </p:nvSpPr>
        <p:spPr bwMode="auto">
          <a:xfrm>
            <a:off x="1306790" y="4414609"/>
            <a:ext cx="1723220" cy="1052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algn="just" defTabSz="685800">
              <a:lnSpc>
                <a:spcPts val="2000"/>
              </a:lnSpc>
              <a:spcAft>
                <a:spcPts val="450"/>
              </a:spcAft>
              <a:defRPr/>
            </a:pPr>
            <a:r>
              <a:rPr lang="zh-CN" altLang="en-US" dirty="0">
                <a:solidFill>
                  <a:schemeClr val="tx1"/>
                </a:solidFill>
                <a:latin typeface="微软雅黑 Light" panose="020B0502040204020203" pitchFamily="34" charset="-122"/>
                <a:ea typeface="微软雅黑 Light" panose="020B0502040204020203" pitchFamily="34" charset="-122"/>
                <a:cs typeface="+mn-ea"/>
                <a:sym typeface="+mn-lt"/>
              </a:rPr>
              <a:t>请在此添加内容</a:t>
            </a:r>
            <a:endParaRPr lang="en-US" dirty="0">
              <a:solidFill>
                <a:schemeClr val="tx1"/>
              </a:solidFill>
              <a:latin typeface="微软雅黑 Light" panose="020B0502040204020203" pitchFamily="34" charset="-122"/>
              <a:ea typeface="微软雅黑 Light" panose="020B0502040204020203" pitchFamily="34" charset="-122"/>
            </a:endParaRPr>
          </a:p>
        </p:txBody>
      </p:sp>
      <p:sp>
        <p:nvSpPr>
          <p:cNvPr id="3" name="标题 2"/>
          <p:cNvSpPr>
            <a:spLocks noGrp="1"/>
          </p:cNvSpPr>
          <p:nvPr>
            <p:ph type="title"/>
          </p:nvPr>
        </p:nvSpPr>
        <p:spPr/>
        <p:txBody>
          <a:bodyPr>
            <a:noAutofit/>
          </a:bodyPr>
          <a:lstStyle/>
          <a:p>
            <a:r>
              <a:rPr lang="zh-CN" altLang="en-US" sz="4000" dirty="0"/>
              <a:t>荣誉奖项</a:t>
            </a:r>
            <a:endParaRPr lang="zh-CN" altLang="en-US" sz="4000" dirty="0"/>
          </a:p>
        </p:txBody>
      </p:sp>
      <p:sp>
        <p:nvSpPr>
          <p:cNvPr id="33" name="圆角矩形 32"/>
          <p:cNvSpPr/>
          <p:nvPr/>
        </p:nvSpPr>
        <p:spPr bwMode="auto">
          <a:xfrm>
            <a:off x="3591198" y="3619501"/>
            <a:ext cx="2381934" cy="434110"/>
          </a:xfrm>
          <a:prstGeom prst="roundRect">
            <a:avLst>
              <a:gd name="adj" fmla="val 50000"/>
            </a:avLst>
          </a:prstGeom>
          <a:solidFill>
            <a:srgbClr val="595959"/>
          </a:solidFill>
          <a:ln w="15875" cap="flat" cmpd="sng" algn="ctr">
            <a:noFill/>
            <a:prstDash val="solid"/>
            <a:miter lim="800000"/>
          </a:ln>
          <a:effectLst/>
        </p:spPr>
        <p:txBody>
          <a:bodyPr anchor="ctr"/>
          <a:lstStyle/>
          <a:p>
            <a:pPr algn="ctr"/>
            <a:endParaRPr lang="zh-CN" altLang="en-US" sz="3200" kern="0">
              <a:solidFill>
                <a:prstClr val="white"/>
              </a:solidFill>
              <a:latin typeface="Calibri" panose="020F0502020204030204"/>
              <a:ea typeface="宋体" panose="02010600030101010101" pitchFamily="2" charset="-122"/>
            </a:endParaRPr>
          </a:p>
        </p:txBody>
      </p:sp>
      <p:sp>
        <p:nvSpPr>
          <p:cNvPr id="34" name="Rectangle 16"/>
          <p:cNvSpPr/>
          <p:nvPr/>
        </p:nvSpPr>
        <p:spPr bwMode="auto">
          <a:xfrm>
            <a:off x="3846165" y="3644074"/>
            <a:ext cx="1872000" cy="382270"/>
          </a:xfrm>
          <a:prstGeom prst="rect">
            <a:avLst/>
          </a:prstGeom>
        </p:spPr>
        <p:txBody>
          <a:bodyPr lIns="91424" tIns="45713" rIns="91424" bIns="45713" anchor="b">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685800">
              <a:defRPr/>
            </a:pPr>
            <a:r>
              <a:rPr lang="zh-CN" altLang="en-US" sz="1900" dirty="0">
                <a:latin typeface="微软雅黑 Light" panose="020B0502040204020203" pitchFamily="34" charset="-122"/>
                <a:ea typeface="微软雅黑 Light" panose="020B0502040204020203" pitchFamily="34" charset="-122"/>
                <a:cs typeface="+mn-ea"/>
                <a:sym typeface="+mn-lt"/>
              </a:rPr>
              <a:t>请在此添加内容</a:t>
            </a:r>
            <a:endParaRPr lang="zh-CN" altLang="en-US" sz="1900" b="1" kern="0" spc="-53" dirty="0">
              <a:solidFill>
                <a:prstClr val="white">
                  <a:alpha val="99000"/>
                </a:prstClr>
              </a:solidFill>
              <a:latin typeface="+mn-ea"/>
              <a:cs typeface="Segoe UI" panose="020B0502040204020203" pitchFamily="34" charset="0"/>
            </a:endParaRPr>
          </a:p>
        </p:txBody>
      </p:sp>
      <p:sp>
        <p:nvSpPr>
          <p:cNvPr id="38" name="Rectangle 42"/>
          <p:cNvSpPr/>
          <p:nvPr/>
        </p:nvSpPr>
        <p:spPr bwMode="auto">
          <a:xfrm>
            <a:off x="3920555" y="4414609"/>
            <a:ext cx="1723220" cy="1052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algn="just" defTabSz="685800">
              <a:lnSpc>
                <a:spcPts val="2000"/>
              </a:lnSpc>
              <a:spcAft>
                <a:spcPts val="450"/>
              </a:spcAft>
              <a:defRPr/>
            </a:pPr>
            <a:r>
              <a:rPr lang="zh-CN" altLang="en-US" dirty="0">
                <a:solidFill>
                  <a:schemeClr val="tx1"/>
                </a:solidFill>
                <a:latin typeface="微软雅黑 Light" panose="020B0502040204020203" pitchFamily="34" charset="-122"/>
                <a:ea typeface="微软雅黑 Light" panose="020B0502040204020203" pitchFamily="34" charset="-122"/>
                <a:cs typeface="+mn-ea"/>
                <a:sym typeface="+mn-lt"/>
              </a:rPr>
              <a:t>请在此添加内容</a:t>
            </a:r>
            <a:endParaRPr lang="en-US" dirty="0">
              <a:solidFill>
                <a:schemeClr val="tx1"/>
              </a:solidFill>
              <a:latin typeface="微软雅黑 Light" panose="020B0502040204020203" pitchFamily="34" charset="-122"/>
              <a:ea typeface="微软雅黑 Light" panose="020B0502040204020203" pitchFamily="34" charset="-122"/>
            </a:endParaRPr>
          </a:p>
        </p:txBody>
      </p:sp>
      <p:sp>
        <p:nvSpPr>
          <p:cNvPr id="43" name="圆角矩形 42"/>
          <p:cNvSpPr/>
          <p:nvPr/>
        </p:nvSpPr>
        <p:spPr bwMode="auto">
          <a:xfrm>
            <a:off x="6204963" y="3619501"/>
            <a:ext cx="2381934" cy="434110"/>
          </a:xfrm>
          <a:prstGeom prst="roundRect">
            <a:avLst>
              <a:gd name="adj" fmla="val 50000"/>
            </a:avLst>
          </a:prstGeom>
          <a:solidFill>
            <a:srgbClr val="595959"/>
          </a:solidFill>
          <a:ln w="15875" cap="flat" cmpd="sng" algn="ctr">
            <a:noFill/>
            <a:prstDash val="solid"/>
            <a:miter lim="800000"/>
          </a:ln>
          <a:effectLst/>
        </p:spPr>
        <p:txBody>
          <a:bodyPr anchor="ctr"/>
          <a:lstStyle/>
          <a:p>
            <a:pPr algn="ctr"/>
            <a:endParaRPr lang="zh-CN" altLang="en-US" sz="3200" kern="0">
              <a:solidFill>
                <a:prstClr val="white"/>
              </a:solidFill>
              <a:latin typeface="Calibri" panose="020F0502020204030204"/>
              <a:ea typeface="宋体" panose="02010600030101010101" pitchFamily="2" charset="-122"/>
            </a:endParaRPr>
          </a:p>
        </p:txBody>
      </p:sp>
      <p:sp>
        <p:nvSpPr>
          <p:cNvPr id="46" name="Rectangle 16"/>
          <p:cNvSpPr/>
          <p:nvPr/>
        </p:nvSpPr>
        <p:spPr bwMode="auto">
          <a:xfrm>
            <a:off x="6459930" y="3644074"/>
            <a:ext cx="1872000" cy="382270"/>
          </a:xfrm>
          <a:prstGeom prst="rect">
            <a:avLst/>
          </a:prstGeom>
        </p:spPr>
        <p:txBody>
          <a:bodyPr lIns="91424" tIns="45713" rIns="91424" bIns="45713" anchor="b">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685800">
              <a:defRPr/>
            </a:pPr>
            <a:r>
              <a:rPr lang="zh-CN" altLang="en-US" sz="1900" dirty="0">
                <a:latin typeface="微软雅黑 Light" panose="020B0502040204020203" pitchFamily="34" charset="-122"/>
                <a:ea typeface="微软雅黑 Light" panose="020B0502040204020203" pitchFamily="34" charset="-122"/>
                <a:cs typeface="+mn-ea"/>
                <a:sym typeface="+mn-lt"/>
              </a:rPr>
              <a:t>请在此添加内容</a:t>
            </a:r>
            <a:endParaRPr lang="zh-CN" altLang="en-US" sz="1900" b="1" kern="0" spc="-53" dirty="0">
              <a:solidFill>
                <a:prstClr val="white">
                  <a:alpha val="99000"/>
                </a:prstClr>
              </a:solidFill>
              <a:latin typeface="+mn-ea"/>
              <a:cs typeface="Segoe UI" panose="020B0502040204020203" pitchFamily="34" charset="0"/>
            </a:endParaRPr>
          </a:p>
        </p:txBody>
      </p:sp>
      <p:sp>
        <p:nvSpPr>
          <p:cNvPr id="48" name="Rectangle 42"/>
          <p:cNvSpPr/>
          <p:nvPr/>
        </p:nvSpPr>
        <p:spPr bwMode="auto">
          <a:xfrm>
            <a:off x="6534320" y="4414609"/>
            <a:ext cx="1723220" cy="1052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algn="just" defTabSz="685800">
              <a:lnSpc>
                <a:spcPts val="2000"/>
              </a:lnSpc>
              <a:spcAft>
                <a:spcPts val="450"/>
              </a:spcAft>
              <a:defRPr/>
            </a:pPr>
            <a:r>
              <a:rPr lang="zh-CN" altLang="en-US" dirty="0">
                <a:solidFill>
                  <a:schemeClr val="tx1"/>
                </a:solidFill>
                <a:latin typeface="微软雅黑 Light" panose="020B0502040204020203" pitchFamily="34" charset="-122"/>
                <a:ea typeface="微软雅黑 Light" panose="020B0502040204020203" pitchFamily="34" charset="-122"/>
                <a:cs typeface="+mn-ea"/>
                <a:sym typeface="+mn-lt"/>
              </a:rPr>
              <a:t>请在此添加内容</a:t>
            </a:r>
            <a:endParaRPr lang="en-US" dirty="0">
              <a:solidFill>
                <a:schemeClr val="tx1"/>
              </a:solidFill>
              <a:latin typeface="微软雅黑 Light" panose="020B0502040204020203" pitchFamily="34" charset="-122"/>
              <a:ea typeface="微软雅黑 Light" panose="020B0502040204020203" pitchFamily="34" charset="-122"/>
            </a:endParaRPr>
          </a:p>
        </p:txBody>
      </p:sp>
      <p:sp>
        <p:nvSpPr>
          <p:cNvPr id="54" name="圆角矩形 53"/>
          <p:cNvSpPr/>
          <p:nvPr/>
        </p:nvSpPr>
        <p:spPr bwMode="auto">
          <a:xfrm>
            <a:off x="8818729" y="3649280"/>
            <a:ext cx="2381934" cy="369422"/>
          </a:xfrm>
          <a:prstGeom prst="roundRect">
            <a:avLst>
              <a:gd name="adj" fmla="val 50000"/>
            </a:avLst>
          </a:prstGeom>
          <a:solidFill>
            <a:srgbClr val="595959"/>
          </a:solidFill>
          <a:ln w="15875" cap="flat" cmpd="sng" algn="ctr">
            <a:noFill/>
            <a:prstDash val="solid"/>
            <a:miter lim="800000"/>
          </a:ln>
          <a:effectLst/>
        </p:spPr>
        <p:txBody>
          <a:bodyPr anchor="ctr"/>
          <a:lstStyle/>
          <a:p>
            <a:pPr algn="ctr"/>
            <a:endParaRPr lang="zh-CN" altLang="en-US" sz="3200" kern="0">
              <a:solidFill>
                <a:prstClr val="white"/>
              </a:solidFill>
              <a:latin typeface="Calibri" panose="020F0502020204030204"/>
              <a:ea typeface="宋体" panose="02010600030101010101" pitchFamily="2" charset="-122"/>
            </a:endParaRPr>
          </a:p>
        </p:txBody>
      </p:sp>
      <p:sp>
        <p:nvSpPr>
          <p:cNvPr id="55" name="Rectangle 16"/>
          <p:cNvSpPr/>
          <p:nvPr/>
        </p:nvSpPr>
        <p:spPr bwMode="auto">
          <a:xfrm>
            <a:off x="9073696" y="3644074"/>
            <a:ext cx="1872000" cy="382270"/>
          </a:xfrm>
          <a:prstGeom prst="rect">
            <a:avLst/>
          </a:prstGeom>
        </p:spPr>
        <p:txBody>
          <a:bodyPr lIns="91424" tIns="45713" rIns="91424" bIns="45713" anchor="b">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685800">
              <a:defRPr/>
            </a:pPr>
            <a:r>
              <a:rPr lang="zh-CN" altLang="en-US" sz="1900" dirty="0">
                <a:latin typeface="微软雅黑 Light" panose="020B0502040204020203" pitchFamily="34" charset="-122"/>
                <a:ea typeface="微软雅黑 Light" panose="020B0502040204020203" pitchFamily="34" charset="-122"/>
                <a:cs typeface="+mn-ea"/>
                <a:sym typeface="+mn-lt"/>
              </a:rPr>
              <a:t>请在此添加内容</a:t>
            </a:r>
            <a:endParaRPr lang="zh-CN" altLang="en-US" sz="1900" b="1" kern="0" spc="-53" dirty="0">
              <a:solidFill>
                <a:prstClr val="white">
                  <a:alpha val="99000"/>
                </a:prstClr>
              </a:solidFill>
              <a:latin typeface="+mn-ea"/>
              <a:cs typeface="Segoe UI" panose="020B0502040204020203" pitchFamily="34" charset="0"/>
            </a:endParaRPr>
          </a:p>
        </p:txBody>
      </p:sp>
      <p:sp>
        <p:nvSpPr>
          <p:cNvPr id="57" name="Rectangle 42"/>
          <p:cNvSpPr/>
          <p:nvPr/>
        </p:nvSpPr>
        <p:spPr bwMode="auto">
          <a:xfrm>
            <a:off x="9148086" y="4414609"/>
            <a:ext cx="1723220" cy="1052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algn="just" defTabSz="685800">
              <a:lnSpc>
                <a:spcPts val="2000"/>
              </a:lnSpc>
              <a:spcAft>
                <a:spcPts val="450"/>
              </a:spcAft>
              <a:defRPr/>
            </a:pPr>
            <a:r>
              <a:rPr lang="zh-CN" altLang="en-US" dirty="0">
                <a:solidFill>
                  <a:schemeClr val="tx1"/>
                </a:solidFill>
                <a:latin typeface="微软雅黑 Light" panose="020B0502040204020203" pitchFamily="34" charset="-122"/>
                <a:ea typeface="微软雅黑 Light" panose="020B0502040204020203" pitchFamily="34" charset="-122"/>
                <a:cs typeface="+mn-ea"/>
                <a:sym typeface="+mn-lt"/>
              </a:rPr>
              <a:t>请在此添加内容</a:t>
            </a:r>
            <a:endParaRPr lang="en-US" dirty="0">
              <a:solidFill>
                <a:schemeClr val="tx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a:xfrm>
            <a:off x="1852133" y="1967427"/>
            <a:ext cx="632534" cy="1230298"/>
            <a:chOff x="2047876" y="1490663"/>
            <a:chExt cx="750888" cy="1460501"/>
          </a:xfrm>
          <a:solidFill>
            <a:schemeClr val="accent5"/>
          </a:solidFill>
          <a:effectLst/>
        </p:grpSpPr>
        <p:sp>
          <p:nvSpPr>
            <p:cNvPr id="11" name="Freeform 5"/>
            <p:cNvSpPr>
              <a:spLocks noEditPoints="1"/>
            </p:cNvSpPr>
            <p:nvPr/>
          </p:nvSpPr>
          <p:spPr bwMode="auto">
            <a:xfrm>
              <a:off x="2047876" y="1490663"/>
              <a:ext cx="750888" cy="723900"/>
            </a:xfrm>
            <a:custGeom>
              <a:avLst/>
              <a:gdLst>
                <a:gd name="T0" fmla="*/ 166 w 959"/>
                <a:gd name="T1" fmla="*/ 922 h 925"/>
                <a:gd name="T2" fmla="*/ 481 w 959"/>
                <a:gd name="T3" fmla="*/ 779 h 925"/>
                <a:gd name="T4" fmla="*/ 800 w 959"/>
                <a:gd name="T5" fmla="*/ 925 h 925"/>
                <a:gd name="T6" fmla="*/ 959 w 959"/>
                <a:gd name="T7" fmla="*/ 348 h 925"/>
                <a:gd name="T8" fmla="*/ 477 w 959"/>
                <a:gd name="T9" fmla="*/ 0 h 925"/>
                <a:gd name="T10" fmla="*/ 0 w 959"/>
                <a:gd name="T11" fmla="*/ 356 h 925"/>
                <a:gd name="T12" fmla="*/ 166 w 959"/>
                <a:gd name="T13" fmla="*/ 922 h 925"/>
                <a:gd name="T14" fmla="*/ 466 w 959"/>
                <a:gd name="T15" fmla="*/ 128 h 925"/>
                <a:gd name="T16" fmla="*/ 466 w 959"/>
                <a:gd name="T17" fmla="*/ 455 h 925"/>
                <a:gd name="T18" fmla="*/ 119 w 959"/>
                <a:gd name="T19" fmla="*/ 383 h 925"/>
                <a:gd name="T20" fmla="*/ 116 w 959"/>
                <a:gd name="T21" fmla="*/ 352 h 925"/>
                <a:gd name="T22" fmla="*/ 466 w 959"/>
                <a:gd name="T23" fmla="*/ 128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9" h="925">
                  <a:moveTo>
                    <a:pt x="166" y="922"/>
                  </a:moveTo>
                  <a:cubicBezTo>
                    <a:pt x="293" y="861"/>
                    <a:pt x="387" y="779"/>
                    <a:pt x="481" y="779"/>
                  </a:cubicBezTo>
                  <a:cubicBezTo>
                    <a:pt x="575" y="779"/>
                    <a:pt x="669" y="861"/>
                    <a:pt x="800" y="925"/>
                  </a:cubicBezTo>
                  <a:cubicBezTo>
                    <a:pt x="671" y="671"/>
                    <a:pt x="750" y="494"/>
                    <a:pt x="959" y="348"/>
                  </a:cubicBezTo>
                  <a:cubicBezTo>
                    <a:pt x="692" y="371"/>
                    <a:pt x="548" y="251"/>
                    <a:pt x="477" y="0"/>
                  </a:cubicBezTo>
                  <a:cubicBezTo>
                    <a:pt x="426" y="274"/>
                    <a:pt x="249" y="353"/>
                    <a:pt x="0" y="356"/>
                  </a:cubicBezTo>
                  <a:cubicBezTo>
                    <a:pt x="226" y="492"/>
                    <a:pt x="277" y="675"/>
                    <a:pt x="166" y="922"/>
                  </a:cubicBezTo>
                  <a:close/>
                  <a:moveTo>
                    <a:pt x="466" y="128"/>
                  </a:moveTo>
                  <a:cubicBezTo>
                    <a:pt x="466" y="234"/>
                    <a:pt x="466" y="340"/>
                    <a:pt x="466" y="455"/>
                  </a:cubicBezTo>
                  <a:cubicBezTo>
                    <a:pt x="346" y="430"/>
                    <a:pt x="232" y="407"/>
                    <a:pt x="119" y="383"/>
                  </a:cubicBezTo>
                  <a:cubicBezTo>
                    <a:pt x="118" y="373"/>
                    <a:pt x="117" y="362"/>
                    <a:pt x="116" y="352"/>
                  </a:cubicBezTo>
                  <a:cubicBezTo>
                    <a:pt x="302" y="376"/>
                    <a:pt x="414" y="299"/>
                    <a:pt x="466" y="128"/>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solidFill>
                  <a:schemeClr val="lt1"/>
                </a:solidFill>
                <a:latin typeface="Impact" panose="020B0806030902050204" pitchFamily="34" charset="0"/>
              </a:endParaRPr>
            </a:p>
          </p:txBody>
        </p:sp>
        <p:sp>
          <p:nvSpPr>
            <p:cNvPr id="12" name="Freeform 6"/>
            <p:cNvSpPr>
              <a:spLocks noEditPoints="1"/>
            </p:cNvSpPr>
            <p:nvPr/>
          </p:nvSpPr>
          <p:spPr bwMode="auto">
            <a:xfrm>
              <a:off x="2082801" y="2171701"/>
              <a:ext cx="679450" cy="779463"/>
            </a:xfrm>
            <a:custGeom>
              <a:avLst/>
              <a:gdLst>
                <a:gd name="T0" fmla="*/ 683 w 868"/>
                <a:gd name="T1" fmla="*/ 294 h 995"/>
                <a:gd name="T2" fmla="*/ 585 w 868"/>
                <a:gd name="T3" fmla="*/ 183 h 995"/>
                <a:gd name="T4" fmla="*/ 565 w 868"/>
                <a:gd name="T5" fmla="*/ 122 h 995"/>
                <a:gd name="T6" fmla="*/ 436 w 868"/>
                <a:gd name="T7" fmla="*/ 0 h 995"/>
                <a:gd name="T8" fmla="*/ 307 w 868"/>
                <a:gd name="T9" fmla="*/ 119 h 995"/>
                <a:gd name="T10" fmla="*/ 290 w 868"/>
                <a:gd name="T11" fmla="*/ 182 h 995"/>
                <a:gd name="T12" fmla="*/ 182 w 868"/>
                <a:gd name="T13" fmla="*/ 297 h 995"/>
                <a:gd name="T14" fmla="*/ 200 w 868"/>
                <a:gd name="T15" fmla="*/ 327 h 995"/>
                <a:gd name="T16" fmla="*/ 0 w 868"/>
                <a:gd name="T17" fmla="*/ 327 h 995"/>
                <a:gd name="T18" fmla="*/ 0 w 868"/>
                <a:gd name="T19" fmla="*/ 995 h 995"/>
                <a:gd name="T20" fmla="*/ 868 w 868"/>
                <a:gd name="T21" fmla="*/ 995 h 995"/>
                <a:gd name="T22" fmla="*/ 868 w 868"/>
                <a:gd name="T23" fmla="*/ 322 h 995"/>
                <a:gd name="T24" fmla="*/ 664 w 868"/>
                <a:gd name="T25" fmla="*/ 322 h 995"/>
                <a:gd name="T26" fmla="*/ 683 w 868"/>
                <a:gd name="T27" fmla="*/ 294 h 995"/>
                <a:gd name="T28" fmla="*/ 767 w 868"/>
                <a:gd name="T29" fmla="*/ 435 h 995"/>
                <a:gd name="T30" fmla="*/ 767 w 868"/>
                <a:gd name="T31" fmla="*/ 895 h 995"/>
                <a:gd name="T32" fmla="*/ 104 w 868"/>
                <a:gd name="T33" fmla="*/ 895 h 995"/>
                <a:gd name="T34" fmla="*/ 104 w 868"/>
                <a:gd name="T35" fmla="*/ 435 h 995"/>
                <a:gd name="T36" fmla="*/ 767 w 868"/>
                <a:gd name="T37" fmla="*/ 43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8" h="995">
                  <a:moveTo>
                    <a:pt x="683" y="294"/>
                  </a:moveTo>
                  <a:cubicBezTo>
                    <a:pt x="650" y="257"/>
                    <a:pt x="615" y="222"/>
                    <a:pt x="585" y="183"/>
                  </a:cubicBezTo>
                  <a:cubicBezTo>
                    <a:pt x="573" y="167"/>
                    <a:pt x="564" y="142"/>
                    <a:pt x="565" y="122"/>
                  </a:cubicBezTo>
                  <a:cubicBezTo>
                    <a:pt x="571" y="28"/>
                    <a:pt x="491" y="1"/>
                    <a:pt x="436" y="0"/>
                  </a:cubicBezTo>
                  <a:cubicBezTo>
                    <a:pt x="382" y="0"/>
                    <a:pt x="300" y="24"/>
                    <a:pt x="307" y="119"/>
                  </a:cubicBezTo>
                  <a:cubicBezTo>
                    <a:pt x="309" y="140"/>
                    <a:pt x="303" y="166"/>
                    <a:pt x="290" y="182"/>
                  </a:cubicBezTo>
                  <a:cubicBezTo>
                    <a:pt x="257" y="223"/>
                    <a:pt x="219" y="259"/>
                    <a:pt x="182" y="297"/>
                  </a:cubicBezTo>
                  <a:cubicBezTo>
                    <a:pt x="188" y="307"/>
                    <a:pt x="194" y="317"/>
                    <a:pt x="200" y="327"/>
                  </a:cubicBezTo>
                  <a:cubicBezTo>
                    <a:pt x="135" y="327"/>
                    <a:pt x="70" y="327"/>
                    <a:pt x="0" y="327"/>
                  </a:cubicBezTo>
                  <a:cubicBezTo>
                    <a:pt x="0" y="556"/>
                    <a:pt x="0" y="773"/>
                    <a:pt x="0" y="995"/>
                  </a:cubicBezTo>
                  <a:cubicBezTo>
                    <a:pt x="295" y="995"/>
                    <a:pt x="582" y="995"/>
                    <a:pt x="868" y="995"/>
                  </a:cubicBezTo>
                  <a:cubicBezTo>
                    <a:pt x="868" y="768"/>
                    <a:pt x="868" y="550"/>
                    <a:pt x="868" y="322"/>
                  </a:cubicBezTo>
                  <a:cubicBezTo>
                    <a:pt x="795" y="322"/>
                    <a:pt x="729" y="322"/>
                    <a:pt x="664" y="322"/>
                  </a:cubicBezTo>
                  <a:cubicBezTo>
                    <a:pt x="671" y="313"/>
                    <a:pt x="677" y="304"/>
                    <a:pt x="683" y="294"/>
                  </a:cubicBezTo>
                  <a:close/>
                  <a:moveTo>
                    <a:pt x="767" y="435"/>
                  </a:moveTo>
                  <a:cubicBezTo>
                    <a:pt x="767" y="591"/>
                    <a:pt x="767" y="738"/>
                    <a:pt x="767" y="895"/>
                  </a:cubicBezTo>
                  <a:cubicBezTo>
                    <a:pt x="544" y="895"/>
                    <a:pt x="327" y="895"/>
                    <a:pt x="104" y="895"/>
                  </a:cubicBezTo>
                  <a:cubicBezTo>
                    <a:pt x="104" y="741"/>
                    <a:pt x="104" y="594"/>
                    <a:pt x="104" y="435"/>
                  </a:cubicBezTo>
                  <a:cubicBezTo>
                    <a:pt x="321" y="435"/>
                    <a:pt x="537" y="435"/>
                    <a:pt x="767" y="435"/>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solidFill>
                  <a:schemeClr val="lt1"/>
                </a:solidFill>
                <a:latin typeface="Impact" panose="020B0806030902050204" pitchFamily="34" charset="0"/>
              </a:endParaRPr>
            </a:p>
          </p:txBody>
        </p:sp>
      </p:grpSp>
      <p:grpSp>
        <p:nvGrpSpPr>
          <p:cNvPr id="40" name="组合 39"/>
          <p:cNvGrpSpPr/>
          <p:nvPr/>
        </p:nvGrpSpPr>
        <p:grpSpPr>
          <a:xfrm>
            <a:off x="4465898" y="1967427"/>
            <a:ext cx="632534" cy="1230298"/>
            <a:chOff x="2047876" y="1490663"/>
            <a:chExt cx="750888" cy="1460501"/>
          </a:xfrm>
          <a:solidFill>
            <a:srgbClr val="595959"/>
          </a:solidFill>
          <a:effectLst/>
        </p:grpSpPr>
        <p:sp>
          <p:nvSpPr>
            <p:cNvPr id="41" name="Freeform 5"/>
            <p:cNvSpPr>
              <a:spLocks noEditPoints="1"/>
            </p:cNvSpPr>
            <p:nvPr/>
          </p:nvSpPr>
          <p:spPr bwMode="auto">
            <a:xfrm>
              <a:off x="2047876" y="1490663"/>
              <a:ext cx="750888" cy="723900"/>
            </a:xfrm>
            <a:custGeom>
              <a:avLst/>
              <a:gdLst>
                <a:gd name="T0" fmla="*/ 166 w 959"/>
                <a:gd name="T1" fmla="*/ 922 h 925"/>
                <a:gd name="T2" fmla="*/ 481 w 959"/>
                <a:gd name="T3" fmla="*/ 779 h 925"/>
                <a:gd name="T4" fmla="*/ 800 w 959"/>
                <a:gd name="T5" fmla="*/ 925 h 925"/>
                <a:gd name="T6" fmla="*/ 959 w 959"/>
                <a:gd name="T7" fmla="*/ 348 h 925"/>
                <a:gd name="T8" fmla="*/ 477 w 959"/>
                <a:gd name="T9" fmla="*/ 0 h 925"/>
                <a:gd name="T10" fmla="*/ 0 w 959"/>
                <a:gd name="T11" fmla="*/ 356 h 925"/>
                <a:gd name="T12" fmla="*/ 166 w 959"/>
                <a:gd name="T13" fmla="*/ 922 h 925"/>
                <a:gd name="T14" fmla="*/ 466 w 959"/>
                <a:gd name="T15" fmla="*/ 128 h 925"/>
                <a:gd name="T16" fmla="*/ 466 w 959"/>
                <a:gd name="T17" fmla="*/ 455 h 925"/>
                <a:gd name="T18" fmla="*/ 119 w 959"/>
                <a:gd name="T19" fmla="*/ 383 h 925"/>
                <a:gd name="T20" fmla="*/ 116 w 959"/>
                <a:gd name="T21" fmla="*/ 352 h 925"/>
                <a:gd name="T22" fmla="*/ 466 w 959"/>
                <a:gd name="T23" fmla="*/ 128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9" h="925">
                  <a:moveTo>
                    <a:pt x="166" y="922"/>
                  </a:moveTo>
                  <a:cubicBezTo>
                    <a:pt x="293" y="861"/>
                    <a:pt x="387" y="779"/>
                    <a:pt x="481" y="779"/>
                  </a:cubicBezTo>
                  <a:cubicBezTo>
                    <a:pt x="575" y="779"/>
                    <a:pt x="669" y="861"/>
                    <a:pt x="800" y="925"/>
                  </a:cubicBezTo>
                  <a:cubicBezTo>
                    <a:pt x="671" y="671"/>
                    <a:pt x="750" y="494"/>
                    <a:pt x="959" y="348"/>
                  </a:cubicBezTo>
                  <a:cubicBezTo>
                    <a:pt x="692" y="371"/>
                    <a:pt x="548" y="251"/>
                    <a:pt x="477" y="0"/>
                  </a:cubicBezTo>
                  <a:cubicBezTo>
                    <a:pt x="426" y="274"/>
                    <a:pt x="249" y="353"/>
                    <a:pt x="0" y="356"/>
                  </a:cubicBezTo>
                  <a:cubicBezTo>
                    <a:pt x="226" y="492"/>
                    <a:pt x="277" y="675"/>
                    <a:pt x="166" y="922"/>
                  </a:cubicBezTo>
                  <a:close/>
                  <a:moveTo>
                    <a:pt x="466" y="128"/>
                  </a:moveTo>
                  <a:cubicBezTo>
                    <a:pt x="466" y="234"/>
                    <a:pt x="466" y="340"/>
                    <a:pt x="466" y="455"/>
                  </a:cubicBezTo>
                  <a:cubicBezTo>
                    <a:pt x="346" y="430"/>
                    <a:pt x="232" y="407"/>
                    <a:pt x="119" y="383"/>
                  </a:cubicBezTo>
                  <a:cubicBezTo>
                    <a:pt x="118" y="373"/>
                    <a:pt x="117" y="362"/>
                    <a:pt x="116" y="352"/>
                  </a:cubicBezTo>
                  <a:cubicBezTo>
                    <a:pt x="302" y="376"/>
                    <a:pt x="414" y="299"/>
                    <a:pt x="466" y="12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3735" b="1"/>
            </a:p>
          </p:txBody>
        </p:sp>
        <p:sp>
          <p:nvSpPr>
            <p:cNvPr id="42" name="Freeform 6"/>
            <p:cNvSpPr>
              <a:spLocks noEditPoints="1"/>
            </p:cNvSpPr>
            <p:nvPr/>
          </p:nvSpPr>
          <p:spPr bwMode="auto">
            <a:xfrm>
              <a:off x="2082801" y="2171701"/>
              <a:ext cx="679450" cy="779463"/>
            </a:xfrm>
            <a:custGeom>
              <a:avLst/>
              <a:gdLst>
                <a:gd name="T0" fmla="*/ 683 w 868"/>
                <a:gd name="T1" fmla="*/ 294 h 995"/>
                <a:gd name="T2" fmla="*/ 585 w 868"/>
                <a:gd name="T3" fmla="*/ 183 h 995"/>
                <a:gd name="T4" fmla="*/ 565 w 868"/>
                <a:gd name="T5" fmla="*/ 122 h 995"/>
                <a:gd name="T6" fmla="*/ 436 w 868"/>
                <a:gd name="T7" fmla="*/ 0 h 995"/>
                <a:gd name="T8" fmla="*/ 307 w 868"/>
                <a:gd name="T9" fmla="*/ 119 h 995"/>
                <a:gd name="T10" fmla="*/ 290 w 868"/>
                <a:gd name="T11" fmla="*/ 182 h 995"/>
                <a:gd name="T12" fmla="*/ 182 w 868"/>
                <a:gd name="T13" fmla="*/ 297 h 995"/>
                <a:gd name="T14" fmla="*/ 200 w 868"/>
                <a:gd name="T15" fmla="*/ 327 h 995"/>
                <a:gd name="T16" fmla="*/ 0 w 868"/>
                <a:gd name="T17" fmla="*/ 327 h 995"/>
                <a:gd name="T18" fmla="*/ 0 w 868"/>
                <a:gd name="T19" fmla="*/ 995 h 995"/>
                <a:gd name="T20" fmla="*/ 868 w 868"/>
                <a:gd name="T21" fmla="*/ 995 h 995"/>
                <a:gd name="T22" fmla="*/ 868 w 868"/>
                <a:gd name="T23" fmla="*/ 322 h 995"/>
                <a:gd name="T24" fmla="*/ 664 w 868"/>
                <a:gd name="T25" fmla="*/ 322 h 995"/>
                <a:gd name="T26" fmla="*/ 683 w 868"/>
                <a:gd name="T27" fmla="*/ 294 h 995"/>
                <a:gd name="T28" fmla="*/ 767 w 868"/>
                <a:gd name="T29" fmla="*/ 435 h 995"/>
                <a:gd name="T30" fmla="*/ 767 w 868"/>
                <a:gd name="T31" fmla="*/ 895 h 995"/>
                <a:gd name="T32" fmla="*/ 104 w 868"/>
                <a:gd name="T33" fmla="*/ 895 h 995"/>
                <a:gd name="T34" fmla="*/ 104 w 868"/>
                <a:gd name="T35" fmla="*/ 435 h 995"/>
                <a:gd name="T36" fmla="*/ 767 w 868"/>
                <a:gd name="T37" fmla="*/ 43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8" h="995">
                  <a:moveTo>
                    <a:pt x="683" y="294"/>
                  </a:moveTo>
                  <a:cubicBezTo>
                    <a:pt x="650" y="257"/>
                    <a:pt x="615" y="222"/>
                    <a:pt x="585" y="183"/>
                  </a:cubicBezTo>
                  <a:cubicBezTo>
                    <a:pt x="573" y="167"/>
                    <a:pt x="564" y="142"/>
                    <a:pt x="565" y="122"/>
                  </a:cubicBezTo>
                  <a:cubicBezTo>
                    <a:pt x="571" y="28"/>
                    <a:pt x="491" y="1"/>
                    <a:pt x="436" y="0"/>
                  </a:cubicBezTo>
                  <a:cubicBezTo>
                    <a:pt x="382" y="0"/>
                    <a:pt x="300" y="24"/>
                    <a:pt x="307" y="119"/>
                  </a:cubicBezTo>
                  <a:cubicBezTo>
                    <a:pt x="309" y="140"/>
                    <a:pt x="303" y="166"/>
                    <a:pt x="290" y="182"/>
                  </a:cubicBezTo>
                  <a:cubicBezTo>
                    <a:pt x="257" y="223"/>
                    <a:pt x="219" y="259"/>
                    <a:pt x="182" y="297"/>
                  </a:cubicBezTo>
                  <a:cubicBezTo>
                    <a:pt x="188" y="307"/>
                    <a:pt x="194" y="317"/>
                    <a:pt x="200" y="327"/>
                  </a:cubicBezTo>
                  <a:cubicBezTo>
                    <a:pt x="135" y="327"/>
                    <a:pt x="70" y="327"/>
                    <a:pt x="0" y="327"/>
                  </a:cubicBezTo>
                  <a:cubicBezTo>
                    <a:pt x="0" y="556"/>
                    <a:pt x="0" y="773"/>
                    <a:pt x="0" y="995"/>
                  </a:cubicBezTo>
                  <a:cubicBezTo>
                    <a:pt x="295" y="995"/>
                    <a:pt x="582" y="995"/>
                    <a:pt x="868" y="995"/>
                  </a:cubicBezTo>
                  <a:cubicBezTo>
                    <a:pt x="868" y="768"/>
                    <a:pt x="868" y="550"/>
                    <a:pt x="868" y="322"/>
                  </a:cubicBezTo>
                  <a:cubicBezTo>
                    <a:pt x="795" y="322"/>
                    <a:pt x="729" y="322"/>
                    <a:pt x="664" y="322"/>
                  </a:cubicBezTo>
                  <a:cubicBezTo>
                    <a:pt x="671" y="313"/>
                    <a:pt x="677" y="304"/>
                    <a:pt x="683" y="294"/>
                  </a:cubicBezTo>
                  <a:close/>
                  <a:moveTo>
                    <a:pt x="767" y="435"/>
                  </a:moveTo>
                  <a:cubicBezTo>
                    <a:pt x="767" y="591"/>
                    <a:pt x="767" y="738"/>
                    <a:pt x="767" y="895"/>
                  </a:cubicBezTo>
                  <a:cubicBezTo>
                    <a:pt x="544" y="895"/>
                    <a:pt x="327" y="895"/>
                    <a:pt x="104" y="895"/>
                  </a:cubicBezTo>
                  <a:cubicBezTo>
                    <a:pt x="104" y="741"/>
                    <a:pt x="104" y="594"/>
                    <a:pt x="104" y="435"/>
                  </a:cubicBezTo>
                  <a:cubicBezTo>
                    <a:pt x="321" y="435"/>
                    <a:pt x="537" y="435"/>
                    <a:pt x="767" y="43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3735" b="1"/>
            </a:p>
          </p:txBody>
        </p:sp>
      </p:grpSp>
      <p:grpSp>
        <p:nvGrpSpPr>
          <p:cNvPr id="44" name="组合 43"/>
          <p:cNvGrpSpPr/>
          <p:nvPr/>
        </p:nvGrpSpPr>
        <p:grpSpPr>
          <a:xfrm>
            <a:off x="7079663" y="1967427"/>
            <a:ext cx="632534" cy="1230298"/>
            <a:chOff x="2047876" y="1490663"/>
            <a:chExt cx="750888" cy="1460501"/>
          </a:xfrm>
          <a:solidFill>
            <a:srgbClr val="595959"/>
          </a:solidFill>
          <a:effectLst/>
        </p:grpSpPr>
        <p:sp>
          <p:nvSpPr>
            <p:cNvPr id="45" name="Freeform 5"/>
            <p:cNvSpPr>
              <a:spLocks noEditPoints="1"/>
            </p:cNvSpPr>
            <p:nvPr/>
          </p:nvSpPr>
          <p:spPr bwMode="auto">
            <a:xfrm>
              <a:off x="2047876" y="1490663"/>
              <a:ext cx="750888" cy="723900"/>
            </a:xfrm>
            <a:custGeom>
              <a:avLst/>
              <a:gdLst>
                <a:gd name="T0" fmla="*/ 166 w 959"/>
                <a:gd name="T1" fmla="*/ 922 h 925"/>
                <a:gd name="T2" fmla="*/ 481 w 959"/>
                <a:gd name="T3" fmla="*/ 779 h 925"/>
                <a:gd name="T4" fmla="*/ 800 w 959"/>
                <a:gd name="T5" fmla="*/ 925 h 925"/>
                <a:gd name="T6" fmla="*/ 959 w 959"/>
                <a:gd name="T7" fmla="*/ 348 h 925"/>
                <a:gd name="T8" fmla="*/ 477 w 959"/>
                <a:gd name="T9" fmla="*/ 0 h 925"/>
                <a:gd name="T10" fmla="*/ 0 w 959"/>
                <a:gd name="T11" fmla="*/ 356 h 925"/>
                <a:gd name="T12" fmla="*/ 166 w 959"/>
                <a:gd name="T13" fmla="*/ 922 h 925"/>
                <a:gd name="T14" fmla="*/ 466 w 959"/>
                <a:gd name="T15" fmla="*/ 128 h 925"/>
                <a:gd name="T16" fmla="*/ 466 w 959"/>
                <a:gd name="T17" fmla="*/ 455 h 925"/>
                <a:gd name="T18" fmla="*/ 119 w 959"/>
                <a:gd name="T19" fmla="*/ 383 h 925"/>
                <a:gd name="T20" fmla="*/ 116 w 959"/>
                <a:gd name="T21" fmla="*/ 352 h 925"/>
                <a:gd name="T22" fmla="*/ 466 w 959"/>
                <a:gd name="T23" fmla="*/ 128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9" h="925">
                  <a:moveTo>
                    <a:pt x="166" y="922"/>
                  </a:moveTo>
                  <a:cubicBezTo>
                    <a:pt x="293" y="861"/>
                    <a:pt x="387" y="779"/>
                    <a:pt x="481" y="779"/>
                  </a:cubicBezTo>
                  <a:cubicBezTo>
                    <a:pt x="575" y="779"/>
                    <a:pt x="669" y="861"/>
                    <a:pt x="800" y="925"/>
                  </a:cubicBezTo>
                  <a:cubicBezTo>
                    <a:pt x="671" y="671"/>
                    <a:pt x="750" y="494"/>
                    <a:pt x="959" y="348"/>
                  </a:cubicBezTo>
                  <a:cubicBezTo>
                    <a:pt x="692" y="371"/>
                    <a:pt x="548" y="251"/>
                    <a:pt x="477" y="0"/>
                  </a:cubicBezTo>
                  <a:cubicBezTo>
                    <a:pt x="426" y="274"/>
                    <a:pt x="249" y="353"/>
                    <a:pt x="0" y="356"/>
                  </a:cubicBezTo>
                  <a:cubicBezTo>
                    <a:pt x="226" y="492"/>
                    <a:pt x="277" y="675"/>
                    <a:pt x="166" y="922"/>
                  </a:cubicBezTo>
                  <a:close/>
                  <a:moveTo>
                    <a:pt x="466" y="128"/>
                  </a:moveTo>
                  <a:cubicBezTo>
                    <a:pt x="466" y="234"/>
                    <a:pt x="466" y="340"/>
                    <a:pt x="466" y="455"/>
                  </a:cubicBezTo>
                  <a:cubicBezTo>
                    <a:pt x="346" y="430"/>
                    <a:pt x="232" y="407"/>
                    <a:pt x="119" y="383"/>
                  </a:cubicBezTo>
                  <a:cubicBezTo>
                    <a:pt x="118" y="373"/>
                    <a:pt x="117" y="362"/>
                    <a:pt x="116" y="352"/>
                  </a:cubicBezTo>
                  <a:cubicBezTo>
                    <a:pt x="302" y="376"/>
                    <a:pt x="414" y="299"/>
                    <a:pt x="466" y="12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solidFill>
                  <a:schemeClr val="lt1"/>
                </a:solidFill>
                <a:latin typeface="Impact" panose="020B0806030902050204" pitchFamily="34" charset="0"/>
              </a:endParaRPr>
            </a:p>
          </p:txBody>
        </p:sp>
        <p:sp>
          <p:nvSpPr>
            <p:cNvPr id="47" name="Freeform 6"/>
            <p:cNvSpPr>
              <a:spLocks noEditPoints="1"/>
            </p:cNvSpPr>
            <p:nvPr/>
          </p:nvSpPr>
          <p:spPr bwMode="auto">
            <a:xfrm>
              <a:off x="2082801" y="2171701"/>
              <a:ext cx="679450" cy="779463"/>
            </a:xfrm>
            <a:custGeom>
              <a:avLst/>
              <a:gdLst>
                <a:gd name="T0" fmla="*/ 683 w 868"/>
                <a:gd name="T1" fmla="*/ 294 h 995"/>
                <a:gd name="T2" fmla="*/ 585 w 868"/>
                <a:gd name="T3" fmla="*/ 183 h 995"/>
                <a:gd name="T4" fmla="*/ 565 w 868"/>
                <a:gd name="T5" fmla="*/ 122 h 995"/>
                <a:gd name="T6" fmla="*/ 436 w 868"/>
                <a:gd name="T7" fmla="*/ 0 h 995"/>
                <a:gd name="T8" fmla="*/ 307 w 868"/>
                <a:gd name="T9" fmla="*/ 119 h 995"/>
                <a:gd name="T10" fmla="*/ 290 w 868"/>
                <a:gd name="T11" fmla="*/ 182 h 995"/>
                <a:gd name="T12" fmla="*/ 182 w 868"/>
                <a:gd name="T13" fmla="*/ 297 h 995"/>
                <a:gd name="T14" fmla="*/ 200 w 868"/>
                <a:gd name="T15" fmla="*/ 327 h 995"/>
                <a:gd name="T16" fmla="*/ 0 w 868"/>
                <a:gd name="T17" fmla="*/ 327 h 995"/>
                <a:gd name="T18" fmla="*/ 0 w 868"/>
                <a:gd name="T19" fmla="*/ 995 h 995"/>
                <a:gd name="T20" fmla="*/ 868 w 868"/>
                <a:gd name="T21" fmla="*/ 995 h 995"/>
                <a:gd name="T22" fmla="*/ 868 w 868"/>
                <a:gd name="T23" fmla="*/ 322 h 995"/>
                <a:gd name="T24" fmla="*/ 664 w 868"/>
                <a:gd name="T25" fmla="*/ 322 h 995"/>
                <a:gd name="T26" fmla="*/ 683 w 868"/>
                <a:gd name="T27" fmla="*/ 294 h 995"/>
                <a:gd name="T28" fmla="*/ 767 w 868"/>
                <a:gd name="T29" fmla="*/ 435 h 995"/>
                <a:gd name="T30" fmla="*/ 767 w 868"/>
                <a:gd name="T31" fmla="*/ 895 h 995"/>
                <a:gd name="T32" fmla="*/ 104 w 868"/>
                <a:gd name="T33" fmla="*/ 895 h 995"/>
                <a:gd name="T34" fmla="*/ 104 w 868"/>
                <a:gd name="T35" fmla="*/ 435 h 995"/>
                <a:gd name="T36" fmla="*/ 767 w 868"/>
                <a:gd name="T37" fmla="*/ 43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8" h="995">
                  <a:moveTo>
                    <a:pt x="683" y="294"/>
                  </a:moveTo>
                  <a:cubicBezTo>
                    <a:pt x="650" y="257"/>
                    <a:pt x="615" y="222"/>
                    <a:pt x="585" y="183"/>
                  </a:cubicBezTo>
                  <a:cubicBezTo>
                    <a:pt x="573" y="167"/>
                    <a:pt x="564" y="142"/>
                    <a:pt x="565" y="122"/>
                  </a:cubicBezTo>
                  <a:cubicBezTo>
                    <a:pt x="571" y="28"/>
                    <a:pt x="491" y="1"/>
                    <a:pt x="436" y="0"/>
                  </a:cubicBezTo>
                  <a:cubicBezTo>
                    <a:pt x="382" y="0"/>
                    <a:pt x="300" y="24"/>
                    <a:pt x="307" y="119"/>
                  </a:cubicBezTo>
                  <a:cubicBezTo>
                    <a:pt x="309" y="140"/>
                    <a:pt x="303" y="166"/>
                    <a:pt x="290" y="182"/>
                  </a:cubicBezTo>
                  <a:cubicBezTo>
                    <a:pt x="257" y="223"/>
                    <a:pt x="219" y="259"/>
                    <a:pt x="182" y="297"/>
                  </a:cubicBezTo>
                  <a:cubicBezTo>
                    <a:pt x="188" y="307"/>
                    <a:pt x="194" y="317"/>
                    <a:pt x="200" y="327"/>
                  </a:cubicBezTo>
                  <a:cubicBezTo>
                    <a:pt x="135" y="327"/>
                    <a:pt x="70" y="327"/>
                    <a:pt x="0" y="327"/>
                  </a:cubicBezTo>
                  <a:cubicBezTo>
                    <a:pt x="0" y="556"/>
                    <a:pt x="0" y="773"/>
                    <a:pt x="0" y="995"/>
                  </a:cubicBezTo>
                  <a:cubicBezTo>
                    <a:pt x="295" y="995"/>
                    <a:pt x="582" y="995"/>
                    <a:pt x="868" y="995"/>
                  </a:cubicBezTo>
                  <a:cubicBezTo>
                    <a:pt x="868" y="768"/>
                    <a:pt x="868" y="550"/>
                    <a:pt x="868" y="322"/>
                  </a:cubicBezTo>
                  <a:cubicBezTo>
                    <a:pt x="795" y="322"/>
                    <a:pt x="729" y="322"/>
                    <a:pt x="664" y="322"/>
                  </a:cubicBezTo>
                  <a:cubicBezTo>
                    <a:pt x="671" y="313"/>
                    <a:pt x="677" y="304"/>
                    <a:pt x="683" y="294"/>
                  </a:cubicBezTo>
                  <a:close/>
                  <a:moveTo>
                    <a:pt x="767" y="435"/>
                  </a:moveTo>
                  <a:cubicBezTo>
                    <a:pt x="767" y="591"/>
                    <a:pt x="767" y="738"/>
                    <a:pt x="767" y="895"/>
                  </a:cubicBezTo>
                  <a:cubicBezTo>
                    <a:pt x="544" y="895"/>
                    <a:pt x="327" y="895"/>
                    <a:pt x="104" y="895"/>
                  </a:cubicBezTo>
                  <a:cubicBezTo>
                    <a:pt x="104" y="741"/>
                    <a:pt x="104" y="594"/>
                    <a:pt x="104" y="435"/>
                  </a:cubicBezTo>
                  <a:cubicBezTo>
                    <a:pt x="321" y="435"/>
                    <a:pt x="537" y="435"/>
                    <a:pt x="767" y="43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3200">
                <a:solidFill>
                  <a:schemeClr val="lt1"/>
                </a:solidFill>
                <a:latin typeface="Impact" panose="020B0806030902050204" pitchFamily="34" charset="0"/>
              </a:endParaRPr>
            </a:p>
          </p:txBody>
        </p:sp>
      </p:grpSp>
      <p:grpSp>
        <p:nvGrpSpPr>
          <p:cNvPr id="49" name="组合 48"/>
          <p:cNvGrpSpPr/>
          <p:nvPr/>
        </p:nvGrpSpPr>
        <p:grpSpPr>
          <a:xfrm>
            <a:off x="9693429" y="1967427"/>
            <a:ext cx="632534" cy="1230298"/>
            <a:chOff x="2047876" y="1490663"/>
            <a:chExt cx="750888" cy="1460501"/>
          </a:xfrm>
          <a:solidFill>
            <a:srgbClr val="595959"/>
          </a:solidFill>
          <a:effectLst/>
        </p:grpSpPr>
        <p:sp>
          <p:nvSpPr>
            <p:cNvPr id="50" name="Freeform 5"/>
            <p:cNvSpPr>
              <a:spLocks noEditPoints="1"/>
            </p:cNvSpPr>
            <p:nvPr/>
          </p:nvSpPr>
          <p:spPr bwMode="auto">
            <a:xfrm>
              <a:off x="2047876" y="1490663"/>
              <a:ext cx="750888" cy="723900"/>
            </a:xfrm>
            <a:custGeom>
              <a:avLst/>
              <a:gdLst>
                <a:gd name="T0" fmla="*/ 166 w 959"/>
                <a:gd name="T1" fmla="*/ 922 h 925"/>
                <a:gd name="T2" fmla="*/ 481 w 959"/>
                <a:gd name="T3" fmla="*/ 779 h 925"/>
                <a:gd name="T4" fmla="*/ 800 w 959"/>
                <a:gd name="T5" fmla="*/ 925 h 925"/>
                <a:gd name="T6" fmla="*/ 959 w 959"/>
                <a:gd name="T7" fmla="*/ 348 h 925"/>
                <a:gd name="T8" fmla="*/ 477 w 959"/>
                <a:gd name="T9" fmla="*/ 0 h 925"/>
                <a:gd name="T10" fmla="*/ 0 w 959"/>
                <a:gd name="T11" fmla="*/ 356 h 925"/>
                <a:gd name="T12" fmla="*/ 166 w 959"/>
                <a:gd name="T13" fmla="*/ 922 h 925"/>
                <a:gd name="T14" fmla="*/ 466 w 959"/>
                <a:gd name="T15" fmla="*/ 128 h 925"/>
                <a:gd name="T16" fmla="*/ 466 w 959"/>
                <a:gd name="T17" fmla="*/ 455 h 925"/>
                <a:gd name="T18" fmla="*/ 119 w 959"/>
                <a:gd name="T19" fmla="*/ 383 h 925"/>
                <a:gd name="T20" fmla="*/ 116 w 959"/>
                <a:gd name="T21" fmla="*/ 352 h 925"/>
                <a:gd name="T22" fmla="*/ 466 w 959"/>
                <a:gd name="T23" fmla="*/ 128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9" h="925">
                  <a:moveTo>
                    <a:pt x="166" y="922"/>
                  </a:moveTo>
                  <a:cubicBezTo>
                    <a:pt x="293" y="861"/>
                    <a:pt x="387" y="779"/>
                    <a:pt x="481" y="779"/>
                  </a:cubicBezTo>
                  <a:cubicBezTo>
                    <a:pt x="575" y="779"/>
                    <a:pt x="669" y="861"/>
                    <a:pt x="800" y="925"/>
                  </a:cubicBezTo>
                  <a:cubicBezTo>
                    <a:pt x="671" y="671"/>
                    <a:pt x="750" y="494"/>
                    <a:pt x="959" y="348"/>
                  </a:cubicBezTo>
                  <a:cubicBezTo>
                    <a:pt x="692" y="371"/>
                    <a:pt x="548" y="251"/>
                    <a:pt x="477" y="0"/>
                  </a:cubicBezTo>
                  <a:cubicBezTo>
                    <a:pt x="426" y="274"/>
                    <a:pt x="249" y="353"/>
                    <a:pt x="0" y="356"/>
                  </a:cubicBezTo>
                  <a:cubicBezTo>
                    <a:pt x="226" y="492"/>
                    <a:pt x="277" y="675"/>
                    <a:pt x="166" y="922"/>
                  </a:cubicBezTo>
                  <a:close/>
                  <a:moveTo>
                    <a:pt x="466" y="128"/>
                  </a:moveTo>
                  <a:cubicBezTo>
                    <a:pt x="466" y="234"/>
                    <a:pt x="466" y="340"/>
                    <a:pt x="466" y="455"/>
                  </a:cubicBezTo>
                  <a:cubicBezTo>
                    <a:pt x="346" y="430"/>
                    <a:pt x="232" y="407"/>
                    <a:pt x="119" y="383"/>
                  </a:cubicBezTo>
                  <a:cubicBezTo>
                    <a:pt x="118" y="373"/>
                    <a:pt x="117" y="362"/>
                    <a:pt x="116" y="352"/>
                  </a:cubicBezTo>
                  <a:cubicBezTo>
                    <a:pt x="302" y="376"/>
                    <a:pt x="414" y="299"/>
                    <a:pt x="466" y="12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3735" b="1"/>
            </a:p>
          </p:txBody>
        </p:sp>
        <p:sp>
          <p:nvSpPr>
            <p:cNvPr id="51" name="Freeform 6"/>
            <p:cNvSpPr>
              <a:spLocks noEditPoints="1"/>
            </p:cNvSpPr>
            <p:nvPr/>
          </p:nvSpPr>
          <p:spPr bwMode="auto">
            <a:xfrm>
              <a:off x="2082801" y="2171701"/>
              <a:ext cx="679450" cy="779463"/>
            </a:xfrm>
            <a:custGeom>
              <a:avLst/>
              <a:gdLst>
                <a:gd name="T0" fmla="*/ 683 w 868"/>
                <a:gd name="T1" fmla="*/ 294 h 995"/>
                <a:gd name="T2" fmla="*/ 585 w 868"/>
                <a:gd name="T3" fmla="*/ 183 h 995"/>
                <a:gd name="T4" fmla="*/ 565 w 868"/>
                <a:gd name="T5" fmla="*/ 122 h 995"/>
                <a:gd name="T6" fmla="*/ 436 w 868"/>
                <a:gd name="T7" fmla="*/ 0 h 995"/>
                <a:gd name="T8" fmla="*/ 307 w 868"/>
                <a:gd name="T9" fmla="*/ 119 h 995"/>
                <a:gd name="T10" fmla="*/ 290 w 868"/>
                <a:gd name="T11" fmla="*/ 182 h 995"/>
                <a:gd name="T12" fmla="*/ 182 w 868"/>
                <a:gd name="T13" fmla="*/ 297 h 995"/>
                <a:gd name="T14" fmla="*/ 200 w 868"/>
                <a:gd name="T15" fmla="*/ 327 h 995"/>
                <a:gd name="T16" fmla="*/ 0 w 868"/>
                <a:gd name="T17" fmla="*/ 327 h 995"/>
                <a:gd name="T18" fmla="*/ 0 w 868"/>
                <a:gd name="T19" fmla="*/ 995 h 995"/>
                <a:gd name="T20" fmla="*/ 868 w 868"/>
                <a:gd name="T21" fmla="*/ 995 h 995"/>
                <a:gd name="T22" fmla="*/ 868 w 868"/>
                <a:gd name="T23" fmla="*/ 322 h 995"/>
                <a:gd name="T24" fmla="*/ 664 w 868"/>
                <a:gd name="T25" fmla="*/ 322 h 995"/>
                <a:gd name="T26" fmla="*/ 683 w 868"/>
                <a:gd name="T27" fmla="*/ 294 h 995"/>
                <a:gd name="T28" fmla="*/ 767 w 868"/>
                <a:gd name="T29" fmla="*/ 435 h 995"/>
                <a:gd name="T30" fmla="*/ 767 w 868"/>
                <a:gd name="T31" fmla="*/ 895 h 995"/>
                <a:gd name="T32" fmla="*/ 104 w 868"/>
                <a:gd name="T33" fmla="*/ 895 h 995"/>
                <a:gd name="T34" fmla="*/ 104 w 868"/>
                <a:gd name="T35" fmla="*/ 435 h 995"/>
                <a:gd name="T36" fmla="*/ 767 w 868"/>
                <a:gd name="T37" fmla="*/ 435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8" h="995">
                  <a:moveTo>
                    <a:pt x="683" y="294"/>
                  </a:moveTo>
                  <a:cubicBezTo>
                    <a:pt x="650" y="257"/>
                    <a:pt x="615" y="222"/>
                    <a:pt x="585" y="183"/>
                  </a:cubicBezTo>
                  <a:cubicBezTo>
                    <a:pt x="573" y="167"/>
                    <a:pt x="564" y="142"/>
                    <a:pt x="565" y="122"/>
                  </a:cubicBezTo>
                  <a:cubicBezTo>
                    <a:pt x="571" y="28"/>
                    <a:pt x="491" y="1"/>
                    <a:pt x="436" y="0"/>
                  </a:cubicBezTo>
                  <a:cubicBezTo>
                    <a:pt x="382" y="0"/>
                    <a:pt x="300" y="24"/>
                    <a:pt x="307" y="119"/>
                  </a:cubicBezTo>
                  <a:cubicBezTo>
                    <a:pt x="309" y="140"/>
                    <a:pt x="303" y="166"/>
                    <a:pt x="290" y="182"/>
                  </a:cubicBezTo>
                  <a:cubicBezTo>
                    <a:pt x="257" y="223"/>
                    <a:pt x="219" y="259"/>
                    <a:pt x="182" y="297"/>
                  </a:cubicBezTo>
                  <a:cubicBezTo>
                    <a:pt x="188" y="307"/>
                    <a:pt x="194" y="317"/>
                    <a:pt x="200" y="327"/>
                  </a:cubicBezTo>
                  <a:cubicBezTo>
                    <a:pt x="135" y="327"/>
                    <a:pt x="70" y="327"/>
                    <a:pt x="0" y="327"/>
                  </a:cubicBezTo>
                  <a:cubicBezTo>
                    <a:pt x="0" y="556"/>
                    <a:pt x="0" y="773"/>
                    <a:pt x="0" y="995"/>
                  </a:cubicBezTo>
                  <a:cubicBezTo>
                    <a:pt x="295" y="995"/>
                    <a:pt x="582" y="995"/>
                    <a:pt x="868" y="995"/>
                  </a:cubicBezTo>
                  <a:cubicBezTo>
                    <a:pt x="868" y="768"/>
                    <a:pt x="868" y="550"/>
                    <a:pt x="868" y="322"/>
                  </a:cubicBezTo>
                  <a:cubicBezTo>
                    <a:pt x="795" y="322"/>
                    <a:pt x="729" y="322"/>
                    <a:pt x="664" y="322"/>
                  </a:cubicBezTo>
                  <a:cubicBezTo>
                    <a:pt x="671" y="313"/>
                    <a:pt x="677" y="304"/>
                    <a:pt x="683" y="294"/>
                  </a:cubicBezTo>
                  <a:close/>
                  <a:moveTo>
                    <a:pt x="767" y="435"/>
                  </a:moveTo>
                  <a:cubicBezTo>
                    <a:pt x="767" y="591"/>
                    <a:pt x="767" y="738"/>
                    <a:pt x="767" y="895"/>
                  </a:cubicBezTo>
                  <a:cubicBezTo>
                    <a:pt x="544" y="895"/>
                    <a:pt x="327" y="895"/>
                    <a:pt x="104" y="895"/>
                  </a:cubicBezTo>
                  <a:cubicBezTo>
                    <a:pt x="104" y="741"/>
                    <a:pt x="104" y="594"/>
                    <a:pt x="104" y="435"/>
                  </a:cubicBezTo>
                  <a:cubicBezTo>
                    <a:pt x="321" y="435"/>
                    <a:pt x="537" y="435"/>
                    <a:pt x="767" y="43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3735" b="1"/>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Effect transition="in" filter="fade">
                                          <p:cBhvr>
                                            <p:cTn id="14" dur="1000"/>
                                            <p:tgtEl>
                                              <p:spTgt spid="37"/>
                                            </p:tgtEl>
                                          </p:cBhvr>
                                        </p:animEffect>
                                      </p:childTnLst>
                                    </p:cTn>
                                  </p:par>
                                  <p:par>
                                    <p:cTn id="15" presetID="45" presetClass="entr" presetSubtype="0"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ppt_w</p:attrName>
                                            </p:attrNameLst>
                                          </p:cBhvr>
                                          <p:tavLst>
                                            <p:tav tm="0" fmla="#ppt_w*sin(2.5*pi*$)">
                                              <p:val>
                                                <p:fltVal val="0"/>
                                              </p:val>
                                            </p:tav>
                                            <p:tav tm="100000">
                                              <p:val>
                                                <p:fltVal val="1"/>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5" presetClass="entr" presetSubtype="0" fill="hold" nodeType="withEffect">
                                      <p:stCondLst>
                                        <p:cond delay="10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ppt_w</p:attrName>
                                            </p:attrNameLst>
                                          </p:cBhvr>
                                          <p:tavLst>
                                            <p:tav tm="0" fmla="#ppt_w*sin(2.5*pi*$)">
                                              <p:val>
                                                <p:fltVal val="0"/>
                                              </p:val>
                                            </p:tav>
                                            <p:tav tm="100000">
                                              <p:val>
                                                <p:fltVal val="1"/>
                                              </p:val>
                                            </p:tav>
                                          </p:tavLst>
                                        </p:anim>
                                        <p:anim calcmode="lin" valueType="num">
                                          <p:cBhvr>
                                            <p:cTn id="34" dur="1000" fill="hold"/>
                                            <p:tgtEl>
                                              <p:spTgt spid="40"/>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34"/>
                                            </p:tgtEl>
                                            <p:attrNameLst>
                                              <p:attrName>style.visibility</p:attrName>
                                            </p:attrNameLst>
                                          </p:cBhvr>
                                          <p:to>
                                            <p:strVal val="visible"/>
                                          </p:to>
                                        </p:set>
                                        <p:anim calcmode="lin" valueType="num">
                                          <p:cBhvr>
                                            <p:cTn id="37" dur="1000" fill="hold"/>
                                            <p:tgtEl>
                                              <p:spTgt spid="34"/>
                                            </p:tgtEl>
                                            <p:attrNameLst>
                                              <p:attrName>ppt_w</p:attrName>
                                            </p:attrNameLst>
                                          </p:cBhvr>
                                          <p:tavLst>
                                            <p:tav tm="0">
                                              <p:val>
                                                <p:fltVal val="0"/>
                                              </p:val>
                                            </p:tav>
                                            <p:tav tm="100000">
                                              <p:val>
                                                <p:strVal val="#ppt_w"/>
                                              </p:val>
                                            </p:tav>
                                          </p:tavLst>
                                        </p:anim>
                                        <p:anim calcmode="lin" valueType="num">
                                          <p:cBhvr>
                                            <p:cTn id="38" dur="1000" fill="hold"/>
                                            <p:tgtEl>
                                              <p:spTgt spid="34"/>
                                            </p:tgtEl>
                                            <p:attrNameLst>
                                              <p:attrName>ppt_h</p:attrName>
                                            </p:attrNameLst>
                                          </p:cBhvr>
                                          <p:tavLst>
                                            <p:tav tm="0">
                                              <p:val>
                                                <p:fltVal val="0"/>
                                              </p:val>
                                            </p:tav>
                                            <p:tav tm="100000">
                                              <p:val>
                                                <p:strVal val="#ppt_h"/>
                                              </p:val>
                                            </p:tav>
                                          </p:tavLst>
                                        </p:anim>
                                        <p:animEffect transition="in" filter="fade">
                                          <p:cBhvr>
                                            <p:cTn id="39" dur="1000"/>
                                            <p:tgtEl>
                                              <p:spTgt spid="34"/>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5" presetClass="entr" presetSubtype="0" fill="hold" nodeType="withEffect">
                                      <p:stCondLst>
                                        <p:cond delay="100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ppt_w</p:attrName>
                                            </p:attrNameLst>
                                          </p:cBhvr>
                                          <p:tavLst>
                                            <p:tav tm="0" fmla="#ppt_w*sin(2.5*pi*$)">
                                              <p:val>
                                                <p:fltVal val="0"/>
                                              </p:val>
                                            </p:tav>
                                            <p:tav tm="100000">
                                              <p:val>
                                                <p:fltVal val="1"/>
                                              </p:val>
                                            </p:tav>
                                          </p:tavLst>
                                        </p:anim>
                                        <p:anim calcmode="lin" valueType="num">
                                          <p:cBhvr>
                                            <p:cTn id="54" dur="1000" fill="hold"/>
                                            <p:tgtEl>
                                              <p:spTgt spid="44"/>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1000"/>
                                      </p:stCondLst>
                                      <p:childTnLst>
                                        <p:set>
                                          <p:cBhvr>
                                            <p:cTn id="56" dur="1" fill="hold">
                                              <p:stCondLst>
                                                <p:cond delay="0"/>
                                              </p:stCondLst>
                                            </p:cTn>
                                            <p:tgtEl>
                                              <p:spTgt spid="46"/>
                                            </p:tgtEl>
                                            <p:attrNameLst>
                                              <p:attrName>style.visibility</p:attrName>
                                            </p:attrNameLst>
                                          </p:cBhvr>
                                          <p:to>
                                            <p:strVal val="visible"/>
                                          </p:to>
                                        </p:set>
                                        <p:anim calcmode="lin" valueType="num">
                                          <p:cBhvr>
                                            <p:cTn id="57" dur="1000" fill="hold"/>
                                            <p:tgtEl>
                                              <p:spTgt spid="46"/>
                                            </p:tgtEl>
                                            <p:attrNameLst>
                                              <p:attrName>ppt_w</p:attrName>
                                            </p:attrNameLst>
                                          </p:cBhvr>
                                          <p:tavLst>
                                            <p:tav tm="0">
                                              <p:val>
                                                <p:fltVal val="0"/>
                                              </p:val>
                                            </p:tav>
                                            <p:tav tm="100000">
                                              <p:val>
                                                <p:strVal val="#ppt_w"/>
                                              </p:val>
                                            </p:tav>
                                          </p:tavLst>
                                        </p:anim>
                                        <p:anim calcmode="lin" valueType="num">
                                          <p:cBhvr>
                                            <p:cTn id="58" dur="1000" fill="hold"/>
                                            <p:tgtEl>
                                              <p:spTgt spid="46"/>
                                            </p:tgtEl>
                                            <p:attrNameLst>
                                              <p:attrName>ppt_h</p:attrName>
                                            </p:attrNameLst>
                                          </p:cBhvr>
                                          <p:tavLst>
                                            <p:tav tm="0">
                                              <p:val>
                                                <p:fltVal val="0"/>
                                              </p:val>
                                            </p:tav>
                                            <p:tav tm="100000">
                                              <p:val>
                                                <p:strVal val="#ppt_h"/>
                                              </p:val>
                                            </p:tav>
                                          </p:tavLst>
                                        </p:anim>
                                        <p:animEffect transition="in" filter="fade">
                                          <p:cBhvr>
                                            <p:cTn id="59" dur="1000"/>
                                            <p:tgtEl>
                                              <p:spTgt spid="46"/>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4500"/>
                                </p:stCondLst>
                                <p:childTnLst>
                                  <p:par>
                                    <p:cTn id="65" presetID="47"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par>
                                    <p:cTn id="70" presetID="53" presetClass="entr" presetSubtype="16" fill="hold" grpId="0" nodeType="withEffect">
                                      <p:stCondLst>
                                        <p:cond delay="1000"/>
                                      </p:stCondLst>
                                      <p:childTnLst>
                                        <p:set>
                                          <p:cBhvr>
                                            <p:cTn id="71" dur="1" fill="hold">
                                              <p:stCondLst>
                                                <p:cond delay="0"/>
                                              </p:stCondLst>
                                            </p:cTn>
                                            <p:tgtEl>
                                              <p:spTgt spid="55"/>
                                            </p:tgtEl>
                                            <p:attrNameLst>
                                              <p:attrName>style.visibility</p:attrName>
                                            </p:attrNameLst>
                                          </p:cBhvr>
                                          <p:to>
                                            <p:strVal val="visible"/>
                                          </p:to>
                                        </p:set>
                                        <p:anim calcmode="lin" valueType="num">
                                          <p:cBhvr>
                                            <p:cTn id="72" dur="1000" fill="hold"/>
                                            <p:tgtEl>
                                              <p:spTgt spid="55"/>
                                            </p:tgtEl>
                                            <p:attrNameLst>
                                              <p:attrName>ppt_w</p:attrName>
                                            </p:attrNameLst>
                                          </p:cBhvr>
                                          <p:tavLst>
                                            <p:tav tm="0">
                                              <p:val>
                                                <p:fltVal val="0"/>
                                              </p:val>
                                            </p:tav>
                                            <p:tav tm="100000">
                                              <p:val>
                                                <p:strVal val="#ppt_w"/>
                                              </p:val>
                                            </p:tav>
                                          </p:tavLst>
                                        </p:anim>
                                        <p:anim calcmode="lin" valueType="num">
                                          <p:cBhvr>
                                            <p:cTn id="73" dur="1000" fill="hold"/>
                                            <p:tgtEl>
                                              <p:spTgt spid="55"/>
                                            </p:tgtEl>
                                            <p:attrNameLst>
                                              <p:attrName>ppt_h</p:attrName>
                                            </p:attrNameLst>
                                          </p:cBhvr>
                                          <p:tavLst>
                                            <p:tav tm="0">
                                              <p:val>
                                                <p:fltVal val="0"/>
                                              </p:val>
                                            </p:tav>
                                            <p:tav tm="100000">
                                              <p:val>
                                                <p:strVal val="#ppt_h"/>
                                              </p:val>
                                            </p:tav>
                                          </p:tavLst>
                                        </p:anim>
                                        <p:animEffect transition="in" filter="fade">
                                          <p:cBhvr>
                                            <p:cTn id="74" dur="1000"/>
                                            <p:tgtEl>
                                              <p:spTgt spid="55"/>
                                            </p:tgtEl>
                                          </p:cBhvr>
                                        </p:animEffect>
                                      </p:childTnLst>
                                    </p:cTn>
                                  </p:par>
                                  <p:par>
                                    <p:cTn id="75" presetID="45" presetClass="entr" presetSubtype="0" fill="hold" nodeType="withEffect">
                                      <p:stCondLst>
                                        <p:cond delay="10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ppt_w</p:attrName>
                                            </p:attrNameLst>
                                          </p:cBhvr>
                                          <p:tavLst>
                                            <p:tav tm="0" fmla="#ppt_w*sin(2.5*pi*$)">
                                              <p:val>
                                                <p:fltVal val="0"/>
                                              </p:val>
                                            </p:tav>
                                            <p:tav tm="100000">
                                              <p:val>
                                                <p:fltVal val="1"/>
                                              </p:val>
                                            </p:tav>
                                          </p:tavLst>
                                        </p:anim>
                                        <p:anim calcmode="lin" valueType="num">
                                          <p:cBhvr>
                                            <p:cTn id="79" dur="1000" fill="hold"/>
                                            <p:tgtEl>
                                              <p:spTgt spid="49"/>
                                            </p:tgtEl>
                                            <p:attrNameLst>
                                              <p:attrName>ppt_h</p:attrName>
                                            </p:attrNameLst>
                                          </p:cBhvr>
                                          <p:tavLst>
                                            <p:tav tm="0">
                                              <p:val>
                                                <p:strVal val="#ppt_h"/>
                                              </p:val>
                                            </p:tav>
                                            <p:tav tm="100000">
                                              <p:val>
                                                <p:strVal val="#ppt_h"/>
                                              </p:val>
                                            </p:tav>
                                          </p:tavLst>
                                        </p:anim>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par>
                                    <p:cTn id="84" presetID="2" presetClass="entr" presetSubtype="2" fill="hold" grpId="0" nodeType="withEffect" p14:presetBounceEnd="56000">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14:bounceEnd="56000">
                                          <p:cBhvr additive="base">
                                            <p:cTn id="86" dur="2000" fill="hold"/>
                                            <p:tgtEl>
                                              <p:spTgt spid="27"/>
                                            </p:tgtEl>
                                            <p:attrNameLst>
                                              <p:attrName>ppt_x</p:attrName>
                                            </p:attrNameLst>
                                          </p:cBhvr>
                                          <p:tavLst>
                                            <p:tav tm="0">
                                              <p:val>
                                                <p:strVal val="1+#ppt_w/2"/>
                                              </p:val>
                                            </p:tav>
                                            <p:tav tm="100000">
                                              <p:val>
                                                <p:strVal val="#ppt_x"/>
                                              </p:val>
                                            </p:tav>
                                          </p:tavLst>
                                        </p:anim>
                                        <p:anim calcmode="lin" valueType="num" p14:bounceEnd="56000">
                                          <p:cBhvr additive="base">
                                            <p:cTn id="87" dur="2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37" grpId="0"/>
          <p:bldP spid="39" grpId="0"/>
          <p:bldP spid="33" grpId="0" animBg="1"/>
          <p:bldP spid="34" grpId="0"/>
          <p:bldP spid="38" grpId="0"/>
          <p:bldP spid="43" grpId="0" animBg="1"/>
          <p:bldP spid="46" grpId="0"/>
          <p:bldP spid="48" grpId="0"/>
          <p:bldP spid="54" grpId="0" animBg="1"/>
          <p:bldP spid="55" grpId="0"/>
          <p:bldP spid="5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Effect transition="in" filter="fade">
                                          <p:cBhvr>
                                            <p:cTn id="14" dur="1000"/>
                                            <p:tgtEl>
                                              <p:spTgt spid="37"/>
                                            </p:tgtEl>
                                          </p:cBhvr>
                                        </p:animEffect>
                                      </p:childTnLst>
                                    </p:cTn>
                                  </p:par>
                                  <p:par>
                                    <p:cTn id="15" presetID="45" presetClass="entr" presetSubtype="0"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ppt_w</p:attrName>
                                            </p:attrNameLst>
                                          </p:cBhvr>
                                          <p:tavLst>
                                            <p:tav tm="0" fmla="#ppt_w*sin(2.5*pi*$)">
                                              <p:val>
                                                <p:fltVal val="0"/>
                                              </p:val>
                                            </p:tav>
                                            <p:tav tm="100000">
                                              <p:val>
                                                <p:fltVal val="1"/>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5" presetClass="entr" presetSubtype="0" fill="hold" nodeType="withEffect">
                                      <p:stCondLst>
                                        <p:cond delay="10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ppt_w</p:attrName>
                                            </p:attrNameLst>
                                          </p:cBhvr>
                                          <p:tavLst>
                                            <p:tav tm="0" fmla="#ppt_w*sin(2.5*pi*$)">
                                              <p:val>
                                                <p:fltVal val="0"/>
                                              </p:val>
                                            </p:tav>
                                            <p:tav tm="100000">
                                              <p:val>
                                                <p:fltVal val="1"/>
                                              </p:val>
                                            </p:tav>
                                          </p:tavLst>
                                        </p:anim>
                                        <p:anim calcmode="lin" valueType="num">
                                          <p:cBhvr>
                                            <p:cTn id="34" dur="1000" fill="hold"/>
                                            <p:tgtEl>
                                              <p:spTgt spid="40"/>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34"/>
                                            </p:tgtEl>
                                            <p:attrNameLst>
                                              <p:attrName>style.visibility</p:attrName>
                                            </p:attrNameLst>
                                          </p:cBhvr>
                                          <p:to>
                                            <p:strVal val="visible"/>
                                          </p:to>
                                        </p:set>
                                        <p:anim calcmode="lin" valueType="num">
                                          <p:cBhvr>
                                            <p:cTn id="37" dur="1000" fill="hold"/>
                                            <p:tgtEl>
                                              <p:spTgt spid="34"/>
                                            </p:tgtEl>
                                            <p:attrNameLst>
                                              <p:attrName>ppt_w</p:attrName>
                                            </p:attrNameLst>
                                          </p:cBhvr>
                                          <p:tavLst>
                                            <p:tav tm="0">
                                              <p:val>
                                                <p:fltVal val="0"/>
                                              </p:val>
                                            </p:tav>
                                            <p:tav tm="100000">
                                              <p:val>
                                                <p:strVal val="#ppt_w"/>
                                              </p:val>
                                            </p:tav>
                                          </p:tavLst>
                                        </p:anim>
                                        <p:anim calcmode="lin" valueType="num">
                                          <p:cBhvr>
                                            <p:cTn id="38" dur="1000" fill="hold"/>
                                            <p:tgtEl>
                                              <p:spTgt spid="34"/>
                                            </p:tgtEl>
                                            <p:attrNameLst>
                                              <p:attrName>ppt_h</p:attrName>
                                            </p:attrNameLst>
                                          </p:cBhvr>
                                          <p:tavLst>
                                            <p:tav tm="0">
                                              <p:val>
                                                <p:fltVal val="0"/>
                                              </p:val>
                                            </p:tav>
                                            <p:tav tm="100000">
                                              <p:val>
                                                <p:strVal val="#ppt_h"/>
                                              </p:val>
                                            </p:tav>
                                          </p:tavLst>
                                        </p:anim>
                                        <p:animEffect transition="in" filter="fade">
                                          <p:cBhvr>
                                            <p:cTn id="39" dur="1000"/>
                                            <p:tgtEl>
                                              <p:spTgt spid="34"/>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5" presetClass="entr" presetSubtype="0" fill="hold" nodeType="withEffect">
                                      <p:stCondLst>
                                        <p:cond delay="100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ppt_w</p:attrName>
                                            </p:attrNameLst>
                                          </p:cBhvr>
                                          <p:tavLst>
                                            <p:tav tm="0" fmla="#ppt_w*sin(2.5*pi*$)">
                                              <p:val>
                                                <p:fltVal val="0"/>
                                              </p:val>
                                            </p:tav>
                                            <p:tav tm="100000">
                                              <p:val>
                                                <p:fltVal val="1"/>
                                              </p:val>
                                            </p:tav>
                                          </p:tavLst>
                                        </p:anim>
                                        <p:anim calcmode="lin" valueType="num">
                                          <p:cBhvr>
                                            <p:cTn id="54" dur="1000" fill="hold"/>
                                            <p:tgtEl>
                                              <p:spTgt spid="44"/>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1000"/>
                                      </p:stCondLst>
                                      <p:childTnLst>
                                        <p:set>
                                          <p:cBhvr>
                                            <p:cTn id="56" dur="1" fill="hold">
                                              <p:stCondLst>
                                                <p:cond delay="0"/>
                                              </p:stCondLst>
                                            </p:cTn>
                                            <p:tgtEl>
                                              <p:spTgt spid="46"/>
                                            </p:tgtEl>
                                            <p:attrNameLst>
                                              <p:attrName>style.visibility</p:attrName>
                                            </p:attrNameLst>
                                          </p:cBhvr>
                                          <p:to>
                                            <p:strVal val="visible"/>
                                          </p:to>
                                        </p:set>
                                        <p:anim calcmode="lin" valueType="num">
                                          <p:cBhvr>
                                            <p:cTn id="57" dur="1000" fill="hold"/>
                                            <p:tgtEl>
                                              <p:spTgt spid="46"/>
                                            </p:tgtEl>
                                            <p:attrNameLst>
                                              <p:attrName>ppt_w</p:attrName>
                                            </p:attrNameLst>
                                          </p:cBhvr>
                                          <p:tavLst>
                                            <p:tav tm="0">
                                              <p:val>
                                                <p:fltVal val="0"/>
                                              </p:val>
                                            </p:tav>
                                            <p:tav tm="100000">
                                              <p:val>
                                                <p:strVal val="#ppt_w"/>
                                              </p:val>
                                            </p:tav>
                                          </p:tavLst>
                                        </p:anim>
                                        <p:anim calcmode="lin" valueType="num">
                                          <p:cBhvr>
                                            <p:cTn id="58" dur="1000" fill="hold"/>
                                            <p:tgtEl>
                                              <p:spTgt spid="46"/>
                                            </p:tgtEl>
                                            <p:attrNameLst>
                                              <p:attrName>ppt_h</p:attrName>
                                            </p:attrNameLst>
                                          </p:cBhvr>
                                          <p:tavLst>
                                            <p:tav tm="0">
                                              <p:val>
                                                <p:fltVal val="0"/>
                                              </p:val>
                                            </p:tav>
                                            <p:tav tm="100000">
                                              <p:val>
                                                <p:strVal val="#ppt_h"/>
                                              </p:val>
                                            </p:tav>
                                          </p:tavLst>
                                        </p:anim>
                                        <p:animEffect transition="in" filter="fade">
                                          <p:cBhvr>
                                            <p:cTn id="59" dur="1000"/>
                                            <p:tgtEl>
                                              <p:spTgt spid="46"/>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4500"/>
                                </p:stCondLst>
                                <p:childTnLst>
                                  <p:par>
                                    <p:cTn id="65" presetID="47"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par>
                                    <p:cTn id="70" presetID="53" presetClass="entr" presetSubtype="16" fill="hold" grpId="0" nodeType="withEffect">
                                      <p:stCondLst>
                                        <p:cond delay="1000"/>
                                      </p:stCondLst>
                                      <p:childTnLst>
                                        <p:set>
                                          <p:cBhvr>
                                            <p:cTn id="71" dur="1" fill="hold">
                                              <p:stCondLst>
                                                <p:cond delay="0"/>
                                              </p:stCondLst>
                                            </p:cTn>
                                            <p:tgtEl>
                                              <p:spTgt spid="55"/>
                                            </p:tgtEl>
                                            <p:attrNameLst>
                                              <p:attrName>style.visibility</p:attrName>
                                            </p:attrNameLst>
                                          </p:cBhvr>
                                          <p:to>
                                            <p:strVal val="visible"/>
                                          </p:to>
                                        </p:set>
                                        <p:anim calcmode="lin" valueType="num">
                                          <p:cBhvr>
                                            <p:cTn id="72" dur="1000" fill="hold"/>
                                            <p:tgtEl>
                                              <p:spTgt spid="55"/>
                                            </p:tgtEl>
                                            <p:attrNameLst>
                                              <p:attrName>ppt_w</p:attrName>
                                            </p:attrNameLst>
                                          </p:cBhvr>
                                          <p:tavLst>
                                            <p:tav tm="0">
                                              <p:val>
                                                <p:fltVal val="0"/>
                                              </p:val>
                                            </p:tav>
                                            <p:tav tm="100000">
                                              <p:val>
                                                <p:strVal val="#ppt_w"/>
                                              </p:val>
                                            </p:tav>
                                          </p:tavLst>
                                        </p:anim>
                                        <p:anim calcmode="lin" valueType="num">
                                          <p:cBhvr>
                                            <p:cTn id="73" dur="1000" fill="hold"/>
                                            <p:tgtEl>
                                              <p:spTgt spid="55"/>
                                            </p:tgtEl>
                                            <p:attrNameLst>
                                              <p:attrName>ppt_h</p:attrName>
                                            </p:attrNameLst>
                                          </p:cBhvr>
                                          <p:tavLst>
                                            <p:tav tm="0">
                                              <p:val>
                                                <p:fltVal val="0"/>
                                              </p:val>
                                            </p:tav>
                                            <p:tav tm="100000">
                                              <p:val>
                                                <p:strVal val="#ppt_h"/>
                                              </p:val>
                                            </p:tav>
                                          </p:tavLst>
                                        </p:anim>
                                        <p:animEffect transition="in" filter="fade">
                                          <p:cBhvr>
                                            <p:cTn id="74" dur="1000"/>
                                            <p:tgtEl>
                                              <p:spTgt spid="55"/>
                                            </p:tgtEl>
                                          </p:cBhvr>
                                        </p:animEffect>
                                      </p:childTnLst>
                                    </p:cTn>
                                  </p:par>
                                  <p:par>
                                    <p:cTn id="75" presetID="45" presetClass="entr" presetSubtype="0" fill="hold" nodeType="withEffect">
                                      <p:stCondLst>
                                        <p:cond delay="10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ppt_w</p:attrName>
                                            </p:attrNameLst>
                                          </p:cBhvr>
                                          <p:tavLst>
                                            <p:tav tm="0" fmla="#ppt_w*sin(2.5*pi*$)">
                                              <p:val>
                                                <p:fltVal val="0"/>
                                              </p:val>
                                            </p:tav>
                                            <p:tav tm="100000">
                                              <p:val>
                                                <p:fltVal val="1"/>
                                              </p:val>
                                            </p:tav>
                                          </p:tavLst>
                                        </p:anim>
                                        <p:anim calcmode="lin" valueType="num">
                                          <p:cBhvr>
                                            <p:cTn id="79" dur="1000" fill="hold"/>
                                            <p:tgtEl>
                                              <p:spTgt spid="49"/>
                                            </p:tgtEl>
                                            <p:attrNameLst>
                                              <p:attrName>ppt_h</p:attrName>
                                            </p:attrNameLst>
                                          </p:cBhvr>
                                          <p:tavLst>
                                            <p:tav tm="0">
                                              <p:val>
                                                <p:strVal val="#ppt_h"/>
                                              </p:val>
                                            </p:tav>
                                            <p:tav tm="100000">
                                              <p:val>
                                                <p:strVal val="#ppt_h"/>
                                              </p:val>
                                            </p:tav>
                                          </p:tavLst>
                                        </p:anim>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par>
                                    <p:cTn id="84" presetID="2" presetClass="entr" presetSubtype="2"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000" fill="hold"/>
                                            <p:tgtEl>
                                              <p:spTgt spid="27"/>
                                            </p:tgtEl>
                                            <p:attrNameLst>
                                              <p:attrName>ppt_x</p:attrName>
                                            </p:attrNameLst>
                                          </p:cBhvr>
                                          <p:tavLst>
                                            <p:tav tm="0">
                                              <p:val>
                                                <p:strVal val="1+#ppt_w/2"/>
                                              </p:val>
                                            </p:tav>
                                            <p:tav tm="100000">
                                              <p:val>
                                                <p:strVal val="#ppt_x"/>
                                              </p:val>
                                            </p:tav>
                                          </p:tavLst>
                                        </p:anim>
                                        <p:anim calcmode="lin" valueType="num">
                                          <p:cBhvr additive="base">
                                            <p:cTn id="87" dur="2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37" grpId="0"/>
          <p:bldP spid="39" grpId="0"/>
          <p:bldP spid="33" grpId="0" animBg="1"/>
          <p:bldP spid="34" grpId="0"/>
          <p:bldP spid="38" grpId="0"/>
          <p:bldP spid="43" grpId="0" animBg="1"/>
          <p:bldP spid="46" grpId="0"/>
          <p:bldP spid="48" grpId="0"/>
          <p:bldP spid="54" grpId="0" animBg="1"/>
          <p:bldP spid="55" grpId="0"/>
          <p:bldP spid="5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700000">
            <a:off x="927521" y="3312493"/>
            <a:ext cx="2863032" cy="2863032"/>
          </a:xfrm>
          <a:prstGeom prst="rect">
            <a:avLst/>
          </a:prstGeom>
        </p:spPr>
      </p:pic>
      <p:sp>
        <p:nvSpPr>
          <p:cNvPr id="3074" name="MH_PageTitle"/>
          <p:cNvSpPr>
            <a:spLocks noGrp="1"/>
          </p:cNvSpPr>
          <p:nvPr>
            <p:ph type="title"/>
            <p:custDataLst>
              <p:tags r:id="rId2"/>
            </p:custDataLst>
          </p:nvPr>
        </p:nvSpPr>
        <p:spPr/>
        <p:txBody>
          <a:bodyPr>
            <a:noAutofit/>
          </a:bodyPr>
          <a:lstStyle/>
          <a:p>
            <a:r>
              <a:rPr lang="zh-CN" altLang="en-US" sz="4000" dirty="0"/>
              <a:t>语言能力</a:t>
            </a:r>
            <a:endParaRPr lang="zh-CN" altLang="en-US" sz="4000" dirty="0"/>
          </a:p>
        </p:txBody>
      </p:sp>
      <p:sp>
        <p:nvSpPr>
          <p:cNvPr id="16" name="MH_Text_1"/>
          <p:cNvSpPr txBox="1">
            <a:spLocks noChangeArrowheads="1"/>
          </p:cNvSpPr>
          <p:nvPr>
            <p:custDataLst>
              <p:tags r:id="rId3"/>
            </p:custDataLst>
          </p:nvPr>
        </p:nvSpPr>
        <p:spPr bwMode="auto">
          <a:xfrm>
            <a:off x="1741094" y="2539048"/>
            <a:ext cx="2510225" cy="88930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lnSpc>
                <a:spcPts val="1600"/>
              </a:lnSpc>
            </a:pPr>
            <a:r>
              <a:rPr lang="zh-CN" altLang="en-US" sz="1200" dirty="0">
                <a:solidFill>
                  <a:srgbClr val="595959"/>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rgbClr val="595959"/>
                </a:solidFill>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solidFill>
                <a:srgbClr val="595959"/>
              </a:solidFill>
              <a:latin typeface="微软雅黑 Light" panose="020B0502040204020203" pitchFamily="34" charset="-122"/>
              <a:ea typeface="微软雅黑 Light" panose="020B0502040204020203" pitchFamily="34" charset="-122"/>
            </a:endParaRPr>
          </a:p>
        </p:txBody>
      </p:sp>
      <p:sp>
        <p:nvSpPr>
          <p:cNvPr id="17" name="MH_SubTitle_1"/>
          <p:cNvSpPr txBox="1">
            <a:spLocks noChangeArrowheads="1"/>
          </p:cNvSpPr>
          <p:nvPr>
            <p:custDataLst>
              <p:tags r:id="rId4"/>
            </p:custDataLst>
          </p:nvPr>
        </p:nvSpPr>
        <p:spPr bwMode="auto">
          <a:xfrm>
            <a:off x="1937743" y="2072064"/>
            <a:ext cx="231357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buNone/>
            </a:pPr>
            <a:r>
              <a:rPr lang="zh-CN" altLang="en-US" sz="1800" dirty="0">
                <a:solidFill>
                  <a:schemeClr val="tx1"/>
                </a:solidFill>
                <a:latin typeface="微软雅黑 Light" panose="020B0502040204020203" pitchFamily="34" charset="-122"/>
                <a:ea typeface="微软雅黑 Light" panose="020B0502040204020203" pitchFamily="34" charset="-122"/>
                <a:sym typeface="+mn-lt"/>
              </a:rPr>
              <a:t>请在此添加内容</a:t>
            </a:r>
            <a:endParaRPr lang="zh-CN" altLang="en-US" sz="1800" dirty="0">
              <a:solidFill>
                <a:schemeClr val="tx1"/>
              </a:solidFill>
              <a:sym typeface="+mn-lt"/>
            </a:endParaRPr>
          </a:p>
        </p:txBody>
      </p:sp>
      <p:sp>
        <p:nvSpPr>
          <p:cNvPr id="20" name="MH_Text_1"/>
          <p:cNvSpPr txBox="1">
            <a:spLocks noChangeArrowheads="1"/>
          </p:cNvSpPr>
          <p:nvPr>
            <p:custDataLst>
              <p:tags r:id="rId5"/>
            </p:custDataLst>
          </p:nvPr>
        </p:nvSpPr>
        <p:spPr bwMode="auto">
          <a:xfrm>
            <a:off x="7333466" y="2400658"/>
            <a:ext cx="3357231" cy="6652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ts val="1600"/>
              </a:lnSpc>
            </a:pPr>
            <a:r>
              <a:rPr lang="zh-CN" altLang="en-US" sz="1200" dirty="0">
                <a:solidFill>
                  <a:srgbClr val="595959"/>
                </a:solidFill>
                <a:latin typeface="微软雅黑 Light" panose="020B0502040204020203" pitchFamily="34" charset="-122"/>
                <a:ea typeface="微软雅黑 Light" panose="020B0502040204020203" pitchFamily="34" charset="-122"/>
                <a:sym typeface="+mn-lt"/>
              </a:rPr>
              <a:t>您</a:t>
            </a:r>
            <a:r>
              <a:rPr lang="zh-CN" altLang="en-US" sz="1200" dirty="0">
                <a:solidFill>
                  <a:srgbClr val="595959"/>
                </a:solidFill>
                <a:latin typeface="微软雅黑 Light" panose="020B0502040204020203" pitchFamily="34" charset="-122"/>
                <a:ea typeface="微软雅黑 Light" panose="020B0502040204020203" pitchFamily="34" charset="-122"/>
              </a:rPr>
              <a:t>点击输入您的文字内容，或复制粘贴具体文本，</a:t>
            </a:r>
            <a:r>
              <a:rPr lang="zh-CN" altLang="en-US" sz="1200" dirty="0">
                <a:solidFill>
                  <a:srgbClr val="595959"/>
                </a:solidFill>
                <a:latin typeface="微软雅黑 Light" panose="020B0502040204020203" pitchFamily="34" charset="-122"/>
                <a:ea typeface="微软雅黑 Light" panose="020B0502040204020203" pitchFamily="34" charset="-122"/>
                <a:sym typeface="+mn-lt"/>
              </a:rPr>
              <a:t>语言精练概括的说明你所要阐明的观点</a:t>
            </a:r>
            <a:endParaRPr lang="en-US" altLang="zh-CN" sz="1200" dirty="0">
              <a:solidFill>
                <a:srgbClr val="595959"/>
              </a:solidFill>
              <a:latin typeface="微软雅黑 Light" panose="020B0502040204020203" pitchFamily="34" charset="-122"/>
              <a:ea typeface="微软雅黑 Light" panose="020B0502040204020203" pitchFamily="34" charset="-122"/>
            </a:endParaRPr>
          </a:p>
        </p:txBody>
      </p:sp>
      <p:sp>
        <p:nvSpPr>
          <p:cNvPr id="21" name="MH_SubTitle_1"/>
          <p:cNvSpPr txBox="1">
            <a:spLocks noChangeArrowheads="1"/>
          </p:cNvSpPr>
          <p:nvPr>
            <p:custDataLst>
              <p:tags r:id="rId6"/>
            </p:custDataLst>
          </p:nvPr>
        </p:nvSpPr>
        <p:spPr bwMode="auto">
          <a:xfrm>
            <a:off x="7333465" y="1972031"/>
            <a:ext cx="236293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Clr>
                <a:schemeClr val="accent2"/>
              </a:buClr>
              <a:buNone/>
            </a:pPr>
            <a:r>
              <a:rPr lang="zh-CN" altLang="en-US" sz="1800" dirty="0">
                <a:solidFill>
                  <a:schemeClr val="tx1"/>
                </a:solidFill>
                <a:latin typeface="微软雅黑 Light" panose="020B0502040204020203" pitchFamily="34" charset="-122"/>
                <a:ea typeface="微软雅黑 Light" panose="020B0502040204020203" pitchFamily="34" charset="-122"/>
                <a:sym typeface="+mn-lt"/>
              </a:rPr>
              <a:t>请在此添加内容</a:t>
            </a:r>
            <a:endParaRPr lang="zh-CN" altLang="en-US" sz="1800" dirty="0">
              <a:solidFill>
                <a:schemeClr val="tx1"/>
              </a:solidFill>
              <a:sym typeface="+mn-lt"/>
            </a:endParaRPr>
          </a:p>
        </p:txBody>
      </p:sp>
      <p:sp>
        <p:nvSpPr>
          <p:cNvPr id="22" name="MH_Text_1"/>
          <p:cNvSpPr txBox="1">
            <a:spLocks noChangeArrowheads="1"/>
          </p:cNvSpPr>
          <p:nvPr>
            <p:custDataLst>
              <p:tags r:id="rId7"/>
            </p:custDataLst>
          </p:nvPr>
        </p:nvSpPr>
        <p:spPr bwMode="auto">
          <a:xfrm>
            <a:off x="7209154" y="5021442"/>
            <a:ext cx="1884618" cy="9472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oAutofit/>
          </a:bodyPr>
          <a:lstStyle>
            <a:defPPr>
              <a:defRPr lang="zh-CN"/>
            </a:defPPr>
            <a:lvl1pPr fontAlgn="auto">
              <a:lnSpc>
                <a:spcPts val="2100"/>
              </a:lnSpc>
              <a:spcBef>
                <a:spcPts val="0"/>
              </a:spcBef>
              <a:spcAft>
                <a:spcPts val="0"/>
              </a:spcAft>
              <a:defRPr sz="1600">
                <a:solidFill>
                  <a:prstClr val="white">
                    <a:lumMod val="50000"/>
                  </a:prstClr>
                </a:solidFill>
                <a:latin typeface="Arial" panose="020B0604020202020204"/>
                <a:cs typeface="+mn-ea"/>
              </a:defRPr>
            </a:lvl1pPr>
            <a:lvl2pPr marL="457200" fontAlgn="base">
              <a:spcBef>
                <a:spcPct val="0"/>
              </a:spcBef>
              <a:spcAft>
                <a:spcPct val="0"/>
              </a:spcAft>
              <a:defRPr>
                <a:latin typeface="Calibri" panose="020F0502020204030204" pitchFamily="34" charset="0"/>
                <a:cs typeface="Arial" panose="020B0604020202020204" pitchFamily="34" charset="0"/>
              </a:defRPr>
            </a:lvl2pPr>
            <a:lvl3pPr marL="914400" fontAlgn="base">
              <a:spcBef>
                <a:spcPct val="0"/>
              </a:spcBef>
              <a:spcAft>
                <a:spcPct val="0"/>
              </a:spcAft>
              <a:defRPr>
                <a:latin typeface="Calibri" panose="020F0502020204030204" pitchFamily="34" charset="0"/>
                <a:cs typeface="Arial" panose="020B0604020202020204" pitchFamily="34" charset="0"/>
              </a:defRPr>
            </a:lvl3pPr>
            <a:lvl4pPr marL="1371600" fontAlgn="base">
              <a:spcBef>
                <a:spcPct val="0"/>
              </a:spcBef>
              <a:spcAft>
                <a:spcPct val="0"/>
              </a:spcAft>
              <a:defRPr>
                <a:latin typeface="Calibri" panose="020F0502020204030204" pitchFamily="34" charset="0"/>
                <a:cs typeface="Arial" panose="020B0604020202020204" pitchFamily="34" charset="0"/>
              </a:defRPr>
            </a:lvl4pPr>
            <a:lvl5pPr marL="1828800" fontAlgn="base">
              <a:spcBef>
                <a:spcPct val="0"/>
              </a:spcBef>
              <a:spcAft>
                <a:spcPct val="0"/>
              </a:spcAft>
              <a:defRPr>
                <a:latin typeface="Calibri" panose="020F0502020204030204" pitchFamily="34" charset="0"/>
                <a:cs typeface="Arial" panose="020B0604020202020204" pitchFamily="34" charset="0"/>
              </a:defRPr>
            </a:lvl5pPr>
            <a:lvl6pPr marL="2286000" defTabSz="914400">
              <a:defRPr>
                <a:latin typeface="Calibri" panose="020F0502020204030204" pitchFamily="34" charset="0"/>
                <a:cs typeface="Arial" panose="020B0604020202020204" pitchFamily="34" charset="0"/>
              </a:defRPr>
            </a:lvl6pPr>
            <a:lvl7pPr marL="2743200" defTabSz="914400">
              <a:defRPr>
                <a:latin typeface="Calibri" panose="020F0502020204030204" pitchFamily="34" charset="0"/>
                <a:cs typeface="Arial" panose="020B0604020202020204" pitchFamily="34" charset="0"/>
              </a:defRPr>
            </a:lvl7pPr>
            <a:lvl8pPr marL="3200400" defTabSz="914400">
              <a:defRPr>
                <a:latin typeface="Calibri" panose="020F0502020204030204" pitchFamily="34" charset="0"/>
                <a:cs typeface="Arial" panose="020B0604020202020204" pitchFamily="34" charset="0"/>
              </a:defRPr>
            </a:lvl8pPr>
            <a:lvl9pPr marL="3657600" defTabSz="914400">
              <a:defRPr>
                <a:latin typeface="Calibri" panose="020F0502020204030204" pitchFamily="34" charset="0"/>
                <a:cs typeface="Arial" panose="020B0604020202020204" pitchFamily="34" charset="0"/>
              </a:defRPr>
            </a:lvl9pPr>
          </a:lstStyle>
          <a:p>
            <a:pPr algn="r">
              <a:lnSpc>
                <a:spcPts val="1600"/>
              </a:lnSpc>
            </a:pPr>
            <a:r>
              <a:rPr lang="zh-CN" altLang="en-US" sz="1200" dirty="0">
                <a:solidFill>
                  <a:srgbClr val="595959"/>
                </a:solidFill>
                <a:latin typeface="微软雅黑 Light" panose="020B0502040204020203" pitchFamily="34" charset="-122"/>
                <a:ea typeface="微软雅黑 Light" panose="020B0502040204020203" pitchFamily="34" charset="-122"/>
                <a:sym typeface="+mn-lt"/>
              </a:rPr>
              <a:t>您</a:t>
            </a:r>
            <a:r>
              <a:rPr lang="zh-CN" altLang="en-US" sz="1200" dirty="0">
                <a:solidFill>
                  <a:srgbClr val="595959"/>
                </a:solidFill>
                <a:latin typeface="微软雅黑 Light" panose="020B0502040204020203" pitchFamily="34" charset="-122"/>
                <a:ea typeface="微软雅黑 Light" panose="020B0502040204020203" pitchFamily="34" charset="-122"/>
              </a:rPr>
              <a:t>点击输入您的文字内容或复制粘贴具体文本</a:t>
            </a:r>
            <a:endParaRPr lang="en-US" altLang="zh-CN" sz="1200" dirty="0">
              <a:solidFill>
                <a:srgbClr val="595959"/>
              </a:solidFill>
              <a:latin typeface="微软雅黑 Light" panose="020B0502040204020203" pitchFamily="34" charset="-122"/>
              <a:ea typeface="微软雅黑 Light" panose="020B0502040204020203" pitchFamily="34" charset="-122"/>
            </a:endParaRPr>
          </a:p>
        </p:txBody>
      </p:sp>
      <p:sp>
        <p:nvSpPr>
          <p:cNvPr id="23" name="MH_SubTitle_1"/>
          <p:cNvSpPr txBox="1">
            <a:spLocks noChangeArrowheads="1"/>
          </p:cNvSpPr>
          <p:nvPr>
            <p:custDataLst>
              <p:tags r:id="rId8"/>
            </p:custDataLst>
          </p:nvPr>
        </p:nvSpPr>
        <p:spPr bwMode="auto">
          <a:xfrm>
            <a:off x="7176119" y="4601373"/>
            <a:ext cx="1917653"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r">
              <a:buNone/>
            </a:pPr>
            <a:r>
              <a:rPr lang="zh-CN" altLang="en-US" sz="1800" dirty="0">
                <a:solidFill>
                  <a:schemeClr val="tx1"/>
                </a:solidFill>
                <a:latin typeface="微软雅黑 Light" panose="020B0502040204020203" pitchFamily="34" charset="-122"/>
                <a:ea typeface="微软雅黑 Light" panose="020B0502040204020203" pitchFamily="34" charset="-122"/>
                <a:sym typeface="+mn-lt"/>
              </a:rPr>
              <a:t>请在此添加内容</a:t>
            </a:r>
            <a:endParaRPr lang="zh-CN" altLang="en-US" sz="1800" dirty="0">
              <a:solidFill>
                <a:schemeClr val="tx1"/>
              </a:solidFill>
              <a:sym typeface="+mn-lt"/>
            </a:endParaRPr>
          </a:p>
        </p:txBody>
      </p:sp>
      <p:sp>
        <p:nvSpPr>
          <p:cNvPr id="15" name="MH_Other_6"/>
          <p:cNvSpPr/>
          <p:nvPr>
            <p:custDataLst>
              <p:tags r:id="rId9"/>
            </p:custDataLst>
          </p:nvPr>
        </p:nvSpPr>
        <p:spPr>
          <a:xfrm>
            <a:off x="6163482" y="1956103"/>
            <a:ext cx="993083" cy="993083"/>
          </a:xfrm>
          <a:prstGeom prst="wedgeEllipseCallout">
            <a:avLst>
              <a:gd name="adj1" fmla="val -20833"/>
              <a:gd name="adj2" fmla="val 65942"/>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r>
              <a:rPr lang="zh-CN" altLang="en-US" sz="2000" b="1" dirty="0">
                <a:latin typeface="Impact" panose="020B0806030902050204" pitchFamily="34" charset="0"/>
                <a:ea typeface="微软雅黑" panose="020B0503020204020204" pitchFamily="34" charset="-122"/>
              </a:rPr>
              <a:t>标题</a:t>
            </a:r>
            <a:endParaRPr lang="zh-CN" altLang="en-US" sz="2000" b="1" dirty="0">
              <a:latin typeface="Impact" panose="020B0806030902050204" pitchFamily="34" charset="0"/>
              <a:ea typeface="微软雅黑" panose="020B0503020204020204" pitchFamily="34" charset="-122"/>
            </a:endParaRPr>
          </a:p>
        </p:txBody>
      </p:sp>
      <p:sp>
        <p:nvSpPr>
          <p:cNvPr id="19" name="MH_Other_8"/>
          <p:cNvSpPr/>
          <p:nvPr>
            <p:custDataLst>
              <p:tags r:id="rId10"/>
            </p:custDataLst>
          </p:nvPr>
        </p:nvSpPr>
        <p:spPr>
          <a:xfrm>
            <a:off x="8394190" y="3351752"/>
            <a:ext cx="776755" cy="776755"/>
          </a:xfrm>
          <a:prstGeom prst="wedgeEllipseCallout">
            <a:avLst>
              <a:gd name="adj1" fmla="val 48479"/>
              <a:gd name="adj2" fmla="val 49298"/>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dirty="0">
                <a:latin typeface="Impact" panose="020B0806030902050204" pitchFamily="34" charset="0"/>
                <a:ea typeface="微软雅黑" panose="020B0503020204020204" pitchFamily="34" charset="-122"/>
              </a:rPr>
              <a:t>标题</a:t>
            </a:r>
            <a:endParaRPr lang="zh-CN" altLang="en-US" sz="2000" b="1" dirty="0">
              <a:latin typeface="Impact" panose="020B0806030902050204" pitchFamily="34" charset="0"/>
              <a:ea typeface="微软雅黑" panose="020B0503020204020204" pitchFamily="34" charset="-122"/>
            </a:endParaRPr>
          </a:p>
        </p:txBody>
      </p:sp>
      <p:sp>
        <p:nvSpPr>
          <p:cNvPr id="11" name="MH_Other_4"/>
          <p:cNvSpPr/>
          <p:nvPr>
            <p:custDataLst>
              <p:tags r:id="rId11"/>
            </p:custDataLst>
          </p:nvPr>
        </p:nvSpPr>
        <p:spPr>
          <a:xfrm>
            <a:off x="3464595" y="3418361"/>
            <a:ext cx="1115969" cy="1115969"/>
          </a:xfrm>
          <a:prstGeom prst="wedgeEllipseCallout">
            <a:avLst>
              <a:gd name="adj1" fmla="val -59887"/>
              <a:gd name="adj2" fmla="val 21914"/>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dirty="0">
                <a:latin typeface="Impact" panose="020B0806030902050204" pitchFamily="34" charset="0"/>
                <a:ea typeface="微软雅黑" panose="020B0503020204020204" pitchFamily="34" charset="-122"/>
              </a:rPr>
              <a:t>标题</a:t>
            </a:r>
            <a:endParaRPr lang="zh-CN" altLang="en-US" sz="2000" b="1" dirty="0">
              <a:latin typeface="Impact" panose="020B0806030902050204" pitchFamily="34" charset="0"/>
              <a:ea typeface="微软雅黑" panose="020B0503020204020204" pitchFamily="34" charset="-122"/>
            </a:endParaRPr>
          </a:p>
        </p:txBody>
      </p:sp>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2746" y="2837891"/>
            <a:ext cx="1906118" cy="1906118"/>
          </a:xfrm>
          <a:prstGeom prst="rect">
            <a:avLst/>
          </a:prstGeom>
        </p:spPr>
      </p:pic>
      <p:pic>
        <p:nvPicPr>
          <p:cNvPr id="25" name="图片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058879">
            <a:off x="8871857" y="3728586"/>
            <a:ext cx="1906118" cy="1906118"/>
          </a:xfrm>
          <a:prstGeom prst="rect">
            <a:avLst/>
          </a:prstGeom>
        </p:spPr>
      </p:pic>
    </p:spTree>
    <p:custDataLst>
      <p:tags r:id="rId13"/>
    </p:custData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8" fill="hold" grpId="0" nodeType="afterEffect" p14:presetBounceEnd="6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60000">
                                          <p:cBhvr additive="base">
                                            <p:cTn id="11"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6"/>
                                            </p:tgtEl>
                                            <p:attrNameLst>
                                              <p:attrName>ppt_y</p:attrName>
                                            </p:attrNameLst>
                                          </p:cBhvr>
                                          <p:tavLst>
                                            <p:tav tm="0">
                                              <p:val>
                                                <p:strVal val="#ppt_y"/>
                                              </p:val>
                                            </p:tav>
                                            <p:tav tm="100000">
                                              <p:val>
                                                <p:strVal val="#ppt_y"/>
                                              </p:val>
                                            </p:tav>
                                          </p:tavLst>
                                        </p:anim>
                                        <p:anim calcmode="lin" valueType="num">
                                          <p:cBhvr>
                                            <p:cTn id="18"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6"/>
                                            </p:tgtEl>
                                          </p:cBhvr>
                                        </p:animEffect>
                                      </p:childTnLst>
                                    </p:cTn>
                                  </p:par>
                                </p:childTnLst>
                              </p:cTn>
                            </p:par>
                            <p:par>
                              <p:cTn id="21" fill="hold">
                                <p:stCondLst>
                                  <p:cond delay="2424"/>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924"/>
                                </p:stCondLst>
                                <p:childTnLst>
                                  <p:par>
                                    <p:cTn id="26" presetID="2" presetClass="entr" presetSubtype="2" fill="hold" grpId="0" nodeType="afterEffect" p14:presetBounceEnd="60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60000">
                                          <p:cBhvr additive="base">
                                            <p:cTn id="28"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29" dur="75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3924"/>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0"/>
                                            </p:tgtEl>
                                            <p:attrNameLst>
                                              <p:attrName>style.visibility</p:attrName>
                                            </p:attrNameLst>
                                          </p:cBhvr>
                                          <p:to>
                                            <p:strVal val="visible"/>
                                          </p:to>
                                        </p:set>
                                        <p:anim calcmode="lin" valueType="num">
                                          <p:cBhvr>
                                            <p:cTn id="33"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20"/>
                                            </p:tgtEl>
                                            <p:attrNameLst>
                                              <p:attrName>ppt_y</p:attrName>
                                            </p:attrNameLst>
                                          </p:cBhvr>
                                          <p:tavLst>
                                            <p:tav tm="0">
                                              <p:val>
                                                <p:strVal val="#ppt_y"/>
                                              </p:val>
                                            </p:tav>
                                            <p:tav tm="100000">
                                              <p:val>
                                                <p:strVal val="#ppt_y"/>
                                              </p:val>
                                            </p:tav>
                                          </p:tavLst>
                                        </p:anim>
                                        <p:anim calcmode="lin" valueType="num">
                                          <p:cBhvr>
                                            <p:cTn id="35"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20"/>
                                            </p:tgtEl>
                                          </p:cBhvr>
                                        </p:animEffect>
                                      </p:childTnLst>
                                    </p:cTn>
                                  </p:par>
                                </p:childTnLst>
                              </p:cTn>
                            </p:par>
                            <p:par>
                              <p:cTn id="38" fill="hold">
                                <p:stCondLst>
                                  <p:cond delay="4875"/>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5375"/>
                                </p:stCondLst>
                                <p:childTnLst>
                                  <p:par>
                                    <p:cTn id="43" presetID="2" presetClass="entr" presetSubtype="2" fill="hold" grpId="0" nodeType="afterEffect" p14:presetBounceEnd="60000">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14:bounceEnd="60000">
                                          <p:cBhvr additive="base">
                                            <p:cTn id="45" dur="7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6" dur="750" fill="hold"/>
                                            <p:tgtEl>
                                              <p:spTgt spid="23"/>
                                            </p:tgtEl>
                                            <p:attrNameLst>
                                              <p:attrName>ppt_y</p:attrName>
                                            </p:attrNameLst>
                                          </p:cBhvr>
                                          <p:tavLst>
                                            <p:tav tm="0">
                                              <p:val>
                                                <p:strVal val="#ppt_y"/>
                                              </p:val>
                                            </p:tav>
                                            <p:tav tm="100000">
                                              <p:val>
                                                <p:strVal val="#ppt_y"/>
                                              </p:val>
                                            </p:tav>
                                          </p:tavLst>
                                        </p:anim>
                                      </p:childTnLst>
                                    </p:cTn>
                                  </p:par>
                                </p:childTnLst>
                              </p:cTn>
                            </p:par>
                            <p:par>
                              <p:cTn id="47" fill="hold">
                                <p:stCondLst>
                                  <p:cond delay="6375"/>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22"/>
                                            </p:tgtEl>
                                            <p:attrNameLst>
                                              <p:attrName>ppt_y</p:attrName>
                                            </p:attrNameLst>
                                          </p:cBhvr>
                                          <p:tavLst>
                                            <p:tav tm="0">
                                              <p:val>
                                                <p:strVal val="#ppt_y"/>
                                              </p:val>
                                            </p:tav>
                                            <p:tav tm="100000">
                                              <p:val>
                                                <p:strVal val="#ppt_y"/>
                                              </p:val>
                                            </p:tav>
                                          </p:tavLst>
                                        </p:anim>
                                        <p:anim calcmode="lin" valueType="num">
                                          <p:cBhvr>
                                            <p:cTn id="52"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22"/>
                                            </p:tgtEl>
                                          </p:cBhvr>
                                        </p:animEffect>
                                      </p:childTnLst>
                                    </p:cTn>
                                  </p:par>
                                  <p:par>
                                    <p:cTn id="55" presetID="2" presetClass="entr" presetSubtype="2" fill="hold" grpId="0" nodeType="withEffect" p14:presetBounceEnd="56000">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14:bounceEnd="56000">
                                          <p:cBhvr additive="base">
                                            <p:cTn id="57" dur="2000" fill="hold"/>
                                            <p:tgtEl>
                                              <p:spTgt spid="18"/>
                                            </p:tgtEl>
                                            <p:attrNameLst>
                                              <p:attrName>ppt_x</p:attrName>
                                            </p:attrNameLst>
                                          </p:cBhvr>
                                          <p:tavLst>
                                            <p:tav tm="0">
                                              <p:val>
                                                <p:strVal val="1+#ppt_w/2"/>
                                              </p:val>
                                            </p:tav>
                                            <p:tav tm="100000">
                                              <p:val>
                                                <p:strVal val="#ppt_x"/>
                                              </p:val>
                                            </p:tav>
                                          </p:tavLst>
                                        </p:anim>
                                        <p:anim calcmode="lin" valueType="num" p14:bounceEnd="56000">
                                          <p:cBhvr additive="base">
                                            <p:cTn id="58"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17" grpId="0"/>
          <p:bldP spid="20" grpId="0"/>
          <p:bldP spid="21" grpId="0"/>
          <p:bldP spid="22" grpId="0"/>
          <p:bldP spid="23" grpId="0"/>
          <p:bldP spid="15" grpId="0" animBg="1"/>
          <p:bldP spid="19" grpId="0" animBg="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6"/>
                                            </p:tgtEl>
                                            <p:attrNameLst>
                                              <p:attrName>ppt_y</p:attrName>
                                            </p:attrNameLst>
                                          </p:cBhvr>
                                          <p:tavLst>
                                            <p:tav tm="0">
                                              <p:val>
                                                <p:strVal val="#ppt_y"/>
                                              </p:val>
                                            </p:tav>
                                            <p:tav tm="100000">
                                              <p:val>
                                                <p:strVal val="#ppt_y"/>
                                              </p:val>
                                            </p:tav>
                                          </p:tavLst>
                                        </p:anim>
                                        <p:anim calcmode="lin" valueType="num">
                                          <p:cBhvr>
                                            <p:cTn id="18"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6"/>
                                            </p:tgtEl>
                                          </p:cBhvr>
                                        </p:animEffect>
                                      </p:childTnLst>
                                    </p:cTn>
                                  </p:par>
                                </p:childTnLst>
                              </p:cTn>
                            </p:par>
                            <p:par>
                              <p:cTn id="21" fill="hold">
                                <p:stCondLst>
                                  <p:cond delay="2424"/>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924"/>
                                </p:stCondLst>
                                <p:childTnLst>
                                  <p:par>
                                    <p:cTn id="26" presetID="2" presetClass="entr" presetSubtype="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750" fill="hold"/>
                                            <p:tgtEl>
                                              <p:spTgt spid="21"/>
                                            </p:tgtEl>
                                            <p:attrNameLst>
                                              <p:attrName>ppt_x</p:attrName>
                                            </p:attrNameLst>
                                          </p:cBhvr>
                                          <p:tavLst>
                                            <p:tav tm="0">
                                              <p:val>
                                                <p:strVal val="1+#ppt_w/2"/>
                                              </p:val>
                                            </p:tav>
                                            <p:tav tm="100000">
                                              <p:val>
                                                <p:strVal val="#ppt_x"/>
                                              </p:val>
                                            </p:tav>
                                          </p:tavLst>
                                        </p:anim>
                                        <p:anim calcmode="lin" valueType="num">
                                          <p:cBhvr additive="base">
                                            <p:cTn id="29" dur="75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3924"/>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0"/>
                                            </p:tgtEl>
                                            <p:attrNameLst>
                                              <p:attrName>style.visibility</p:attrName>
                                            </p:attrNameLst>
                                          </p:cBhvr>
                                          <p:to>
                                            <p:strVal val="visible"/>
                                          </p:to>
                                        </p:set>
                                        <p:anim calcmode="lin" valueType="num">
                                          <p:cBhvr>
                                            <p:cTn id="33"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20"/>
                                            </p:tgtEl>
                                            <p:attrNameLst>
                                              <p:attrName>ppt_y</p:attrName>
                                            </p:attrNameLst>
                                          </p:cBhvr>
                                          <p:tavLst>
                                            <p:tav tm="0">
                                              <p:val>
                                                <p:strVal val="#ppt_y"/>
                                              </p:val>
                                            </p:tav>
                                            <p:tav tm="100000">
                                              <p:val>
                                                <p:strVal val="#ppt_y"/>
                                              </p:val>
                                            </p:tav>
                                          </p:tavLst>
                                        </p:anim>
                                        <p:anim calcmode="lin" valueType="num">
                                          <p:cBhvr>
                                            <p:cTn id="35"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20"/>
                                            </p:tgtEl>
                                          </p:cBhvr>
                                        </p:animEffect>
                                      </p:childTnLst>
                                    </p:cTn>
                                  </p:par>
                                </p:childTnLst>
                              </p:cTn>
                            </p:par>
                            <p:par>
                              <p:cTn id="38" fill="hold">
                                <p:stCondLst>
                                  <p:cond delay="4875"/>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5375"/>
                                </p:stCondLst>
                                <p:childTnLst>
                                  <p:par>
                                    <p:cTn id="43" presetID="2" presetClass="entr" presetSubtype="2"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750" fill="hold"/>
                                            <p:tgtEl>
                                              <p:spTgt spid="23"/>
                                            </p:tgtEl>
                                            <p:attrNameLst>
                                              <p:attrName>ppt_x</p:attrName>
                                            </p:attrNameLst>
                                          </p:cBhvr>
                                          <p:tavLst>
                                            <p:tav tm="0">
                                              <p:val>
                                                <p:strVal val="1+#ppt_w/2"/>
                                              </p:val>
                                            </p:tav>
                                            <p:tav tm="100000">
                                              <p:val>
                                                <p:strVal val="#ppt_x"/>
                                              </p:val>
                                            </p:tav>
                                          </p:tavLst>
                                        </p:anim>
                                        <p:anim calcmode="lin" valueType="num">
                                          <p:cBhvr additive="base">
                                            <p:cTn id="46" dur="750" fill="hold"/>
                                            <p:tgtEl>
                                              <p:spTgt spid="23"/>
                                            </p:tgtEl>
                                            <p:attrNameLst>
                                              <p:attrName>ppt_y</p:attrName>
                                            </p:attrNameLst>
                                          </p:cBhvr>
                                          <p:tavLst>
                                            <p:tav tm="0">
                                              <p:val>
                                                <p:strVal val="#ppt_y"/>
                                              </p:val>
                                            </p:tav>
                                            <p:tav tm="100000">
                                              <p:val>
                                                <p:strVal val="#ppt_y"/>
                                              </p:val>
                                            </p:tav>
                                          </p:tavLst>
                                        </p:anim>
                                      </p:childTnLst>
                                    </p:cTn>
                                  </p:par>
                                </p:childTnLst>
                              </p:cTn>
                            </p:par>
                            <p:par>
                              <p:cTn id="47" fill="hold">
                                <p:stCondLst>
                                  <p:cond delay="6375"/>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1" dur="250" fill="hold"/>
                                            <p:tgtEl>
                                              <p:spTgt spid="22"/>
                                            </p:tgtEl>
                                            <p:attrNameLst>
                                              <p:attrName>ppt_y</p:attrName>
                                            </p:attrNameLst>
                                          </p:cBhvr>
                                          <p:tavLst>
                                            <p:tav tm="0">
                                              <p:val>
                                                <p:strVal val="#ppt_y"/>
                                              </p:val>
                                            </p:tav>
                                            <p:tav tm="100000">
                                              <p:val>
                                                <p:strVal val="#ppt_y"/>
                                              </p:val>
                                            </p:tav>
                                          </p:tavLst>
                                        </p:anim>
                                        <p:anim calcmode="lin" valueType="num">
                                          <p:cBhvr>
                                            <p:cTn id="52"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3"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250" tmFilter="0,0; .5, 1; 1, 1"/>
                                            <p:tgtEl>
                                              <p:spTgt spid="22"/>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2000" fill="hold"/>
                                            <p:tgtEl>
                                              <p:spTgt spid="18"/>
                                            </p:tgtEl>
                                            <p:attrNameLst>
                                              <p:attrName>ppt_x</p:attrName>
                                            </p:attrNameLst>
                                          </p:cBhvr>
                                          <p:tavLst>
                                            <p:tav tm="0">
                                              <p:val>
                                                <p:strVal val="1+#ppt_w/2"/>
                                              </p:val>
                                            </p:tav>
                                            <p:tav tm="100000">
                                              <p:val>
                                                <p:strVal val="#ppt_x"/>
                                              </p:val>
                                            </p:tav>
                                          </p:tavLst>
                                        </p:anim>
                                        <p:anim calcmode="lin" valueType="num">
                                          <p:cBhvr additive="base">
                                            <p:cTn id="58"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17" grpId="0"/>
          <p:bldP spid="20" grpId="0"/>
          <p:bldP spid="21" grpId="0"/>
          <p:bldP spid="22" grpId="0"/>
          <p:bldP spid="23" grpId="0"/>
          <p:bldP spid="15" grpId="0" animBg="1"/>
          <p:bldP spid="19" grpId="0" animBg="1"/>
          <p:bldP spid="1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矩形 14"/>
          <p:cNvSpPr/>
          <p:nvPr/>
        </p:nvSpPr>
        <p:spPr>
          <a:xfrm>
            <a:off x="548400" y="836712"/>
            <a:ext cx="11095200" cy="5167212"/>
          </a:xfrm>
          <a:prstGeom prst="rect">
            <a:avLst/>
          </a:prstGeom>
          <a:solidFill>
            <a:schemeClr val="bg1"/>
          </a:solidFill>
          <a:ln w="12700">
            <a:noFill/>
            <a:miter lim="800000"/>
          </a:ln>
          <a:effectLst>
            <a:outerShdw blurRad="25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48400" y="2876165"/>
            <a:ext cx="11095200" cy="246458"/>
          </a:xfrm>
          <a:prstGeom prst="rect">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359696" y="1556792"/>
            <a:ext cx="5472608" cy="1600438"/>
          </a:xfrm>
          <a:prstGeom prst="rect">
            <a:avLst/>
          </a:prstGeom>
          <a:noFill/>
        </p:spPr>
        <p:txBody>
          <a:bodyPr wrap="square" rtlCol="0" anchor="ctr">
            <a:spAutoFit/>
          </a:bodyPr>
          <a:lstStyle/>
          <a:p>
            <a:pPr algn="ctr"/>
            <a:r>
              <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rPr>
              <a:t>岗位认知</a:t>
            </a:r>
            <a:endParaRPr lang="zh-CN" altLang="en-US" sz="9800" b="1" dirty="0">
              <a:ln>
                <a:solidFill>
                  <a:srgbClr val="595959"/>
                </a:solidFill>
              </a:ln>
              <a:solidFill>
                <a:srgbClr val="595959"/>
              </a:solidFill>
              <a:latin typeface="逼格青春粗黑体简2.0" panose="02010604000000000000" pitchFamily="2" charset="-122"/>
              <a:ea typeface="逼格青春粗黑体简2.0" panose="02010604000000000000" pitchFamily="2" charset="-122"/>
            </a:endParaRPr>
          </a:p>
        </p:txBody>
      </p:sp>
      <p:grpSp>
        <p:nvGrpSpPr>
          <p:cNvPr id="3" name="组合 2"/>
          <p:cNvGrpSpPr/>
          <p:nvPr/>
        </p:nvGrpSpPr>
        <p:grpSpPr>
          <a:xfrm>
            <a:off x="3551904" y="4046746"/>
            <a:ext cx="5136384" cy="1223684"/>
            <a:chOff x="4656908" y="4353225"/>
            <a:chExt cx="5136384" cy="1223684"/>
          </a:xfrm>
        </p:grpSpPr>
        <p:sp>
          <p:nvSpPr>
            <p:cNvPr id="13" name="TextBox 12"/>
            <p:cNvSpPr txBox="1"/>
            <p:nvPr/>
          </p:nvSpPr>
          <p:spPr>
            <a:xfrm>
              <a:off x="4656908" y="4353225"/>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知识技能</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656908" y="5053689"/>
              <a:ext cx="2880320"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解决问题能力</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537228" y="4353225"/>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zh-CN" altLang="en-US" sz="2800" dirty="0">
                  <a:solidFill>
                    <a:srgbClr val="595959"/>
                  </a:solidFill>
                  <a:latin typeface="微软雅黑" panose="020B0503020204020204" pitchFamily="34" charset="-122"/>
                  <a:ea typeface="微软雅黑" panose="020B0503020204020204" pitchFamily="34" charset="-122"/>
                </a:rPr>
                <a:t>岗位职责</a:t>
              </a:r>
              <a:endParaRPr lang="zh-CN" altLang="en-US" sz="2800" dirty="0">
                <a:solidFill>
                  <a:srgbClr val="595959"/>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537228" y="5053689"/>
              <a:ext cx="2256064" cy="523220"/>
            </a:xfrm>
            <a:prstGeom prst="rect">
              <a:avLst/>
            </a:prstGeom>
            <a:noFill/>
          </p:spPr>
          <p:txBody>
            <a:bodyPr wrap="square" rtlCol="0">
              <a:spAutoFit/>
            </a:bodyPr>
            <a:lstStyle/>
            <a:p>
              <a:pPr marL="457200" indent="-457200">
                <a:buClr>
                  <a:srgbClr val="595959"/>
                </a:buClr>
                <a:buFont typeface="Wingdings" panose="05000000000000000000" pitchFamily="2" charset="2"/>
                <a:buChar char="n"/>
              </a:pPr>
              <a:r>
                <a:rPr lang="en-US" altLang="zh-CN" sz="2800" dirty="0">
                  <a:solidFill>
                    <a:srgbClr val="595959"/>
                  </a:solidFill>
                  <a:latin typeface="微软雅黑" panose="020B0503020204020204" pitchFamily="34" charset="-122"/>
                  <a:ea typeface="微软雅黑" panose="020B0503020204020204" pitchFamily="34" charset="-122"/>
                </a:rPr>
                <a:t>XXXXX</a:t>
              </a:r>
              <a:endParaRPr lang="zh-CN" altLang="en-US" sz="280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6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56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56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14:presetBounceEnd="56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6000">
                                          <p:cBhvr additive="base">
                                            <p:cTn id="16" dur="2000" fill="hold"/>
                                            <p:tgtEl>
                                              <p:spTgt spid="15"/>
                                            </p:tgtEl>
                                            <p:attrNameLst>
                                              <p:attrName>ppt_x</p:attrName>
                                            </p:attrNameLst>
                                          </p:cBhvr>
                                          <p:tavLst>
                                            <p:tav tm="0">
                                              <p:val>
                                                <p:strVal val="1+#ppt_w/2"/>
                                              </p:val>
                                            </p:tav>
                                            <p:tav tm="100000">
                                              <p:val>
                                                <p:strVal val="#ppt_x"/>
                                              </p:val>
                                            </p:tav>
                                          </p:tavLst>
                                        </p:anim>
                                        <p:anim calcmode="lin" valueType="num" p14:bounceEnd="56000">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1+#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矩形 21"/>
          <p:cNvSpPr/>
          <p:nvPr/>
        </p:nvSpPr>
        <p:spPr>
          <a:xfrm>
            <a:off x="542925" y="1193800"/>
            <a:ext cx="11106150" cy="5194300"/>
          </a:xfrm>
          <a:prstGeom prst="rect">
            <a:avLst/>
          </a:prstGeom>
          <a:solidFill>
            <a:schemeClr val="bg1"/>
          </a:solid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0722" name="MH_PageTitle"/>
          <p:cNvSpPr>
            <a:spLocks noGrp="1"/>
          </p:cNvSpPr>
          <p:nvPr>
            <p:ph type="title"/>
            <p:custDataLst>
              <p:tags r:id="rId1"/>
            </p:custDataLst>
          </p:nvPr>
        </p:nvSpPr>
        <p:spPr/>
        <p:txBody>
          <a:bodyPr>
            <a:noAutofit/>
          </a:bodyPr>
          <a:lstStyle/>
          <a:p>
            <a:r>
              <a:rPr lang="zh-CN" altLang="en-US" sz="4000" dirty="0"/>
              <a:t>知识技能</a:t>
            </a:r>
            <a:endParaRPr lang="zh-CN" altLang="en-US" sz="4000" dirty="0"/>
          </a:p>
        </p:txBody>
      </p:sp>
      <p:sp>
        <p:nvSpPr>
          <p:cNvPr id="430" name="TextBox 45"/>
          <p:cNvSpPr txBox="1">
            <a:spLocks noChangeArrowheads="1"/>
          </p:cNvSpPr>
          <p:nvPr/>
        </p:nvSpPr>
        <p:spPr bwMode="auto">
          <a:xfrm>
            <a:off x="4873341" y="1941464"/>
            <a:ext cx="2603262" cy="366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865"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buNone/>
            </a:pPr>
            <a:r>
              <a:rPr lang="zh-CN" altLang="en-US" sz="1600" dirty="0">
                <a:solidFill>
                  <a:schemeClr val="tx1"/>
                </a:solidFill>
                <a:sym typeface="+mn-lt"/>
              </a:rPr>
              <a:t>人力资源管理意识</a:t>
            </a:r>
            <a:endParaRPr lang="zh-CN" altLang="en-US" sz="1600" dirty="0">
              <a:solidFill>
                <a:schemeClr val="tx1"/>
              </a:solidFill>
              <a:sym typeface="+mn-lt"/>
            </a:endParaRPr>
          </a:p>
          <a:p>
            <a:pPr>
              <a:lnSpc>
                <a:spcPct val="100000"/>
              </a:lnSpc>
            </a:pPr>
            <a:endParaRPr lang="zh-CN" altLang="en-US" sz="1600" dirty="0">
              <a:solidFill>
                <a:schemeClr val="tx1"/>
              </a:solidFill>
            </a:endParaRPr>
          </a:p>
        </p:txBody>
      </p:sp>
      <p:sp>
        <p:nvSpPr>
          <p:cNvPr id="431" name="TextBox 46"/>
          <p:cNvSpPr txBox="1">
            <a:spLocks noChangeArrowheads="1"/>
          </p:cNvSpPr>
          <p:nvPr/>
        </p:nvSpPr>
        <p:spPr bwMode="auto">
          <a:xfrm>
            <a:off x="4873341" y="4759464"/>
            <a:ext cx="2668285" cy="40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2"/>
              </a:buClr>
              <a:buFont typeface="Wingdings" panose="05000000000000000000" pitchFamily="2" charset="2"/>
              <a:buChar char="n"/>
              <a:defRPr sz="1865"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buNone/>
            </a:pPr>
            <a:r>
              <a:rPr lang="zh-CN" altLang="en-US" sz="1600" dirty="0">
                <a:solidFill>
                  <a:schemeClr val="tx1"/>
                </a:solidFill>
                <a:sym typeface="+mn-lt"/>
              </a:rPr>
              <a:t>良好的人文素质修养</a:t>
            </a:r>
            <a:endParaRPr lang="zh-CN" altLang="en-US" sz="1600" dirty="0">
              <a:solidFill>
                <a:schemeClr val="tx1"/>
              </a:solidFill>
              <a:sym typeface="+mn-lt"/>
            </a:endParaRPr>
          </a:p>
        </p:txBody>
      </p:sp>
      <p:sp>
        <p:nvSpPr>
          <p:cNvPr id="432" name="TextBox 47"/>
          <p:cNvSpPr txBox="1">
            <a:spLocks noChangeArrowheads="1"/>
          </p:cNvSpPr>
          <p:nvPr/>
        </p:nvSpPr>
        <p:spPr bwMode="auto">
          <a:xfrm>
            <a:off x="4873341" y="3339140"/>
            <a:ext cx="2182312" cy="40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2"/>
              </a:buClr>
              <a:buFont typeface="Wingdings" panose="05000000000000000000" pitchFamily="2" charset="2"/>
              <a:buChar char="n"/>
              <a:defRPr sz="1865"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buNone/>
            </a:pPr>
            <a:r>
              <a:rPr lang="zh-CN" altLang="en-US" sz="1600" dirty="0">
                <a:solidFill>
                  <a:schemeClr val="tx1"/>
                </a:solidFill>
                <a:sym typeface="+mn-lt"/>
              </a:rPr>
              <a:t>持之以恒的毅力</a:t>
            </a:r>
            <a:endParaRPr lang="zh-CN" altLang="en-US" sz="1600" dirty="0">
              <a:solidFill>
                <a:schemeClr val="tx1"/>
              </a:solidFill>
              <a:sym typeface="+mn-lt"/>
            </a:endParaRPr>
          </a:p>
        </p:txBody>
      </p:sp>
      <p:sp>
        <p:nvSpPr>
          <p:cNvPr id="433" name="TextBox 48"/>
          <p:cNvSpPr txBox="1">
            <a:spLocks noChangeArrowheads="1"/>
          </p:cNvSpPr>
          <p:nvPr/>
        </p:nvSpPr>
        <p:spPr bwMode="auto">
          <a:xfrm>
            <a:off x="8372896" y="1837929"/>
            <a:ext cx="1667444" cy="40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2"/>
              </a:buClr>
              <a:buFont typeface="Wingdings" panose="05000000000000000000" pitchFamily="2" charset="2"/>
              <a:buChar char="n"/>
              <a:defRPr sz="1865"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buNone/>
            </a:pPr>
            <a:r>
              <a:rPr lang="zh-CN" altLang="en-US" sz="1600" dirty="0">
                <a:solidFill>
                  <a:schemeClr val="tx1"/>
                </a:solidFill>
                <a:sym typeface="+mn-lt"/>
              </a:rPr>
              <a:t>良好的心态</a:t>
            </a:r>
            <a:endParaRPr lang="zh-CN" altLang="en-US" sz="1600" dirty="0">
              <a:solidFill>
                <a:schemeClr val="tx1"/>
              </a:solidFill>
              <a:sym typeface="+mn-lt"/>
            </a:endParaRPr>
          </a:p>
        </p:txBody>
      </p:sp>
      <p:sp>
        <p:nvSpPr>
          <p:cNvPr id="434" name="TextBox 49"/>
          <p:cNvSpPr txBox="1">
            <a:spLocks noChangeArrowheads="1"/>
          </p:cNvSpPr>
          <p:nvPr/>
        </p:nvSpPr>
        <p:spPr bwMode="auto">
          <a:xfrm>
            <a:off x="8372896" y="4744971"/>
            <a:ext cx="2145139" cy="40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2"/>
              </a:buClr>
              <a:buFont typeface="Wingdings" panose="05000000000000000000" pitchFamily="2" charset="2"/>
              <a:buChar char="n"/>
              <a:defRPr sz="1865"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buNone/>
            </a:pPr>
            <a:r>
              <a:rPr lang="zh-CN" altLang="en-US" sz="1600" dirty="0">
                <a:solidFill>
                  <a:schemeClr val="tx1"/>
                </a:solidFill>
                <a:sym typeface="+mn-lt"/>
              </a:rPr>
              <a:t>专业的知识技能</a:t>
            </a:r>
            <a:endParaRPr lang="zh-CN" altLang="en-US" sz="1600" dirty="0">
              <a:solidFill>
                <a:schemeClr val="tx1"/>
              </a:solidFill>
              <a:sym typeface="+mn-lt"/>
            </a:endParaRPr>
          </a:p>
        </p:txBody>
      </p:sp>
      <p:sp>
        <p:nvSpPr>
          <p:cNvPr id="435" name="TextBox 50"/>
          <p:cNvSpPr txBox="1">
            <a:spLocks noChangeArrowheads="1"/>
          </p:cNvSpPr>
          <p:nvPr/>
        </p:nvSpPr>
        <p:spPr bwMode="auto">
          <a:xfrm>
            <a:off x="8372896" y="3339140"/>
            <a:ext cx="2145139" cy="40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defPPr>
              <a:defRPr lang="zh-CN"/>
            </a:defPPr>
            <a:lvl1pPr marL="285750" indent="-285750">
              <a:lnSpc>
                <a:spcPct val="120000"/>
              </a:lnSpc>
              <a:buClr>
                <a:schemeClr val="accent2"/>
              </a:buClr>
              <a:buFont typeface="Wingdings" panose="05000000000000000000" pitchFamily="2" charset="2"/>
              <a:buChar char="n"/>
              <a:defRPr sz="1865"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buNone/>
            </a:pPr>
            <a:r>
              <a:rPr lang="zh-CN" altLang="en-US" sz="1600" dirty="0">
                <a:solidFill>
                  <a:schemeClr val="tx1"/>
                </a:solidFill>
                <a:sym typeface="+mn-lt"/>
              </a:rPr>
              <a:t>全面的知识结构</a:t>
            </a:r>
            <a:endParaRPr lang="zh-CN" altLang="en-US" sz="1600" dirty="0">
              <a:solidFill>
                <a:schemeClr val="tx1"/>
              </a:solidFill>
              <a:sym typeface="+mn-lt"/>
            </a:endParaRPr>
          </a:p>
        </p:txBody>
      </p:sp>
      <p:sp>
        <p:nvSpPr>
          <p:cNvPr id="443" name="矩形 47"/>
          <p:cNvSpPr>
            <a:spLocks noChangeArrowheads="1"/>
          </p:cNvSpPr>
          <p:nvPr/>
        </p:nvSpPr>
        <p:spPr bwMode="auto">
          <a:xfrm>
            <a:off x="4898978" y="2277410"/>
            <a:ext cx="2093887" cy="553998"/>
          </a:xfrm>
          <a:prstGeom prst="rect">
            <a:avLst/>
          </a:prstGeom>
          <a:noFill/>
          <a:ln w="25400">
            <a:noFill/>
            <a:miter lim="800000"/>
          </a:ln>
        </p:spPr>
        <p:txBody>
          <a:bodyPr wrap="square" lIns="0" tIns="0" rIns="0" bIns="0" anchor="ctr">
            <a:spAutoFit/>
          </a:bodyPr>
          <a:lstStyle/>
          <a:p>
            <a:pPr defTabSz="913130">
              <a:buFont typeface="Arial" panose="020B0604020202020204" pitchFamily="34" charset="0"/>
              <a:buNone/>
            </a:pPr>
            <a:r>
              <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rPr>
              <a:t>在此录入本图表的综合描述说明，在此录入本图表的综合描述说明</a:t>
            </a:r>
            <a:endPar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44" name="矩形 47"/>
          <p:cNvSpPr>
            <a:spLocks noChangeArrowheads="1"/>
          </p:cNvSpPr>
          <p:nvPr/>
        </p:nvSpPr>
        <p:spPr bwMode="auto">
          <a:xfrm>
            <a:off x="4898979" y="3760820"/>
            <a:ext cx="2179346" cy="600164"/>
          </a:xfrm>
          <a:prstGeom prst="rect">
            <a:avLst/>
          </a:prstGeom>
          <a:noFill/>
          <a:ln w="25400">
            <a:noFill/>
            <a:miter lim="800000"/>
          </a:ln>
        </p:spPr>
        <p:txBody>
          <a:bodyPr wrap="square" lIns="0" tIns="0" rIns="0" bIns="0" anchor="ctr">
            <a:spAutoFit/>
          </a:bodyPr>
          <a:lstStyle/>
          <a:p>
            <a:pPr defTabSz="913130">
              <a:buFont typeface="Arial" panose="020B0604020202020204" pitchFamily="34" charset="0"/>
              <a:buNone/>
            </a:pPr>
            <a:r>
              <a:rPr lang="zh-CN" altLang="en-US" sz="13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rPr>
              <a:t>在此录入本图表的综合描述说明，在此录入本图表的综合描述说明</a:t>
            </a:r>
            <a:endParaRPr lang="zh-CN" altLang="en-US" sz="13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45" name="矩形 47"/>
          <p:cNvSpPr>
            <a:spLocks noChangeArrowheads="1"/>
          </p:cNvSpPr>
          <p:nvPr/>
        </p:nvSpPr>
        <p:spPr bwMode="auto">
          <a:xfrm>
            <a:off x="4898978" y="5137097"/>
            <a:ext cx="2096736" cy="553998"/>
          </a:xfrm>
          <a:prstGeom prst="rect">
            <a:avLst/>
          </a:prstGeom>
          <a:noFill/>
          <a:ln w="25400">
            <a:noFill/>
            <a:miter lim="800000"/>
          </a:ln>
        </p:spPr>
        <p:txBody>
          <a:bodyPr wrap="square" lIns="0" tIns="0" rIns="0" bIns="0" anchor="ctr">
            <a:spAutoFit/>
          </a:bodyPr>
          <a:lstStyle/>
          <a:p>
            <a:pPr defTabSz="913130">
              <a:buFont typeface="Arial" panose="020B0604020202020204" pitchFamily="34" charset="0"/>
              <a:buNone/>
            </a:pPr>
            <a:r>
              <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rPr>
              <a:t>在此录入本图表的综合描述说明，在此录入本图表的综合描述说明</a:t>
            </a:r>
            <a:endPar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46" name="矩形 47"/>
          <p:cNvSpPr>
            <a:spLocks noChangeArrowheads="1"/>
          </p:cNvSpPr>
          <p:nvPr/>
        </p:nvSpPr>
        <p:spPr bwMode="auto">
          <a:xfrm>
            <a:off x="8398534" y="2277410"/>
            <a:ext cx="2012618" cy="553998"/>
          </a:xfrm>
          <a:prstGeom prst="rect">
            <a:avLst/>
          </a:prstGeom>
          <a:noFill/>
          <a:ln w="25400">
            <a:noFill/>
            <a:miter lim="800000"/>
          </a:ln>
        </p:spPr>
        <p:txBody>
          <a:bodyPr wrap="square" lIns="0" tIns="0" rIns="0" bIns="0" anchor="ctr">
            <a:spAutoFit/>
          </a:bodyPr>
          <a:lstStyle/>
          <a:p>
            <a:pPr defTabSz="913130">
              <a:buFont typeface="Arial" panose="020B0604020202020204" pitchFamily="34" charset="0"/>
              <a:buNone/>
            </a:pPr>
            <a:r>
              <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rPr>
              <a:t>在此录入本图表的综合描述说明，在此录入本图表的综合描述说明</a:t>
            </a:r>
            <a:endPar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47" name="矩形 47"/>
          <p:cNvSpPr>
            <a:spLocks noChangeArrowheads="1"/>
          </p:cNvSpPr>
          <p:nvPr/>
        </p:nvSpPr>
        <p:spPr bwMode="auto">
          <a:xfrm>
            <a:off x="8398533" y="3760820"/>
            <a:ext cx="2012619" cy="553998"/>
          </a:xfrm>
          <a:prstGeom prst="rect">
            <a:avLst/>
          </a:prstGeom>
          <a:noFill/>
          <a:ln w="25400">
            <a:noFill/>
            <a:miter lim="800000"/>
          </a:ln>
        </p:spPr>
        <p:txBody>
          <a:bodyPr wrap="square" lIns="0" tIns="0" rIns="0" bIns="0" anchor="ctr">
            <a:spAutoFit/>
          </a:bodyPr>
          <a:lstStyle/>
          <a:p>
            <a:pPr defTabSz="913130">
              <a:buFont typeface="Arial" panose="020B0604020202020204" pitchFamily="34" charset="0"/>
              <a:buNone/>
            </a:pPr>
            <a:r>
              <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rPr>
              <a:t>在此录入本图表的综合描述说明，在此录入本图表的综合描述说明</a:t>
            </a:r>
            <a:endPar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48" name="矩形 47"/>
          <p:cNvSpPr>
            <a:spLocks noChangeArrowheads="1"/>
          </p:cNvSpPr>
          <p:nvPr/>
        </p:nvSpPr>
        <p:spPr bwMode="auto">
          <a:xfrm>
            <a:off x="8398534" y="5145785"/>
            <a:ext cx="2012618" cy="553998"/>
          </a:xfrm>
          <a:prstGeom prst="rect">
            <a:avLst/>
          </a:prstGeom>
          <a:noFill/>
          <a:ln w="25400">
            <a:noFill/>
            <a:miter lim="800000"/>
          </a:ln>
        </p:spPr>
        <p:txBody>
          <a:bodyPr wrap="square" lIns="0" tIns="0" rIns="0" bIns="0" anchor="ctr">
            <a:spAutoFit/>
          </a:bodyPr>
          <a:lstStyle/>
          <a:p>
            <a:pPr defTabSz="913130">
              <a:buFont typeface="Arial" panose="020B0604020202020204" pitchFamily="34" charset="0"/>
              <a:buNone/>
            </a:pPr>
            <a:r>
              <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rPr>
              <a:t>在此录入本图表的综合描述说明，在此录入本图表的综合描述说明</a:t>
            </a:r>
            <a:endParaRPr lang="zh-CN" altLang="en-US" sz="1200" dirty="0">
              <a:solidFill>
                <a:srgbClr val="595959"/>
              </a:solidFill>
              <a:latin typeface="微软雅黑 Light" panose="020B0502040204020203" pitchFamily="34" charset="-122"/>
              <a:ea typeface="微软雅黑 Light" panose="020B0502040204020203" pitchFamily="34" charset="-122"/>
              <a:sym typeface="微软雅黑" panose="020B0503020204020204" pitchFamily="34" charset="-122"/>
            </a:endParaRPr>
          </a:p>
        </p:txBody>
      </p:sp>
      <p:sp>
        <p:nvSpPr>
          <p:cNvPr id="456" name="Oval 16"/>
          <p:cNvSpPr/>
          <p:nvPr/>
        </p:nvSpPr>
        <p:spPr>
          <a:xfrm>
            <a:off x="4025347" y="2054787"/>
            <a:ext cx="625718" cy="625716"/>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dirty="0">
                <a:latin typeface="Impact" panose="020B0806030902050204" pitchFamily="34" charset="0"/>
                <a:ea typeface="微软雅黑" panose="020B0503020204020204" pitchFamily="34" charset="-122"/>
              </a:rPr>
              <a:t>1</a:t>
            </a:r>
            <a:endParaRPr lang="en-US" dirty="0">
              <a:latin typeface="Impact" panose="020B0806030902050204" pitchFamily="34" charset="0"/>
              <a:ea typeface="微软雅黑" panose="020B0503020204020204" pitchFamily="34" charset="-122"/>
            </a:endParaRPr>
          </a:p>
        </p:txBody>
      </p:sp>
      <p:sp>
        <p:nvSpPr>
          <p:cNvPr id="457" name="Oval 16"/>
          <p:cNvSpPr/>
          <p:nvPr/>
        </p:nvSpPr>
        <p:spPr>
          <a:xfrm>
            <a:off x="4025347" y="3464257"/>
            <a:ext cx="625718" cy="625716"/>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r>
              <a:rPr lang="en-US" b="1" dirty="0">
                <a:latin typeface="Impact" panose="020B0806030902050204" pitchFamily="34" charset="0"/>
                <a:ea typeface="微软雅黑" panose="020B0503020204020204" pitchFamily="34" charset="-122"/>
              </a:rPr>
              <a:t>2</a:t>
            </a:r>
            <a:endParaRPr lang="en-US" b="1" dirty="0">
              <a:latin typeface="Impact" panose="020B0806030902050204" pitchFamily="34" charset="0"/>
              <a:ea typeface="微软雅黑" panose="020B0503020204020204" pitchFamily="34" charset="-122"/>
            </a:endParaRPr>
          </a:p>
        </p:txBody>
      </p:sp>
      <p:sp>
        <p:nvSpPr>
          <p:cNvPr id="459" name="Oval 16"/>
          <p:cNvSpPr/>
          <p:nvPr/>
        </p:nvSpPr>
        <p:spPr>
          <a:xfrm>
            <a:off x="7582685" y="2054787"/>
            <a:ext cx="625718" cy="625716"/>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r>
              <a:rPr lang="en-US" b="1" dirty="0">
                <a:latin typeface="Impact" panose="020B0806030902050204" pitchFamily="34" charset="0"/>
                <a:ea typeface="微软雅黑" panose="020B0503020204020204" pitchFamily="34" charset="-122"/>
              </a:rPr>
              <a:t>4</a:t>
            </a:r>
            <a:endParaRPr lang="en-US" b="1" dirty="0">
              <a:latin typeface="Impact" panose="020B0806030902050204" pitchFamily="34" charset="0"/>
              <a:ea typeface="微软雅黑" panose="020B0503020204020204" pitchFamily="34" charset="-122"/>
            </a:endParaRPr>
          </a:p>
        </p:txBody>
      </p:sp>
      <p:sp>
        <p:nvSpPr>
          <p:cNvPr id="460" name="Oval 16"/>
          <p:cNvSpPr/>
          <p:nvPr/>
        </p:nvSpPr>
        <p:spPr>
          <a:xfrm>
            <a:off x="7582685" y="3464257"/>
            <a:ext cx="625718" cy="625716"/>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dirty="0">
                <a:latin typeface="Impact" panose="020B0806030902050204" pitchFamily="34" charset="0"/>
                <a:ea typeface="微软雅黑" panose="020B0503020204020204" pitchFamily="34" charset="-122"/>
              </a:rPr>
              <a:t>5</a:t>
            </a:r>
            <a:endParaRPr lang="en-US" dirty="0">
              <a:latin typeface="Impact" panose="020B0806030902050204" pitchFamily="34" charset="0"/>
              <a:ea typeface="微软雅黑" panose="020B0503020204020204" pitchFamily="34" charset="-122"/>
            </a:endParaRPr>
          </a:p>
        </p:txBody>
      </p:sp>
      <p:sp>
        <p:nvSpPr>
          <p:cNvPr id="461" name="Oval 16"/>
          <p:cNvSpPr/>
          <p:nvPr/>
        </p:nvSpPr>
        <p:spPr>
          <a:xfrm>
            <a:off x="7582685" y="4873727"/>
            <a:ext cx="625718" cy="625716"/>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algn="ctr"/>
            <a:r>
              <a:rPr lang="en-US" b="1" dirty="0">
                <a:latin typeface="Impact" panose="020B0806030902050204" pitchFamily="34" charset="0"/>
                <a:ea typeface="微软雅黑" panose="020B0503020204020204" pitchFamily="34" charset="-122"/>
              </a:rPr>
              <a:t>6</a:t>
            </a:r>
            <a:endParaRPr lang="en-US" b="1" dirty="0">
              <a:latin typeface="Impact" panose="020B0806030902050204" pitchFamily="34" charset="0"/>
              <a:ea typeface="微软雅黑" panose="020B0503020204020204" pitchFamily="34" charset="-122"/>
            </a:endParaRPr>
          </a:p>
        </p:txBody>
      </p:sp>
      <p:sp>
        <p:nvSpPr>
          <p:cNvPr id="458" name="Oval 16"/>
          <p:cNvSpPr/>
          <p:nvPr/>
        </p:nvSpPr>
        <p:spPr>
          <a:xfrm>
            <a:off x="4025347" y="4873727"/>
            <a:ext cx="625718" cy="625716"/>
          </a:xfrm>
          <a:prstGeom prst="ellipse">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dirty="0">
                <a:latin typeface="Impact" panose="020B0806030902050204" pitchFamily="34" charset="0"/>
                <a:ea typeface="微软雅黑" panose="020B0503020204020204" pitchFamily="34" charset="-122"/>
              </a:rPr>
              <a:t>3</a:t>
            </a:r>
            <a:endParaRPr lang="en-US" dirty="0">
              <a:latin typeface="Impact" panose="020B0806030902050204" pitchFamily="34" charset="0"/>
              <a:ea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40" y="1211121"/>
            <a:ext cx="3108969" cy="4663455"/>
          </a:xfrm>
          <a:prstGeom prst="rect">
            <a:avLst/>
          </a:prstGeom>
        </p:spPr>
      </p:pic>
    </p:spTree>
    <p:custDataLst>
      <p:tags r:id="rId3"/>
    </p:custDataLst>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50"/>
                                            <p:tgtEl>
                                              <p:spTgt spid="2"/>
                                            </p:tgtEl>
                                          </p:cBhvr>
                                        </p:animEffect>
                                        <p:anim calcmode="lin" valueType="num">
                                          <p:cBhvr>
                                            <p:cTn id="8" dur="650" fill="hold"/>
                                            <p:tgtEl>
                                              <p:spTgt spid="2"/>
                                            </p:tgtEl>
                                            <p:attrNameLst>
                                              <p:attrName>ppt_x</p:attrName>
                                            </p:attrNameLst>
                                          </p:cBhvr>
                                          <p:tavLst>
                                            <p:tav tm="0">
                                              <p:val>
                                                <p:strVal val="#ppt_x"/>
                                              </p:val>
                                            </p:tav>
                                            <p:tav tm="100000">
                                              <p:val>
                                                <p:strVal val="#ppt_x"/>
                                              </p:val>
                                            </p:tav>
                                          </p:tavLst>
                                        </p:anim>
                                        <p:anim calcmode="lin" valueType="num">
                                          <p:cBhvr>
                                            <p:cTn id="9" dur="6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56"/>
                                            </p:tgtEl>
                                            <p:attrNameLst>
                                              <p:attrName>style.visibility</p:attrName>
                                            </p:attrNameLst>
                                          </p:cBhvr>
                                          <p:to>
                                            <p:strVal val="visible"/>
                                          </p:to>
                                        </p:set>
                                        <p:animEffect transition="in" filter="fade">
                                          <p:cBhvr>
                                            <p:cTn id="13" dur="500"/>
                                            <p:tgtEl>
                                              <p:spTgt spid="456"/>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457"/>
                                            </p:tgtEl>
                                            <p:attrNameLst>
                                              <p:attrName>style.visibility</p:attrName>
                                            </p:attrNameLst>
                                          </p:cBhvr>
                                          <p:to>
                                            <p:strVal val="visible"/>
                                          </p:to>
                                        </p:set>
                                        <p:animEffect transition="in" filter="fade">
                                          <p:cBhvr>
                                            <p:cTn id="16" dur="500"/>
                                            <p:tgtEl>
                                              <p:spTgt spid="457"/>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458"/>
                                            </p:tgtEl>
                                            <p:attrNameLst>
                                              <p:attrName>style.visibility</p:attrName>
                                            </p:attrNameLst>
                                          </p:cBhvr>
                                          <p:to>
                                            <p:strVal val="visible"/>
                                          </p:to>
                                        </p:set>
                                        <p:animEffect transition="in" filter="fade">
                                          <p:cBhvr>
                                            <p:cTn id="19" dur="500"/>
                                            <p:tgtEl>
                                              <p:spTgt spid="458"/>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430"/>
                                            </p:tgtEl>
                                            <p:attrNameLst>
                                              <p:attrName>style.visibility</p:attrName>
                                            </p:attrNameLst>
                                          </p:cBhvr>
                                          <p:to>
                                            <p:strVal val="visible"/>
                                          </p:to>
                                        </p:set>
                                        <p:anim calcmode="lin" valueType="num">
                                          <p:cBhvr additive="base">
                                            <p:cTn id="23" dur="500" fill="hold"/>
                                            <p:tgtEl>
                                              <p:spTgt spid="430"/>
                                            </p:tgtEl>
                                            <p:attrNameLst>
                                              <p:attrName>ppt_x</p:attrName>
                                            </p:attrNameLst>
                                          </p:cBhvr>
                                          <p:tavLst>
                                            <p:tav tm="0">
                                              <p:val>
                                                <p:strVal val="1+#ppt_w/2"/>
                                              </p:val>
                                            </p:tav>
                                            <p:tav tm="100000">
                                              <p:val>
                                                <p:strVal val="#ppt_x"/>
                                              </p:val>
                                            </p:tav>
                                          </p:tavLst>
                                        </p:anim>
                                        <p:anim calcmode="lin" valueType="num">
                                          <p:cBhvr additive="base">
                                            <p:cTn id="24" dur="500" fill="hold"/>
                                            <p:tgtEl>
                                              <p:spTgt spid="430"/>
                                            </p:tgtEl>
                                            <p:attrNameLst>
                                              <p:attrName>ppt_y</p:attrName>
                                            </p:attrNameLst>
                                          </p:cBhvr>
                                          <p:tavLst>
                                            <p:tav tm="0">
                                              <p:val>
                                                <p:strVal val="#ppt_y"/>
                                              </p:val>
                                            </p:tav>
                                            <p:tav tm="100000">
                                              <p:val>
                                                <p:strVal val="#ppt_y"/>
                                              </p:val>
                                            </p:tav>
                                          </p:tavLst>
                                        </p:anim>
                                      </p:childTnLst>
                                    </p:cTn>
                                  </p:par>
                                  <p:par>
                                    <p:cTn id="25" presetID="12" presetClass="entr" presetSubtype="2" fill="hold" grpId="0" nodeType="withEffect">
                                      <p:stCondLst>
                                        <p:cond delay="0"/>
                                      </p:stCondLst>
                                      <p:childTnLst>
                                        <p:set>
                                          <p:cBhvr>
                                            <p:cTn id="26" dur="1" fill="hold">
                                              <p:stCondLst>
                                                <p:cond delay="0"/>
                                              </p:stCondLst>
                                            </p:cTn>
                                            <p:tgtEl>
                                              <p:spTgt spid="443"/>
                                            </p:tgtEl>
                                            <p:attrNameLst>
                                              <p:attrName>style.visibility</p:attrName>
                                            </p:attrNameLst>
                                          </p:cBhvr>
                                          <p:to>
                                            <p:strVal val="visible"/>
                                          </p:to>
                                        </p:set>
                                        <p:anim calcmode="lin" valueType="num">
                                          <p:cBhvr additive="base">
                                            <p:cTn id="27" dur="500"/>
                                            <p:tgtEl>
                                              <p:spTgt spid="443"/>
                                            </p:tgtEl>
                                            <p:attrNameLst>
                                              <p:attrName>ppt_x</p:attrName>
                                            </p:attrNameLst>
                                          </p:cBhvr>
                                          <p:tavLst>
                                            <p:tav tm="0">
                                              <p:val>
                                                <p:strVal val="#ppt_x+#ppt_w*1.125000"/>
                                              </p:val>
                                            </p:tav>
                                            <p:tav tm="100000">
                                              <p:val>
                                                <p:strVal val="#ppt_x"/>
                                              </p:val>
                                            </p:tav>
                                          </p:tavLst>
                                        </p:anim>
                                        <p:animEffect transition="in" filter="wipe(left)">
                                          <p:cBhvr>
                                            <p:cTn id="28" dur="500"/>
                                            <p:tgtEl>
                                              <p:spTgt spid="443"/>
                                            </p:tgtEl>
                                          </p:cBhvr>
                                        </p:animEffect>
                                      </p:childTnLst>
                                    </p:cTn>
                                  </p:par>
                                  <p:par>
                                    <p:cTn id="29" presetID="2" presetClass="entr" presetSubtype="2" fill="hold" grpId="0" nodeType="withEffect">
                                      <p:stCondLst>
                                        <p:cond delay="200"/>
                                      </p:stCondLst>
                                      <p:childTnLst>
                                        <p:set>
                                          <p:cBhvr>
                                            <p:cTn id="30" dur="1" fill="hold">
                                              <p:stCondLst>
                                                <p:cond delay="0"/>
                                              </p:stCondLst>
                                            </p:cTn>
                                            <p:tgtEl>
                                              <p:spTgt spid="432"/>
                                            </p:tgtEl>
                                            <p:attrNameLst>
                                              <p:attrName>style.visibility</p:attrName>
                                            </p:attrNameLst>
                                          </p:cBhvr>
                                          <p:to>
                                            <p:strVal val="visible"/>
                                          </p:to>
                                        </p:set>
                                        <p:anim calcmode="lin" valueType="num">
                                          <p:cBhvr additive="base">
                                            <p:cTn id="31" dur="500" fill="hold"/>
                                            <p:tgtEl>
                                              <p:spTgt spid="432"/>
                                            </p:tgtEl>
                                            <p:attrNameLst>
                                              <p:attrName>ppt_x</p:attrName>
                                            </p:attrNameLst>
                                          </p:cBhvr>
                                          <p:tavLst>
                                            <p:tav tm="0">
                                              <p:val>
                                                <p:strVal val="1+#ppt_w/2"/>
                                              </p:val>
                                            </p:tav>
                                            <p:tav tm="100000">
                                              <p:val>
                                                <p:strVal val="#ppt_x"/>
                                              </p:val>
                                            </p:tav>
                                          </p:tavLst>
                                        </p:anim>
                                        <p:anim calcmode="lin" valueType="num">
                                          <p:cBhvr additive="base">
                                            <p:cTn id="32" dur="500" fill="hold"/>
                                            <p:tgtEl>
                                              <p:spTgt spid="432"/>
                                            </p:tgtEl>
                                            <p:attrNameLst>
                                              <p:attrName>ppt_y</p:attrName>
                                            </p:attrNameLst>
                                          </p:cBhvr>
                                          <p:tavLst>
                                            <p:tav tm="0">
                                              <p:val>
                                                <p:strVal val="#ppt_y"/>
                                              </p:val>
                                            </p:tav>
                                            <p:tav tm="100000">
                                              <p:val>
                                                <p:strVal val="#ppt_y"/>
                                              </p:val>
                                            </p:tav>
                                          </p:tavLst>
                                        </p:anim>
                                      </p:childTnLst>
                                    </p:cTn>
                                  </p:par>
                                  <p:par>
                                    <p:cTn id="33" presetID="12" presetClass="entr" presetSubtype="2" fill="hold" grpId="0" nodeType="withEffect">
                                      <p:stCondLst>
                                        <p:cond delay="200"/>
                                      </p:stCondLst>
                                      <p:childTnLst>
                                        <p:set>
                                          <p:cBhvr>
                                            <p:cTn id="34" dur="1" fill="hold">
                                              <p:stCondLst>
                                                <p:cond delay="0"/>
                                              </p:stCondLst>
                                            </p:cTn>
                                            <p:tgtEl>
                                              <p:spTgt spid="444"/>
                                            </p:tgtEl>
                                            <p:attrNameLst>
                                              <p:attrName>style.visibility</p:attrName>
                                            </p:attrNameLst>
                                          </p:cBhvr>
                                          <p:to>
                                            <p:strVal val="visible"/>
                                          </p:to>
                                        </p:set>
                                        <p:anim calcmode="lin" valueType="num">
                                          <p:cBhvr additive="base">
                                            <p:cTn id="35" dur="500"/>
                                            <p:tgtEl>
                                              <p:spTgt spid="444"/>
                                            </p:tgtEl>
                                            <p:attrNameLst>
                                              <p:attrName>ppt_x</p:attrName>
                                            </p:attrNameLst>
                                          </p:cBhvr>
                                          <p:tavLst>
                                            <p:tav tm="0">
                                              <p:val>
                                                <p:strVal val="#ppt_x+#ppt_w*1.125000"/>
                                              </p:val>
                                            </p:tav>
                                            <p:tav tm="100000">
                                              <p:val>
                                                <p:strVal val="#ppt_x"/>
                                              </p:val>
                                            </p:tav>
                                          </p:tavLst>
                                        </p:anim>
                                        <p:animEffect transition="in" filter="wipe(left)">
                                          <p:cBhvr>
                                            <p:cTn id="36" dur="500"/>
                                            <p:tgtEl>
                                              <p:spTgt spid="444"/>
                                            </p:tgtEl>
                                          </p:cBhvr>
                                        </p:animEffect>
                                      </p:childTnLst>
                                    </p:cTn>
                                  </p:par>
                                  <p:par>
                                    <p:cTn id="37" presetID="2" presetClass="entr" presetSubtype="2" fill="hold" grpId="0" nodeType="withEffect">
                                      <p:stCondLst>
                                        <p:cond delay="400"/>
                                      </p:stCondLst>
                                      <p:childTnLst>
                                        <p:set>
                                          <p:cBhvr>
                                            <p:cTn id="38" dur="1" fill="hold">
                                              <p:stCondLst>
                                                <p:cond delay="0"/>
                                              </p:stCondLst>
                                            </p:cTn>
                                            <p:tgtEl>
                                              <p:spTgt spid="431"/>
                                            </p:tgtEl>
                                            <p:attrNameLst>
                                              <p:attrName>style.visibility</p:attrName>
                                            </p:attrNameLst>
                                          </p:cBhvr>
                                          <p:to>
                                            <p:strVal val="visible"/>
                                          </p:to>
                                        </p:set>
                                        <p:anim calcmode="lin" valueType="num">
                                          <p:cBhvr additive="base">
                                            <p:cTn id="39" dur="500" fill="hold"/>
                                            <p:tgtEl>
                                              <p:spTgt spid="431"/>
                                            </p:tgtEl>
                                            <p:attrNameLst>
                                              <p:attrName>ppt_x</p:attrName>
                                            </p:attrNameLst>
                                          </p:cBhvr>
                                          <p:tavLst>
                                            <p:tav tm="0">
                                              <p:val>
                                                <p:strVal val="1+#ppt_w/2"/>
                                              </p:val>
                                            </p:tav>
                                            <p:tav tm="100000">
                                              <p:val>
                                                <p:strVal val="#ppt_x"/>
                                              </p:val>
                                            </p:tav>
                                          </p:tavLst>
                                        </p:anim>
                                        <p:anim calcmode="lin" valueType="num">
                                          <p:cBhvr additive="base">
                                            <p:cTn id="40" dur="500" fill="hold"/>
                                            <p:tgtEl>
                                              <p:spTgt spid="431"/>
                                            </p:tgtEl>
                                            <p:attrNameLst>
                                              <p:attrName>ppt_y</p:attrName>
                                            </p:attrNameLst>
                                          </p:cBhvr>
                                          <p:tavLst>
                                            <p:tav tm="0">
                                              <p:val>
                                                <p:strVal val="#ppt_y"/>
                                              </p:val>
                                            </p:tav>
                                            <p:tav tm="100000">
                                              <p:val>
                                                <p:strVal val="#ppt_y"/>
                                              </p:val>
                                            </p:tav>
                                          </p:tavLst>
                                        </p:anim>
                                      </p:childTnLst>
                                    </p:cTn>
                                  </p:par>
                                  <p:par>
                                    <p:cTn id="41" presetID="12" presetClass="entr" presetSubtype="2" fill="hold" grpId="0" nodeType="withEffect">
                                      <p:stCondLst>
                                        <p:cond delay="400"/>
                                      </p:stCondLst>
                                      <p:childTnLst>
                                        <p:set>
                                          <p:cBhvr>
                                            <p:cTn id="42" dur="1" fill="hold">
                                              <p:stCondLst>
                                                <p:cond delay="0"/>
                                              </p:stCondLst>
                                            </p:cTn>
                                            <p:tgtEl>
                                              <p:spTgt spid="445"/>
                                            </p:tgtEl>
                                            <p:attrNameLst>
                                              <p:attrName>style.visibility</p:attrName>
                                            </p:attrNameLst>
                                          </p:cBhvr>
                                          <p:to>
                                            <p:strVal val="visible"/>
                                          </p:to>
                                        </p:set>
                                        <p:anim calcmode="lin" valueType="num">
                                          <p:cBhvr additive="base">
                                            <p:cTn id="43" dur="500"/>
                                            <p:tgtEl>
                                              <p:spTgt spid="445"/>
                                            </p:tgtEl>
                                            <p:attrNameLst>
                                              <p:attrName>ppt_x</p:attrName>
                                            </p:attrNameLst>
                                          </p:cBhvr>
                                          <p:tavLst>
                                            <p:tav tm="0">
                                              <p:val>
                                                <p:strVal val="#ppt_x+#ppt_w*1.125000"/>
                                              </p:val>
                                            </p:tav>
                                            <p:tav tm="100000">
                                              <p:val>
                                                <p:strVal val="#ppt_x"/>
                                              </p:val>
                                            </p:tav>
                                          </p:tavLst>
                                        </p:anim>
                                        <p:animEffect transition="in" filter="wipe(left)">
                                          <p:cBhvr>
                                            <p:cTn id="44" dur="500"/>
                                            <p:tgtEl>
                                              <p:spTgt spid="445"/>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459"/>
                                            </p:tgtEl>
                                            <p:attrNameLst>
                                              <p:attrName>style.visibility</p:attrName>
                                            </p:attrNameLst>
                                          </p:cBhvr>
                                          <p:to>
                                            <p:strVal val="visible"/>
                                          </p:to>
                                        </p:set>
                                        <p:animEffect transition="in" filter="fade">
                                          <p:cBhvr>
                                            <p:cTn id="48" dur="500"/>
                                            <p:tgtEl>
                                              <p:spTgt spid="459"/>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460"/>
                                            </p:tgtEl>
                                            <p:attrNameLst>
                                              <p:attrName>style.visibility</p:attrName>
                                            </p:attrNameLst>
                                          </p:cBhvr>
                                          <p:to>
                                            <p:strVal val="visible"/>
                                          </p:to>
                                        </p:set>
                                        <p:animEffect transition="in" filter="fade">
                                          <p:cBhvr>
                                            <p:cTn id="51" dur="500"/>
                                            <p:tgtEl>
                                              <p:spTgt spid="460"/>
                                            </p:tgtEl>
                                          </p:cBhvr>
                                        </p:animEffect>
                                      </p:childTnLst>
                                    </p:cTn>
                                  </p:par>
                                  <p:par>
                                    <p:cTn id="52" presetID="10" presetClass="entr" presetSubtype="0" fill="hold" grpId="0" nodeType="withEffect">
                                      <p:stCondLst>
                                        <p:cond delay="400"/>
                                      </p:stCondLst>
                                      <p:childTnLst>
                                        <p:set>
                                          <p:cBhvr>
                                            <p:cTn id="53" dur="1" fill="hold">
                                              <p:stCondLst>
                                                <p:cond delay="0"/>
                                              </p:stCondLst>
                                            </p:cTn>
                                            <p:tgtEl>
                                              <p:spTgt spid="461"/>
                                            </p:tgtEl>
                                            <p:attrNameLst>
                                              <p:attrName>style.visibility</p:attrName>
                                            </p:attrNameLst>
                                          </p:cBhvr>
                                          <p:to>
                                            <p:strVal val="visible"/>
                                          </p:to>
                                        </p:set>
                                        <p:animEffect transition="in" filter="fade">
                                          <p:cBhvr>
                                            <p:cTn id="54" dur="500"/>
                                            <p:tgtEl>
                                              <p:spTgt spid="461"/>
                                            </p:tgtEl>
                                          </p:cBhvr>
                                        </p:animEffect>
                                      </p:childTnLst>
                                    </p:cTn>
                                  </p:par>
                                </p:childTnLst>
                              </p:cTn>
                            </p:par>
                            <p:par>
                              <p:cTn id="55" fill="hold">
                                <p:stCondLst>
                                  <p:cond delay="2500"/>
                                </p:stCondLst>
                                <p:childTnLst>
                                  <p:par>
                                    <p:cTn id="56" presetID="2" presetClass="entr" presetSubtype="2" fill="hold" grpId="0" nodeType="afterEffect">
                                      <p:stCondLst>
                                        <p:cond delay="0"/>
                                      </p:stCondLst>
                                      <p:childTnLst>
                                        <p:set>
                                          <p:cBhvr>
                                            <p:cTn id="57" dur="1" fill="hold">
                                              <p:stCondLst>
                                                <p:cond delay="0"/>
                                              </p:stCondLst>
                                            </p:cTn>
                                            <p:tgtEl>
                                              <p:spTgt spid="433"/>
                                            </p:tgtEl>
                                            <p:attrNameLst>
                                              <p:attrName>style.visibility</p:attrName>
                                            </p:attrNameLst>
                                          </p:cBhvr>
                                          <p:to>
                                            <p:strVal val="visible"/>
                                          </p:to>
                                        </p:set>
                                        <p:anim calcmode="lin" valueType="num">
                                          <p:cBhvr additive="base">
                                            <p:cTn id="58" dur="500" fill="hold"/>
                                            <p:tgtEl>
                                              <p:spTgt spid="433"/>
                                            </p:tgtEl>
                                            <p:attrNameLst>
                                              <p:attrName>ppt_x</p:attrName>
                                            </p:attrNameLst>
                                          </p:cBhvr>
                                          <p:tavLst>
                                            <p:tav tm="0">
                                              <p:val>
                                                <p:strVal val="1+#ppt_w/2"/>
                                              </p:val>
                                            </p:tav>
                                            <p:tav tm="100000">
                                              <p:val>
                                                <p:strVal val="#ppt_x"/>
                                              </p:val>
                                            </p:tav>
                                          </p:tavLst>
                                        </p:anim>
                                        <p:anim calcmode="lin" valueType="num">
                                          <p:cBhvr additive="base">
                                            <p:cTn id="59" dur="500" fill="hold"/>
                                            <p:tgtEl>
                                              <p:spTgt spid="433"/>
                                            </p:tgtEl>
                                            <p:attrNameLst>
                                              <p:attrName>ppt_y</p:attrName>
                                            </p:attrNameLst>
                                          </p:cBhvr>
                                          <p:tavLst>
                                            <p:tav tm="0">
                                              <p:val>
                                                <p:strVal val="#ppt_y"/>
                                              </p:val>
                                            </p:tav>
                                            <p:tav tm="100000">
                                              <p:val>
                                                <p:strVal val="#ppt_y"/>
                                              </p:val>
                                            </p:tav>
                                          </p:tavLst>
                                        </p:anim>
                                      </p:childTnLst>
                                    </p:cTn>
                                  </p:par>
                                  <p:par>
                                    <p:cTn id="60" presetID="12" presetClass="entr" presetSubtype="2" fill="hold" grpId="0" nodeType="withEffect">
                                      <p:stCondLst>
                                        <p:cond delay="0"/>
                                      </p:stCondLst>
                                      <p:childTnLst>
                                        <p:set>
                                          <p:cBhvr>
                                            <p:cTn id="61" dur="1" fill="hold">
                                              <p:stCondLst>
                                                <p:cond delay="0"/>
                                              </p:stCondLst>
                                            </p:cTn>
                                            <p:tgtEl>
                                              <p:spTgt spid="446"/>
                                            </p:tgtEl>
                                            <p:attrNameLst>
                                              <p:attrName>style.visibility</p:attrName>
                                            </p:attrNameLst>
                                          </p:cBhvr>
                                          <p:to>
                                            <p:strVal val="visible"/>
                                          </p:to>
                                        </p:set>
                                        <p:anim calcmode="lin" valueType="num">
                                          <p:cBhvr additive="base">
                                            <p:cTn id="62" dur="500"/>
                                            <p:tgtEl>
                                              <p:spTgt spid="446"/>
                                            </p:tgtEl>
                                            <p:attrNameLst>
                                              <p:attrName>ppt_x</p:attrName>
                                            </p:attrNameLst>
                                          </p:cBhvr>
                                          <p:tavLst>
                                            <p:tav tm="0">
                                              <p:val>
                                                <p:strVal val="#ppt_x+#ppt_w*1.125000"/>
                                              </p:val>
                                            </p:tav>
                                            <p:tav tm="100000">
                                              <p:val>
                                                <p:strVal val="#ppt_x"/>
                                              </p:val>
                                            </p:tav>
                                          </p:tavLst>
                                        </p:anim>
                                        <p:animEffect transition="in" filter="wipe(left)">
                                          <p:cBhvr>
                                            <p:cTn id="63" dur="500"/>
                                            <p:tgtEl>
                                              <p:spTgt spid="446"/>
                                            </p:tgtEl>
                                          </p:cBhvr>
                                        </p:animEffect>
                                      </p:childTnLst>
                                    </p:cTn>
                                  </p:par>
                                  <p:par>
                                    <p:cTn id="64" presetID="2" presetClass="entr" presetSubtype="2" fill="hold" grpId="0" nodeType="withEffect">
                                      <p:stCondLst>
                                        <p:cond delay="200"/>
                                      </p:stCondLst>
                                      <p:childTnLst>
                                        <p:set>
                                          <p:cBhvr>
                                            <p:cTn id="65" dur="1" fill="hold">
                                              <p:stCondLst>
                                                <p:cond delay="0"/>
                                              </p:stCondLst>
                                            </p:cTn>
                                            <p:tgtEl>
                                              <p:spTgt spid="435"/>
                                            </p:tgtEl>
                                            <p:attrNameLst>
                                              <p:attrName>style.visibility</p:attrName>
                                            </p:attrNameLst>
                                          </p:cBhvr>
                                          <p:to>
                                            <p:strVal val="visible"/>
                                          </p:to>
                                        </p:set>
                                        <p:anim calcmode="lin" valueType="num">
                                          <p:cBhvr additive="base">
                                            <p:cTn id="66" dur="500" fill="hold"/>
                                            <p:tgtEl>
                                              <p:spTgt spid="435"/>
                                            </p:tgtEl>
                                            <p:attrNameLst>
                                              <p:attrName>ppt_x</p:attrName>
                                            </p:attrNameLst>
                                          </p:cBhvr>
                                          <p:tavLst>
                                            <p:tav tm="0">
                                              <p:val>
                                                <p:strVal val="1+#ppt_w/2"/>
                                              </p:val>
                                            </p:tav>
                                            <p:tav tm="100000">
                                              <p:val>
                                                <p:strVal val="#ppt_x"/>
                                              </p:val>
                                            </p:tav>
                                          </p:tavLst>
                                        </p:anim>
                                        <p:anim calcmode="lin" valueType="num">
                                          <p:cBhvr additive="base">
                                            <p:cTn id="67" dur="500" fill="hold"/>
                                            <p:tgtEl>
                                              <p:spTgt spid="435"/>
                                            </p:tgtEl>
                                            <p:attrNameLst>
                                              <p:attrName>ppt_y</p:attrName>
                                            </p:attrNameLst>
                                          </p:cBhvr>
                                          <p:tavLst>
                                            <p:tav tm="0">
                                              <p:val>
                                                <p:strVal val="#ppt_y"/>
                                              </p:val>
                                            </p:tav>
                                            <p:tav tm="100000">
                                              <p:val>
                                                <p:strVal val="#ppt_y"/>
                                              </p:val>
                                            </p:tav>
                                          </p:tavLst>
                                        </p:anim>
                                      </p:childTnLst>
                                    </p:cTn>
                                  </p:par>
                                  <p:par>
                                    <p:cTn id="68" presetID="12" presetClass="entr" presetSubtype="2" fill="hold" grpId="0" nodeType="withEffect">
                                      <p:stCondLst>
                                        <p:cond delay="200"/>
                                      </p:stCondLst>
                                      <p:childTnLst>
                                        <p:set>
                                          <p:cBhvr>
                                            <p:cTn id="69" dur="1" fill="hold">
                                              <p:stCondLst>
                                                <p:cond delay="0"/>
                                              </p:stCondLst>
                                            </p:cTn>
                                            <p:tgtEl>
                                              <p:spTgt spid="447"/>
                                            </p:tgtEl>
                                            <p:attrNameLst>
                                              <p:attrName>style.visibility</p:attrName>
                                            </p:attrNameLst>
                                          </p:cBhvr>
                                          <p:to>
                                            <p:strVal val="visible"/>
                                          </p:to>
                                        </p:set>
                                        <p:anim calcmode="lin" valueType="num">
                                          <p:cBhvr additive="base">
                                            <p:cTn id="70" dur="500"/>
                                            <p:tgtEl>
                                              <p:spTgt spid="447"/>
                                            </p:tgtEl>
                                            <p:attrNameLst>
                                              <p:attrName>ppt_x</p:attrName>
                                            </p:attrNameLst>
                                          </p:cBhvr>
                                          <p:tavLst>
                                            <p:tav tm="0">
                                              <p:val>
                                                <p:strVal val="#ppt_x+#ppt_w*1.125000"/>
                                              </p:val>
                                            </p:tav>
                                            <p:tav tm="100000">
                                              <p:val>
                                                <p:strVal val="#ppt_x"/>
                                              </p:val>
                                            </p:tav>
                                          </p:tavLst>
                                        </p:anim>
                                        <p:animEffect transition="in" filter="wipe(left)">
                                          <p:cBhvr>
                                            <p:cTn id="71" dur="500"/>
                                            <p:tgtEl>
                                              <p:spTgt spid="447"/>
                                            </p:tgtEl>
                                          </p:cBhvr>
                                        </p:animEffect>
                                      </p:childTnLst>
                                    </p:cTn>
                                  </p:par>
                                  <p:par>
                                    <p:cTn id="72" presetID="2" presetClass="entr" presetSubtype="2" fill="hold" grpId="0" nodeType="withEffect">
                                      <p:stCondLst>
                                        <p:cond delay="400"/>
                                      </p:stCondLst>
                                      <p:childTnLst>
                                        <p:set>
                                          <p:cBhvr>
                                            <p:cTn id="73" dur="1" fill="hold">
                                              <p:stCondLst>
                                                <p:cond delay="0"/>
                                              </p:stCondLst>
                                            </p:cTn>
                                            <p:tgtEl>
                                              <p:spTgt spid="434"/>
                                            </p:tgtEl>
                                            <p:attrNameLst>
                                              <p:attrName>style.visibility</p:attrName>
                                            </p:attrNameLst>
                                          </p:cBhvr>
                                          <p:to>
                                            <p:strVal val="visible"/>
                                          </p:to>
                                        </p:set>
                                        <p:anim calcmode="lin" valueType="num">
                                          <p:cBhvr additive="base">
                                            <p:cTn id="74" dur="500" fill="hold"/>
                                            <p:tgtEl>
                                              <p:spTgt spid="434"/>
                                            </p:tgtEl>
                                            <p:attrNameLst>
                                              <p:attrName>ppt_x</p:attrName>
                                            </p:attrNameLst>
                                          </p:cBhvr>
                                          <p:tavLst>
                                            <p:tav tm="0">
                                              <p:val>
                                                <p:strVal val="1+#ppt_w/2"/>
                                              </p:val>
                                            </p:tav>
                                            <p:tav tm="100000">
                                              <p:val>
                                                <p:strVal val="#ppt_x"/>
                                              </p:val>
                                            </p:tav>
                                          </p:tavLst>
                                        </p:anim>
                                        <p:anim calcmode="lin" valueType="num">
                                          <p:cBhvr additive="base">
                                            <p:cTn id="75" dur="500" fill="hold"/>
                                            <p:tgtEl>
                                              <p:spTgt spid="434"/>
                                            </p:tgtEl>
                                            <p:attrNameLst>
                                              <p:attrName>ppt_y</p:attrName>
                                            </p:attrNameLst>
                                          </p:cBhvr>
                                          <p:tavLst>
                                            <p:tav tm="0">
                                              <p:val>
                                                <p:strVal val="#ppt_y"/>
                                              </p:val>
                                            </p:tav>
                                            <p:tav tm="100000">
                                              <p:val>
                                                <p:strVal val="#ppt_y"/>
                                              </p:val>
                                            </p:tav>
                                          </p:tavLst>
                                        </p:anim>
                                      </p:childTnLst>
                                    </p:cTn>
                                  </p:par>
                                  <p:par>
                                    <p:cTn id="76" presetID="12" presetClass="entr" presetSubtype="2" fill="hold" grpId="0" nodeType="withEffect">
                                      <p:stCondLst>
                                        <p:cond delay="400"/>
                                      </p:stCondLst>
                                      <p:childTnLst>
                                        <p:set>
                                          <p:cBhvr>
                                            <p:cTn id="77" dur="1" fill="hold">
                                              <p:stCondLst>
                                                <p:cond delay="0"/>
                                              </p:stCondLst>
                                            </p:cTn>
                                            <p:tgtEl>
                                              <p:spTgt spid="448"/>
                                            </p:tgtEl>
                                            <p:attrNameLst>
                                              <p:attrName>style.visibility</p:attrName>
                                            </p:attrNameLst>
                                          </p:cBhvr>
                                          <p:to>
                                            <p:strVal val="visible"/>
                                          </p:to>
                                        </p:set>
                                        <p:anim calcmode="lin" valueType="num">
                                          <p:cBhvr additive="base">
                                            <p:cTn id="78" dur="500"/>
                                            <p:tgtEl>
                                              <p:spTgt spid="448"/>
                                            </p:tgtEl>
                                            <p:attrNameLst>
                                              <p:attrName>ppt_x</p:attrName>
                                            </p:attrNameLst>
                                          </p:cBhvr>
                                          <p:tavLst>
                                            <p:tav tm="0">
                                              <p:val>
                                                <p:strVal val="#ppt_x+#ppt_w*1.125000"/>
                                              </p:val>
                                            </p:tav>
                                            <p:tav tm="100000">
                                              <p:val>
                                                <p:strVal val="#ppt_x"/>
                                              </p:val>
                                            </p:tav>
                                          </p:tavLst>
                                        </p:anim>
                                        <p:animEffect transition="in" filter="wipe(left)">
                                          <p:cBhvr>
                                            <p:cTn id="79" dur="500"/>
                                            <p:tgtEl>
                                              <p:spTgt spid="448"/>
                                            </p:tgtEl>
                                          </p:cBhvr>
                                        </p:animEffect>
                                      </p:childTnLst>
                                    </p:cTn>
                                  </p:par>
                                  <p:par>
                                    <p:cTn id="80" presetID="2" presetClass="entr" presetSubtype="2" fill="hold" grpId="0" nodeType="withEffect" p14:presetBounceEnd="56000">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14:bounceEnd="56000">
                                          <p:cBhvr additive="base">
                                            <p:cTn id="82" dur="2000" fill="hold"/>
                                            <p:tgtEl>
                                              <p:spTgt spid="22"/>
                                            </p:tgtEl>
                                            <p:attrNameLst>
                                              <p:attrName>ppt_x</p:attrName>
                                            </p:attrNameLst>
                                          </p:cBhvr>
                                          <p:tavLst>
                                            <p:tav tm="0">
                                              <p:val>
                                                <p:strVal val="1+#ppt_w/2"/>
                                              </p:val>
                                            </p:tav>
                                            <p:tav tm="100000">
                                              <p:val>
                                                <p:strVal val="#ppt_x"/>
                                              </p:val>
                                            </p:tav>
                                          </p:tavLst>
                                        </p:anim>
                                        <p:anim calcmode="lin" valueType="num" p14:bounceEnd="56000">
                                          <p:cBhvr additive="base">
                                            <p:cTn id="83"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30" grpId="0"/>
          <p:bldP spid="431" grpId="0"/>
          <p:bldP spid="432" grpId="0"/>
          <p:bldP spid="433" grpId="0"/>
          <p:bldP spid="434" grpId="0"/>
          <p:bldP spid="435" grpId="0"/>
          <p:bldP spid="443" grpId="0"/>
          <p:bldP spid="444" grpId="0"/>
          <p:bldP spid="445" grpId="0"/>
          <p:bldP spid="446" grpId="0"/>
          <p:bldP spid="447" grpId="0"/>
          <p:bldP spid="448" grpId="0"/>
          <p:bldP spid="456" grpId="0" animBg="1"/>
          <p:bldP spid="457" grpId="0" animBg="1"/>
          <p:bldP spid="459" grpId="0" animBg="1"/>
          <p:bldP spid="460" grpId="0" animBg="1"/>
          <p:bldP spid="461" grpId="0" animBg="1"/>
          <p:bldP spid="45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50"/>
                                            <p:tgtEl>
                                              <p:spTgt spid="2"/>
                                            </p:tgtEl>
                                          </p:cBhvr>
                                        </p:animEffect>
                                        <p:anim calcmode="lin" valueType="num">
                                          <p:cBhvr>
                                            <p:cTn id="8" dur="650" fill="hold"/>
                                            <p:tgtEl>
                                              <p:spTgt spid="2"/>
                                            </p:tgtEl>
                                            <p:attrNameLst>
                                              <p:attrName>ppt_x</p:attrName>
                                            </p:attrNameLst>
                                          </p:cBhvr>
                                          <p:tavLst>
                                            <p:tav tm="0">
                                              <p:val>
                                                <p:strVal val="#ppt_x"/>
                                              </p:val>
                                            </p:tav>
                                            <p:tav tm="100000">
                                              <p:val>
                                                <p:strVal val="#ppt_x"/>
                                              </p:val>
                                            </p:tav>
                                          </p:tavLst>
                                        </p:anim>
                                        <p:anim calcmode="lin" valueType="num">
                                          <p:cBhvr>
                                            <p:cTn id="9" dur="6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56"/>
                                            </p:tgtEl>
                                            <p:attrNameLst>
                                              <p:attrName>style.visibility</p:attrName>
                                            </p:attrNameLst>
                                          </p:cBhvr>
                                          <p:to>
                                            <p:strVal val="visible"/>
                                          </p:to>
                                        </p:set>
                                        <p:animEffect transition="in" filter="fade">
                                          <p:cBhvr>
                                            <p:cTn id="13" dur="500"/>
                                            <p:tgtEl>
                                              <p:spTgt spid="456"/>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457"/>
                                            </p:tgtEl>
                                            <p:attrNameLst>
                                              <p:attrName>style.visibility</p:attrName>
                                            </p:attrNameLst>
                                          </p:cBhvr>
                                          <p:to>
                                            <p:strVal val="visible"/>
                                          </p:to>
                                        </p:set>
                                        <p:animEffect transition="in" filter="fade">
                                          <p:cBhvr>
                                            <p:cTn id="16" dur="500"/>
                                            <p:tgtEl>
                                              <p:spTgt spid="457"/>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458"/>
                                            </p:tgtEl>
                                            <p:attrNameLst>
                                              <p:attrName>style.visibility</p:attrName>
                                            </p:attrNameLst>
                                          </p:cBhvr>
                                          <p:to>
                                            <p:strVal val="visible"/>
                                          </p:to>
                                        </p:set>
                                        <p:animEffect transition="in" filter="fade">
                                          <p:cBhvr>
                                            <p:cTn id="19" dur="500"/>
                                            <p:tgtEl>
                                              <p:spTgt spid="458"/>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430"/>
                                            </p:tgtEl>
                                            <p:attrNameLst>
                                              <p:attrName>style.visibility</p:attrName>
                                            </p:attrNameLst>
                                          </p:cBhvr>
                                          <p:to>
                                            <p:strVal val="visible"/>
                                          </p:to>
                                        </p:set>
                                        <p:anim calcmode="lin" valueType="num">
                                          <p:cBhvr additive="base">
                                            <p:cTn id="23" dur="500" fill="hold"/>
                                            <p:tgtEl>
                                              <p:spTgt spid="430"/>
                                            </p:tgtEl>
                                            <p:attrNameLst>
                                              <p:attrName>ppt_x</p:attrName>
                                            </p:attrNameLst>
                                          </p:cBhvr>
                                          <p:tavLst>
                                            <p:tav tm="0">
                                              <p:val>
                                                <p:strVal val="1+#ppt_w/2"/>
                                              </p:val>
                                            </p:tav>
                                            <p:tav tm="100000">
                                              <p:val>
                                                <p:strVal val="#ppt_x"/>
                                              </p:val>
                                            </p:tav>
                                          </p:tavLst>
                                        </p:anim>
                                        <p:anim calcmode="lin" valueType="num">
                                          <p:cBhvr additive="base">
                                            <p:cTn id="24" dur="500" fill="hold"/>
                                            <p:tgtEl>
                                              <p:spTgt spid="430"/>
                                            </p:tgtEl>
                                            <p:attrNameLst>
                                              <p:attrName>ppt_y</p:attrName>
                                            </p:attrNameLst>
                                          </p:cBhvr>
                                          <p:tavLst>
                                            <p:tav tm="0">
                                              <p:val>
                                                <p:strVal val="#ppt_y"/>
                                              </p:val>
                                            </p:tav>
                                            <p:tav tm="100000">
                                              <p:val>
                                                <p:strVal val="#ppt_y"/>
                                              </p:val>
                                            </p:tav>
                                          </p:tavLst>
                                        </p:anim>
                                      </p:childTnLst>
                                    </p:cTn>
                                  </p:par>
                                  <p:par>
                                    <p:cTn id="25" presetID="12" presetClass="entr" presetSubtype="2" fill="hold" grpId="0" nodeType="withEffect">
                                      <p:stCondLst>
                                        <p:cond delay="0"/>
                                      </p:stCondLst>
                                      <p:childTnLst>
                                        <p:set>
                                          <p:cBhvr>
                                            <p:cTn id="26" dur="1" fill="hold">
                                              <p:stCondLst>
                                                <p:cond delay="0"/>
                                              </p:stCondLst>
                                            </p:cTn>
                                            <p:tgtEl>
                                              <p:spTgt spid="443"/>
                                            </p:tgtEl>
                                            <p:attrNameLst>
                                              <p:attrName>style.visibility</p:attrName>
                                            </p:attrNameLst>
                                          </p:cBhvr>
                                          <p:to>
                                            <p:strVal val="visible"/>
                                          </p:to>
                                        </p:set>
                                        <p:anim calcmode="lin" valueType="num">
                                          <p:cBhvr additive="base">
                                            <p:cTn id="27" dur="500"/>
                                            <p:tgtEl>
                                              <p:spTgt spid="443"/>
                                            </p:tgtEl>
                                            <p:attrNameLst>
                                              <p:attrName>ppt_x</p:attrName>
                                            </p:attrNameLst>
                                          </p:cBhvr>
                                          <p:tavLst>
                                            <p:tav tm="0">
                                              <p:val>
                                                <p:strVal val="#ppt_x+#ppt_w*1.125000"/>
                                              </p:val>
                                            </p:tav>
                                            <p:tav tm="100000">
                                              <p:val>
                                                <p:strVal val="#ppt_x"/>
                                              </p:val>
                                            </p:tav>
                                          </p:tavLst>
                                        </p:anim>
                                        <p:animEffect transition="in" filter="wipe(left)">
                                          <p:cBhvr>
                                            <p:cTn id="28" dur="500"/>
                                            <p:tgtEl>
                                              <p:spTgt spid="443"/>
                                            </p:tgtEl>
                                          </p:cBhvr>
                                        </p:animEffect>
                                      </p:childTnLst>
                                    </p:cTn>
                                  </p:par>
                                  <p:par>
                                    <p:cTn id="29" presetID="2" presetClass="entr" presetSubtype="2" fill="hold" grpId="0" nodeType="withEffect">
                                      <p:stCondLst>
                                        <p:cond delay="200"/>
                                      </p:stCondLst>
                                      <p:childTnLst>
                                        <p:set>
                                          <p:cBhvr>
                                            <p:cTn id="30" dur="1" fill="hold">
                                              <p:stCondLst>
                                                <p:cond delay="0"/>
                                              </p:stCondLst>
                                            </p:cTn>
                                            <p:tgtEl>
                                              <p:spTgt spid="432"/>
                                            </p:tgtEl>
                                            <p:attrNameLst>
                                              <p:attrName>style.visibility</p:attrName>
                                            </p:attrNameLst>
                                          </p:cBhvr>
                                          <p:to>
                                            <p:strVal val="visible"/>
                                          </p:to>
                                        </p:set>
                                        <p:anim calcmode="lin" valueType="num">
                                          <p:cBhvr additive="base">
                                            <p:cTn id="31" dur="500" fill="hold"/>
                                            <p:tgtEl>
                                              <p:spTgt spid="432"/>
                                            </p:tgtEl>
                                            <p:attrNameLst>
                                              <p:attrName>ppt_x</p:attrName>
                                            </p:attrNameLst>
                                          </p:cBhvr>
                                          <p:tavLst>
                                            <p:tav tm="0">
                                              <p:val>
                                                <p:strVal val="1+#ppt_w/2"/>
                                              </p:val>
                                            </p:tav>
                                            <p:tav tm="100000">
                                              <p:val>
                                                <p:strVal val="#ppt_x"/>
                                              </p:val>
                                            </p:tav>
                                          </p:tavLst>
                                        </p:anim>
                                        <p:anim calcmode="lin" valueType="num">
                                          <p:cBhvr additive="base">
                                            <p:cTn id="32" dur="500" fill="hold"/>
                                            <p:tgtEl>
                                              <p:spTgt spid="432"/>
                                            </p:tgtEl>
                                            <p:attrNameLst>
                                              <p:attrName>ppt_y</p:attrName>
                                            </p:attrNameLst>
                                          </p:cBhvr>
                                          <p:tavLst>
                                            <p:tav tm="0">
                                              <p:val>
                                                <p:strVal val="#ppt_y"/>
                                              </p:val>
                                            </p:tav>
                                            <p:tav tm="100000">
                                              <p:val>
                                                <p:strVal val="#ppt_y"/>
                                              </p:val>
                                            </p:tav>
                                          </p:tavLst>
                                        </p:anim>
                                      </p:childTnLst>
                                    </p:cTn>
                                  </p:par>
                                  <p:par>
                                    <p:cTn id="33" presetID="12" presetClass="entr" presetSubtype="2" fill="hold" grpId="0" nodeType="withEffect">
                                      <p:stCondLst>
                                        <p:cond delay="200"/>
                                      </p:stCondLst>
                                      <p:childTnLst>
                                        <p:set>
                                          <p:cBhvr>
                                            <p:cTn id="34" dur="1" fill="hold">
                                              <p:stCondLst>
                                                <p:cond delay="0"/>
                                              </p:stCondLst>
                                            </p:cTn>
                                            <p:tgtEl>
                                              <p:spTgt spid="444"/>
                                            </p:tgtEl>
                                            <p:attrNameLst>
                                              <p:attrName>style.visibility</p:attrName>
                                            </p:attrNameLst>
                                          </p:cBhvr>
                                          <p:to>
                                            <p:strVal val="visible"/>
                                          </p:to>
                                        </p:set>
                                        <p:anim calcmode="lin" valueType="num">
                                          <p:cBhvr additive="base">
                                            <p:cTn id="35" dur="500"/>
                                            <p:tgtEl>
                                              <p:spTgt spid="444"/>
                                            </p:tgtEl>
                                            <p:attrNameLst>
                                              <p:attrName>ppt_x</p:attrName>
                                            </p:attrNameLst>
                                          </p:cBhvr>
                                          <p:tavLst>
                                            <p:tav tm="0">
                                              <p:val>
                                                <p:strVal val="#ppt_x+#ppt_w*1.125000"/>
                                              </p:val>
                                            </p:tav>
                                            <p:tav tm="100000">
                                              <p:val>
                                                <p:strVal val="#ppt_x"/>
                                              </p:val>
                                            </p:tav>
                                          </p:tavLst>
                                        </p:anim>
                                        <p:animEffect transition="in" filter="wipe(left)">
                                          <p:cBhvr>
                                            <p:cTn id="36" dur="500"/>
                                            <p:tgtEl>
                                              <p:spTgt spid="444"/>
                                            </p:tgtEl>
                                          </p:cBhvr>
                                        </p:animEffect>
                                      </p:childTnLst>
                                    </p:cTn>
                                  </p:par>
                                  <p:par>
                                    <p:cTn id="37" presetID="2" presetClass="entr" presetSubtype="2" fill="hold" grpId="0" nodeType="withEffect">
                                      <p:stCondLst>
                                        <p:cond delay="400"/>
                                      </p:stCondLst>
                                      <p:childTnLst>
                                        <p:set>
                                          <p:cBhvr>
                                            <p:cTn id="38" dur="1" fill="hold">
                                              <p:stCondLst>
                                                <p:cond delay="0"/>
                                              </p:stCondLst>
                                            </p:cTn>
                                            <p:tgtEl>
                                              <p:spTgt spid="431"/>
                                            </p:tgtEl>
                                            <p:attrNameLst>
                                              <p:attrName>style.visibility</p:attrName>
                                            </p:attrNameLst>
                                          </p:cBhvr>
                                          <p:to>
                                            <p:strVal val="visible"/>
                                          </p:to>
                                        </p:set>
                                        <p:anim calcmode="lin" valueType="num">
                                          <p:cBhvr additive="base">
                                            <p:cTn id="39" dur="500" fill="hold"/>
                                            <p:tgtEl>
                                              <p:spTgt spid="431"/>
                                            </p:tgtEl>
                                            <p:attrNameLst>
                                              <p:attrName>ppt_x</p:attrName>
                                            </p:attrNameLst>
                                          </p:cBhvr>
                                          <p:tavLst>
                                            <p:tav tm="0">
                                              <p:val>
                                                <p:strVal val="1+#ppt_w/2"/>
                                              </p:val>
                                            </p:tav>
                                            <p:tav tm="100000">
                                              <p:val>
                                                <p:strVal val="#ppt_x"/>
                                              </p:val>
                                            </p:tav>
                                          </p:tavLst>
                                        </p:anim>
                                        <p:anim calcmode="lin" valueType="num">
                                          <p:cBhvr additive="base">
                                            <p:cTn id="40" dur="500" fill="hold"/>
                                            <p:tgtEl>
                                              <p:spTgt spid="431"/>
                                            </p:tgtEl>
                                            <p:attrNameLst>
                                              <p:attrName>ppt_y</p:attrName>
                                            </p:attrNameLst>
                                          </p:cBhvr>
                                          <p:tavLst>
                                            <p:tav tm="0">
                                              <p:val>
                                                <p:strVal val="#ppt_y"/>
                                              </p:val>
                                            </p:tav>
                                            <p:tav tm="100000">
                                              <p:val>
                                                <p:strVal val="#ppt_y"/>
                                              </p:val>
                                            </p:tav>
                                          </p:tavLst>
                                        </p:anim>
                                      </p:childTnLst>
                                    </p:cTn>
                                  </p:par>
                                  <p:par>
                                    <p:cTn id="41" presetID="12" presetClass="entr" presetSubtype="2" fill="hold" grpId="0" nodeType="withEffect">
                                      <p:stCondLst>
                                        <p:cond delay="400"/>
                                      </p:stCondLst>
                                      <p:childTnLst>
                                        <p:set>
                                          <p:cBhvr>
                                            <p:cTn id="42" dur="1" fill="hold">
                                              <p:stCondLst>
                                                <p:cond delay="0"/>
                                              </p:stCondLst>
                                            </p:cTn>
                                            <p:tgtEl>
                                              <p:spTgt spid="445"/>
                                            </p:tgtEl>
                                            <p:attrNameLst>
                                              <p:attrName>style.visibility</p:attrName>
                                            </p:attrNameLst>
                                          </p:cBhvr>
                                          <p:to>
                                            <p:strVal val="visible"/>
                                          </p:to>
                                        </p:set>
                                        <p:anim calcmode="lin" valueType="num">
                                          <p:cBhvr additive="base">
                                            <p:cTn id="43" dur="500"/>
                                            <p:tgtEl>
                                              <p:spTgt spid="445"/>
                                            </p:tgtEl>
                                            <p:attrNameLst>
                                              <p:attrName>ppt_x</p:attrName>
                                            </p:attrNameLst>
                                          </p:cBhvr>
                                          <p:tavLst>
                                            <p:tav tm="0">
                                              <p:val>
                                                <p:strVal val="#ppt_x+#ppt_w*1.125000"/>
                                              </p:val>
                                            </p:tav>
                                            <p:tav tm="100000">
                                              <p:val>
                                                <p:strVal val="#ppt_x"/>
                                              </p:val>
                                            </p:tav>
                                          </p:tavLst>
                                        </p:anim>
                                        <p:animEffect transition="in" filter="wipe(left)">
                                          <p:cBhvr>
                                            <p:cTn id="44" dur="500"/>
                                            <p:tgtEl>
                                              <p:spTgt spid="445"/>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459"/>
                                            </p:tgtEl>
                                            <p:attrNameLst>
                                              <p:attrName>style.visibility</p:attrName>
                                            </p:attrNameLst>
                                          </p:cBhvr>
                                          <p:to>
                                            <p:strVal val="visible"/>
                                          </p:to>
                                        </p:set>
                                        <p:animEffect transition="in" filter="fade">
                                          <p:cBhvr>
                                            <p:cTn id="48" dur="500"/>
                                            <p:tgtEl>
                                              <p:spTgt spid="459"/>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460"/>
                                            </p:tgtEl>
                                            <p:attrNameLst>
                                              <p:attrName>style.visibility</p:attrName>
                                            </p:attrNameLst>
                                          </p:cBhvr>
                                          <p:to>
                                            <p:strVal val="visible"/>
                                          </p:to>
                                        </p:set>
                                        <p:animEffect transition="in" filter="fade">
                                          <p:cBhvr>
                                            <p:cTn id="51" dur="500"/>
                                            <p:tgtEl>
                                              <p:spTgt spid="460"/>
                                            </p:tgtEl>
                                          </p:cBhvr>
                                        </p:animEffect>
                                      </p:childTnLst>
                                    </p:cTn>
                                  </p:par>
                                  <p:par>
                                    <p:cTn id="52" presetID="10" presetClass="entr" presetSubtype="0" fill="hold" grpId="0" nodeType="withEffect">
                                      <p:stCondLst>
                                        <p:cond delay="400"/>
                                      </p:stCondLst>
                                      <p:childTnLst>
                                        <p:set>
                                          <p:cBhvr>
                                            <p:cTn id="53" dur="1" fill="hold">
                                              <p:stCondLst>
                                                <p:cond delay="0"/>
                                              </p:stCondLst>
                                            </p:cTn>
                                            <p:tgtEl>
                                              <p:spTgt spid="461"/>
                                            </p:tgtEl>
                                            <p:attrNameLst>
                                              <p:attrName>style.visibility</p:attrName>
                                            </p:attrNameLst>
                                          </p:cBhvr>
                                          <p:to>
                                            <p:strVal val="visible"/>
                                          </p:to>
                                        </p:set>
                                        <p:animEffect transition="in" filter="fade">
                                          <p:cBhvr>
                                            <p:cTn id="54" dur="500"/>
                                            <p:tgtEl>
                                              <p:spTgt spid="461"/>
                                            </p:tgtEl>
                                          </p:cBhvr>
                                        </p:animEffect>
                                      </p:childTnLst>
                                    </p:cTn>
                                  </p:par>
                                </p:childTnLst>
                              </p:cTn>
                            </p:par>
                            <p:par>
                              <p:cTn id="55" fill="hold">
                                <p:stCondLst>
                                  <p:cond delay="2500"/>
                                </p:stCondLst>
                                <p:childTnLst>
                                  <p:par>
                                    <p:cTn id="56" presetID="2" presetClass="entr" presetSubtype="2" fill="hold" grpId="0" nodeType="afterEffect">
                                      <p:stCondLst>
                                        <p:cond delay="0"/>
                                      </p:stCondLst>
                                      <p:childTnLst>
                                        <p:set>
                                          <p:cBhvr>
                                            <p:cTn id="57" dur="1" fill="hold">
                                              <p:stCondLst>
                                                <p:cond delay="0"/>
                                              </p:stCondLst>
                                            </p:cTn>
                                            <p:tgtEl>
                                              <p:spTgt spid="433"/>
                                            </p:tgtEl>
                                            <p:attrNameLst>
                                              <p:attrName>style.visibility</p:attrName>
                                            </p:attrNameLst>
                                          </p:cBhvr>
                                          <p:to>
                                            <p:strVal val="visible"/>
                                          </p:to>
                                        </p:set>
                                        <p:anim calcmode="lin" valueType="num">
                                          <p:cBhvr additive="base">
                                            <p:cTn id="58" dur="500" fill="hold"/>
                                            <p:tgtEl>
                                              <p:spTgt spid="433"/>
                                            </p:tgtEl>
                                            <p:attrNameLst>
                                              <p:attrName>ppt_x</p:attrName>
                                            </p:attrNameLst>
                                          </p:cBhvr>
                                          <p:tavLst>
                                            <p:tav tm="0">
                                              <p:val>
                                                <p:strVal val="1+#ppt_w/2"/>
                                              </p:val>
                                            </p:tav>
                                            <p:tav tm="100000">
                                              <p:val>
                                                <p:strVal val="#ppt_x"/>
                                              </p:val>
                                            </p:tav>
                                          </p:tavLst>
                                        </p:anim>
                                        <p:anim calcmode="lin" valueType="num">
                                          <p:cBhvr additive="base">
                                            <p:cTn id="59" dur="500" fill="hold"/>
                                            <p:tgtEl>
                                              <p:spTgt spid="433"/>
                                            </p:tgtEl>
                                            <p:attrNameLst>
                                              <p:attrName>ppt_y</p:attrName>
                                            </p:attrNameLst>
                                          </p:cBhvr>
                                          <p:tavLst>
                                            <p:tav tm="0">
                                              <p:val>
                                                <p:strVal val="#ppt_y"/>
                                              </p:val>
                                            </p:tav>
                                            <p:tav tm="100000">
                                              <p:val>
                                                <p:strVal val="#ppt_y"/>
                                              </p:val>
                                            </p:tav>
                                          </p:tavLst>
                                        </p:anim>
                                      </p:childTnLst>
                                    </p:cTn>
                                  </p:par>
                                  <p:par>
                                    <p:cTn id="60" presetID="12" presetClass="entr" presetSubtype="2" fill="hold" grpId="0" nodeType="withEffect">
                                      <p:stCondLst>
                                        <p:cond delay="0"/>
                                      </p:stCondLst>
                                      <p:childTnLst>
                                        <p:set>
                                          <p:cBhvr>
                                            <p:cTn id="61" dur="1" fill="hold">
                                              <p:stCondLst>
                                                <p:cond delay="0"/>
                                              </p:stCondLst>
                                            </p:cTn>
                                            <p:tgtEl>
                                              <p:spTgt spid="446"/>
                                            </p:tgtEl>
                                            <p:attrNameLst>
                                              <p:attrName>style.visibility</p:attrName>
                                            </p:attrNameLst>
                                          </p:cBhvr>
                                          <p:to>
                                            <p:strVal val="visible"/>
                                          </p:to>
                                        </p:set>
                                        <p:anim calcmode="lin" valueType="num">
                                          <p:cBhvr additive="base">
                                            <p:cTn id="62" dur="500"/>
                                            <p:tgtEl>
                                              <p:spTgt spid="446"/>
                                            </p:tgtEl>
                                            <p:attrNameLst>
                                              <p:attrName>ppt_x</p:attrName>
                                            </p:attrNameLst>
                                          </p:cBhvr>
                                          <p:tavLst>
                                            <p:tav tm="0">
                                              <p:val>
                                                <p:strVal val="#ppt_x+#ppt_w*1.125000"/>
                                              </p:val>
                                            </p:tav>
                                            <p:tav tm="100000">
                                              <p:val>
                                                <p:strVal val="#ppt_x"/>
                                              </p:val>
                                            </p:tav>
                                          </p:tavLst>
                                        </p:anim>
                                        <p:animEffect transition="in" filter="wipe(left)">
                                          <p:cBhvr>
                                            <p:cTn id="63" dur="500"/>
                                            <p:tgtEl>
                                              <p:spTgt spid="446"/>
                                            </p:tgtEl>
                                          </p:cBhvr>
                                        </p:animEffect>
                                      </p:childTnLst>
                                    </p:cTn>
                                  </p:par>
                                  <p:par>
                                    <p:cTn id="64" presetID="2" presetClass="entr" presetSubtype="2" fill="hold" grpId="0" nodeType="withEffect">
                                      <p:stCondLst>
                                        <p:cond delay="200"/>
                                      </p:stCondLst>
                                      <p:childTnLst>
                                        <p:set>
                                          <p:cBhvr>
                                            <p:cTn id="65" dur="1" fill="hold">
                                              <p:stCondLst>
                                                <p:cond delay="0"/>
                                              </p:stCondLst>
                                            </p:cTn>
                                            <p:tgtEl>
                                              <p:spTgt spid="435"/>
                                            </p:tgtEl>
                                            <p:attrNameLst>
                                              <p:attrName>style.visibility</p:attrName>
                                            </p:attrNameLst>
                                          </p:cBhvr>
                                          <p:to>
                                            <p:strVal val="visible"/>
                                          </p:to>
                                        </p:set>
                                        <p:anim calcmode="lin" valueType="num">
                                          <p:cBhvr additive="base">
                                            <p:cTn id="66" dur="500" fill="hold"/>
                                            <p:tgtEl>
                                              <p:spTgt spid="435"/>
                                            </p:tgtEl>
                                            <p:attrNameLst>
                                              <p:attrName>ppt_x</p:attrName>
                                            </p:attrNameLst>
                                          </p:cBhvr>
                                          <p:tavLst>
                                            <p:tav tm="0">
                                              <p:val>
                                                <p:strVal val="1+#ppt_w/2"/>
                                              </p:val>
                                            </p:tav>
                                            <p:tav tm="100000">
                                              <p:val>
                                                <p:strVal val="#ppt_x"/>
                                              </p:val>
                                            </p:tav>
                                          </p:tavLst>
                                        </p:anim>
                                        <p:anim calcmode="lin" valueType="num">
                                          <p:cBhvr additive="base">
                                            <p:cTn id="67" dur="500" fill="hold"/>
                                            <p:tgtEl>
                                              <p:spTgt spid="435"/>
                                            </p:tgtEl>
                                            <p:attrNameLst>
                                              <p:attrName>ppt_y</p:attrName>
                                            </p:attrNameLst>
                                          </p:cBhvr>
                                          <p:tavLst>
                                            <p:tav tm="0">
                                              <p:val>
                                                <p:strVal val="#ppt_y"/>
                                              </p:val>
                                            </p:tav>
                                            <p:tav tm="100000">
                                              <p:val>
                                                <p:strVal val="#ppt_y"/>
                                              </p:val>
                                            </p:tav>
                                          </p:tavLst>
                                        </p:anim>
                                      </p:childTnLst>
                                    </p:cTn>
                                  </p:par>
                                  <p:par>
                                    <p:cTn id="68" presetID="12" presetClass="entr" presetSubtype="2" fill="hold" grpId="0" nodeType="withEffect">
                                      <p:stCondLst>
                                        <p:cond delay="200"/>
                                      </p:stCondLst>
                                      <p:childTnLst>
                                        <p:set>
                                          <p:cBhvr>
                                            <p:cTn id="69" dur="1" fill="hold">
                                              <p:stCondLst>
                                                <p:cond delay="0"/>
                                              </p:stCondLst>
                                            </p:cTn>
                                            <p:tgtEl>
                                              <p:spTgt spid="447"/>
                                            </p:tgtEl>
                                            <p:attrNameLst>
                                              <p:attrName>style.visibility</p:attrName>
                                            </p:attrNameLst>
                                          </p:cBhvr>
                                          <p:to>
                                            <p:strVal val="visible"/>
                                          </p:to>
                                        </p:set>
                                        <p:anim calcmode="lin" valueType="num">
                                          <p:cBhvr additive="base">
                                            <p:cTn id="70" dur="500"/>
                                            <p:tgtEl>
                                              <p:spTgt spid="447"/>
                                            </p:tgtEl>
                                            <p:attrNameLst>
                                              <p:attrName>ppt_x</p:attrName>
                                            </p:attrNameLst>
                                          </p:cBhvr>
                                          <p:tavLst>
                                            <p:tav tm="0">
                                              <p:val>
                                                <p:strVal val="#ppt_x+#ppt_w*1.125000"/>
                                              </p:val>
                                            </p:tav>
                                            <p:tav tm="100000">
                                              <p:val>
                                                <p:strVal val="#ppt_x"/>
                                              </p:val>
                                            </p:tav>
                                          </p:tavLst>
                                        </p:anim>
                                        <p:animEffect transition="in" filter="wipe(left)">
                                          <p:cBhvr>
                                            <p:cTn id="71" dur="500"/>
                                            <p:tgtEl>
                                              <p:spTgt spid="447"/>
                                            </p:tgtEl>
                                          </p:cBhvr>
                                        </p:animEffect>
                                      </p:childTnLst>
                                    </p:cTn>
                                  </p:par>
                                  <p:par>
                                    <p:cTn id="72" presetID="2" presetClass="entr" presetSubtype="2" fill="hold" grpId="0" nodeType="withEffect">
                                      <p:stCondLst>
                                        <p:cond delay="400"/>
                                      </p:stCondLst>
                                      <p:childTnLst>
                                        <p:set>
                                          <p:cBhvr>
                                            <p:cTn id="73" dur="1" fill="hold">
                                              <p:stCondLst>
                                                <p:cond delay="0"/>
                                              </p:stCondLst>
                                            </p:cTn>
                                            <p:tgtEl>
                                              <p:spTgt spid="434"/>
                                            </p:tgtEl>
                                            <p:attrNameLst>
                                              <p:attrName>style.visibility</p:attrName>
                                            </p:attrNameLst>
                                          </p:cBhvr>
                                          <p:to>
                                            <p:strVal val="visible"/>
                                          </p:to>
                                        </p:set>
                                        <p:anim calcmode="lin" valueType="num">
                                          <p:cBhvr additive="base">
                                            <p:cTn id="74" dur="500" fill="hold"/>
                                            <p:tgtEl>
                                              <p:spTgt spid="434"/>
                                            </p:tgtEl>
                                            <p:attrNameLst>
                                              <p:attrName>ppt_x</p:attrName>
                                            </p:attrNameLst>
                                          </p:cBhvr>
                                          <p:tavLst>
                                            <p:tav tm="0">
                                              <p:val>
                                                <p:strVal val="1+#ppt_w/2"/>
                                              </p:val>
                                            </p:tav>
                                            <p:tav tm="100000">
                                              <p:val>
                                                <p:strVal val="#ppt_x"/>
                                              </p:val>
                                            </p:tav>
                                          </p:tavLst>
                                        </p:anim>
                                        <p:anim calcmode="lin" valueType="num">
                                          <p:cBhvr additive="base">
                                            <p:cTn id="75" dur="500" fill="hold"/>
                                            <p:tgtEl>
                                              <p:spTgt spid="434"/>
                                            </p:tgtEl>
                                            <p:attrNameLst>
                                              <p:attrName>ppt_y</p:attrName>
                                            </p:attrNameLst>
                                          </p:cBhvr>
                                          <p:tavLst>
                                            <p:tav tm="0">
                                              <p:val>
                                                <p:strVal val="#ppt_y"/>
                                              </p:val>
                                            </p:tav>
                                            <p:tav tm="100000">
                                              <p:val>
                                                <p:strVal val="#ppt_y"/>
                                              </p:val>
                                            </p:tav>
                                          </p:tavLst>
                                        </p:anim>
                                      </p:childTnLst>
                                    </p:cTn>
                                  </p:par>
                                  <p:par>
                                    <p:cTn id="76" presetID="12" presetClass="entr" presetSubtype="2" fill="hold" grpId="0" nodeType="withEffect">
                                      <p:stCondLst>
                                        <p:cond delay="400"/>
                                      </p:stCondLst>
                                      <p:childTnLst>
                                        <p:set>
                                          <p:cBhvr>
                                            <p:cTn id="77" dur="1" fill="hold">
                                              <p:stCondLst>
                                                <p:cond delay="0"/>
                                              </p:stCondLst>
                                            </p:cTn>
                                            <p:tgtEl>
                                              <p:spTgt spid="448"/>
                                            </p:tgtEl>
                                            <p:attrNameLst>
                                              <p:attrName>style.visibility</p:attrName>
                                            </p:attrNameLst>
                                          </p:cBhvr>
                                          <p:to>
                                            <p:strVal val="visible"/>
                                          </p:to>
                                        </p:set>
                                        <p:anim calcmode="lin" valueType="num">
                                          <p:cBhvr additive="base">
                                            <p:cTn id="78" dur="500"/>
                                            <p:tgtEl>
                                              <p:spTgt spid="448"/>
                                            </p:tgtEl>
                                            <p:attrNameLst>
                                              <p:attrName>ppt_x</p:attrName>
                                            </p:attrNameLst>
                                          </p:cBhvr>
                                          <p:tavLst>
                                            <p:tav tm="0">
                                              <p:val>
                                                <p:strVal val="#ppt_x+#ppt_w*1.125000"/>
                                              </p:val>
                                            </p:tav>
                                            <p:tav tm="100000">
                                              <p:val>
                                                <p:strVal val="#ppt_x"/>
                                              </p:val>
                                            </p:tav>
                                          </p:tavLst>
                                        </p:anim>
                                        <p:animEffect transition="in" filter="wipe(left)">
                                          <p:cBhvr>
                                            <p:cTn id="79" dur="500"/>
                                            <p:tgtEl>
                                              <p:spTgt spid="448"/>
                                            </p:tgtEl>
                                          </p:cBhvr>
                                        </p:animEffect>
                                      </p:childTnLst>
                                    </p:cTn>
                                  </p:par>
                                  <p:par>
                                    <p:cTn id="80" presetID="2" presetClass="entr" presetSubtype="2"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2000" fill="hold"/>
                                            <p:tgtEl>
                                              <p:spTgt spid="22"/>
                                            </p:tgtEl>
                                            <p:attrNameLst>
                                              <p:attrName>ppt_x</p:attrName>
                                            </p:attrNameLst>
                                          </p:cBhvr>
                                          <p:tavLst>
                                            <p:tav tm="0">
                                              <p:val>
                                                <p:strVal val="1+#ppt_w/2"/>
                                              </p:val>
                                            </p:tav>
                                            <p:tav tm="100000">
                                              <p:val>
                                                <p:strVal val="#ppt_x"/>
                                              </p:val>
                                            </p:tav>
                                          </p:tavLst>
                                        </p:anim>
                                        <p:anim calcmode="lin" valueType="num">
                                          <p:cBhvr additive="base">
                                            <p:cTn id="83"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30" grpId="0"/>
          <p:bldP spid="431" grpId="0"/>
          <p:bldP spid="432" grpId="0"/>
          <p:bldP spid="433" grpId="0"/>
          <p:bldP spid="434" grpId="0"/>
          <p:bldP spid="435" grpId="0"/>
          <p:bldP spid="443" grpId="0"/>
          <p:bldP spid="444" grpId="0"/>
          <p:bldP spid="445" grpId="0"/>
          <p:bldP spid="446" grpId="0"/>
          <p:bldP spid="447" grpId="0"/>
          <p:bldP spid="448" grpId="0"/>
          <p:bldP spid="456" grpId="0" animBg="1"/>
          <p:bldP spid="457" grpId="0" animBg="1"/>
          <p:bldP spid="459" grpId="0" animBg="1"/>
          <p:bldP spid="460" grpId="0" animBg="1"/>
          <p:bldP spid="461" grpId="0" animBg="1"/>
          <p:bldP spid="458" grpId="0" animBg="1"/>
        </p:bldLst>
      </p:timing>
    </mc:Fallback>
  </mc:AlternateContent>
</p:sld>
</file>

<file path=ppt/tags/tag1.xml><?xml version="1.0" encoding="utf-8"?>
<p:tagLst xmlns:p="http://schemas.openxmlformats.org/presentationml/2006/main">
  <p:tag name="MH" val="20160203101803"/>
  <p:tag name="MH_LIBRARY" val="GRAPHIC"/>
  <p:tag name="MH_TYPE" val="Title"/>
  <p:tag name="MH_ORDER" val="1"/>
</p:tagLst>
</file>

<file path=ppt/tags/tag10.xml><?xml version="1.0" encoding="utf-8"?>
<p:tagLst xmlns:p="http://schemas.openxmlformats.org/presentationml/2006/main">
  <p:tag name="MH" val="20160202082519"/>
  <p:tag name="MH_LIBRARY" val="GRAPHIC"/>
  <p:tag name="MH_TYPE" val="Text"/>
  <p:tag name="MH_ORDER" val="1"/>
</p:tagLst>
</file>

<file path=ppt/tags/tag11.xml><?xml version="1.0" encoding="utf-8"?>
<p:tagLst xmlns:p="http://schemas.openxmlformats.org/presentationml/2006/main">
  <p:tag name="MH" val="20160202082519"/>
  <p:tag name="MH_LIBRARY" val="GRAPHIC"/>
  <p:tag name="MH_TYPE" val="SubTitle"/>
  <p:tag name="MH_ORDER" val="1"/>
</p:tagLst>
</file>

<file path=ppt/tags/tag12.xml><?xml version="1.0" encoding="utf-8"?>
<p:tagLst xmlns:p="http://schemas.openxmlformats.org/presentationml/2006/main">
  <p:tag name="MH" val="20160203101803"/>
  <p:tag name="MH_LIBRARY" val="GRAPHIC"/>
  <p:tag name="MH_TYPE" val="Other"/>
  <p:tag name="MH_ORDER" val="6"/>
</p:tagLst>
</file>

<file path=ppt/tags/tag13.xml><?xml version="1.0" encoding="utf-8"?>
<p:tagLst xmlns:p="http://schemas.openxmlformats.org/presentationml/2006/main">
  <p:tag name="MH" val="20160203101803"/>
  <p:tag name="MH_LIBRARY" val="GRAPHIC"/>
  <p:tag name="MH_TYPE" val="Other"/>
  <p:tag name="MH_ORDER" val="8"/>
</p:tagLst>
</file>

<file path=ppt/tags/tag14.xml><?xml version="1.0" encoding="utf-8"?>
<p:tagLst xmlns:p="http://schemas.openxmlformats.org/presentationml/2006/main">
  <p:tag name="MH" val="20160203101803"/>
  <p:tag name="MH_LIBRARY" val="GRAPHIC"/>
  <p:tag name="MH_TYPE" val="Other"/>
  <p:tag name="MH_ORDER" val="4"/>
</p:tagLst>
</file>

<file path=ppt/tags/tag15.xml><?xml version="1.0" encoding="utf-8"?>
<p:tagLst xmlns:p="http://schemas.openxmlformats.org/presentationml/2006/main">
  <p:tag name="MH_TYPE" val="#NeiR#"/>
  <p:tag name="MH_NUMBER" val="3"/>
  <p:tag name="MH_CATEGORY" val="#YinZJG#"/>
  <p:tag name="MH_LAYOUT" val="TitleSubTitle"/>
  <p:tag name="MH" val="20160203101803"/>
  <p:tag name="MH_LIBRARY" val="GRAPHIC"/>
</p:tagLst>
</file>

<file path=ppt/tags/tag16.xml><?xml version="1.0" encoding="utf-8"?>
<p:tagLst xmlns:p="http://schemas.openxmlformats.org/presentationml/2006/main">
  <p:tag name="MH" val="20160219102052"/>
  <p:tag name="MH_LIBRARY" val="GRAPHIC"/>
  <p:tag name="MH_TYPE" val="PageTitle"/>
  <p:tag name="MH_ORDER" val="PageTitle"/>
</p:tagLst>
</file>

<file path=ppt/tags/tag17.xml><?xml version="1.0" encoding="utf-8"?>
<p:tagLst xmlns:p="http://schemas.openxmlformats.org/presentationml/2006/main">
  <p:tag name="MH_TYPE" val="#NeiR#"/>
  <p:tag name="MH_NUMBER" val="6"/>
  <p:tag name="MH_CATEGORY" val="#BingLLB#"/>
  <p:tag name="MH_LAYOUT" val="SubTitle"/>
  <p:tag name="MH" val="20160219102052"/>
  <p:tag name="MH_LIBRARY" val="GRAPHIC"/>
</p:tagLst>
</file>

<file path=ppt/tags/tag18.xml><?xml version="1.0" encoding="utf-8"?>
<p:tagLst xmlns:p="http://schemas.openxmlformats.org/presentationml/2006/main">
  <p:tag name="MH" val="20160203101803"/>
  <p:tag name="MH_LIBRARY" val="GRAPHIC"/>
  <p:tag name="MH_TYPE" val="Title"/>
  <p:tag name="MH_ORDER" val="1"/>
</p:tagLst>
</file>

<file path=ppt/tags/tag19.xml><?xml version="1.0" encoding="utf-8"?>
<p:tagLst xmlns:p="http://schemas.openxmlformats.org/presentationml/2006/main">
  <p:tag name="MH" val="20160203101803"/>
  <p:tag name="MH_LIBRARY" val="GRAPHIC"/>
  <p:tag name="MH_TYPE" val="Title"/>
  <p:tag name="MH_ORDER" val="1"/>
</p:tagLst>
</file>

<file path=ppt/tags/tag2.xml><?xml version="1.0" encoding="utf-8"?>
<p:tagLst xmlns:p="http://schemas.openxmlformats.org/presentationml/2006/main">
  <p:tag name="MH" val="20160203101803"/>
  <p:tag name="MH_LIBRARY" val="GRAPHIC"/>
  <p:tag name="MH_TYPE" val="Title"/>
  <p:tag name="MH_ORDER" val="1"/>
</p:tagLst>
</file>

<file path=ppt/tags/tag20.xml><?xml version="1.0" encoding="utf-8"?>
<p:tagLst xmlns:p="http://schemas.openxmlformats.org/presentationml/2006/main">
  <p:tag name="MH" val="20160203101803"/>
  <p:tag name="MH_LIBRARY" val="GRAPHIC"/>
  <p:tag name="MH_TYPE" val="Title"/>
  <p:tag name="MH_ORDER" val="1"/>
</p:tagLst>
</file>

<file path=ppt/tags/tag21.xml><?xml version="1.0" encoding="utf-8"?>
<p:tagLst xmlns:p="http://schemas.openxmlformats.org/presentationml/2006/main">
  <p:tag name="MH" val="20160203101803"/>
  <p:tag name="MH_LIBRARY" val="GRAPHIC"/>
  <p:tag name="MH_TYPE" val="Title"/>
  <p:tag name="MH_ORDER" val="1"/>
</p:tagLst>
</file>

<file path=ppt/tags/tag22.xml><?xml version="1.0" encoding="utf-8"?>
<p:tagLst xmlns:p="http://schemas.openxmlformats.org/presentationml/2006/main">
  <p:tag name="MH" val="20160202215101"/>
  <p:tag name="MH_LIBRARY" val="GRAPHIC"/>
  <p:tag name="MH_TYPE" val="Other"/>
  <p:tag name="MH_ORDER" val="9"/>
</p:tagLst>
</file>

<file path=ppt/tags/tag23.xml><?xml version="1.0" encoding="utf-8"?>
<p:tagLst xmlns:p="http://schemas.openxmlformats.org/presentationml/2006/main">
  <p:tag name="MH" val="20151127093239"/>
  <p:tag name="MH_LIBRARY" val="GRAPHIC"/>
  <p:tag name="MH_TYPE" val="SubTitle"/>
  <p:tag name="MH_ORDER" val="1"/>
</p:tagLst>
</file>

<file path=ppt/tags/tag24.xml><?xml version="1.0" encoding="utf-8"?>
<p:tagLst xmlns:p="http://schemas.openxmlformats.org/presentationml/2006/main">
  <p:tag name="MH" val="20151127093239"/>
  <p:tag name="MH_LIBRARY" val="GRAPHIC"/>
  <p:tag name="MH_TYPE" val="SubTitle"/>
  <p:tag name="MH_ORDER" val="1"/>
</p:tagLst>
</file>

<file path=ppt/tags/tag25.xml><?xml version="1.0" encoding="utf-8"?>
<p:tagLst xmlns:p="http://schemas.openxmlformats.org/presentationml/2006/main">
  <p:tag name="MH" val="20151127093239"/>
  <p:tag name="MH_LIBRARY" val="GRAPHIC"/>
  <p:tag name="MH_TYPE" val="SubTitle"/>
  <p:tag name="MH_ORDER" val="4"/>
</p:tagLst>
</file>

<file path=ppt/tags/tag26.xml><?xml version="1.0" encoding="utf-8"?>
<p:tagLst xmlns:p="http://schemas.openxmlformats.org/presentationml/2006/main">
  <p:tag name="MH" val="20151127093239"/>
  <p:tag name="MH_LIBRARY" val="GRAPHIC"/>
  <p:tag name="MH_TYPE" val="SubTitle"/>
  <p:tag name="MH_ORDER" val="4"/>
</p:tagLst>
</file>

<file path=ppt/tags/tag27.xml><?xml version="1.0" encoding="utf-8"?>
<p:tagLst xmlns:p="http://schemas.openxmlformats.org/presentationml/2006/main">
  <p:tag name="MH" val="20151127093239"/>
  <p:tag name="MH_LIBRARY" val="GRAPHIC"/>
  <p:tag name="MH_TYPE" val="SubTitle"/>
  <p:tag name="MH_ORDER" val="1"/>
</p:tagLst>
</file>

<file path=ppt/tags/tag28.xml><?xml version="1.0" encoding="utf-8"?>
<p:tagLst xmlns:p="http://schemas.openxmlformats.org/presentationml/2006/main">
  <p:tag name="MH" val="20151127093239"/>
  <p:tag name="MH_LIBRARY" val="GRAPHIC"/>
  <p:tag name="MH_TYPE" val="SubTitle"/>
  <p:tag name="MH_ORDER" val="4"/>
</p:tagLst>
</file>

<file path=ppt/tags/tag29.xml><?xml version="1.0" encoding="utf-8"?>
<p:tagLst xmlns:p="http://schemas.openxmlformats.org/presentationml/2006/main">
  <p:tag name="MH" val="20160203101803"/>
  <p:tag name="MH_LIBRARY" val="GRAPHIC"/>
  <p:tag name="MH_TYPE" val="Title"/>
  <p:tag name="MH_ORDER" val="1"/>
</p:tagLst>
</file>

<file path=ppt/tags/tag3.xml><?xml version="1.0" encoding="utf-8"?>
<p:tagLst xmlns:p="http://schemas.openxmlformats.org/presentationml/2006/main">
  <p:tag name="MH" val="20160203101803"/>
  <p:tag name="MH_LIBRARY" val="GRAPHIC"/>
  <p:tag name="MH_TYPE" val="Title"/>
  <p:tag name="MH_ORDER" val="1"/>
</p:tagLst>
</file>

<file path=ppt/tags/tag30.xml><?xml version="1.0" encoding="utf-8"?>
<p:tagLst xmlns:p="http://schemas.openxmlformats.org/presentationml/2006/main">
  <p:tag name="MH" val="20160203101803"/>
  <p:tag name="MH_LIBRARY" val="GRAPHIC"/>
  <p:tag name="MH_TYPE" val="Title"/>
  <p:tag name="MH_ORDER" val="1"/>
</p:tagLst>
</file>

<file path=ppt/tags/tag31.xml><?xml version="1.0" encoding="utf-8"?>
<p:tagLst xmlns:p="http://schemas.openxmlformats.org/presentationml/2006/main">
  <p:tag name="MH" val="20160203101803"/>
  <p:tag name="MH_LIBRARY" val="GRAPHIC"/>
  <p:tag name="MH_TYPE" val="Title"/>
  <p:tag name="MH_ORDER" val="1"/>
</p:tagLst>
</file>

<file path=ppt/tags/tag32.xml><?xml version="1.0" encoding="utf-8"?>
<p:tagLst xmlns:p="http://schemas.openxmlformats.org/presentationml/2006/main">
  <p:tag name="MH" val="20160203101803"/>
  <p:tag name="MH_LIBRARY" val="GRAPHIC"/>
  <p:tag name="MH_TYPE" val="Title"/>
  <p:tag name="MH_ORDER" val="1"/>
</p:tagLst>
</file>

<file path=ppt/tags/tag33.xml><?xml version="1.0" encoding="utf-8"?>
<p:tagLst xmlns:p="http://schemas.openxmlformats.org/presentationml/2006/main">
  <p:tag name="MH" val="20160203101803"/>
  <p:tag name="MH_LIBRARY" val="GRAPHIC"/>
  <p:tag name="MH_TYPE" val="Title"/>
  <p:tag name="MH_ORDER" val="1"/>
</p:tagLst>
</file>

<file path=ppt/tags/tag34.xml><?xml version="1.0" encoding="utf-8"?>
<p:tagLst xmlns:p="http://schemas.openxmlformats.org/presentationml/2006/main">
  <p:tag name="MH" val="20160203101803"/>
  <p:tag name="MH_LIBRARY" val="GRAPHIC"/>
  <p:tag name="MH_TYPE" val="Title"/>
  <p:tag name="MH_ORDER" val="1"/>
</p:tagLst>
</file>

<file path=ppt/tags/tag35.xml><?xml version="1.0" encoding="utf-8"?>
<p:tagLst xmlns:p="http://schemas.openxmlformats.org/presentationml/2006/main">
  <p:tag name="MH" val="20160202215101"/>
  <p:tag name="MH_LIBRARY" val="GRAPHIC"/>
  <p:tag name="MH_TYPE" val="Other"/>
  <p:tag name="MH_ORDER" val="9"/>
</p:tagLst>
</file>

<file path=ppt/tags/tag36.xml><?xml version="1.0" encoding="utf-8"?>
<p:tagLst xmlns:p="http://schemas.openxmlformats.org/presentationml/2006/main">
  <p:tag name="MH" val="20160202204654"/>
  <p:tag name="MH_LIBRARY" val="GRAPHIC"/>
  <p:tag name="MH_TYPE" val="SubTitle"/>
  <p:tag name="MH_ORDER" val="1"/>
</p:tagLst>
</file>

<file path=ppt/tags/tag37.xml><?xml version="1.0" encoding="utf-8"?>
<p:tagLst xmlns:p="http://schemas.openxmlformats.org/presentationml/2006/main">
  <p:tag name="MH_TYPE" val="#NeiR#"/>
  <p:tag name="MH_NUMBER" val="4"/>
  <p:tag name="MH_CATEGORY" val="#BingLLB#"/>
  <p:tag name="MH_LAYOUT" val="SubTitle"/>
  <p:tag name="MH" val="20160202204654"/>
  <p:tag name="MH_LIBRARY" val="GRAPHIC"/>
</p:tagLst>
</file>

<file path=ppt/tags/tag38.xml><?xml version="1.0" encoding="utf-8"?>
<p:tagLst xmlns:p="http://schemas.openxmlformats.org/presentationml/2006/main">
  <p:tag name="MH" val="20160219094023"/>
  <p:tag name="MH_LIBRARY" val="GRAPHIC"/>
  <p:tag name="MH_TYPE" val="PageTitle"/>
  <p:tag name="MH_ORDER" val="PageTitle"/>
</p:tagLst>
</file>

<file path=ppt/tags/tag39.xml><?xml version="1.0" encoding="utf-8"?>
<p:tagLst xmlns:p="http://schemas.openxmlformats.org/presentationml/2006/main">
  <p:tag name="MH" val="20151104112100"/>
  <p:tag name="MH_LIBRARY" val="GRAPHIC"/>
  <p:tag name="MH_TYPE" val="Text"/>
  <p:tag name="MH_ORDER" val="1"/>
</p:tagLst>
</file>

<file path=ppt/tags/tag4.xml><?xml version="1.0" encoding="utf-8"?>
<p:tagLst xmlns:p="http://schemas.openxmlformats.org/presentationml/2006/main">
  <p:tag name="MH" val="20160203101803"/>
  <p:tag name="MH_LIBRARY" val="GRAPHIC"/>
  <p:tag name="MH_TYPE" val="Title"/>
  <p:tag name="MH_ORDER" val="1"/>
</p:tagLst>
</file>

<file path=ppt/tags/tag40.xml><?xml version="1.0" encoding="utf-8"?>
<p:tagLst xmlns:p="http://schemas.openxmlformats.org/presentationml/2006/main">
  <p:tag name="MH" val="20151104112100"/>
  <p:tag name="MH_LIBRARY" val="GRAPHIC"/>
  <p:tag name="MH_TYPE" val="Text"/>
  <p:tag name="MH_ORDER" val="1"/>
</p:tagLst>
</file>

<file path=ppt/tags/tag41.xml><?xml version="1.0" encoding="utf-8"?>
<p:tagLst xmlns:p="http://schemas.openxmlformats.org/presentationml/2006/main">
  <p:tag name="MH" val="20151104112100"/>
  <p:tag name="MH_LIBRARY" val="GRAPHIC"/>
  <p:tag name="MH_TYPE" val="Text"/>
  <p:tag name="MH_ORDER" val="1"/>
</p:tagLst>
</file>

<file path=ppt/tags/tag42.xml><?xml version="1.0" encoding="utf-8"?>
<p:tagLst xmlns:p="http://schemas.openxmlformats.org/presentationml/2006/main">
  <p:tag name="MH" val="20151104112100"/>
  <p:tag name="MH_LIBRARY" val="GRAPHIC"/>
  <p:tag name="MH_TYPE" val="Text"/>
  <p:tag name="MH_ORDER" val="1"/>
</p:tagLst>
</file>

<file path=ppt/tags/tag43.xml><?xml version="1.0" encoding="utf-8"?>
<p:tagLst xmlns:p="http://schemas.openxmlformats.org/presentationml/2006/main">
  <p:tag name="MH" val="20151104112100"/>
  <p:tag name="MH_LIBRARY" val="GRAPHIC"/>
  <p:tag name="MH_TYPE" val="Text"/>
  <p:tag name="MH_ORDER" val="1"/>
</p:tagLst>
</file>

<file path=ppt/tags/tag44.xml><?xml version="1.0" encoding="utf-8"?>
<p:tagLst xmlns:p="http://schemas.openxmlformats.org/presentationml/2006/main">
  <p:tag name="MH" val="20151104112100"/>
  <p:tag name="MH_LIBRARY" val="GRAPHIC"/>
  <p:tag name="MH_TYPE" val="Text"/>
  <p:tag name="MH_ORDER" val="1"/>
</p:tagLst>
</file>

<file path=ppt/tags/tag45.xml><?xml version="1.0" encoding="utf-8"?>
<p:tagLst xmlns:p="http://schemas.openxmlformats.org/presentationml/2006/main">
  <p:tag name="MH" val="20151104112100"/>
  <p:tag name="MH_LIBRARY" val="GRAPHIC"/>
  <p:tag name="MH_TYPE" val="Text"/>
  <p:tag name="MH_ORDER" val="1"/>
</p:tagLst>
</file>

<file path=ppt/tags/tag46.xml><?xml version="1.0" encoding="utf-8"?>
<p:tagLst xmlns:p="http://schemas.openxmlformats.org/presentationml/2006/main">
  <p:tag name="MH" val="20151104112100"/>
  <p:tag name="MH_LIBRARY" val="GRAPHIC"/>
  <p:tag name="MH_TYPE" val="Text"/>
  <p:tag name="MH_ORDER" val="1"/>
</p:tagLst>
</file>

<file path=ppt/tags/tag47.xml><?xml version="1.0" encoding="utf-8"?>
<p:tagLst xmlns:p="http://schemas.openxmlformats.org/presentationml/2006/main">
  <p:tag name="MH" val="20160203101803"/>
  <p:tag name="MH_LIBRARY" val="GRAPHIC"/>
  <p:tag name="MH_TYPE" val="Title"/>
  <p:tag name="MH_ORDER" val="1"/>
</p:tagLst>
</file>

<file path=ppt/tags/tag48.xml><?xml version="1.0" encoding="utf-8"?>
<p:tagLst xmlns:p="http://schemas.openxmlformats.org/presentationml/2006/main">
  <p:tag name="MH" val="20160203101803"/>
  <p:tag name="MH_LIBRARY" val="GRAPHIC"/>
  <p:tag name="MH_TYPE" val="Title"/>
  <p:tag name="MH_ORDER" val="1"/>
</p:tagLst>
</file>

<file path=ppt/tags/tag49.xml><?xml version="1.0" encoding="utf-8"?>
<p:tagLst xmlns:p="http://schemas.openxmlformats.org/presentationml/2006/main">
  <p:tag name="MH" val="20160203101803"/>
  <p:tag name="MH_LIBRARY" val="GRAPHIC"/>
  <p:tag name="MH_TYPE" val="Title"/>
  <p:tag name="MH_ORDER" val="1"/>
</p:tagLst>
</file>

<file path=ppt/tags/tag5.xml><?xml version="1.0" encoding="utf-8"?>
<p:tagLst xmlns:p="http://schemas.openxmlformats.org/presentationml/2006/main">
  <p:tag name="MH" val="20160203101803"/>
  <p:tag name="MH_LIBRARY" val="GRAPHIC"/>
  <p:tag name="MH_TYPE" val="PageTitle"/>
  <p:tag name="MH_ORDER" val="PageTitle"/>
</p:tagLst>
</file>

<file path=ppt/tags/tag50.xml><?xml version="1.0" encoding="utf-8"?>
<p:tagLst xmlns:p="http://schemas.openxmlformats.org/presentationml/2006/main">
  <p:tag name="MH" val="20160203101803"/>
  <p:tag name="MH_LIBRARY" val="GRAPHIC"/>
  <p:tag name="MH_TYPE" val="Title"/>
  <p:tag name="MH_ORDER" val="1"/>
</p:tagLst>
</file>

<file path=ppt/tags/tag51.xml><?xml version="1.0" encoding="utf-8"?>
<p:tagLst xmlns:p="http://schemas.openxmlformats.org/presentationml/2006/main">
  <p:tag name="MH_TYPE" val="#NeiR#"/>
  <p:tag name="MH_NUMBER" val="4"/>
  <p:tag name="MH_CATEGORY" val="#BingLLB#"/>
  <p:tag name="MH_LAYOUT" val="SubTitleDesc"/>
  <p:tag name="MH" val="20160219094023"/>
  <p:tag name="MH_LIBRARY" val="GRAPHIC"/>
</p:tagLst>
</file>

<file path=ppt/tags/tag52.xml><?xml version="1.0" encoding="utf-8"?>
<p:tagLst xmlns:p="http://schemas.openxmlformats.org/presentationml/2006/main">
  <p:tag name="MH" val="20160219113219"/>
  <p:tag name="MH_LIBRARY" val="GRAPHIC"/>
  <p:tag name="MH_TYPE" val="PageTitle"/>
  <p:tag name="MH_ORDER" val="PageTitle"/>
</p:tagLst>
</file>

<file path=ppt/tags/tag53.xml><?xml version="1.0" encoding="utf-8"?>
<p:tagLst xmlns:p="http://schemas.openxmlformats.org/presentationml/2006/main">
  <p:tag name="MH" val="20160219113219"/>
  <p:tag name="MH_LIBRARY" val="GRAPHIC"/>
  <p:tag name="MH_TYPE" val="SubTitle"/>
  <p:tag name="MH_ORDER" val="1"/>
</p:tagLst>
</file>

<file path=ppt/tags/tag54.xml><?xml version="1.0" encoding="utf-8"?>
<p:tagLst xmlns:p="http://schemas.openxmlformats.org/presentationml/2006/main">
  <p:tag name="MH" val="20160219113219"/>
  <p:tag name="MH_LIBRARY" val="GRAPHIC"/>
  <p:tag name="MH_TYPE" val="SubTitle"/>
  <p:tag name="MH_ORDER" val="3"/>
</p:tagLst>
</file>

<file path=ppt/tags/tag55.xml><?xml version="1.0" encoding="utf-8"?>
<p:tagLst xmlns:p="http://schemas.openxmlformats.org/presentationml/2006/main">
  <p:tag name="MH" val="20160219113219"/>
  <p:tag name="MH_LIBRARY" val="GRAPHIC"/>
  <p:tag name="MH_TYPE" val="SubTitle"/>
  <p:tag name="MH_ORDER" val="5"/>
</p:tagLst>
</file>

<file path=ppt/tags/tag56.xml><?xml version="1.0" encoding="utf-8"?>
<p:tagLst xmlns:p="http://schemas.openxmlformats.org/presentationml/2006/main">
  <p:tag name="MH" val="20160219113219"/>
  <p:tag name="MH_LIBRARY" val="GRAPHIC"/>
  <p:tag name="MH_TYPE" val="SubTitle"/>
  <p:tag name="MH_ORDER" val="4"/>
</p:tagLst>
</file>

<file path=ppt/tags/tag57.xml><?xml version="1.0" encoding="utf-8"?>
<p:tagLst xmlns:p="http://schemas.openxmlformats.org/presentationml/2006/main">
  <p:tag name="MH" val="20160219113219"/>
  <p:tag name="MH_LIBRARY" val="GRAPHIC"/>
  <p:tag name="MH_TYPE" val="SubTitle"/>
  <p:tag name="MH_ORDER" val="2"/>
</p:tagLst>
</file>

<file path=ppt/tags/tag58.xml><?xml version="1.0" encoding="utf-8"?>
<p:tagLst xmlns:p="http://schemas.openxmlformats.org/presentationml/2006/main">
  <p:tag name="MH_TYPE" val="#NeiR#"/>
  <p:tag name="MH_NUMBER" val="5"/>
  <p:tag name="MH_CATEGORY" val="#BingLLB#"/>
  <p:tag name="MH_LAYOUT" val="SubTitle"/>
  <p:tag name="MH" val="20160219113219"/>
  <p:tag name="MH_LIBRARY" val="GRAPHIC"/>
</p:tagLst>
</file>

<file path=ppt/tags/tag59.xml><?xml version="1.0" encoding="utf-8"?>
<p:tagLst xmlns:p="http://schemas.openxmlformats.org/presentationml/2006/main">
  <p:tag name="MH" val="20160202082519"/>
  <p:tag name="MH_LIBRARY" val="GRAPHIC"/>
  <p:tag name="MH_TYPE" val="Text"/>
  <p:tag name="MH_ORDER" val="2"/>
</p:tagLst>
</file>

<file path=ppt/tags/tag6.xml><?xml version="1.0" encoding="utf-8"?>
<p:tagLst xmlns:p="http://schemas.openxmlformats.org/presentationml/2006/main">
  <p:tag name="MH" val="20160202082519"/>
  <p:tag name="MH_LIBRARY" val="GRAPHIC"/>
  <p:tag name="MH_TYPE" val="Text"/>
  <p:tag name="MH_ORDER" val="1"/>
</p:tagLst>
</file>

<file path=ppt/tags/tag60.xml><?xml version="1.0" encoding="utf-8"?>
<p:tagLst xmlns:p="http://schemas.openxmlformats.org/presentationml/2006/main">
  <p:tag name="MH" val="20160217203636"/>
  <p:tag name="MH_LIBRARY" val="GRAPHIC"/>
  <p:tag name="MH_TYPE" val="SubTitle"/>
  <p:tag name="MH_ORDER" val="1"/>
</p:tagLst>
</file>

<file path=ppt/tags/tag61.xml><?xml version="1.0" encoding="utf-8"?>
<p:tagLst xmlns:p="http://schemas.openxmlformats.org/presentationml/2006/main">
  <p:tag name="MH" val="20160217203636"/>
  <p:tag name="MH_LIBRARY" val="GRAPHIC"/>
  <p:tag name="MH_TYPE" val="SubTitle"/>
  <p:tag name="MH_ORDER" val="1"/>
</p:tagLst>
</file>

<file path=ppt/tags/tag62.xml><?xml version="1.0" encoding="utf-8"?>
<p:tagLst xmlns:p="http://schemas.openxmlformats.org/presentationml/2006/main">
  <p:tag name="MH" val="20160217203636"/>
  <p:tag name="MH_LIBRARY" val="GRAPHIC"/>
  <p:tag name="MH_TYPE" val="SubTitle"/>
  <p:tag name="MH_ORDER" val="1"/>
</p:tagLst>
</file>

<file path=ppt/tags/tag63.xml><?xml version="1.0" encoding="utf-8"?>
<p:tagLst xmlns:p="http://schemas.openxmlformats.org/presentationml/2006/main">
  <p:tag name="MH" val="20160202082519"/>
  <p:tag name="MH_LIBRARY" val="GRAPHIC"/>
  <p:tag name="MH_TYPE" val="Text"/>
  <p:tag name="MH_ORDER" val="2"/>
</p:tagLst>
</file>

<file path=ppt/tags/tag64.xml><?xml version="1.0" encoding="utf-8"?>
<p:tagLst xmlns:p="http://schemas.openxmlformats.org/presentationml/2006/main">
  <p:tag name="MH" val="20160202082519"/>
  <p:tag name="MH_LIBRARY" val="GRAPHIC"/>
  <p:tag name="MH_TYPE" val="Text"/>
  <p:tag name="MH_ORDER" val="2"/>
</p:tagLst>
</file>

<file path=ppt/tags/tag65.xml><?xml version="1.0" encoding="utf-8"?>
<p:tagLst xmlns:p="http://schemas.openxmlformats.org/presentationml/2006/main">
  <p:tag name="MH_TYPE" val="#NeiR#"/>
  <p:tag name="MH_NUMBER" val="3"/>
  <p:tag name="MH_CATEGORY" val="#TuWHP#"/>
  <p:tag name="MH_LAYOUT" val="SubTitleText"/>
  <p:tag name="MH" val="20160218231905"/>
  <p:tag name="MH_LIBRARY" val="GRAPHIC"/>
</p:tagLst>
</file>

<file path=ppt/tags/tag66.xml><?xml version="1.0" encoding="utf-8"?>
<p:tagLst xmlns:p="http://schemas.openxmlformats.org/presentationml/2006/main">
  <p:tag name="MH" val="20151104112100"/>
  <p:tag name="MH_LIBRARY" val="GRAPHIC"/>
  <p:tag name="MH_TYPE" val="Text"/>
  <p:tag name="MH_ORDER" val="1"/>
</p:tagLst>
</file>

<file path=ppt/tags/tag67.xml><?xml version="1.0" encoding="utf-8"?>
<p:tagLst xmlns:p="http://schemas.openxmlformats.org/presentationml/2006/main">
  <p:tag name="MH" val="20151104112100"/>
  <p:tag name="MH_LIBRARY" val="GRAPHIC"/>
  <p:tag name="MH_TYPE" val="Text"/>
  <p:tag name="MH_ORDER" val="1"/>
</p:tagLst>
</file>

<file path=ppt/tags/tag68.xml><?xml version="1.0" encoding="utf-8"?>
<p:tagLst xmlns:p="http://schemas.openxmlformats.org/presentationml/2006/main">
  <p:tag name="MH" val="20151104112100"/>
  <p:tag name="MH_LIBRARY" val="GRAPHIC"/>
  <p:tag name="MH_TYPE" val="Text"/>
  <p:tag name="MH_ORDER" val="1"/>
</p:tagLst>
</file>

<file path=ppt/tags/tag69.xml><?xml version="1.0" encoding="utf-8"?>
<p:tagLst xmlns:p="http://schemas.openxmlformats.org/presentationml/2006/main">
  <p:tag name="MH" val="20151104112100"/>
  <p:tag name="MH_LIBRARY" val="GRAPHIC"/>
  <p:tag name="MH_TYPE" val="Text"/>
  <p:tag name="MH_ORDER" val="1"/>
</p:tagLst>
</file>

<file path=ppt/tags/tag7.xml><?xml version="1.0" encoding="utf-8"?>
<p:tagLst xmlns:p="http://schemas.openxmlformats.org/presentationml/2006/main">
  <p:tag name="MH" val="20160202082519"/>
  <p:tag name="MH_LIBRARY" val="GRAPHIC"/>
  <p:tag name="MH_TYPE" val="SubTitle"/>
  <p:tag name="MH_ORDER" val="1"/>
</p:tagLst>
</file>

<file path=ppt/tags/tag70.xml><?xml version="1.0" encoding="utf-8"?>
<p:tagLst xmlns:p="http://schemas.openxmlformats.org/presentationml/2006/main">
  <p:tag name="MH" val="20151104112100"/>
  <p:tag name="MH_LIBRARY" val="GRAPHIC"/>
  <p:tag name="MH_TYPE" val="Text"/>
  <p:tag name="MH_ORDER" val="1"/>
</p:tagLst>
</file>

<file path=ppt/tags/tag71.xml><?xml version="1.0" encoding="utf-8"?>
<p:tagLst xmlns:p="http://schemas.openxmlformats.org/presentationml/2006/main">
  <p:tag name="MH" val="20151104112100"/>
  <p:tag name="MH_LIBRARY" val="GRAPHIC"/>
  <p:tag name="MH_TYPE" val="Text"/>
  <p:tag name="MH_ORDER" val="1"/>
</p:tagLst>
</file>

<file path=ppt/tags/tag72.xml><?xml version="1.0" encoding="utf-8"?>
<p:tagLst xmlns:p="http://schemas.openxmlformats.org/presentationml/2006/main">
  <p:tag name="MH" val="20151104112100"/>
  <p:tag name="MH_LIBRARY" val="GRAPHIC"/>
  <p:tag name="MH_TYPE" val="Text"/>
  <p:tag name="MH_ORDER" val="1"/>
</p:tagLst>
</file>

<file path=ppt/tags/tag73.xml><?xml version="1.0" encoding="utf-8"?>
<p:tagLst xmlns:p="http://schemas.openxmlformats.org/presentationml/2006/main">
  <p:tag name="MH" val="20151104112100"/>
  <p:tag name="MH_LIBRARY" val="GRAPHIC"/>
  <p:tag name="MH_TYPE" val="Text"/>
  <p:tag name="MH_ORDER" val="1"/>
</p:tagLst>
</file>

<file path=ppt/tags/tag74.xml><?xml version="1.0" encoding="utf-8"?>
<p:tagLst xmlns:p="http://schemas.openxmlformats.org/presentationml/2006/main">
  <p:tag name="MH" val="20160202215101"/>
  <p:tag name="MH_LIBRARY" val="GRAPHIC"/>
  <p:tag name="MH_TYPE" val="PageTitle"/>
  <p:tag name="MH_ORDER" val="PageTitle"/>
</p:tagLst>
</file>

<file path=ppt/tags/tag75.xml><?xml version="1.0" encoding="utf-8"?>
<p:tagLst xmlns:p="http://schemas.openxmlformats.org/presentationml/2006/main">
  <p:tag name="MH" val="20160202082519"/>
  <p:tag name="MH_LIBRARY" val="GRAPHIC"/>
  <p:tag name="MH_TYPE" val="Text"/>
  <p:tag name="MH_ORDER" val="3"/>
</p:tagLst>
</file>

<file path=ppt/tags/tag76.xml><?xml version="1.0" encoding="utf-8"?>
<p:tagLst xmlns:p="http://schemas.openxmlformats.org/presentationml/2006/main">
  <p:tag name="MH" val="20160202082519"/>
  <p:tag name="MH_LIBRARY" val="GRAPHIC"/>
  <p:tag name="MH_TYPE" val="SubTitle"/>
  <p:tag name="MH_ORDER" val="3"/>
</p:tagLst>
</file>

<file path=ppt/tags/tag77.xml><?xml version="1.0" encoding="utf-8"?>
<p:tagLst xmlns:p="http://schemas.openxmlformats.org/presentationml/2006/main">
  <p:tag name="MH" val="20160202082519"/>
  <p:tag name="MH_LIBRARY" val="GRAPHIC"/>
  <p:tag name="MH_TYPE" val="Text"/>
  <p:tag name="MH_ORDER" val="4"/>
</p:tagLst>
</file>

<file path=ppt/tags/tag78.xml><?xml version="1.0" encoding="utf-8"?>
<p:tagLst xmlns:p="http://schemas.openxmlformats.org/presentationml/2006/main">
  <p:tag name="MH" val="20160202082519"/>
  <p:tag name="MH_LIBRARY" val="GRAPHIC"/>
  <p:tag name="MH_TYPE" val="SubTitle"/>
  <p:tag name="MH_ORDER" val="4"/>
</p:tagLst>
</file>

<file path=ppt/tags/tag79.xml><?xml version="1.0" encoding="utf-8"?>
<p:tagLst xmlns:p="http://schemas.openxmlformats.org/presentationml/2006/main">
  <p:tag name="MH" val="20160202082519"/>
  <p:tag name="MH_LIBRARY" val="GRAPHIC"/>
  <p:tag name="MH_TYPE" val="Text"/>
  <p:tag name="MH_ORDER" val="1"/>
</p:tagLst>
</file>

<file path=ppt/tags/tag8.xml><?xml version="1.0" encoding="utf-8"?>
<p:tagLst xmlns:p="http://schemas.openxmlformats.org/presentationml/2006/main">
  <p:tag name="MH" val="20160202082519"/>
  <p:tag name="MH_LIBRARY" val="GRAPHIC"/>
  <p:tag name="MH_TYPE" val="Text"/>
  <p:tag name="MH_ORDER" val="1"/>
</p:tagLst>
</file>

<file path=ppt/tags/tag80.xml><?xml version="1.0" encoding="utf-8"?>
<p:tagLst xmlns:p="http://schemas.openxmlformats.org/presentationml/2006/main">
  <p:tag name="MH" val="20160202082519"/>
  <p:tag name="MH_LIBRARY" val="GRAPHIC"/>
  <p:tag name="MH_TYPE" val="SubTitle"/>
  <p:tag name="MH_ORDER" val="1"/>
</p:tagLst>
</file>

<file path=ppt/tags/tag81.xml><?xml version="1.0" encoding="utf-8"?>
<p:tagLst xmlns:p="http://schemas.openxmlformats.org/presentationml/2006/main">
  <p:tag name="MH" val="20160202082519"/>
  <p:tag name="MH_LIBRARY" val="GRAPHIC"/>
  <p:tag name="MH_TYPE" val="Text"/>
  <p:tag name="MH_ORDER" val="2"/>
</p:tagLst>
</file>

<file path=ppt/tags/tag82.xml><?xml version="1.0" encoding="utf-8"?>
<p:tagLst xmlns:p="http://schemas.openxmlformats.org/presentationml/2006/main">
  <p:tag name="MH" val="20160202082519"/>
  <p:tag name="MH_LIBRARY" val="GRAPHIC"/>
  <p:tag name="MH_TYPE" val="SubTitle"/>
  <p:tag name="MH_ORDER" val="2"/>
</p:tagLst>
</file>

<file path=ppt/tags/tag83.xml><?xml version="1.0" encoding="utf-8"?>
<p:tagLst xmlns:p="http://schemas.openxmlformats.org/presentationml/2006/main">
  <p:tag name="MH_TYPE" val="#NeiR#"/>
  <p:tag name="MH_NUMBER" val="4"/>
  <p:tag name="MH_CATEGORY" val="#LiuChBZh#"/>
  <p:tag name="MH_LAYOUT" val="SubTitleText"/>
  <p:tag name="MH" val="20160202215101"/>
  <p:tag name="MH_LIBRARY" val="GRAPHIC"/>
</p:tagLst>
</file>

<file path=ppt/tags/tag84.xml><?xml version="1.0" encoding="utf-8"?>
<p:tagLst xmlns:p="http://schemas.openxmlformats.org/presentationml/2006/main">
  <p:tag name="ISPRING_ULTRA_SCORM_COURSE_ID" val="352B5027-27AA-4E9F-B396-73CABA850EC5"/>
  <p:tag name="ISPRING_SCORM_RATE_SLIDES" val="1"/>
  <p:tag name="ISPRING_SCORM_PASSING_SCORE" val="100.0000000000"/>
  <p:tag name="ISPRINGONLINEFOLDERID" val="0"/>
  <p:tag name="ISPRINGONLINEFOLDERPATH" val="Content List"/>
  <p:tag name="ISPRINGCLOUDFOLDERID" val="0"/>
  <p:tag name="ISPRINGCLOUDFOLDERPATH" val="Repository"/>
  <p:tag name="ISPRING_PLAYERS_CUSTOMIZATION" val="UEsDBBQAAgAIAIe+T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HvkxK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HvkxKfXWxL7ECAABVCgAAIQAAAHVuaXZlcnNhbC9mbGFzaF9za2luX3NldHRpbmdzLnhtbJVWbW/aMBD+vl+B2HfSvXaTXKSWMqkSW6u16ncnORILx47sCx3/frZjEwcIpFiV8HPPcz6f744SvWFi/mEyIZnkUj0DIhOFtkjAJiy/maYNohSzTAoEgTMhVUX5dP7xl/uQxDEvqeQW1FjNmmbQHXPtPmMk/oxv13YNCTJZ1VTsVrKQs5Rmm0LJRuQXQyt3NSjOxMYwr35eL5aDB3Cm8QGh6sW0/GHXOEmtQGuwIX1f2nVRxWkKPJx05T4jNd1R529/INsyzdDJbj/ZNSSraQH9JJ+PzjyM8f5uAcI/NNQvn+0apHK6A/Uu57Ju6vfUSK1kYRPa15x/xL2GS5qb9jOC+yu7LgrshexBF1/Bp+frvV0RyX+N+57YdlWSP9m8HgwE++gphzmqBkgSdq1Nl/LtsUHTHzBfU64NIYY60pMJ+ok2OrjpYx3vL7wxkce+PNJRXiVvKli0AUfu+njHXyzu3KyIne6xKEIFWw9GIXZgx/xj8nrEjMCO+cxZDo+C744jODS1ovDId9Q/5/n8GysIara5t4ZdsNqTVrZ1dRSqBwKnkjnMtQ3nhVVg340kDmtDSo5iIoJuWUGRSfHb8tKdu4wmyYHB19rpyiLIkMOpgnMxmjEdp8vt+/Xorf2CbH8Wusu1+wmaKX4zpYg0Kyvzs6SnE68zbWISM01OK+ycNHRQD2ItI407e0hUUbUB9SIlH3uMkAh6rHvZNtcQnSRRDkhyOsvEOzmVftFUKaileTUGOmS5D7bEkhUlN3/4yuAN8gPFgLWVYmn8Ccr2dRkBvgiAqqwMVdtuWkvVcGQcthCaPwLclYfuRrSp0qGCu8UVrDEuOY+Mqkk/K7pa6c+QCD/BfzVh9RwfWEaUPdJUu5v1Oj+M4S6W3mAO48wWXzzJ3N7XUs+xsR9n0ID238n/UEsDBBQAAgAIAIe+TEp41iYJ3gIAAMYJAAAmAAAAdW5pdmVyc2FsL2h0bWxfcHVibGlzaGluZ19zZXR0aW5ncy54bWzNVsFOGzEQvecrLFccyQKlhUaboIoEgaAkImkLJzRZO1kLr721vQnh1K/ph/VLOl6TkAgaLQiq5pLseObNezPj2cQHt5kkE26s0KpJt+tblHCVaCbUuEm/Do429ymxDhQDqRVvUqUpOWjV4rwYSmHTPncOXS1BGGUbuWvS1Lm8EUXT6bQubG78qZaFQ3xbT3QW5YZbrhw3US5hhl9ulnNLW7UaIXEwfdGskJwIhhSU8OxAHrtM0ih4DSG5GRtdKHaopTbEjIdN+m6r/Mx9AlJbZFx5bbaFRm92DWBMeDog++KOk5SLcYq893YpmQrm0ibd2fUo6B09RimxgwTwKIcatSh3D59xBwwchMeQz/FbZ+eGYGIzBZlIBnhCvPwmbQ+uj696nYuzk/PT60G3ezY46QUSZUy0ihNHq4liJKQLk/BFnhicgyRF3hgzAml5HC2b5m4jrVbI+Wcy1BJLX0ZRMkKmctakn40ASYlwIEWyOHVgxtwdCYkafOx2faQcfQAMepMUjOXLieYn1lcxaX3XhWRkpgsixQ0nThNUVGT4K+VkudxkZHRWWiVYR6wUjJOJ4FPODsoq3QP+LdEVpsgKjMRRzCV3IcOPQtyRIR9pg7gcJji0aBc24NefBZyDtQ+gMOe40T87aXeuT87bncsNLxDYBFTyTHBsIc9y9xb4gNqVxhRSaqzmEgRWJoHC8rI/TLDSrYrMyrlTmJRN940sQbHdAvkETDxIcLSEKnhVwAQU0UrOCCR4KawfoYnQhUVLGJYAbV9EMIQSoUqqY1xQmMwwbqqgbW3vvN/98HFv/1OjHv3++WtzbdD9ouhJ8NnCpjhcuyoW6+LxnYsjf0OfvuzOFP/qrvcuOt+qVOq8czmo1J9OvxJct4pX97SK10VYTr2lxVSJAm6WcVhjuFukyITj7DWH5gWNX7/lw1i8UuPfUMXa8f1/RYSnxUt95S0eR0/+zaihffW/V6v2B1BLAwQUAAIACACHvkxK3XghRpIBAAAfBgAAHwAAAHVuaXZlcnNhbC9odG1sX3NraW5fc2V0dGluZ3MuanONlE1vwjAMhu/8iiq7Toh9su02DSZN4jBp3KYd0mJKRZpUSdrRIf77knRAk7qD+EJenryOXcXbQWQWSUj0FG3db7d/9/dOA6tpWcKlr7MePbc6USxbwDzLgWUcSIBU+6MHeXckMGPCnWlcf1hb1fIjwv6zpEy18QKxkIimsMMVAn4j2gY7/HMQB626mppajY5LrQUfJoJr4HrIhcypY8jFq1vtEgNYVCBPoEuagGc6dquPPDrejW20uUTkBeX1TKRiGNNknUpR8kVf/lVdgDSffN0Ao8fxy9SzY5nSbxryMPH0wUY/WUhQCv7y3k9toDCjMbCW78itf1DPuFtQQFeZyvSefr6y0aYLmkKnS90rmIYar3M5DRvdEDfXNjyC0RrkOVaiKIszPmAhRWo70kG7PT+gTNBFxtOGm4xsoJy9rLXt696x0NuJDeI9IRE8oRX2/PK+2RGCCgG1N5b2eVWQd4bZMUzkSA6BaNi0qvA5osM5YvefEaFa02SVm/FghqNpA5VrkHMhmLn916l7hrkGu19QSwMEFAACAAgAh75MS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Ie+TEqw7V1XbgAAAHYAAAAcAAAAdW5pdmVyc2FsL2xvY2FsX3NldHRpbmdzLnhtbA3MPQ7CMAxA4b2nsLyXn42haTc2EBLlAFZjUCTHRomF4PZ4e8OnNy3fKvDh1otpwuPugMC6WS76SvhYz+MJoTtpJjHlhGoIyzxMYhvJnd0DdngL/bitXCOcr1RD3hp3ViePM4xwieezcMb9PPwB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Ie+TEo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Ie+TEork9U6jQ0AANUiAAAXAAAAdW5pdmVyc2FsL3VuaXZlcnNhbC5wbmftmnlUU2fawC9ig5bN6iguLFO14JEqhbDIIpGqRSzbTFsRWWIJi0AhQNjJgqLjgkAxCoQtOgekLQIiCIQlcWERCAlDSlgCBEGIEEIM2QjZ5gb79TtzvjP/fn/lj/vmvM/N773Pfbb3ec+5t/19PQ0/3f8pAACGXufO/B0AtvoAgG7SNggoKf6Lwxj4o4P6u+fXQD3NdAmcbI3y8PEAgMYCfcWPn4Dz7QnnAlEAYPRac+n0IX8JB4CDMV5nPL5PD+VNw279lKbsTfT4attOD/u/lgTv2HLt5cHxs9suPl7zSzl7buvL72dGLu/q7n316mjYF6n/vBFmPX7l0LbGp7utg75lKWWBil6UX+VExTSpjD2dEaoXurKIoRGgHCp1qJJfSVAO90RmSqfTbEJxSnFuABwjHrnpLvoc1Cq76XnvqUi38N6zLYysHMsC85N3rHVBeXOJoNAhxKhUoeDACvS3aCSExHuDHnicYt4iUUdDXiie/0JYWWG/C5w8HF1I78/RM57z3ryjNrPph2r+NNCzDRyHj3+jEafabq6T+5kGCLkLjgAvbCs4XjE5BI6nOvZqkEktokW0iBbRIlpEi2gRLaJFtIgW0SJaRItoES2iRbSIFvl/RwTn6W5Cao91Q2eS4MPb17lObLRwLostn/kuanVsikIionAMrAaLyvIto1nxc0nq+UG4ai2PlhU1ERhVR4yXk0vkuD6O0tZctNJED3XLFB2ZmagZnWKT2NE4kHwvmELRTz6nKGA95VIauRozUxqxynJW2i7anoxUIz/vzQnN4j1P1yOmoigMVfnyLuJ6d7U9kv8yR8/EQvbGc2YMJmksCEFvMIhk0a9+mGWMkORqoXzvyXaVWKjX+yzKWjHBkSReZ10GlZlkofpwE5RsNBZwH3He4Md7UwYxi1AiKQnm99xsCLdTjU9y2AcATg4Ub1ifDn6hFq6MmeLXBVrWZRktNnbl6FuGub0n558bUvrKUXecZWjZQrGN3xmGossEjhZg4iDBj+nbN9YVHBhOlkIxTUPkKw2KqLbqlSiYfOZFv4H3k74w9CqK6Hpi1oE7NBaYVhQkXMyw1f0MisRQQpy86IVWjXm1RWWYChaRs0Zl10urpsS7Y1CsektdYPaoMLfFaSb9kMotw3eEjKxOofW79fqtF/9ma35/9XdMoYTTsngY5RvK4ZZffxzRsnjdtWKY9uAT1q5RUh0ivoAxlMg2OkX9YQ/U347N19sTmf2Tea0MC2lnIlogIcwkIfpigPnQX7slv/1sg36rnzgb4SwyJfEcIy2Y0oBjTvLOSnqaw5U1j+BHqQEBeB0gwXzx0wUR6h3JS05+wHR2El6swVCq9xqfT3tPPidHBXHjDPqMkqheUkm3dEdAKTph0XYClgpt+wouzQkUKts/DYc4Mh/2GLg/iejNdKdmd6t+K5Txa81Zp+mFrHgEmchZShmse4mPyxpxv2X9++pcjB0A0F6jmWc39q2ZVivZ57nlZc5O6deIyJ3zHktG0ybRON/nvpcZnXUyH5XESdlf/ktD7b62rKXGoBxLuc51GRb24Svm2mD7ULMiJWfnzcpDNfHz4wv1Hbiacw19HT+3GAKnWjNqe51x+f2hLpCg6AqUPZLhJcfpawxM1Rj4e+5WxyHWJLE5fuj2GtXp8trL8wXTas5Dr3blj8Pv0qNZAJDsyjF29xmxHQfVq5U1DSztnfK/q1ftmgSvUjqPulz1ERZlDPY8ioh8Ee7+7UFM0SdpsTNhTWa/TGIf94vEe8obld74ukBsV1fEE/oBQkt8LGkZ6lOfmV/enocohl7ZArwgZSxVF8/R8zhfmt2sa6Y5s9RbZHvC3I5M32aN+/XRXM9OEr8zg16x0z14U3WfW36rwXg2WGLVNJXnTIOmPzUvy/iS+eKNwXnqvF3OpdjLsYb/pI45tD0NiYqPct1rq7ublSLRNQkaO+kZ35SXETrzjuwWl2NJUSv5CMoy+3pzHAC4TIvhCehL1YhG0O9RfrM2cb3p/u27WhuJ+RVpd5phNaW7hlPsMt88KqwTt5R3ceMLrKLyxZ3KiCce9xyQkKPMTlI7QszTe1mv8+D5lKQxSNeUweH+oLtT2FbjHt+RRxpy2IGiYkgxs4vfL4nT37CQFIxACqowG6v2t9g0sssCXZ9u80GCFeTCO53UnrCNfyGEWGkHO0QBJlvHer8fNonHuwtXLgfwp3vRlJAoatxQp6ydmFaR/GXLiMsYQW4nb4vjutOwVBwdvKyguHw2mnIyHxGftlGu99PYRMdQ40VfBRqviehZRwmjUehbKNEDw0lcQoVdV6tAheQDODVFn9XgNekIAJjFpi9H6Ll9LvZ1V3NkJPGwqJWi5E2yCPCdNIW4iW+w90lKL0wtow+SIYfjD5oVgL5LYTabtZVcvRsXRFn3ZlCJOtWESOKYigYMeHPTgx2GJJEElstboQ/o3TjFf+jQFuzAK2ZhfUZadID3awohvY+4Gxn2OOUgLPJpOIv5sF9yBgs5oRI34EIkDuO2DEmqRLVWTAk+3tR1B8GsiIb4tgyaW5vhN5Wwl7dOPvLAO8ACuVQs/UX/fvtJY6O6+azRxo68jPgqRFIeaIQD5Dxl8krnd1VKndXQzJPHA3xisRulVXG6wPCCl+J5OUFitcJdLpC5G5behakEBcUYw8PU5NHb6vaNMNdTzyBXRlip+YX5/RcucVxY0TxhHMSn1yU/Vqa0NQXrih09L9m7/rN5j+jXf8bRi+lvG/oWfose8oPjNXHXXkXchYx57Ewi4qWNkNOLA7cIlJO/EvGqRnjktG9pi+4n3OX74owjsf4/qosqENWIZw+YJJp3UwOKHaleHPj5NFgGomEfGiF3IidDSc9SAnIsD5nhY7vT/Sffx63UIDgVB3nGCdIRbiIp5pKQMXY47gCQfXyJ010G+tTYNsRKHPsC8XifdwkdOkEeDRc7y9iToWefQYIWuZmxtE5MxBDl12TvzeiKXpVO8ifo4BNZStMmOIs1ST4WtYjkHIP4qBAwM1f+X6Jx9Wuv9G2C0XIWm5zOrWs1F+Yh0fNzeKIiPFgvnSLKDK4vZSpEDl4sCPBwsAxJ3oe70Hmb0BJQ+uTq1YiK3xusv2ECr7DZlx9zfRWtFj+3z5Q2qfWhTn+YGFqnvEh8bac+yXBx5FJauV9AZ+0Y+xMmsZWDz/L5eHN7AucbF8uxW4KHzW//rBunIy+HV/5ys1NIcy0erEq52lc9Np802gyPl/+hhgllvWe9ac4HdOx2OXY4/Enr6Io6k2ZrpWJZXzDqili4uFTyU3VKPZQxWcB7cBA6HT4cXv+UEF00bbSnrtXy2H/xdH8xWVR9wv8e9dmSY7baq6EvPG+4IdoVqZT+EWGct69vCjg9iCHwuVn77QORdYRoMLzuz1Q2UXgpN/q95bU/xB/9mFORkzMcZ5NQBqheR8GgwR2qgICwZQaVMLH0bEY7L9Ekx1JYfq5vfhtY1h2xB+RL4xk15+RNTsiOCeO7wZwytmKxB4mTs3IpYPpMQTWjDVk+zU+60YDhxQqeJ+3SFCWFLumbeobiNOajfoSoSlK66P3fFATBXtQz7Ohsj8EWqp2ckgDNARhjlwfQuDepXfvOXMQYHpm64GIObi5cqnLSoiCjjCZKefCGCpc/dRqk2hL4UmRfYCuUw6wF828ZGLGj38jwrZpPvP4fZSgK6f46HHbEzniVqBLVfCtUYlXGuPXXuRaKWT1BVXkNfP+R2cSlj5o+IL1Dqgq9hfUbTp9rAtqXDlOjQTWnPtbvNBvyepjbHs87gofJequ5zbAsTfJaHNhB+NtTpZekmWcHUy752cDY4RRT6en9h/9c12Sz9IgHrBu6iQfogS5Gmg1TMhnb0DOfoKvZMbsxGkVd99qNeEnGbaRgKTp5vI9hY7jzQ5voEum2KLNTf7OWZ83nOc3R8zlHzXJA95FKKUWoV6ykIs0LvwM7iaZWCwMvqwkEpdwDL7f+v7RkIspvA42XW37EM1dJnDnbtkf/i+OyaOh/9KsOZ6lJljOVKEq1xxbz4lBrJ4GHwi+mpRDc9gEhYc9S1BvUfQnOug6VH5q5VN2mbt0BdhW0KbCrkIzovVS9Ncal87dmkdl0ovE1pab6j98+IfX8H4MI3V+JStH3Kl9k7dYBTiAsuulVfjnNfI1NhNfphpq+MZSZvIJ8BE9/e0NqeCeYE8TeYPbY4GSD6V/TGDw6ToUyPTyLIwsr+N1jAz5T4i8KUaymPE3du2jujt6Lq3QzEe4zj6a0RhKaV0klfSd40u2b7ShtOrwqeiYGD/G8F+g4DfnQlgF7GwK+Wrxwe1fAZ0A2NG2ViEyiZvCd4YkoT4p3nuChfP1wx9BV+UAAeaeeV1HaTAYniaDMBPtxt65Fk3jOiYSklQw+ych0yH36XzbfITpHQpS968fL14LeF8Oxsrm61plMdnZ/Z8SPM714Jnh8mF1KJdKiCxIZwhmJkvLov50okrM+zHpUam76Lyd1vhOPwQs2P5q4FJJf3Clf7Ui01BxIagcF93LV3povM/SBP77DIBzX84nMlPNa569pRMci0eE+fMNSqkiTrXOjAfA8a81C5bX7jAmJhWofExO1nlwQtEV/t/XmicfrrO+Z+q8vX/s3UEsDBBQAAgAIAIe+TErSKKBSSgAAAGsAAAAbAAAAdW5pdmVyc2FsL3VuaXZlcnNhbC5wbmcueG1ss7GvyM1RKEstKs7Mz7NVMtQzULK34+WyKShKLctMLVeoAIoZ6RlAgJJCJSq3PDOlJAMoZGBujhDMSM1MzyixVbIwsIAL6gPNBABQSwECAAAUAAIACACHvkxKWn+5mToEAADhDgAAHQAAAAAAAAABAAAAAAAAAAAAdW5pdmVyc2FsL2NvbW1vbl9tZXNzYWdlcy5sbmdQSwECAAAUAAIACACHvkxKCf5wTAkDAAC1CgAAJwAAAAAAAAABAAAAAAB1BAAAdW5pdmVyc2FsL2ZsYXNoX3B1Ymxpc2hpbmdfc2V0dGluZ3MueG1sUEsBAgAAFAACAAgAh75MSn11sS+xAgAAVQoAACEAAAAAAAAAAQAAAAAAwwcAAHVuaXZlcnNhbC9mbGFzaF9za2luX3NldHRpbmdzLnhtbFBLAQIAABQAAgAIAIe+TEp41iYJ3gIAAMYJAAAmAAAAAAAAAAEAAAAAALMKAAB1bml2ZXJzYWwvaHRtbF9wdWJsaXNoaW5nX3NldHRpbmdzLnhtbFBLAQIAABQAAgAIAIe+TErdeCFGkgEAAB8GAAAfAAAAAAAAAAEAAAAAANUNAAB1bml2ZXJzYWwvaHRtbF9za2luX3NldHRpbmdzLmpzUEsBAgAAFAACAAgAh75MShra6juqAAAAHwEAABoAAAAAAAAAAQAAAAAApA8AAHVuaXZlcnNhbC9pMThuX3ByZXNldHMueG1sUEsBAgAAFAACAAgAh75MSrDtXVduAAAAdgAAABwAAAAAAAAAAQAAAAAAhhAAAHVuaXZlcnNhbC9sb2NhbF9zZXR0aW5ncy54bWxQSwECAAAUAAIACACDmfVEzoIJN+wCAACICAAAFAAAAAAAAAABAAAAAAAuEQAAdW5pdmVyc2FsL3BsYXllci54bWxQSwECAAAUAAIACACHvkxKF6nhQW8BAAD7AgAAKQAAAAAAAAABAAAAAABMFAAAdW5pdmVyc2FsL3NraW5fY3VzdG9taXphdGlvbl9zZXR0aW5ncy54bWxQSwECAAAUAAIACACHvkxKK5PVOo0NAADVIgAAFwAAAAAAAAAAAAAAAAACFgAAdW5pdmVyc2FsL3VuaXZlcnNhbC5wbmdQSwECAAAUAAIACACHvkxK0iigUkoAAABrAAAAGwAAAAAAAAABAAAAAADEIwAAdW5pdmVyc2FsL3VuaXZlcnNhbC5wbmcueG1sUEsFBgAAAAALAAsASQMAAEckAAAAAA=="/>
  <p:tag name="ISPRING_RESOURCE_PATHS_HASH_PRESENTER" val="fc7da780d55f9774641cd5216a47c07a3aeb9620"/>
  <p:tag name="ISPRING_SCORM_ENDPOINT" val="&lt;endpoint&gt;&lt;enable&gt;0&lt;/enable&gt;&lt;lrs&gt;http://&lt;/lrs&gt;&lt;auth&gt;0&lt;/auth&gt;&lt;login&gt;&lt;/login&gt;&lt;password&gt;&lt;/password&gt;&lt;key&gt;&lt;/key&gt;&lt;name&gt;&lt;/name&gt;&lt;email&gt;&lt;/email&gt;&lt;/endpoint&gt;&#10;"/>
  <p:tag name="ISPRING_PRESENTATION_TITLE" val="2018岗位竞聘-A02"/>
</p:tagLst>
</file>

<file path=ppt/tags/tag9.xml><?xml version="1.0" encoding="utf-8"?>
<p:tagLst xmlns:p="http://schemas.openxmlformats.org/presentationml/2006/main">
  <p:tag name="MH" val="20160202082519"/>
  <p:tag name="MH_LIBRARY" val="GRAPHIC"/>
  <p:tag name="MH_TYPE" val="SubTitle"/>
  <p:tag name="MH_ORDER" val="1"/>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7F4E1"/>
      </a:lt2>
      <a:accent1>
        <a:srgbClr val="99BDB5"/>
      </a:accent1>
      <a:accent2>
        <a:srgbClr val="DC541E"/>
      </a:accent2>
      <a:accent3>
        <a:srgbClr val="F3E3C1"/>
      </a:accent3>
      <a:accent4>
        <a:srgbClr val="48A1A9"/>
      </a:accent4>
      <a:accent5>
        <a:srgbClr val="77B8A6"/>
      </a:accent5>
      <a:accent6>
        <a:srgbClr val="FFFFFF"/>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3020</Words>
  <Application>WPS 演示</Application>
  <PresentationFormat>宽屏</PresentationFormat>
  <Paragraphs>465</Paragraphs>
  <Slides>25</Slides>
  <Notes>25</Notes>
  <HiddenSlides>0</HiddenSlides>
  <MMClips>2</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逼格青春粗黑体简2.0</vt:lpstr>
      <vt:lpstr>黑体</vt:lpstr>
      <vt:lpstr>微软雅黑</vt:lpstr>
      <vt:lpstr>逼格青春体简2.0</vt:lpstr>
      <vt:lpstr>Calibri</vt:lpstr>
      <vt:lpstr>微软雅黑 Light</vt:lpstr>
      <vt:lpstr>Impact</vt:lpstr>
      <vt:lpstr>Segoe UI</vt:lpstr>
      <vt:lpstr>Calibri</vt:lpstr>
      <vt:lpstr>Arial</vt:lpstr>
      <vt:lpstr>Arial Unicode MS</vt:lpstr>
      <vt:lpstr>MS PGothic</vt:lpstr>
      <vt:lpstr>Times New Roman</vt:lpstr>
      <vt:lpstr>Arial Narrow</vt:lpstr>
      <vt:lpstr>Office 主题​​</vt:lpstr>
      <vt:lpstr>PowerPoint 演示文稿</vt:lpstr>
      <vt:lpstr>PowerPoint 演示文稿</vt:lpstr>
      <vt:lpstr>PowerPoint 演示文稿</vt:lpstr>
      <vt:lpstr>基本信息</vt:lpstr>
      <vt:lpstr>个人履历</vt:lpstr>
      <vt:lpstr>荣誉奖项</vt:lpstr>
      <vt:lpstr>语言能力</vt:lpstr>
      <vt:lpstr>PowerPoint 演示文稿</vt:lpstr>
      <vt:lpstr>知识技能</vt:lpstr>
      <vt:lpstr>解决问题能力</vt:lpstr>
      <vt:lpstr>岗位职责</vt:lpstr>
      <vt:lpstr>PowerPoint 演示文稿</vt:lpstr>
      <vt:lpstr>核心竞争力</vt:lpstr>
      <vt:lpstr>领导力</vt:lpstr>
      <vt:lpstr>专业技能</vt:lpstr>
      <vt:lpstr>创新力</vt:lpstr>
      <vt:lpstr>协调技能</vt:lpstr>
      <vt:lpstr>团队合作</vt:lpstr>
      <vt:lpstr>执行力</vt:lpstr>
      <vt:lpstr>PowerPoint 演示文稿</vt:lpstr>
      <vt:lpstr>目标方向</vt:lpstr>
      <vt:lpstr>目标细分</vt:lpstr>
      <vt:lpstr>实现过程</vt:lpstr>
      <vt:lpstr>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2018岗位竞聘-A02</dc:title>
  <dc:creator>airxi2001</dc:creator>
  <cp:lastModifiedBy>一颗苹果</cp:lastModifiedBy>
  <cp:revision>537</cp:revision>
  <dcterms:created xsi:type="dcterms:W3CDTF">2016-02-02T00:23:00Z</dcterms:created>
  <dcterms:modified xsi:type="dcterms:W3CDTF">2021-09-14T03:47:15Z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02020352E0574F10968615941AB33586</vt:lpwstr>
  </property>
  <property fmtid="{D5CDD505-2E9C-101B-9397-08002B2CF9AE}" pid="3" name="KSOProductBuildVer">
    <vt:lpwstr>2052-11.1.0.10700</vt:lpwstr>
  </property>
</Properties>
</file>