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1" r:id="rId3"/>
    <p:sldId id="297" r:id="rId5"/>
    <p:sldId id="264" r:id="rId6"/>
    <p:sldId id="293" r:id="rId7"/>
    <p:sldId id="300" r:id="rId8"/>
    <p:sldId id="292" r:id="rId9"/>
    <p:sldId id="294" r:id="rId10"/>
    <p:sldId id="296" r:id="rId11"/>
    <p:sldId id="299" r:id="rId12"/>
    <p:sldId id="303" r:id="rId13"/>
    <p:sldId id="304" r:id="rId14"/>
    <p:sldId id="305" r:id="rId15"/>
    <p:sldId id="310" r:id="rId16"/>
    <p:sldId id="306" r:id="rId17"/>
    <p:sldId id="308" r:id="rId18"/>
    <p:sldId id="309" r:id="rId19"/>
    <p:sldId id="311" r:id="rId20"/>
    <p:sldId id="349" r:id="rId21"/>
    <p:sldId id="312" r:id="rId22"/>
    <p:sldId id="314" r:id="rId23"/>
  </p:sldIdLst>
  <p:sldSz cx="8999220" cy="5039995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howGuides="1">
      <p:cViewPr>
        <p:scale>
          <a:sx n="86" d="100"/>
          <a:sy n="86" d="100"/>
        </p:scale>
        <p:origin x="1446" y="852"/>
      </p:cViewPr>
      <p:guideLst>
        <p:guide pos="156"/>
        <p:guide pos="5496"/>
        <p:guide orient="horz" pos="3004"/>
        <p:guide orient="horz" pos="1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1290878778697"/>
          <c:y val="0.0346685288272652"/>
          <c:w val="0.98587091212213"/>
          <c:h val="0.9636805888476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BFBFB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D1C1A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-2055850704"/>
        <c:axId val="-1961733296"/>
      </c:lineChart>
      <c:catAx>
        <c:axId val="-2055850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</a:p>
        </c:txPr>
        <c:crossAx val="-1961733296"/>
        <c:crosses val="autoZero"/>
        <c:auto val="1"/>
        <c:lblAlgn val="ctr"/>
        <c:lblOffset val="100"/>
        <c:noMultiLvlLbl val="0"/>
      </c:catAx>
      <c:valAx>
        <c:axId val="-1961733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</a:p>
        </c:txPr>
        <c:crossAx val="-205585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A78EB-4002-4555-A725-D2C70C7CB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143000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1pPr>
    <a:lvl2pPr marL="337185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2pPr>
    <a:lvl3pPr marL="673735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3pPr>
    <a:lvl4pPr marL="1010920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4pPr>
    <a:lvl5pPr marL="1348105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5pPr>
    <a:lvl6pPr marL="1684655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6pPr>
    <a:lvl7pPr marL="2021840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7pPr>
    <a:lvl8pPr marL="2358390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8pPr>
    <a:lvl9pPr marL="2695575" algn="l" defTabSz="673735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3B42-D1E1-47CB-A9E4-A63D9C533E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D403F-10AE-40F0-8171-BEEC81311E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942" y="824885"/>
            <a:ext cx="6749654" cy="1754776"/>
          </a:xfrm>
        </p:spPr>
        <p:txBody>
          <a:bodyPr anchor="b"/>
          <a:lstStyle>
            <a:lvl1pPr algn="ctr">
              <a:defRPr sz="441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4942" y="2647331"/>
            <a:ext cx="6749654" cy="1216909"/>
          </a:xfrm>
        </p:spPr>
        <p:txBody>
          <a:bodyPr/>
          <a:lstStyle>
            <a:lvl1pPr marL="0" indent="0" algn="ctr">
              <a:buNone/>
              <a:defRPr sz="1765"/>
            </a:lvl1pPr>
            <a:lvl2pPr marL="335915" indent="0" algn="ctr">
              <a:buNone/>
              <a:defRPr sz="1470"/>
            </a:lvl2pPr>
            <a:lvl3pPr marL="671830" indent="0" algn="ctr">
              <a:buNone/>
              <a:defRPr sz="1325"/>
            </a:lvl3pPr>
            <a:lvl4pPr marL="1008380" indent="0" algn="ctr">
              <a:buNone/>
              <a:defRPr sz="1175"/>
            </a:lvl4pPr>
            <a:lvl5pPr marL="1344295" indent="0" algn="ctr">
              <a:buNone/>
              <a:defRPr sz="1175"/>
            </a:lvl5pPr>
            <a:lvl6pPr marL="1680210" indent="0" algn="ctr">
              <a:buNone/>
              <a:defRPr sz="1175"/>
            </a:lvl6pPr>
            <a:lvl7pPr marL="2016125" indent="0" algn="ctr">
              <a:buNone/>
              <a:defRPr sz="1175"/>
            </a:lvl7pPr>
            <a:lvl8pPr marL="2352040" indent="0" algn="ctr">
              <a:buNone/>
              <a:defRPr sz="1175"/>
            </a:lvl8pPr>
            <a:lvl9pPr marL="2688590" indent="0" algn="ctr">
              <a:buNone/>
              <a:defRPr sz="1175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268350"/>
            <a:ext cx="1940525" cy="427143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18718" y="268350"/>
            <a:ext cx="5709082" cy="427143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99538" cy="45798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5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458990"/>
            <a:ext cx="89995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197921"/>
            <a:ext cx="1578669" cy="260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204" tIns="33602" rIns="67204" bIns="336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1256579"/>
            <a:ext cx="7762102" cy="2096630"/>
          </a:xfrm>
        </p:spPr>
        <p:txBody>
          <a:bodyPr anchor="b"/>
          <a:lstStyle>
            <a:lvl1pPr>
              <a:defRPr sz="441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4031" y="3373044"/>
            <a:ext cx="7762102" cy="1102568"/>
          </a:xfrm>
        </p:spPr>
        <p:txBody>
          <a:bodyPr/>
          <a:lstStyle>
            <a:lvl1pPr marL="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1pPr>
            <a:lvl2pPr marL="335915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2pPr>
            <a:lvl3pPr marL="67183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008380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4pPr>
            <a:lvl5pPr marL="1344295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5pPr>
            <a:lvl6pPr marL="1680210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6pPr>
            <a:lvl7pPr marL="2016125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7pPr>
            <a:lvl8pPr marL="2352040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8pPr>
            <a:lvl9pPr marL="2688590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8718" y="1341750"/>
            <a:ext cx="3824804" cy="31980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56016" y="1341750"/>
            <a:ext cx="3824804" cy="31980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268350"/>
            <a:ext cx="7762102" cy="97422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9891" y="1235577"/>
            <a:ext cx="3807226" cy="605537"/>
          </a:xfrm>
        </p:spPr>
        <p:txBody>
          <a:bodyPr anchor="b"/>
          <a:lstStyle>
            <a:lvl1pPr marL="0" indent="0">
              <a:buNone/>
              <a:defRPr sz="1765" b="1"/>
            </a:lvl1pPr>
            <a:lvl2pPr marL="335915" indent="0">
              <a:buNone/>
              <a:defRPr sz="1470" b="1"/>
            </a:lvl2pPr>
            <a:lvl3pPr marL="671830" indent="0">
              <a:buNone/>
              <a:defRPr sz="1325" b="1"/>
            </a:lvl3pPr>
            <a:lvl4pPr marL="1008380" indent="0">
              <a:buNone/>
              <a:defRPr sz="1175" b="1"/>
            </a:lvl4pPr>
            <a:lvl5pPr marL="1344295" indent="0">
              <a:buNone/>
              <a:defRPr sz="1175" b="1"/>
            </a:lvl5pPr>
            <a:lvl6pPr marL="1680210" indent="0">
              <a:buNone/>
              <a:defRPr sz="1175" b="1"/>
            </a:lvl6pPr>
            <a:lvl7pPr marL="2016125" indent="0">
              <a:buNone/>
              <a:defRPr sz="1175" b="1"/>
            </a:lvl7pPr>
            <a:lvl8pPr marL="2352040" indent="0">
              <a:buNone/>
              <a:defRPr sz="1175" b="1"/>
            </a:lvl8pPr>
            <a:lvl9pPr marL="2688590" indent="0">
              <a:buNone/>
              <a:defRPr sz="117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891" y="1841114"/>
            <a:ext cx="3807226" cy="270800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56016" y="1235577"/>
            <a:ext cx="3825976" cy="605537"/>
          </a:xfrm>
        </p:spPr>
        <p:txBody>
          <a:bodyPr anchor="b"/>
          <a:lstStyle>
            <a:lvl1pPr marL="0" indent="0">
              <a:buNone/>
              <a:defRPr sz="1765" b="1"/>
            </a:lvl1pPr>
            <a:lvl2pPr marL="335915" indent="0">
              <a:buNone/>
              <a:defRPr sz="1470" b="1"/>
            </a:lvl2pPr>
            <a:lvl3pPr marL="671830" indent="0">
              <a:buNone/>
              <a:defRPr sz="1325" b="1"/>
            </a:lvl3pPr>
            <a:lvl4pPr marL="1008380" indent="0">
              <a:buNone/>
              <a:defRPr sz="1175" b="1"/>
            </a:lvl4pPr>
            <a:lvl5pPr marL="1344295" indent="0">
              <a:buNone/>
              <a:defRPr sz="1175" b="1"/>
            </a:lvl5pPr>
            <a:lvl6pPr marL="1680210" indent="0">
              <a:buNone/>
              <a:defRPr sz="1175" b="1"/>
            </a:lvl6pPr>
            <a:lvl7pPr marL="2016125" indent="0">
              <a:buNone/>
              <a:defRPr sz="1175" b="1"/>
            </a:lvl7pPr>
            <a:lvl8pPr marL="2352040" indent="0">
              <a:buNone/>
              <a:defRPr sz="1175" b="1"/>
            </a:lvl8pPr>
            <a:lvl9pPr marL="2688590" indent="0">
              <a:buNone/>
              <a:defRPr sz="117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56016" y="1841114"/>
            <a:ext cx="3825976" cy="270800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36021"/>
            <a:ext cx="2902585" cy="1176073"/>
          </a:xfrm>
        </p:spPr>
        <p:txBody>
          <a:bodyPr anchor="b"/>
          <a:lstStyle>
            <a:lvl1pPr>
              <a:defRPr sz="23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25976" y="725712"/>
            <a:ext cx="4556016" cy="3581889"/>
          </a:xfrm>
        </p:spPr>
        <p:txBody>
          <a:bodyPr/>
          <a:lstStyle>
            <a:lvl1pPr>
              <a:defRPr sz="2350"/>
            </a:lvl1pPr>
            <a:lvl2pPr>
              <a:defRPr sz="2060"/>
            </a:lvl2pPr>
            <a:lvl3pPr>
              <a:defRPr sz="1765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9891" y="1512094"/>
            <a:ext cx="2902585" cy="2801341"/>
          </a:xfrm>
        </p:spPr>
        <p:txBody>
          <a:bodyPr/>
          <a:lstStyle>
            <a:lvl1pPr marL="0" indent="0">
              <a:buNone/>
              <a:defRPr sz="1175"/>
            </a:lvl1pPr>
            <a:lvl2pPr marL="335915" indent="0">
              <a:buNone/>
              <a:defRPr sz="1030"/>
            </a:lvl2pPr>
            <a:lvl3pPr marL="671830" indent="0">
              <a:buNone/>
              <a:defRPr sz="880"/>
            </a:lvl3pPr>
            <a:lvl4pPr marL="1008380" indent="0">
              <a:buNone/>
              <a:defRPr sz="735"/>
            </a:lvl4pPr>
            <a:lvl5pPr marL="1344295" indent="0">
              <a:buNone/>
              <a:defRPr sz="735"/>
            </a:lvl5pPr>
            <a:lvl6pPr marL="1680210" indent="0">
              <a:buNone/>
              <a:defRPr sz="735"/>
            </a:lvl6pPr>
            <a:lvl7pPr marL="2016125" indent="0">
              <a:buNone/>
              <a:defRPr sz="735"/>
            </a:lvl7pPr>
            <a:lvl8pPr marL="2352040" indent="0">
              <a:buNone/>
              <a:defRPr sz="735"/>
            </a:lvl8pPr>
            <a:lvl9pPr marL="2688590" indent="0">
              <a:buNone/>
              <a:defRPr sz="7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36021"/>
            <a:ext cx="2902585" cy="1176073"/>
          </a:xfrm>
        </p:spPr>
        <p:txBody>
          <a:bodyPr anchor="b"/>
          <a:lstStyle>
            <a:lvl1pPr>
              <a:defRPr sz="23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725712"/>
            <a:ext cx="4556016" cy="3581889"/>
          </a:xfrm>
        </p:spPr>
        <p:txBody>
          <a:bodyPr anchor="t"/>
          <a:lstStyle>
            <a:lvl1pPr marL="0" indent="0">
              <a:buNone/>
              <a:defRPr sz="2350"/>
            </a:lvl1pPr>
            <a:lvl2pPr marL="335915" indent="0">
              <a:buNone/>
              <a:defRPr sz="2060"/>
            </a:lvl2pPr>
            <a:lvl3pPr marL="671830" indent="0">
              <a:buNone/>
              <a:defRPr sz="1765"/>
            </a:lvl3pPr>
            <a:lvl4pPr marL="1008380" indent="0">
              <a:buNone/>
              <a:defRPr sz="1470"/>
            </a:lvl4pPr>
            <a:lvl5pPr marL="1344295" indent="0">
              <a:buNone/>
              <a:defRPr sz="1470"/>
            </a:lvl5pPr>
            <a:lvl6pPr marL="1680210" indent="0">
              <a:buNone/>
              <a:defRPr sz="1470"/>
            </a:lvl6pPr>
            <a:lvl7pPr marL="2016125" indent="0">
              <a:buNone/>
              <a:defRPr sz="1470"/>
            </a:lvl7pPr>
            <a:lvl8pPr marL="2352040" indent="0">
              <a:buNone/>
              <a:defRPr sz="1470"/>
            </a:lvl8pPr>
            <a:lvl9pPr marL="2688590" indent="0">
              <a:buNone/>
              <a:defRPr sz="147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9891" y="1512094"/>
            <a:ext cx="2902585" cy="2801341"/>
          </a:xfrm>
        </p:spPr>
        <p:txBody>
          <a:bodyPr/>
          <a:lstStyle>
            <a:lvl1pPr marL="0" indent="0">
              <a:buNone/>
              <a:defRPr sz="1175"/>
            </a:lvl1pPr>
            <a:lvl2pPr marL="335915" indent="0">
              <a:buNone/>
              <a:defRPr sz="1030"/>
            </a:lvl2pPr>
            <a:lvl3pPr marL="671830" indent="0">
              <a:buNone/>
              <a:defRPr sz="880"/>
            </a:lvl3pPr>
            <a:lvl4pPr marL="1008380" indent="0">
              <a:buNone/>
              <a:defRPr sz="735"/>
            </a:lvl4pPr>
            <a:lvl5pPr marL="1344295" indent="0">
              <a:buNone/>
              <a:defRPr sz="735"/>
            </a:lvl5pPr>
            <a:lvl6pPr marL="1680210" indent="0">
              <a:buNone/>
              <a:defRPr sz="735"/>
            </a:lvl6pPr>
            <a:lvl7pPr marL="2016125" indent="0">
              <a:buNone/>
              <a:defRPr sz="735"/>
            </a:lvl7pPr>
            <a:lvl8pPr marL="2352040" indent="0">
              <a:buNone/>
              <a:defRPr sz="735"/>
            </a:lvl8pPr>
            <a:lvl9pPr marL="2688590" indent="0">
              <a:buNone/>
              <a:defRPr sz="7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718" y="268350"/>
            <a:ext cx="7762102" cy="97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718" y="1341750"/>
            <a:ext cx="7762102" cy="319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718" y="4671624"/>
            <a:ext cx="2024896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A254-58E2-4A68-9817-58E3BC8D0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097" y="4671624"/>
            <a:ext cx="3037344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5924" y="4671624"/>
            <a:ext cx="2024896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E469F-A6F1-4101-B2D4-6685578B9A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671830" rtl="0" eaLnBrk="1" latinLnBrk="0" hangingPunct="1">
        <a:lnSpc>
          <a:spcPct val="90000"/>
        </a:lnSpc>
        <a:spcBef>
          <a:spcPct val="0"/>
        </a:spcBef>
        <a:buNone/>
        <a:defRPr sz="3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671830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indent="-168275" algn="l" defTabSz="67183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40105" indent="-168275" algn="l" defTabSz="67183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3pPr>
      <a:lvl4pPr marL="1176020" indent="-168275" algn="l" defTabSz="67183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indent="-168275" algn="l" defTabSz="67183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5pPr>
      <a:lvl6pPr marL="1848485" indent="-168275" algn="l" defTabSz="67183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6pPr>
      <a:lvl7pPr marL="2184400" indent="-168275" algn="l" defTabSz="67183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indent="-168275" algn="l" defTabSz="67183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8pPr>
      <a:lvl9pPr marL="2856230" indent="-168275" algn="l" defTabSz="671830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1pPr>
      <a:lvl2pPr marL="335915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2pPr>
      <a:lvl3pPr marL="67183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3pPr>
      <a:lvl4pPr marL="100838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4pPr>
      <a:lvl5pPr marL="1344295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5pPr>
      <a:lvl6pPr marL="168021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6pPr>
      <a:lvl7pPr marL="2016125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7pPr>
      <a:lvl8pPr marL="235204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8pPr>
      <a:lvl9pPr marL="2688590" algn="l" defTabSz="671830" rtl="0" eaLnBrk="1" latinLnBrk="0" hangingPunct="1">
        <a:defRPr sz="13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7.jpeg"/><Relationship Id="rId10" Type="http://schemas.openxmlformats.org/officeDocument/2006/relationships/image" Target="../media/image16.jpe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2"/>
          <p:cNvPicPr>
            <a:picLocks noChangeAspect="1"/>
          </p:cNvPicPr>
          <p:nvPr/>
        </p:nvPicPr>
        <p:blipFill>
          <a:blip r:embed="rId1" cstate="email"/>
          <a:srcRect t="193" b="193"/>
          <a:stretch>
            <a:fillRect/>
          </a:stretch>
        </p:blipFill>
        <p:spPr>
          <a:xfrm>
            <a:off x="0" y="0"/>
            <a:ext cx="8999538" cy="5040313"/>
          </a:xfrm>
          <a:prstGeom prst="rect">
            <a:avLst/>
          </a:prstGeom>
        </p:spPr>
      </p:pic>
      <p:sp>
        <p:nvSpPr>
          <p:cNvPr id="21" name="Rectangle 9"/>
          <p:cNvSpPr/>
          <p:nvPr/>
        </p:nvSpPr>
        <p:spPr>
          <a:xfrm>
            <a:off x="0" y="-2"/>
            <a:ext cx="8999538" cy="504031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B8BBC1">
                  <a:alpha val="87000"/>
                  <a:lumMod val="4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 dirty="0">
              <a:latin typeface="Montserrat Light" panose="00000400000000000000" charset="0"/>
            </a:endParaRPr>
          </a:p>
        </p:txBody>
      </p:sp>
      <p:sp>
        <p:nvSpPr>
          <p:cNvPr id="22" name="Rectangle 10"/>
          <p:cNvSpPr/>
          <p:nvPr/>
        </p:nvSpPr>
        <p:spPr>
          <a:xfrm rot="16200000">
            <a:off x="3052541" y="558205"/>
            <a:ext cx="2908318" cy="3923902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602" tIns="16801" rIns="33602" bIns="16801" numCol="1" spcCol="0" rtlCol="0" fromWordArt="0" anchor="ctr" anchorCtr="0" forceAA="0" compatLnSpc="1">
            <a:noAutofit/>
          </a:bodyPr>
          <a:lstStyle/>
          <a:p>
            <a:pPr algn="ctr"/>
            <a:endParaRPr lang="en-US" sz="1175"/>
          </a:p>
        </p:txBody>
      </p:sp>
      <p:sp>
        <p:nvSpPr>
          <p:cNvPr id="23" name="TextBox 6"/>
          <p:cNvSpPr txBox="1"/>
          <p:nvPr/>
        </p:nvSpPr>
        <p:spPr>
          <a:xfrm>
            <a:off x="2751455" y="2286000"/>
            <a:ext cx="3496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221" dirty="0">
                <a:solidFill>
                  <a:schemeClr val="bg1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时尚杂志商风</a:t>
            </a:r>
            <a:endParaRPr lang="en-US" altLang="zh-CN" sz="3600" spc="221" dirty="0">
              <a:solidFill>
                <a:schemeClr val="bg1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  <a:p>
            <a:pPr algn="ctr"/>
            <a:r>
              <a:rPr lang="zh-CN" altLang="en-US" sz="3600" spc="221" dirty="0">
                <a:solidFill>
                  <a:schemeClr val="bg1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汇报</a:t>
            </a:r>
            <a:r>
              <a:rPr lang="en-US" sz="3600" spc="221" dirty="0">
                <a:solidFill>
                  <a:schemeClr val="bg1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PPT</a:t>
            </a:r>
            <a:r>
              <a:rPr lang="zh-CN" altLang="en-US" sz="3600" spc="221" dirty="0">
                <a:solidFill>
                  <a:schemeClr val="bg1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模版</a:t>
            </a:r>
            <a:endParaRPr lang="en-US" sz="3600" spc="221" dirty="0">
              <a:solidFill>
                <a:schemeClr val="bg1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3855720" y="1639570"/>
            <a:ext cx="1443990" cy="3987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221" dirty="0">
                <a:solidFill>
                  <a:schemeClr val="bg1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好客模板</a:t>
            </a:r>
            <a:endParaRPr lang="en-US" sz="2000" spc="221" dirty="0">
              <a:solidFill>
                <a:schemeClr val="bg1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/>
          <p:cNvPicPr>
            <a:picLocks noChangeAspect="1"/>
          </p:cNvPicPr>
          <p:nvPr/>
        </p:nvPicPr>
        <p:blipFill>
          <a:blip r:embed="rId1" cstate="email"/>
          <a:srcRect t="10552" b="10552"/>
          <a:stretch>
            <a:fillRect/>
          </a:stretch>
        </p:blipFill>
        <p:spPr>
          <a:xfrm>
            <a:off x="0" y="0"/>
            <a:ext cx="8999538" cy="50403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58" y="-1"/>
            <a:ext cx="8958222" cy="5040313"/>
          </a:xfrm>
          <a:prstGeom prst="rect">
            <a:avLst/>
          </a:prstGeom>
          <a:solidFill>
            <a:srgbClr val="00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 dirty="0">
              <a:latin typeface="Montserrat Light" panose="00000400000000000000" charset="0"/>
            </a:endParaRPr>
          </a:p>
        </p:txBody>
      </p:sp>
      <p:grpSp>
        <p:nvGrpSpPr>
          <p:cNvPr id="4" name="Group 7"/>
          <p:cNvGrpSpPr/>
          <p:nvPr/>
        </p:nvGrpSpPr>
        <p:grpSpPr>
          <a:xfrm>
            <a:off x="1150132" y="1859693"/>
            <a:ext cx="2832772" cy="1209731"/>
            <a:chOff x="2705292" y="4309397"/>
            <a:chExt cx="7708708" cy="3291989"/>
          </a:xfrm>
        </p:grpSpPr>
        <p:sp>
          <p:nvSpPr>
            <p:cNvPr id="5" name="TextBox 4"/>
            <p:cNvSpPr txBox="1"/>
            <p:nvPr/>
          </p:nvSpPr>
          <p:spPr>
            <a:xfrm>
              <a:off x="3531521" y="5041657"/>
              <a:ext cx="6882479" cy="2559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735" dirty="0">
                  <a:solidFill>
                    <a:schemeClr val="bg1"/>
                  </a:solidFill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A company is an association or collection of individuals, whether natural persons, legal persons, or a mixture of both. Company members share a common purpose and unite in order to focus their various talents and organize their collectively available skills</a:t>
              </a:r>
              <a:endParaRPr lang="en-US" sz="735" dirty="0">
                <a:solidFill>
                  <a:schemeClr val="bg1"/>
                </a:solidFill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31521" y="4309397"/>
              <a:ext cx="4560232" cy="743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75" spc="22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YOUR TITLE HERE</a:t>
              </a:r>
              <a:endParaRPr lang="en-US" sz="1765" spc="22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" name="Shape 2906"/>
            <p:cNvSpPr/>
            <p:nvPr/>
          </p:nvSpPr>
          <p:spPr>
            <a:xfrm>
              <a:off x="2705292" y="4322456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9674" y="5053"/>
                  </a:moveTo>
                  <a:cubicBezTo>
                    <a:pt x="9585" y="4964"/>
                    <a:pt x="9463" y="4909"/>
                    <a:pt x="9327" y="4909"/>
                  </a:cubicBezTo>
                  <a:cubicBezTo>
                    <a:pt x="9056" y="4909"/>
                    <a:pt x="8836" y="5129"/>
                    <a:pt x="8836" y="5400"/>
                  </a:cubicBezTo>
                  <a:cubicBezTo>
                    <a:pt x="8836" y="5536"/>
                    <a:pt x="8891" y="5658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3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2" y="11058"/>
                    <a:pt x="14727" y="10936"/>
                    <a:pt x="14727" y="10800"/>
                  </a:cubicBezTo>
                  <a:cubicBezTo>
                    <a:pt x="14727" y="10665"/>
                    <a:pt x="14672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3997" tIns="13997" rIns="13997" bIns="13997" anchor="ctr"/>
            <a:lstStyle/>
            <a:p>
              <a:pPr defTabSz="16827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1506" y="1859693"/>
            <a:ext cx="2832772" cy="1209731"/>
            <a:chOff x="2705292" y="4309397"/>
            <a:chExt cx="7708708" cy="3291989"/>
          </a:xfrm>
        </p:grpSpPr>
        <p:sp>
          <p:nvSpPr>
            <p:cNvPr id="9" name="TextBox 9"/>
            <p:cNvSpPr txBox="1"/>
            <p:nvPr/>
          </p:nvSpPr>
          <p:spPr>
            <a:xfrm>
              <a:off x="3531521" y="5041657"/>
              <a:ext cx="6882479" cy="2559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735" dirty="0">
                  <a:solidFill>
                    <a:schemeClr val="bg1"/>
                  </a:solidFill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A company is an association or collection of individuals, whether natural persons, legal persons, or a mixture of both. Company members share a common purpose and unite in order to focus their various talents and organize their collectively available skills</a:t>
              </a:r>
              <a:endParaRPr lang="en-US" sz="735" dirty="0">
                <a:solidFill>
                  <a:schemeClr val="bg1"/>
                </a:solidFill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531521" y="4309397"/>
              <a:ext cx="4560232" cy="743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75" spc="22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YOUR TITLE HERE</a:t>
              </a:r>
              <a:endParaRPr lang="en-US" sz="1765" spc="22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1" name="Shape 2906"/>
            <p:cNvSpPr/>
            <p:nvPr/>
          </p:nvSpPr>
          <p:spPr>
            <a:xfrm>
              <a:off x="2705292" y="4322456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9674" y="5053"/>
                  </a:moveTo>
                  <a:cubicBezTo>
                    <a:pt x="9585" y="4964"/>
                    <a:pt x="9463" y="4909"/>
                    <a:pt x="9327" y="4909"/>
                  </a:cubicBezTo>
                  <a:cubicBezTo>
                    <a:pt x="9056" y="4909"/>
                    <a:pt x="8836" y="5129"/>
                    <a:pt x="8836" y="5400"/>
                  </a:cubicBezTo>
                  <a:cubicBezTo>
                    <a:pt x="8836" y="5536"/>
                    <a:pt x="8891" y="5658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3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2" y="11058"/>
                    <a:pt x="14727" y="10936"/>
                    <a:pt x="14727" y="10800"/>
                  </a:cubicBezTo>
                  <a:cubicBezTo>
                    <a:pt x="14727" y="10665"/>
                    <a:pt x="14672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3997" tIns="13997" rIns="13997" bIns="13997" anchor="ctr"/>
            <a:lstStyle/>
            <a:p>
              <a:pPr defTabSz="16827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0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3"/>
          <p:cNvSpPr txBox="1"/>
          <p:nvPr/>
        </p:nvSpPr>
        <p:spPr>
          <a:xfrm>
            <a:off x="3191142" y="510795"/>
            <a:ext cx="2617256" cy="46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25" spc="22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ADD TITLE HERE</a:t>
            </a:r>
            <a:endParaRPr lang="en-US" sz="3530" spc="22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3348116" y="341705"/>
            <a:ext cx="2303306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" spc="441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YOU CAN WRITE HERE</a:t>
            </a:r>
            <a:endParaRPr lang="en-US" sz="590" spc="441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/>
          <p:cNvPicPr>
            <a:picLocks noChangeAspect="1"/>
          </p:cNvPicPr>
          <p:nvPr/>
        </p:nvPicPr>
        <p:blipFill>
          <a:blip r:embed="rId1"/>
          <a:srcRect l="33841" r="33841"/>
          <a:stretch>
            <a:fillRect/>
          </a:stretch>
        </p:blipFill>
        <p:spPr>
          <a:xfrm>
            <a:off x="0" y="0"/>
            <a:ext cx="1314497" cy="5040313"/>
          </a:xfrm>
          <a:prstGeom prst="rect">
            <a:avLst/>
          </a:prstGeom>
        </p:spPr>
      </p:pic>
      <p:pic>
        <p:nvPicPr>
          <p:cNvPr id="3" name="Picture Placeholder 4"/>
          <p:cNvPicPr>
            <a:picLocks noChangeAspect="1"/>
          </p:cNvPicPr>
          <p:nvPr/>
        </p:nvPicPr>
        <p:blipFill>
          <a:blip r:embed="rId2" cstate="email"/>
          <a:srcRect l="33844" r="33844"/>
          <a:stretch>
            <a:fillRect/>
          </a:stretch>
        </p:blipFill>
        <p:spPr>
          <a:xfrm>
            <a:off x="1316316" y="0"/>
            <a:ext cx="1314497" cy="5040313"/>
          </a:xfrm>
          <a:prstGeom prst="rect">
            <a:avLst/>
          </a:prstGeom>
        </p:spPr>
      </p:pic>
      <p:pic>
        <p:nvPicPr>
          <p:cNvPr id="4" name="Picture Placeholder 5"/>
          <p:cNvPicPr>
            <a:picLocks noChangeAspect="1"/>
          </p:cNvPicPr>
          <p:nvPr/>
        </p:nvPicPr>
        <p:blipFill>
          <a:blip r:embed="rId3" cstate="email"/>
          <a:srcRect l="33844" r="33844"/>
          <a:stretch>
            <a:fillRect/>
          </a:stretch>
        </p:blipFill>
        <p:spPr>
          <a:xfrm>
            <a:off x="2631369" y="0"/>
            <a:ext cx="1314497" cy="5040313"/>
          </a:xfrm>
          <a:prstGeom prst="rect">
            <a:avLst/>
          </a:prstGeom>
        </p:spPr>
      </p:pic>
      <p:pic>
        <p:nvPicPr>
          <p:cNvPr id="5" name="Picture Placeholder 7"/>
          <p:cNvPicPr>
            <a:picLocks noChangeAspect="1"/>
          </p:cNvPicPr>
          <p:nvPr/>
        </p:nvPicPr>
        <p:blipFill>
          <a:blip r:embed="rId4"/>
          <a:srcRect l="33840" r="33840"/>
          <a:stretch>
            <a:fillRect/>
          </a:stretch>
        </p:blipFill>
        <p:spPr>
          <a:xfrm>
            <a:off x="7685041" y="0"/>
            <a:ext cx="1314497" cy="5040313"/>
          </a:xfrm>
          <a:prstGeom prst="rect">
            <a:avLst/>
          </a:prstGeom>
        </p:spPr>
      </p:pic>
      <p:pic>
        <p:nvPicPr>
          <p:cNvPr id="6" name="Picture Placeholder 6"/>
          <p:cNvPicPr>
            <a:picLocks noChangeAspect="1"/>
          </p:cNvPicPr>
          <p:nvPr/>
        </p:nvPicPr>
        <p:blipFill rotWithShape="1">
          <a:blip r:embed="rId5" cstate="email"/>
          <a:srcRect t="9994" b="9994"/>
          <a:stretch>
            <a:fillRect/>
          </a:stretch>
        </p:blipFill>
        <p:spPr>
          <a:xfrm>
            <a:off x="5252490" y="1101028"/>
            <a:ext cx="1110607" cy="1105509"/>
          </a:xfrm>
          <a:prstGeom prst="ellipse">
            <a:avLst/>
          </a:prstGeom>
        </p:spPr>
      </p:pic>
      <p:sp>
        <p:nvSpPr>
          <p:cNvPr id="7" name="Rectangle 31"/>
          <p:cNvSpPr/>
          <p:nvPr/>
        </p:nvSpPr>
        <p:spPr>
          <a:xfrm>
            <a:off x="2643762" y="-1"/>
            <a:ext cx="1317248" cy="5040313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 dirty="0">
              <a:latin typeface="Montserrat" panose="00000500000000000000" charset="0"/>
            </a:endParaRPr>
          </a:p>
        </p:txBody>
      </p:sp>
      <p:sp>
        <p:nvSpPr>
          <p:cNvPr id="8" name="Rectangle 32"/>
          <p:cNvSpPr/>
          <p:nvPr/>
        </p:nvSpPr>
        <p:spPr>
          <a:xfrm>
            <a:off x="1327047" y="-1"/>
            <a:ext cx="1317248" cy="5040313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 dirty="0">
              <a:latin typeface="Montserrat" panose="00000500000000000000" charset="0"/>
            </a:endParaRPr>
          </a:p>
        </p:txBody>
      </p:sp>
      <p:sp>
        <p:nvSpPr>
          <p:cNvPr id="9" name="Rectangle 33"/>
          <p:cNvSpPr/>
          <p:nvPr/>
        </p:nvSpPr>
        <p:spPr>
          <a:xfrm>
            <a:off x="11872" y="-1"/>
            <a:ext cx="1317248" cy="5040313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 dirty="0">
              <a:latin typeface="Montserrat" panose="00000500000000000000" charset="0"/>
            </a:endParaRPr>
          </a:p>
        </p:txBody>
      </p:sp>
      <p:sp>
        <p:nvSpPr>
          <p:cNvPr id="10" name="Rectangle 34"/>
          <p:cNvSpPr/>
          <p:nvPr/>
        </p:nvSpPr>
        <p:spPr>
          <a:xfrm>
            <a:off x="7669651" y="-1"/>
            <a:ext cx="1317248" cy="5040313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 dirty="0">
              <a:latin typeface="Montserrat" panose="00000500000000000000" charset="0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4757506" y="2937767"/>
            <a:ext cx="210217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25"/>
              </a:lnSpc>
            </a:pPr>
            <a:r>
              <a:rPr lang="en-US" sz="1175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A company is an association or </a:t>
            </a:r>
            <a:r>
              <a:rPr lang="en-US" sz="1175" spc="11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collection of</a:t>
            </a:r>
            <a:endParaRPr lang="en-US" sz="1175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5123597" y="2338150"/>
            <a:ext cx="1369990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6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JOHN DOE</a:t>
            </a:r>
            <a:endParaRPr lang="en-US" sz="1765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algn="ctr"/>
            <a:r>
              <a:rPr lang="en-US" sz="1175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CEO &amp; FOUNDER</a:t>
            </a:r>
            <a:endParaRPr lang="en-US" sz="1175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13" name="Group 21"/>
          <p:cNvGrpSpPr/>
          <p:nvPr/>
        </p:nvGrpSpPr>
        <p:grpSpPr>
          <a:xfrm>
            <a:off x="5132000" y="3645629"/>
            <a:ext cx="1364595" cy="289334"/>
            <a:chOff x="3599699" y="9482257"/>
            <a:chExt cx="2719843" cy="576686"/>
          </a:xfrm>
          <a:solidFill>
            <a:schemeClr val="tx2"/>
          </a:solidFill>
        </p:grpSpPr>
        <p:sp>
          <p:nvSpPr>
            <p:cNvPr id="14" name="Shape 2859"/>
            <p:cNvSpPr/>
            <p:nvPr/>
          </p:nvSpPr>
          <p:spPr>
            <a:xfrm>
              <a:off x="3599699" y="9482258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5929" y="7018"/>
                  </a:moveTo>
                  <a:cubicBezTo>
                    <a:pt x="15539" y="7246"/>
                    <a:pt x="15108" y="7411"/>
                    <a:pt x="14650" y="7500"/>
                  </a:cubicBezTo>
                  <a:cubicBezTo>
                    <a:pt x="14282" y="7114"/>
                    <a:pt x="13759" y="6874"/>
                    <a:pt x="13179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5" y="7236"/>
                  </a:cubicBezTo>
                  <a:cubicBezTo>
                    <a:pt x="6892" y="7530"/>
                    <a:pt x="6793" y="7869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6" y="9635"/>
                  </a:cubicBezTo>
                  <a:cubicBezTo>
                    <a:pt x="6776" y="9644"/>
                    <a:pt x="6776" y="9651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5" y="11661"/>
                    <a:pt x="7483" y="11638"/>
                  </a:cubicBezTo>
                  <a:cubicBezTo>
                    <a:pt x="7739" y="12426"/>
                    <a:pt x="8483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40" y="13855"/>
                    <a:pt x="6382" y="13837"/>
                  </a:cubicBezTo>
                  <a:cubicBezTo>
                    <a:pt x="7274" y="14398"/>
                    <a:pt x="8332" y="14727"/>
                    <a:pt x="9470" y="14727"/>
                  </a:cubicBezTo>
                  <a:cubicBezTo>
                    <a:pt x="13175" y="14727"/>
                    <a:pt x="15201" y="11706"/>
                    <a:pt x="15201" y="9086"/>
                  </a:cubicBezTo>
                  <a:cubicBezTo>
                    <a:pt x="15201" y="9000"/>
                    <a:pt x="15199" y="8915"/>
                    <a:pt x="15195" y="8830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1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3997" tIns="13997" rIns="13997" bIns="13997" anchor="ctr"/>
            <a:lstStyle/>
            <a:p>
              <a:pPr defTabSz="16827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00"/>
            </a:p>
          </p:txBody>
        </p:sp>
        <p:sp>
          <p:nvSpPr>
            <p:cNvPr id="15" name="Shape 2860"/>
            <p:cNvSpPr/>
            <p:nvPr/>
          </p:nvSpPr>
          <p:spPr>
            <a:xfrm>
              <a:off x="4320095" y="9482258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3997" tIns="13997" rIns="13997" bIns="13997" anchor="ctr"/>
            <a:lstStyle/>
            <a:p>
              <a:pPr defTabSz="16827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00"/>
            </a:p>
          </p:txBody>
        </p:sp>
        <p:sp>
          <p:nvSpPr>
            <p:cNvPr id="16" name="Shape 2865"/>
            <p:cNvSpPr/>
            <p:nvPr/>
          </p:nvSpPr>
          <p:spPr>
            <a:xfrm>
              <a:off x="5040491" y="9482257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3430" y="9320"/>
                  </a:moveTo>
                  <a:cubicBezTo>
                    <a:pt x="11975" y="9320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0"/>
                    <a:pt x="13430" y="9320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0"/>
                  </a:lnTo>
                  <a:lnTo>
                    <a:pt x="6873" y="9320"/>
                  </a:lnTo>
                  <a:cubicBezTo>
                    <a:pt x="6873" y="9320"/>
                    <a:pt x="6873" y="14727"/>
                    <a:pt x="6873" y="14727"/>
                  </a:cubicBezTo>
                  <a:close/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3997" tIns="13997" rIns="13997" bIns="13997" anchor="ctr"/>
            <a:lstStyle/>
            <a:p>
              <a:pPr defTabSz="16827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00"/>
            </a:p>
          </p:txBody>
        </p:sp>
        <p:sp>
          <p:nvSpPr>
            <p:cNvPr id="17" name="Shape 2869"/>
            <p:cNvSpPr/>
            <p:nvPr/>
          </p:nvSpPr>
          <p:spPr>
            <a:xfrm>
              <a:off x="5760887" y="9500288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3745"/>
                  </a:moveTo>
                  <a:cubicBezTo>
                    <a:pt x="14727" y="14287"/>
                    <a:pt x="14287" y="14727"/>
                    <a:pt x="13745" y="14727"/>
                  </a:cubicBezTo>
                  <a:lnTo>
                    <a:pt x="7855" y="14727"/>
                  </a:lnTo>
                  <a:cubicBezTo>
                    <a:pt x="7313" y="14727"/>
                    <a:pt x="6873" y="14287"/>
                    <a:pt x="6873" y="13745"/>
                  </a:cubicBezTo>
                  <a:lnTo>
                    <a:pt x="6873" y="10309"/>
                  </a:lnTo>
                  <a:lnTo>
                    <a:pt x="7904" y="10309"/>
                  </a:lnTo>
                  <a:cubicBezTo>
                    <a:pt x="7877" y="10470"/>
                    <a:pt x="7855" y="10632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6" y="13745"/>
                    <a:pt x="13745" y="12427"/>
                    <a:pt x="13745" y="10800"/>
                  </a:cubicBezTo>
                  <a:cubicBezTo>
                    <a:pt x="13745" y="10632"/>
                    <a:pt x="13723" y="10470"/>
                    <a:pt x="13696" y="10309"/>
                  </a:cubicBezTo>
                  <a:lnTo>
                    <a:pt x="14727" y="10309"/>
                  </a:lnTo>
                  <a:cubicBezTo>
                    <a:pt x="14727" y="10309"/>
                    <a:pt x="14727" y="13745"/>
                    <a:pt x="14727" y="13745"/>
                  </a:cubicBezTo>
                  <a:close/>
                  <a:moveTo>
                    <a:pt x="10800" y="8836"/>
                  </a:move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moveTo>
                    <a:pt x="12764" y="7364"/>
                  </a:moveTo>
                  <a:lnTo>
                    <a:pt x="14236" y="7364"/>
                  </a:lnTo>
                  <a:lnTo>
                    <a:pt x="14236" y="8836"/>
                  </a:lnTo>
                  <a:lnTo>
                    <a:pt x="12764" y="8836"/>
                  </a:lnTo>
                  <a:cubicBezTo>
                    <a:pt x="12764" y="8836"/>
                    <a:pt x="12764" y="7364"/>
                    <a:pt x="12764" y="7364"/>
                  </a:cubicBezTo>
                  <a:close/>
                  <a:moveTo>
                    <a:pt x="13745" y="5891"/>
                  </a:moveTo>
                  <a:lnTo>
                    <a:pt x="7855" y="5891"/>
                  </a:lnTo>
                  <a:cubicBezTo>
                    <a:pt x="6770" y="5891"/>
                    <a:pt x="5891" y="6770"/>
                    <a:pt x="5891" y="7855"/>
                  </a:cubicBezTo>
                  <a:lnTo>
                    <a:pt x="5891" y="13745"/>
                  </a:lnTo>
                  <a:cubicBezTo>
                    <a:pt x="5891" y="14830"/>
                    <a:pt x="6770" y="15709"/>
                    <a:pt x="7855" y="15709"/>
                  </a:cubicBezTo>
                  <a:lnTo>
                    <a:pt x="13745" y="15709"/>
                  </a:lnTo>
                  <a:cubicBezTo>
                    <a:pt x="14830" y="15709"/>
                    <a:pt x="15709" y="14830"/>
                    <a:pt x="15709" y="13745"/>
                  </a:cubicBezTo>
                  <a:lnTo>
                    <a:pt x="15709" y="7855"/>
                  </a:lnTo>
                  <a:cubicBezTo>
                    <a:pt x="15709" y="6770"/>
                    <a:pt x="14830" y="5891"/>
                    <a:pt x="13745" y="5891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3997" tIns="13997" rIns="13997" bIns="13997" anchor="ctr"/>
            <a:lstStyle/>
            <a:p>
              <a:pPr defTabSz="16827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00"/>
            </a:p>
          </p:txBody>
        </p:sp>
      </p:grpSp>
      <p:sp>
        <p:nvSpPr>
          <p:cNvPr id="18" name="Oval 26"/>
          <p:cNvSpPr/>
          <p:nvPr/>
        </p:nvSpPr>
        <p:spPr>
          <a:xfrm>
            <a:off x="5260924" y="1097668"/>
            <a:ext cx="1108869" cy="110886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 dirty="0">
              <a:latin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691376" y="711335"/>
            <a:ext cx="7850459" cy="3617642"/>
            <a:chOff x="884750" y="1291837"/>
            <a:chExt cx="10689934" cy="4926127"/>
          </a:xfrm>
        </p:grpSpPr>
        <p:grpSp>
          <p:nvGrpSpPr>
            <p:cNvPr id="27" name="组合 26"/>
            <p:cNvGrpSpPr/>
            <p:nvPr/>
          </p:nvGrpSpPr>
          <p:grpSpPr>
            <a:xfrm>
              <a:off x="4428278" y="2102859"/>
              <a:ext cx="7146406" cy="3323385"/>
              <a:chOff x="2301421" y="3525988"/>
              <a:chExt cx="19774808" cy="9319905"/>
            </a:xfrm>
          </p:grpSpPr>
          <p:graphicFrame>
            <p:nvGraphicFramePr>
              <p:cNvPr id="28" name="Chart 1"/>
              <p:cNvGraphicFramePr/>
              <p:nvPr/>
            </p:nvGraphicFramePr>
            <p:xfrm>
              <a:off x="2301421" y="3525988"/>
              <a:ext cx="19774808" cy="769285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"/>
              </a:graphicData>
            </a:graphic>
          </p:graphicFrame>
          <p:sp>
            <p:nvSpPr>
              <p:cNvPr id="29" name="TextBox 22"/>
              <p:cNvSpPr txBox="1"/>
              <p:nvPr/>
            </p:nvSpPr>
            <p:spPr>
              <a:xfrm>
                <a:off x="6011215" y="10839321"/>
                <a:ext cx="4365929" cy="2006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spc="300" dirty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TITLE</a:t>
                </a:r>
                <a:endParaRPr lang="en-US" sz="1000" spc="30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000" spc="300" dirty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HERE</a:t>
                </a:r>
                <a:endParaRPr lang="en-US" sz="1000" spc="30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TextBox 26"/>
              <p:cNvSpPr txBox="1"/>
              <p:nvPr/>
            </p:nvSpPr>
            <p:spPr>
              <a:xfrm>
                <a:off x="11082609" y="10830795"/>
                <a:ext cx="4365929" cy="2006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spc="300" dirty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TITLE </a:t>
                </a:r>
                <a:endParaRPr lang="en-US" sz="1000" spc="30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000" spc="300" dirty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HERE</a:t>
                </a:r>
                <a:endParaRPr lang="en-US" sz="1000" spc="30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6443080" y="10835796"/>
                <a:ext cx="4365929" cy="2006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spc="300" dirty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TITLE</a:t>
                </a:r>
                <a:endParaRPr lang="en-US" sz="1000" spc="30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000" spc="300" dirty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HERE</a:t>
                </a:r>
                <a:endParaRPr lang="en-US" sz="1000" spc="300" dirty="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Rectangle 2"/>
              <p:cNvSpPr/>
              <p:nvPr/>
            </p:nvSpPr>
            <p:spPr>
              <a:xfrm>
                <a:off x="5684042" y="11078316"/>
                <a:ext cx="260669" cy="260669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Rectangle 31"/>
              <p:cNvSpPr/>
              <p:nvPr/>
            </p:nvSpPr>
            <p:spPr>
              <a:xfrm>
                <a:off x="10760148" y="11069927"/>
                <a:ext cx="260669" cy="260669"/>
              </a:xfrm>
              <a:prstGeom prst="rect">
                <a:avLst/>
              </a:prstGeom>
              <a:solidFill>
                <a:srgbClr val="BFBFBF"/>
              </a:solidFill>
              <a:ln>
                <a:solidFill>
                  <a:srgbClr val="BFBF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Rectangle 32"/>
              <p:cNvSpPr/>
              <p:nvPr/>
            </p:nvSpPr>
            <p:spPr>
              <a:xfrm>
                <a:off x="16096350" y="11069927"/>
                <a:ext cx="260669" cy="260669"/>
              </a:xfrm>
              <a:prstGeom prst="rect">
                <a:avLst/>
              </a:prstGeom>
              <a:solidFill>
                <a:srgbClr val="D1C1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5332030" y="1291837"/>
              <a:ext cx="44946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ADD YOUR TEXT HERE</a:t>
              </a:r>
              <a:endPara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Rectangle 23"/>
            <p:cNvSpPr/>
            <p:nvPr/>
          </p:nvSpPr>
          <p:spPr>
            <a:xfrm>
              <a:off x="5306444" y="5756299"/>
              <a:ext cx="6094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12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37" name="图片占位符 9"/>
            <p:cNvPicPr>
              <a:picLocks noChangeAspect="1"/>
            </p:cNvPicPr>
            <p:nvPr/>
          </p:nvPicPr>
          <p:blipFill>
            <a:blip r:embed="rId2"/>
            <a:srcRect l="6890" r="6890"/>
            <a:stretch>
              <a:fillRect/>
            </a:stretch>
          </p:blipFill>
          <p:spPr>
            <a:xfrm>
              <a:off x="1148501" y="1622236"/>
              <a:ext cx="1684350" cy="1697412"/>
            </a:xfrm>
            <a:prstGeom prst="rect">
              <a:avLst/>
            </a:prstGeom>
          </p:spPr>
        </p:pic>
        <p:pic>
          <p:nvPicPr>
            <p:cNvPr id="38" name="图片占位符 8"/>
            <p:cNvPicPr>
              <a:picLocks noChangeAspect="1"/>
            </p:cNvPicPr>
            <p:nvPr/>
          </p:nvPicPr>
          <p:blipFill>
            <a:blip r:embed="rId3"/>
            <a:srcRect t="5418" b="5418"/>
            <a:stretch>
              <a:fillRect/>
            </a:stretch>
          </p:blipFill>
          <p:spPr>
            <a:xfrm>
              <a:off x="2482471" y="2932177"/>
              <a:ext cx="1684350" cy="1407085"/>
            </a:xfrm>
            <a:prstGeom prst="rect">
              <a:avLst/>
            </a:prstGeom>
          </p:spPr>
        </p:pic>
        <p:pic>
          <p:nvPicPr>
            <p:cNvPr id="39" name="图片占位符 7"/>
            <p:cNvPicPr>
              <a:picLocks noChangeAspect="1"/>
            </p:cNvPicPr>
            <p:nvPr/>
          </p:nvPicPr>
          <p:blipFill>
            <a:blip r:embed="rId4"/>
            <a:srcRect l="6920" r="6920"/>
            <a:stretch>
              <a:fillRect/>
            </a:stretch>
          </p:blipFill>
          <p:spPr>
            <a:xfrm>
              <a:off x="884750" y="3915645"/>
              <a:ext cx="1948100" cy="20614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1747520" y="-1188720"/>
            <a:ext cx="5821680" cy="6847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占位符 2"/>
          <p:cNvPicPr>
            <a:picLocks noChangeAspect="1"/>
          </p:cNvPicPr>
          <p:nvPr/>
        </p:nvPicPr>
        <p:blipFill rotWithShape="1">
          <a:blip r:embed="rId1" cstate="print">
            <a:grayscl/>
          </a:blip>
          <a:srcRect/>
          <a:stretch>
            <a:fillRect/>
          </a:stretch>
        </p:blipFill>
        <p:spPr>
          <a:xfrm>
            <a:off x="6501893" y="536699"/>
            <a:ext cx="1591432" cy="2711502"/>
          </a:xfrm>
          <a:prstGeom prst="rect">
            <a:avLst/>
          </a:prstGeom>
        </p:spPr>
      </p:pic>
      <p:grpSp>
        <p:nvGrpSpPr>
          <p:cNvPr id="13" name="Group 4"/>
          <p:cNvGrpSpPr/>
          <p:nvPr/>
        </p:nvGrpSpPr>
        <p:grpSpPr bwMode="auto">
          <a:xfrm>
            <a:off x="720118" y="1615934"/>
            <a:ext cx="2982185" cy="1818946"/>
            <a:chOff x="0" y="0"/>
            <a:chExt cx="5112" cy="3117"/>
          </a:xfrm>
        </p:grpSpPr>
        <p:sp>
          <p:nvSpPr>
            <p:cNvPr id="14" name="Rectangle 1"/>
            <p:cNvSpPr/>
            <p:nvPr/>
          </p:nvSpPr>
          <p:spPr bwMode="auto">
            <a:xfrm>
              <a:off x="0" y="0"/>
              <a:ext cx="5112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zh-CN" altLang="en-US" sz="760" b="1" dirty="0">
                  <a:solidFill>
                    <a:srgbClr val="72E5DE"/>
                  </a:solidFill>
                  <a:latin typeface="+mn-ea"/>
                  <a:ea typeface="+mn-ea"/>
                  <a:cs typeface="Helvetica Neue Medium" charset="0"/>
                  <a:sym typeface="Helvetica Neue Medium" charset="0"/>
                </a:rPr>
                <a:t>简介</a:t>
              </a:r>
              <a:endParaRPr lang="en-US" sz="760" b="1" dirty="0">
                <a:solidFill>
                  <a:srgbClr val="72E5DE"/>
                </a:solidFill>
                <a:latin typeface="+mn-ea"/>
                <a:ea typeface="+mn-ea"/>
                <a:cs typeface="Helvetica Neue Medium" charset="0"/>
                <a:sym typeface="Helvetica Neue Medium" charset="0"/>
              </a:endParaRPr>
            </a:p>
          </p:txBody>
        </p:sp>
        <p:sp>
          <p:nvSpPr>
            <p:cNvPr id="15" name="Rectangle 2"/>
            <p:cNvSpPr/>
            <p:nvPr/>
          </p:nvSpPr>
          <p:spPr bwMode="auto">
            <a:xfrm>
              <a:off x="2346" y="863"/>
              <a:ext cx="407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dirty="0">
                  <a:solidFill>
                    <a:schemeClr val="bg1">
                      <a:lumMod val="90000"/>
                    </a:schemeClr>
                  </a:solidFill>
                  <a:latin typeface="+mn-ea"/>
                  <a:ea typeface="+mn-ea"/>
                  <a:cs typeface="Roboto Medium" charset="0"/>
                  <a:sym typeface="Roboto Medium" charset="0"/>
                </a:rPr>
                <a:t>~</a:t>
              </a:r>
              <a:endParaRPr lang="en-US" sz="2500" dirty="0">
                <a:solidFill>
                  <a:schemeClr val="bg1">
                    <a:lumMod val="90000"/>
                  </a:schemeClr>
                </a:solidFill>
                <a:latin typeface="+mn-ea"/>
                <a:ea typeface="+mn-ea"/>
                <a:cs typeface="Roboto Medium" charset="0"/>
                <a:sym typeface="Roboto Medium" charset="0"/>
              </a:endParaRPr>
            </a:p>
          </p:txBody>
        </p:sp>
        <p:sp>
          <p:nvSpPr>
            <p:cNvPr id="16" name="Rectangle 3"/>
            <p:cNvSpPr/>
            <p:nvPr/>
          </p:nvSpPr>
          <p:spPr bwMode="auto">
            <a:xfrm>
              <a:off x="100" y="1829"/>
              <a:ext cx="4936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30000"/>
                </a:lnSpc>
              </a:pPr>
              <a:r>
                <a:rPr lang="zh-CN" altLang="en-US" sz="770" i="1" dirty="0">
                  <a:solidFill>
                    <a:schemeClr val="bg1">
                      <a:lumMod val="90000"/>
                    </a:schemeClr>
                  </a:solidFill>
                  <a:latin typeface="+mn-ea"/>
                  <a:ea typeface="+mn-ea"/>
                  <a:cs typeface="Helvetica Neue" charset="0"/>
                  <a:sym typeface="Helvetica Neue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770" i="1" dirty="0">
                  <a:solidFill>
                    <a:schemeClr val="bg1">
                      <a:lumMod val="90000"/>
                    </a:schemeClr>
                  </a:solidFill>
                  <a:latin typeface="+mn-ea"/>
                  <a:ea typeface="+mn-ea"/>
                  <a:cs typeface="Helvetica Neue" charset="0"/>
                  <a:sym typeface="Helvetica Neue" charset="0"/>
                </a:rPr>
                <a:t>200</a:t>
              </a:r>
              <a:r>
                <a:rPr lang="zh-CN" altLang="en-US" sz="770" i="1" dirty="0">
                  <a:solidFill>
                    <a:schemeClr val="bg1">
                      <a:lumMod val="90000"/>
                    </a:schemeClr>
                  </a:solidFill>
                  <a:latin typeface="+mn-ea"/>
                  <a:ea typeface="+mn-ea"/>
                  <a:cs typeface="Helvetica Neue" charset="0"/>
                  <a:sym typeface="Helvetica Neue" charset="0"/>
                </a:rPr>
                <a:t>字以内，据统计每页幻灯片的最好控制在</a:t>
              </a:r>
              <a:r>
                <a:rPr lang="en-US" altLang="zh-CN" sz="770" i="1" dirty="0">
                  <a:solidFill>
                    <a:schemeClr val="bg1">
                      <a:lumMod val="90000"/>
                    </a:schemeClr>
                  </a:solidFill>
                  <a:latin typeface="+mn-ea"/>
                  <a:ea typeface="+mn-ea"/>
                  <a:cs typeface="Helvetica Neue" charset="0"/>
                  <a:sym typeface="Helvetica Neue" charset="0"/>
                </a:rPr>
                <a:t>5</a:t>
              </a:r>
              <a:r>
                <a:rPr lang="zh-CN" altLang="en-US" sz="770" i="1" dirty="0">
                  <a:solidFill>
                    <a:schemeClr val="bg1">
                      <a:lumMod val="90000"/>
                    </a:schemeClr>
                  </a:solidFill>
                  <a:latin typeface="+mn-ea"/>
                  <a:ea typeface="+mn-ea"/>
                  <a:cs typeface="Helvetica Neue" charset="0"/>
                  <a:sym typeface="Helvetica Neue" charset="0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770" i="1" dirty="0">
                  <a:solidFill>
                    <a:schemeClr val="bg1">
                      <a:lumMod val="90000"/>
                    </a:schemeClr>
                  </a:solidFill>
                  <a:latin typeface="+mn-ea"/>
                  <a:ea typeface="+mn-ea"/>
                  <a:cs typeface="Helvetica Neue" charset="0"/>
                  <a:sym typeface="Helvetica Neue" charset="0"/>
                </a:rPr>
                <a:t>200</a:t>
              </a:r>
              <a:r>
                <a:rPr lang="zh-CN" altLang="en-US" sz="770" i="1" dirty="0">
                  <a:solidFill>
                    <a:schemeClr val="bg1">
                      <a:lumMod val="90000"/>
                    </a:schemeClr>
                  </a:solidFill>
                  <a:latin typeface="+mn-ea"/>
                  <a:ea typeface="+mn-ea"/>
                  <a:cs typeface="Helvetica Neue" charset="0"/>
                  <a:sym typeface="Helvetica Neue" charset="0"/>
                </a:rPr>
                <a:t>字以内</a:t>
              </a:r>
              <a:endParaRPr lang="zh-CN" altLang="en-US" sz="770" i="1" dirty="0">
                <a:solidFill>
                  <a:schemeClr val="bg1">
                    <a:lumMod val="9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endParaRPr>
            </a:p>
          </p:txBody>
        </p:sp>
      </p:grpSp>
      <p:sp>
        <p:nvSpPr>
          <p:cNvPr id="17" name="Rectangle 5"/>
          <p:cNvSpPr/>
          <p:nvPr/>
        </p:nvSpPr>
        <p:spPr bwMode="auto">
          <a:xfrm>
            <a:off x="4863791" y="3350874"/>
            <a:ext cx="3332207" cy="108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zh-CN" altLang="en-US" sz="660" b="1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此处添加详细文本描述</a:t>
            </a:r>
            <a:r>
              <a:rPr lang="zh-CN" altLang="en-US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，建议与标题相关并符合整体语言风格，语言描述尽量简洁生动。尽量将每页幻灯片的字数控制在</a:t>
            </a:r>
            <a:r>
              <a:rPr lang="en-US" altLang="zh-CN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200</a:t>
            </a:r>
            <a:r>
              <a:rPr lang="zh-CN" altLang="en-US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字以内</a:t>
            </a:r>
            <a:endParaRPr lang="en-US" altLang="zh-CN" sz="660" dirty="0">
              <a:solidFill>
                <a:schemeClr val="bg1">
                  <a:lumMod val="25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  <a:p>
            <a:pPr algn="l">
              <a:lnSpc>
                <a:spcPct val="130000"/>
              </a:lnSpc>
            </a:pPr>
            <a:endParaRPr lang="en-US" altLang="zh-CN" sz="660" dirty="0">
              <a:solidFill>
                <a:schemeClr val="bg1">
                  <a:lumMod val="25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据统计每页幻灯片的最好控制在</a:t>
            </a:r>
            <a:r>
              <a:rPr lang="en-US" altLang="zh-CN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5</a:t>
            </a:r>
            <a:r>
              <a:rPr lang="zh-CN" altLang="en-US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200</a:t>
            </a:r>
            <a:r>
              <a:rPr lang="zh-CN" altLang="en-US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字以内，据统计每页幻灯片的最好控制在</a:t>
            </a:r>
            <a:r>
              <a:rPr lang="en-US" altLang="zh-CN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5</a:t>
            </a:r>
            <a:r>
              <a:rPr lang="zh-CN" altLang="en-US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分钟之内。此处添加详细文本描述，建议与标题相关并符合整体语言风格，语言描述尽量简洁生动。</a:t>
            </a:r>
            <a:endParaRPr lang="en-US" altLang="zh-CN" sz="660" dirty="0">
              <a:solidFill>
                <a:schemeClr val="bg1">
                  <a:lumMod val="25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</p:txBody>
      </p:sp>
      <p:sp>
        <p:nvSpPr>
          <p:cNvPr id="18" name="Rectangle 6"/>
          <p:cNvSpPr/>
          <p:nvPr/>
        </p:nvSpPr>
        <p:spPr bwMode="auto">
          <a:xfrm>
            <a:off x="4948444" y="489910"/>
            <a:ext cx="452047" cy="28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zh-CN" altLang="en-US" sz="1175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 Medium" charset="0"/>
              </a:rPr>
              <a:t>无名氏</a:t>
            </a:r>
            <a:endParaRPr lang="en-US" altLang="zh-CN" sz="1175" dirty="0">
              <a:solidFill>
                <a:schemeClr val="bg1">
                  <a:lumMod val="25000"/>
                </a:schemeClr>
              </a:solidFill>
              <a:latin typeface="+mn-ea"/>
              <a:ea typeface="+mn-ea"/>
              <a:cs typeface="Helvetica Neue" charset="0"/>
              <a:sym typeface="Helvetica Neue Medium" charset="0"/>
            </a:endParaRPr>
          </a:p>
          <a:p>
            <a:pPr algn="l"/>
            <a:r>
              <a:rPr lang="zh-CN" altLang="en-US" sz="660" b="1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" charset="0"/>
                <a:sym typeface="Helvetica Neue Medium" charset="0"/>
              </a:rPr>
              <a:t>职位描述</a:t>
            </a:r>
            <a:endParaRPr lang="en-US" sz="660" b="1" dirty="0">
              <a:solidFill>
                <a:schemeClr val="bg1">
                  <a:lumMod val="25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</p:txBody>
      </p:sp>
      <p:sp>
        <p:nvSpPr>
          <p:cNvPr id="19" name="Rectangle 7"/>
          <p:cNvSpPr/>
          <p:nvPr/>
        </p:nvSpPr>
        <p:spPr bwMode="auto">
          <a:xfrm>
            <a:off x="4949611" y="879461"/>
            <a:ext cx="339837" cy="20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zh-CN" altLang="en-US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 Light" charset="0"/>
                <a:sym typeface="Helvetica Neue Light" charset="0"/>
              </a:rPr>
              <a:t>单击此处</a:t>
            </a:r>
            <a:endParaRPr lang="zh-CN" altLang="en-US" sz="660" dirty="0">
              <a:solidFill>
                <a:schemeClr val="bg1">
                  <a:lumMod val="25000"/>
                </a:schemeClr>
              </a:solidFill>
              <a:latin typeface="+mn-ea"/>
              <a:ea typeface="+mn-ea"/>
              <a:cs typeface="Helvetica Neue Light" charset="0"/>
              <a:sym typeface="Helvetica Neue Light" charset="0"/>
            </a:endParaRPr>
          </a:p>
          <a:p>
            <a:pPr algn="l"/>
            <a:r>
              <a:rPr lang="zh-CN" altLang="en-US" sz="660" dirty="0">
                <a:solidFill>
                  <a:schemeClr val="bg1">
                    <a:lumMod val="25000"/>
                  </a:schemeClr>
                </a:solidFill>
                <a:latin typeface="+mn-ea"/>
                <a:ea typeface="+mn-ea"/>
                <a:cs typeface="Helvetica Neue Light" charset="0"/>
                <a:sym typeface="Helvetica Neue Light" charset="0"/>
              </a:rPr>
              <a:t>添加标题</a:t>
            </a:r>
            <a:endParaRPr lang="zh-CN" altLang="en-US" sz="660" dirty="0">
              <a:solidFill>
                <a:schemeClr val="bg1">
                  <a:lumMod val="25000"/>
                </a:schemeClr>
              </a:solidFill>
              <a:latin typeface="+mn-ea"/>
              <a:ea typeface="+mn-ea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98698" y="601333"/>
            <a:ext cx="8602141" cy="3436203"/>
            <a:chOff x="0" y="762786"/>
            <a:chExt cx="12192000" cy="4870209"/>
          </a:xfrm>
        </p:grpSpPr>
        <p:sp>
          <p:nvSpPr>
            <p:cNvPr id="19" name="任意多边形 5"/>
            <p:cNvSpPr/>
            <p:nvPr/>
          </p:nvSpPr>
          <p:spPr>
            <a:xfrm>
              <a:off x="0" y="2493407"/>
              <a:ext cx="12192000" cy="2696901"/>
            </a:xfrm>
            <a:custGeom>
              <a:avLst/>
              <a:gdLst>
                <a:gd name="connsiteX0" fmla="*/ 0 w 9157063"/>
                <a:gd name="connsiteY0" fmla="*/ 130629 h 3095898"/>
                <a:gd name="connsiteX1" fmla="*/ 2286000 w 9157063"/>
                <a:gd name="connsiteY1" fmla="*/ 0 h 3095898"/>
                <a:gd name="connsiteX2" fmla="*/ 5329646 w 9157063"/>
                <a:gd name="connsiteY2" fmla="*/ 2155372 h 3095898"/>
                <a:gd name="connsiteX3" fmla="*/ 9157063 w 9157063"/>
                <a:gd name="connsiteY3" fmla="*/ 3095898 h 3095898"/>
                <a:gd name="connsiteX0-1" fmla="*/ 0 w 9157063"/>
                <a:gd name="connsiteY0-2" fmla="*/ 130629 h 3095898"/>
                <a:gd name="connsiteX1-3" fmla="*/ 2286000 w 9157063"/>
                <a:gd name="connsiteY1-4" fmla="*/ 0 h 3095898"/>
                <a:gd name="connsiteX2-5" fmla="*/ 5329646 w 9157063"/>
                <a:gd name="connsiteY2-6" fmla="*/ 2155372 h 3095898"/>
                <a:gd name="connsiteX3-7" fmla="*/ 9157063 w 9157063"/>
                <a:gd name="connsiteY3-8" fmla="*/ 3095898 h 3095898"/>
                <a:gd name="connsiteX0-9" fmla="*/ 0 w 9157063"/>
                <a:gd name="connsiteY0-10" fmla="*/ 259961 h 3225230"/>
                <a:gd name="connsiteX1-11" fmla="*/ 2286000 w 9157063"/>
                <a:gd name="connsiteY1-12" fmla="*/ 129332 h 3225230"/>
                <a:gd name="connsiteX2-13" fmla="*/ 5329646 w 9157063"/>
                <a:gd name="connsiteY2-14" fmla="*/ 2284704 h 3225230"/>
                <a:gd name="connsiteX3-15" fmla="*/ 9157063 w 9157063"/>
                <a:gd name="connsiteY3-16" fmla="*/ 3225230 h 3225230"/>
                <a:gd name="connsiteX0-17" fmla="*/ 0 w 9157063"/>
                <a:gd name="connsiteY0-18" fmla="*/ 259961 h 3225230"/>
                <a:gd name="connsiteX1-19" fmla="*/ 2286000 w 9157063"/>
                <a:gd name="connsiteY1-20" fmla="*/ 129332 h 3225230"/>
                <a:gd name="connsiteX2-21" fmla="*/ 5329646 w 9157063"/>
                <a:gd name="connsiteY2-22" fmla="*/ 2284704 h 3225230"/>
                <a:gd name="connsiteX3-23" fmla="*/ 9157063 w 9157063"/>
                <a:gd name="connsiteY3-24" fmla="*/ 3225230 h 3225230"/>
                <a:gd name="connsiteX0-25" fmla="*/ 0 w 9157063"/>
                <a:gd name="connsiteY0-26" fmla="*/ 259961 h 3227547"/>
                <a:gd name="connsiteX1-27" fmla="*/ 2286000 w 9157063"/>
                <a:gd name="connsiteY1-28" fmla="*/ 129332 h 3227547"/>
                <a:gd name="connsiteX2-29" fmla="*/ 5329646 w 9157063"/>
                <a:gd name="connsiteY2-30" fmla="*/ 2284704 h 3227547"/>
                <a:gd name="connsiteX3-31" fmla="*/ 9157063 w 9157063"/>
                <a:gd name="connsiteY3-32" fmla="*/ 3225230 h 3227547"/>
                <a:gd name="connsiteX0-33" fmla="*/ 0 w 9157063"/>
                <a:gd name="connsiteY0-34" fmla="*/ 141919 h 3109392"/>
                <a:gd name="connsiteX1-35" fmla="*/ 2756263 w 9157063"/>
                <a:gd name="connsiteY1-36" fmla="*/ 168045 h 3109392"/>
                <a:gd name="connsiteX2-37" fmla="*/ 5329646 w 9157063"/>
                <a:gd name="connsiteY2-38" fmla="*/ 2166662 h 3109392"/>
                <a:gd name="connsiteX3-39" fmla="*/ 9157063 w 9157063"/>
                <a:gd name="connsiteY3-40" fmla="*/ 3107188 h 3109392"/>
                <a:gd name="connsiteX0-41" fmla="*/ 0 w 9157063"/>
                <a:gd name="connsiteY0-42" fmla="*/ 189830 h 3157303"/>
                <a:gd name="connsiteX1-43" fmla="*/ 2756263 w 9157063"/>
                <a:gd name="connsiteY1-44" fmla="*/ 215956 h 3157303"/>
                <a:gd name="connsiteX2-45" fmla="*/ 5329646 w 9157063"/>
                <a:gd name="connsiteY2-46" fmla="*/ 2214573 h 3157303"/>
                <a:gd name="connsiteX3-47" fmla="*/ 9157063 w 9157063"/>
                <a:gd name="connsiteY3-48" fmla="*/ 3155099 h 3157303"/>
                <a:gd name="connsiteX0-49" fmla="*/ 0 w 9104811"/>
                <a:gd name="connsiteY0-50" fmla="*/ 391083 h 3045048"/>
                <a:gd name="connsiteX1-51" fmla="*/ 2704011 w 9104811"/>
                <a:gd name="connsiteY1-52" fmla="*/ 103701 h 3045048"/>
                <a:gd name="connsiteX2-53" fmla="*/ 5277394 w 9104811"/>
                <a:gd name="connsiteY2-54" fmla="*/ 2102318 h 3045048"/>
                <a:gd name="connsiteX3-55" fmla="*/ 9104811 w 9104811"/>
                <a:gd name="connsiteY3-56" fmla="*/ 3042844 h 3045048"/>
                <a:gd name="connsiteX0-57" fmla="*/ 0 w 9170125"/>
                <a:gd name="connsiteY0-58" fmla="*/ 401085 h 3041987"/>
                <a:gd name="connsiteX1-59" fmla="*/ 2769325 w 9170125"/>
                <a:gd name="connsiteY1-60" fmla="*/ 100640 h 3041987"/>
                <a:gd name="connsiteX2-61" fmla="*/ 5342708 w 9170125"/>
                <a:gd name="connsiteY2-62" fmla="*/ 2099257 h 3041987"/>
                <a:gd name="connsiteX3-63" fmla="*/ 9170125 w 9170125"/>
                <a:gd name="connsiteY3-64" fmla="*/ 3039783 h 3041987"/>
                <a:gd name="connsiteX0-65" fmla="*/ 0 w 9170125"/>
                <a:gd name="connsiteY0-66" fmla="*/ 401085 h 3041987"/>
                <a:gd name="connsiteX1-67" fmla="*/ 2677885 w 9170125"/>
                <a:gd name="connsiteY1-68" fmla="*/ 100640 h 3041987"/>
                <a:gd name="connsiteX2-69" fmla="*/ 5342708 w 9170125"/>
                <a:gd name="connsiteY2-70" fmla="*/ 2099257 h 3041987"/>
                <a:gd name="connsiteX3-71" fmla="*/ 9170125 w 9170125"/>
                <a:gd name="connsiteY3-72" fmla="*/ 3039783 h 3041987"/>
                <a:gd name="connsiteX0-73" fmla="*/ 0 w 9170125"/>
                <a:gd name="connsiteY0-74" fmla="*/ 468432 h 3109334"/>
                <a:gd name="connsiteX1-75" fmla="*/ 2677885 w 9170125"/>
                <a:gd name="connsiteY1-76" fmla="*/ 167987 h 3109334"/>
                <a:gd name="connsiteX2-77" fmla="*/ 5342708 w 9170125"/>
                <a:gd name="connsiteY2-78" fmla="*/ 2166604 h 3109334"/>
                <a:gd name="connsiteX3-79" fmla="*/ 9170125 w 9170125"/>
                <a:gd name="connsiteY3-80" fmla="*/ 3107130 h 3109334"/>
                <a:gd name="connsiteX0-81" fmla="*/ 0 w 9170125"/>
                <a:gd name="connsiteY0-82" fmla="*/ 406629 h 3047531"/>
                <a:gd name="connsiteX1-83" fmla="*/ 2677885 w 9170125"/>
                <a:gd name="connsiteY1-84" fmla="*/ 106184 h 3047531"/>
                <a:gd name="connsiteX2-85" fmla="*/ 5342708 w 9170125"/>
                <a:gd name="connsiteY2-86" fmla="*/ 2104801 h 3047531"/>
                <a:gd name="connsiteX3-87" fmla="*/ 9170125 w 9170125"/>
                <a:gd name="connsiteY3-88" fmla="*/ 3045327 h 3047531"/>
                <a:gd name="connsiteX0-89" fmla="*/ 0 w 9170125"/>
                <a:gd name="connsiteY0-90" fmla="*/ 414045 h 3056100"/>
                <a:gd name="connsiteX1-91" fmla="*/ 2677885 w 9170125"/>
                <a:gd name="connsiteY1-92" fmla="*/ 113600 h 3056100"/>
                <a:gd name="connsiteX2-93" fmla="*/ 5564777 w 9170125"/>
                <a:gd name="connsiteY2-94" fmla="*/ 2295097 h 3056100"/>
                <a:gd name="connsiteX3-95" fmla="*/ 9170125 w 9170125"/>
                <a:gd name="connsiteY3-96" fmla="*/ 3052743 h 3056100"/>
                <a:gd name="connsiteX0-97" fmla="*/ 0 w 9170125"/>
                <a:gd name="connsiteY0-98" fmla="*/ 414045 h 3061846"/>
                <a:gd name="connsiteX1-99" fmla="*/ 2677885 w 9170125"/>
                <a:gd name="connsiteY1-100" fmla="*/ 113600 h 3061846"/>
                <a:gd name="connsiteX2-101" fmla="*/ 5564777 w 9170125"/>
                <a:gd name="connsiteY2-102" fmla="*/ 2295097 h 3061846"/>
                <a:gd name="connsiteX3-103" fmla="*/ 9170125 w 9170125"/>
                <a:gd name="connsiteY3-104" fmla="*/ 3052743 h 3061846"/>
                <a:gd name="connsiteX0-105" fmla="*/ 0 w 9170125"/>
                <a:gd name="connsiteY0-106" fmla="*/ 410334 h 3055876"/>
                <a:gd name="connsiteX1-107" fmla="*/ 2677885 w 9170125"/>
                <a:gd name="connsiteY1-108" fmla="*/ 109889 h 3055876"/>
                <a:gd name="connsiteX2-109" fmla="*/ 5747657 w 9170125"/>
                <a:gd name="connsiteY2-110" fmla="*/ 2239135 h 3055876"/>
                <a:gd name="connsiteX3-111" fmla="*/ 9170125 w 9170125"/>
                <a:gd name="connsiteY3-112" fmla="*/ 3049032 h 3055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170125" h="3055876">
                  <a:moveTo>
                    <a:pt x="0" y="410334"/>
                  </a:moveTo>
                  <a:cubicBezTo>
                    <a:pt x="500742" y="210037"/>
                    <a:pt x="1719942" y="-194911"/>
                    <a:pt x="2677885" y="109889"/>
                  </a:cubicBezTo>
                  <a:cubicBezTo>
                    <a:pt x="3635828" y="414689"/>
                    <a:pt x="4116977" y="1501084"/>
                    <a:pt x="5747657" y="2239135"/>
                  </a:cubicBezTo>
                  <a:cubicBezTo>
                    <a:pt x="7378337" y="2977186"/>
                    <a:pt x="8181701" y="3088220"/>
                    <a:pt x="9170125" y="3049032"/>
                  </a:cubicBezTo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任意多边形 6"/>
            <p:cNvSpPr/>
            <p:nvPr/>
          </p:nvSpPr>
          <p:spPr>
            <a:xfrm>
              <a:off x="0" y="2658201"/>
              <a:ext cx="12192000" cy="2154395"/>
            </a:xfrm>
            <a:custGeom>
              <a:avLst/>
              <a:gdLst>
                <a:gd name="connsiteX0" fmla="*/ 0 w 9170126"/>
                <a:gd name="connsiteY0" fmla="*/ 2011680 h 2011680"/>
                <a:gd name="connsiteX1" fmla="*/ 3187337 w 9170126"/>
                <a:gd name="connsiteY1" fmla="*/ 78377 h 2011680"/>
                <a:gd name="connsiteX2" fmla="*/ 6544492 w 9170126"/>
                <a:gd name="connsiteY2" fmla="*/ 0 h 2011680"/>
                <a:gd name="connsiteX3" fmla="*/ 9170126 w 9170126"/>
                <a:gd name="connsiteY3" fmla="*/ 757645 h 2011680"/>
                <a:gd name="connsiteX0-1" fmla="*/ 0 w 9170126"/>
                <a:gd name="connsiteY0-2" fmla="*/ 2141544 h 2141544"/>
                <a:gd name="connsiteX1-3" fmla="*/ 3187337 w 9170126"/>
                <a:gd name="connsiteY1-4" fmla="*/ 208241 h 2141544"/>
                <a:gd name="connsiteX2-5" fmla="*/ 6544492 w 9170126"/>
                <a:gd name="connsiteY2-6" fmla="*/ 129864 h 2141544"/>
                <a:gd name="connsiteX3-7" fmla="*/ 9170126 w 9170126"/>
                <a:gd name="connsiteY3-8" fmla="*/ 887509 h 2141544"/>
                <a:gd name="connsiteX0-9" fmla="*/ 0 w 9170126"/>
                <a:gd name="connsiteY0-10" fmla="*/ 2141544 h 2141544"/>
                <a:gd name="connsiteX1-11" fmla="*/ 3187337 w 9170126"/>
                <a:gd name="connsiteY1-12" fmla="*/ 208241 h 2141544"/>
                <a:gd name="connsiteX2-13" fmla="*/ 6544492 w 9170126"/>
                <a:gd name="connsiteY2-14" fmla="*/ 129864 h 2141544"/>
                <a:gd name="connsiteX3-15" fmla="*/ 9170126 w 9170126"/>
                <a:gd name="connsiteY3-16" fmla="*/ 887509 h 2141544"/>
                <a:gd name="connsiteX0-17" fmla="*/ 0 w 9170126"/>
                <a:gd name="connsiteY0-18" fmla="*/ 2141544 h 2141544"/>
                <a:gd name="connsiteX1-19" fmla="*/ 3187337 w 9170126"/>
                <a:gd name="connsiteY1-20" fmla="*/ 208241 h 2141544"/>
                <a:gd name="connsiteX2-21" fmla="*/ 6544492 w 9170126"/>
                <a:gd name="connsiteY2-22" fmla="*/ 129864 h 2141544"/>
                <a:gd name="connsiteX3-23" fmla="*/ 9170126 w 9170126"/>
                <a:gd name="connsiteY3-24" fmla="*/ 887509 h 2141544"/>
                <a:gd name="connsiteX0-25" fmla="*/ 0 w 9170126"/>
                <a:gd name="connsiteY0-26" fmla="*/ 2141544 h 2141544"/>
                <a:gd name="connsiteX1-27" fmla="*/ 3187337 w 9170126"/>
                <a:gd name="connsiteY1-28" fmla="*/ 208241 h 2141544"/>
                <a:gd name="connsiteX2-29" fmla="*/ 6544492 w 9170126"/>
                <a:gd name="connsiteY2-30" fmla="*/ 129864 h 2141544"/>
                <a:gd name="connsiteX3-31" fmla="*/ 9170126 w 9170126"/>
                <a:gd name="connsiteY3-32" fmla="*/ 887509 h 2141544"/>
                <a:gd name="connsiteX0-33" fmla="*/ 0 w 9170126"/>
                <a:gd name="connsiteY0-34" fmla="*/ 2141544 h 2141544"/>
                <a:gd name="connsiteX1-35" fmla="*/ 3187337 w 9170126"/>
                <a:gd name="connsiteY1-36" fmla="*/ 208241 h 2141544"/>
                <a:gd name="connsiteX2-37" fmla="*/ 6544492 w 9170126"/>
                <a:gd name="connsiteY2-38" fmla="*/ 129864 h 2141544"/>
                <a:gd name="connsiteX3-39" fmla="*/ 9170126 w 9170126"/>
                <a:gd name="connsiteY3-40" fmla="*/ 887509 h 2141544"/>
                <a:gd name="connsiteX0-41" fmla="*/ 0 w 9170126"/>
                <a:gd name="connsiteY0-42" fmla="*/ 2141544 h 2141544"/>
                <a:gd name="connsiteX1-43" fmla="*/ 3187337 w 9170126"/>
                <a:gd name="connsiteY1-44" fmla="*/ 208241 h 2141544"/>
                <a:gd name="connsiteX2-45" fmla="*/ 6544492 w 9170126"/>
                <a:gd name="connsiteY2-46" fmla="*/ 129864 h 2141544"/>
                <a:gd name="connsiteX3-47" fmla="*/ 9170126 w 9170126"/>
                <a:gd name="connsiteY3-48" fmla="*/ 887509 h 2141544"/>
                <a:gd name="connsiteX0-49" fmla="*/ 0 w 9170126"/>
                <a:gd name="connsiteY0-50" fmla="*/ 2141544 h 2141544"/>
                <a:gd name="connsiteX1-51" fmla="*/ 3187337 w 9170126"/>
                <a:gd name="connsiteY1-52" fmla="*/ 208241 h 2141544"/>
                <a:gd name="connsiteX2-53" fmla="*/ 6544492 w 9170126"/>
                <a:gd name="connsiteY2-54" fmla="*/ 129864 h 2141544"/>
                <a:gd name="connsiteX3-55" fmla="*/ 9170126 w 9170126"/>
                <a:gd name="connsiteY3-56" fmla="*/ 887509 h 2141544"/>
                <a:gd name="connsiteX0-57" fmla="*/ 0 w 9170126"/>
                <a:gd name="connsiteY0-58" fmla="*/ 2170260 h 2170260"/>
                <a:gd name="connsiteX1-59" fmla="*/ 3187337 w 9170126"/>
                <a:gd name="connsiteY1-60" fmla="*/ 236957 h 2170260"/>
                <a:gd name="connsiteX2-61" fmla="*/ 6531429 w 9170126"/>
                <a:gd name="connsiteY2-62" fmla="*/ 106328 h 2170260"/>
                <a:gd name="connsiteX3-63" fmla="*/ 9170126 w 9170126"/>
                <a:gd name="connsiteY3-64" fmla="*/ 916225 h 2170260"/>
                <a:gd name="connsiteX0-65" fmla="*/ 0 w 9170126"/>
                <a:gd name="connsiteY0-66" fmla="*/ 2155389 h 2155389"/>
                <a:gd name="connsiteX1-67" fmla="*/ 3187337 w 9170126"/>
                <a:gd name="connsiteY1-68" fmla="*/ 222086 h 2155389"/>
                <a:gd name="connsiteX2-69" fmla="*/ 6531429 w 9170126"/>
                <a:gd name="connsiteY2-70" fmla="*/ 91457 h 2155389"/>
                <a:gd name="connsiteX3-71" fmla="*/ 9170126 w 9170126"/>
                <a:gd name="connsiteY3-72" fmla="*/ 901354 h 2155389"/>
                <a:gd name="connsiteX0-73" fmla="*/ 0 w 9170126"/>
                <a:gd name="connsiteY0-74" fmla="*/ 2127427 h 2127427"/>
                <a:gd name="connsiteX1-75" fmla="*/ 2834640 w 9170126"/>
                <a:gd name="connsiteY1-76" fmla="*/ 285564 h 2127427"/>
                <a:gd name="connsiteX2-77" fmla="*/ 6531429 w 9170126"/>
                <a:gd name="connsiteY2-78" fmla="*/ 63495 h 2127427"/>
                <a:gd name="connsiteX3-79" fmla="*/ 9170126 w 9170126"/>
                <a:gd name="connsiteY3-80" fmla="*/ 873392 h 2127427"/>
                <a:gd name="connsiteX0-81" fmla="*/ 0 w 9170126"/>
                <a:gd name="connsiteY0-82" fmla="*/ 2127427 h 2127427"/>
                <a:gd name="connsiteX1-83" fmla="*/ 2834640 w 9170126"/>
                <a:gd name="connsiteY1-84" fmla="*/ 285564 h 2127427"/>
                <a:gd name="connsiteX2-85" fmla="*/ 6531429 w 9170126"/>
                <a:gd name="connsiteY2-86" fmla="*/ 63495 h 2127427"/>
                <a:gd name="connsiteX3-87" fmla="*/ 9170126 w 9170126"/>
                <a:gd name="connsiteY3-88" fmla="*/ 873392 h 2127427"/>
                <a:gd name="connsiteX0-89" fmla="*/ 0 w 9170126"/>
                <a:gd name="connsiteY0-90" fmla="*/ 2127427 h 2127427"/>
                <a:gd name="connsiteX1-91" fmla="*/ 2834640 w 9170126"/>
                <a:gd name="connsiteY1-92" fmla="*/ 285564 h 2127427"/>
                <a:gd name="connsiteX2-93" fmla="*/ 6531429 w 9170126"/>
                <a:gd name="connsiteY2-94" fmla="*/ 63495 h 2127427"/>
                <a:gd name="connsiteX3-95" fmla="*/ 9170126 w 9170126"/>
                <a:gd name="connsiteY3-96" fmla="*/ 873392 h 21274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170126" h="2127427">
                  <a:moveTo>
                    <a:pt x="0" y="2127427"/>
                  </a:moveTo>
                  <a:cubicBezTo>
                    <a:pt x="291737" y="1757313"/>
                    <a:pt x="1746069" y="629553"/>
                    <a:pt x="2834640" y="285564"/>
                  </a:cubicBezTo>
                  <a:cubicBezTo>
                    <a:pt x="3923211" y="-58425"/>
                    <a:pt x="5475515" y="-34476"/>
                    <a:pt x="6531429" y="63495"/>
                  </a:cubicBezTo>
                  <a:cubicBezTo>
                    <a:pt x="7587343" y="161466"/>
                    <a:pt x="8477795" y="516341"/>
                    <a:pt x="9170126" y="873392"/>
                  </a:cubicBezTo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任意多边形 4"/>
            <p:cNvSpPr/>
            <p:nvPr/>
          </p:nvSpPr>
          <p:spPr>
            <a:xfrm>
              <a:off x="0" y="2360023"/>
              <a:ext cx="12192000" cy="3272972"/>
            </a:xfrm>
            <a:custGeom>
              <a:avLst/>
              <a:gdLst>
                <a:gd name="connsiteX0" fmla="*/ 0 w 9170126"/>
                <a:gd name="connsiteY0" fmla="*/ 26126 h 1711235"/>
                <a:gd name="connsiteX1" fmla="*/ 3213463 w 9170126"/>
                <a:gd name="connsiteY1" fmla="*/ 1711235 h 1711235"/>
                <a:gd name="connsiteX2" fmla="*/ 7994469 w 9170126"/>
                <a:gd name="connsiteY2" fmla="*/ 326572 h 1711235"/>
                <a:gd name="connsiteX3" fmla="*/ 9170126 w 9170126"/>
                <a:gd name="connsiteY3" fmla="*/ 0 h 1711235"/>
                <a:gd name="connsiteX0-1" fmla="*/ 0 w 9170126"/>
                <a:gd name="connsiteY0-2" fmla="*/ 26126 h 1712821"/>
                <a:gd name="connsiteX1-3" fmla="*/ 3213463 w 9170126"/>
                <a:gd name="connsiteY1-4" fmla="*/ 1711235 h 1712821"/>
                <a:gd name="connsiteX2-5" fmla="*/ 7994469 w 9170126"/>
                <a:gd name="connsiteY2-6" fmla="*/ 326572 h 1712821"/>
                <a:gd name="connsiteX3-7" fmla="*/ 9170126 w 9170126"/>
                <a:gd name="connsiteY3-8" fmla="*/ 0 h 1712821"/>
                <a:gd name="connsiteX0-9" fmla="*/ 0 w 9170126"/>
                <a:gd name="connsiteY0-10" fmla="*/ 26126 h 1712821"/>
                <a:gd name="connsiteX1-11" fmla="*/ 3213463 w 9170126"/>
                <a:gd name="connsiteY1-12" fmla="*/ 1711235 h 1712821"/>
                <a:gd name="connsiteX2-13" fmla="*/ 7994469 w 9170126"/>
                <a:gd name="connsiteY2-14" fmla="*/ 326572 h 1712821"/>
                <a:gd name="connsiteX3-15" fmla="*/ 9170126 w 9170126"/>
                <a:gd name="connsiteY3-16" fmla="*/ 0 h 1712821"/>
                <a:gd name="connsiteX0-17" fmla="*/ 0 w 9170126"/>
                <a:gd name="connsiteY0-18" fmla="*/ 26126 h 1711869"/>
                <a:gd name="connsiteX1-19" fmla="*/ 3213463 w 9170126"/>
                <a:gd name="connsiteY1-20" fmla="*/ 1711235 h 1711869"/>
                <a:gd name="connsiteX2-21" fmla="*/ 7067006 w 9170126"/>
                <a:gd name="connsiteY2-22" fmla="*/ 222069 h 1711869"/>
                <a:gd name="connsiteX3-23" fmla="*/ 9170126 w 9170126"/>
                <a:gd name="connsiteY3-24" fmla="*/ 0 h 1711869"/>
                <a:gd name="connsiteX0-25" fmla="*/ 0 w 9170126"/>
                <a:gd name="connsiteY0-26" fmla="*/ 26126 h 1711779"/>
                <a:gd name="connsiteX1-27" fmla="*/ 3213463 w 9170126"/>
                <a:gd name="connsiteY1-28" fmla="*/ 1711235 h 1711779"/>
                <a:gd name="connsiteX2-29" fmla="*/ 7067006 w 9170126"/>
                <a:gd name="connsiteY2-30" fmla="*/ 222069 h 1711779"/>
                <a:gd name="connsiteX3-31" fmla="*/ 9170126 w 9170126"/>
                <a:gd name="connsiteY3-32" fmla="*/ 0 h 1711779"/>
                <a:gd name="connsiteX0-33" fmla="*/ 0 w 9170126"/>
                <a:gd name="connsiteY0-34" fmla="*/ 26126 h 1711882"/>
                <a:gd name="connsiteX1-35" fmla="*/ 3213463 w 9170126"/>
                <a:gd name="connsiteY1-36" fmla="*/ 1711235 h 1711882"/>
                <a:gd name="connsiteX2-37" fmla="*/ 7067006 w 9170126"/>
                <a:gd name="connsiteY2-38" fmla="*/ 222069 h 1711882"/>
                <a:gd name="connsiteX3-39" fmla="*/ 9170126 w 9170126"/>
                <a:gd name="connsiteY3-40" fmla="*/ 0 h 1711882"/>
                <a:gd name="connsiteX0-41" fmla="*/ 0 w 9170126"/>
                <a:gd name="connsiteY0-42" fmla="*/ 26126 h 1711882"/>
                <a:gd name="connsiteX1-43" fmla="*/ 3213463 w 9170126"/>
                <a:gd name="connsiteY1-44" fmla="*/ 1711235 h 1711882"/>
                <a:gd name="connsiteX2-45" fmla="*/ 7223760 w 9170126"/>
                <a:gd name="connsiteY2-46" fmla="*/ 222069 h 1711882"/>
                <a:gd name="connsiteX3-47" fmla="*/ 9170126 w 9170126"/>
                <a:gd name="connsiteY3-48" fmla="*/ 0 h 1711882"/>
                <a:gd name="connsiteX0-49" fmla="*/ 0 w 9170126"/>
                <a:gd name="connsiteY0-50" fmla="*/ 26126 h 1711882"/>
                <a:gd name="connsiteX1-51" fmla="*/ 3213463 w 9170126"/>
                <a:gd name="connsiteY1-52" fmla="*/ 1711235 h 1711882"/>
                <a:gd name="connsiteX2-53" fmla="*/ 7223760 w 9170126"/>
                <a:gd name="connsiteY2-54" fmla="*/ 222069 h 1711882"/>
                <a:gd name="connsiteX3-55" fmla="*/ 9170126 w 9170126"/>
                <a:gd name="connsiteY3-56" fmla="*/ 0 h 1711882"/>
                <a:gd name="connsiteX0-57" fmla="*/ 0 w 9170126"/>
                <a:gd name="connsiteY0-58" fmla="*/ 26126 h 1607414"/>
                <a:gd name="connsiteX1-59" fmla="*/ 3396343 w 9170126"/>
                <a:gd name="connsiteY1-60" fmla="*/ 1606732 h 1607414"/>
                <a:gd name="connsiteX2-61" fmla="*/ 7223760 w 9170126"/>
                <a:gd name="connsiteY2-62" fmla="*/ 222069 h 1607414"/>
                <a:gd name="connsiteX3-63" fmla="*/ 9170126 w 9170126"/>
                <a:gd name="connsiteY3-64" fmla="*/ 0 h 1607414"/>
                <a:gd name="connsiteX0-65" fmla="*/ 0 w 9170126"/>
                <a:gd name="connsiteY0-66" fmla="*/ 82588 h 1663876"/>
                <a:gd name="connsiteX1-67" fmla="*/ 3396343 w 9170126"/>
                <a:gd name="connsiteY1-68" fmla="*/ 1663194 h 1663876"/>
                <a:gd name="connsiteX2-69" fmla="*/ 7223760 w 9170126"/>
                <a:gd name="connsiteY2-70" fmla="*/ 278531 h 1663876"/>
                <a:gd name="connsiteX3-71" fmla="*/ 9170126 w 9170126"/>
                <a:gd name="connsiteY3-72" fmla="*/ 56462 h 1663876"/>
                <a:gd name="connsiteX0-73" fmla="*/ 0 w 9170126"/>
                <a:gd name="connsiteY0-74" fmla="*/ 45999 h 1634659"/>
                <a:gd name="connsiteX1-75" fmla="*/ 3396343 w 9170126"/>
                <a:gd name="connsiteY1-76" fmla="*/ 1626605 h 1634659"/>
                <a:gd name="connsiteX2-77" fmla="*/ 6505303 w 9170126"/>
                <a:gd name="connsiteY2-78" fmla="*/ 633828 h 1634659"/>
                <a:gd name="connsiteX3-79" fmla="*/ 9170126 w 9170126"/>
                <a:gd name="connsiteY3-80" fmla="*/ 19873 h 1634659"/>
                <a:gd name="connsiteX0-81" fmla="*/ 0 w 9170126"/>
                <a:gd name="connsiteY0-82" fmla="*/ 55214 h 1646042"/>
                <a:gd name="connsiteX1-83" fmla="*/ 3396343 w 9170126"/>
                <a:gd name="connsiteY1-84" fmla="*/ 1635820 h 1646042"/>
                <a:gd name="connsiteX2-85" fmla="*/ 6505303 w 9170126"/>
                <a:gd name="connsiteY2-86" fmla="*/ 643043 h 1646042"/>
                <a:gd name="connsiteX3-87" fmla="*/ 9170126 w 9170126"/>
                <a:gd name="connsiteY3-88" fmla="*/ 29088 h 16460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170126" h="1646042">
                  <a:moveTo>
                    <a:pt x="0" y="55214"/>
                  </a:moveTo>
                  <a:cubicBezTo>
                    <a:pt x="875211" y="969614"/>
                    <a:pt x="2312126" y="1537849"/>
                    <a:pt x="3396343" y="1635820"/>
                  </a:cubicBezTo>
                  <a:cubicBezTo>
                    <a:pt x="4480560" y="1733792"/>
                    <a:pt x="5634446" y="1106775"/>
                    <a:pt x="6505303" y="643043"/>
                  </a:cubicBezTo>
                  <a:cubicBezTo>
                    <a:pt x="7376160" y="179311"/>
                    <a:pt x="8508275" y="-92832"/>
                    <a:pt x="9170126" y="29088"/>
                  </a:cubicBezTo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任意多边形 5"/>
            <p:cNvSpPr/>
            <p:nvPr/>
          </p:nvSpPr>
          <p:spPr>
            <a:xfrm rot="10800000" flipV="1">
              <a:off x="0" y="2866646"/>
              <a:ext cx="12192000" cy="2219856"/>
            </a:xfrm>
            <a:custGeom>
              <a:avLst/>
              <a:gdLst>
                <a:gd name="connsiteX0" fmla="*/ 0 w 9157063"/>
                <a:gd name="connsiteY0" fmla="*/ 130629 h 3095898"/>
                <a:gd name="connsiteX1" fmla="*/ 2286000 w 9157063"/>
                <a:gd name="connsiteY1" fmla="*/ 0 h 3095898"/>
                <a:gd name="connsiteX2" fmla="*/ 5329646 w 9157063"/>
                <a:gd name="connsiteY2" fmla="*/ 2155372 h 3095898"/>
                <a:gd name="connsiteX3" fmla="*/ 9157063 w 9157063"/>
                <a:gd name="connsiteY3" fmla="*/ 3095898 h 3095898"/>
                <a:gd name="connsiteX0-1" fmla="*/ 0 w 9157063"/>
                <a:gd name="connsiteY0-2" fmla="*/ 130629 h 3095898"/>
                <a:gd name="connsiteX1-3" fmla="*/ 2286000 w 9157063"/>
                <a:gd name="connsiteY1-4" fmla="*/ 0 h 3095898"/>
                <a:gd name="connsiteX2-5" fmla="*/ 5329646 w 9157063"/>
                <a:gd name="connsiteY2-6" fmla="*/ 2155372 h 3095898"/>
                <a:gd name="connsiteX3-7" fmla="*/ 9157063 w 9157063"/>
                <a:gd name="connsiteY3-8" fmla="*/ 3095898 h 3095898"/>
                <a:gd name="connsiteX0-9" fmla="*/ 0 w 9157063"/>
                <a:gd name="connsiteY0-10" fmla="*/ 259961 h 3225230"/>
                <a:gd name="connsiteX1-11" fmla="*/ 2286000 w 9157063"/>
                <a:gd name="connsiteY1-12" fmla="*/ 129332 h 3225230"/>
                <a:gd name="connsiteX2-13" fmla="*/ 5329646 w 9157063"/>
                <a:gd name="connsiteY2-14" fmla="*/ 2284704 h 3225230"/>
                <a:gd name="connsiteX3-15" fmla="*/ 9157063 w 9157063"/>
                <a:gd name="connsiteY3-16" fmla="*/ 3225230 h 3225230"/>
                <a:gd name="connsiteX0-17" fmla="*/ 0 w 9157063"/>
                <a:gd name="connsiteY0-18" fmla="*/ 259961 h 3225230"/>
                <a:gd name="connsiteX1-19" fmla="*/ 2286000 w 9157063"/>
                <a:gd name="connsiteY1-20" fmla="*/ 129332 h 3225230"/>
                <a:gd name="connsiteX2-21" fmla="*/ 5329646 w 9157063"/>
                <a:gd name="connsiteY2-22" fmla="*/ 2284704 h 3225230"/>
                <a:gd name="connsiteX3-23" fmla="*/ 9157063 w 9157063"/>
                <a:gd name="connsiteY3-24" fmla="*/ 3225230 h 3225230"/>
                <a:gd name="connsiteX0-25" fmla="*/ 0 w 9157063"/>
                <a:gd name="connsiteY0-26" fmla="*/ 259961 h 3227547"/>
                <a:gd name="connsiteX1-27" fmla="*/ 2286000 w 9157063"/>
                <a:gd name="connsiteY1-28" fmla="*/ 129332 h 3227547"/>
                <a:gd name="connsiteX2-29" fmla="*/ 5329646 w 9157063"/>
                <a:gd name="connsiteY2-30" fmla="*/ 2284704 h 3227547"/>
                <a:gd name="connsiteX3-31" fmla="*/ 9157063 w 9157063"/>
                <a:gd name="connsiteY3-32" fmla="*/ 3225230 h 3227547"/>
                <a:gd name="connsiteX0-33" fmla="*/ 0 w 9157063"/>
                <a:gd name="connsiteY0-34" fmla="*/ 141919 h 3109392"/>
                <a:gd name="connsiteX1-35" fmla="*/ 2756263 w 9157063"/>
                <a:gd name="connsiteY1-36" fmla="*/ 168045 h 3109392"/>
                <a:gd name="connsiteX2-37" fmla="*/ 5329646 w 9157063"/>
                <a:gd name="connsiteY2-38" fmla="*/ 2166662 h 3109392"/>
                <a:gd name="connsiteX3-39" fmla="*/ 9157063 w 9157063"/>
                <a:gd name="connsiteY3-40" fmla="*/ 3107188 h 3109392"/>
                <a:gd name="connsiteX0-41" fmla="*/ 0 w 9157063"/>
                <a:gd name="connsiteY0-42" fmla="*/ 189830 h 3157303"/>
                <a:gd name="connsiteX1-43" fmla="*/ 2756263 w 9157063"/>
                <a:gd name="connsiteY1-44" fmla="*/ 215956 h 3157303"/>
                <a:gd name="connsiteX2-45" fmla="*/ 5329646 w 9157063"/>
                <a:gd name="connsiteY2-46" fmla="*/ 2214573 h 3157303"/>
                <a:gd name="connsiteX3-47" fmla="*/ 9157063 w 9157063"/>
                <a:gd name="connsiteY3-48" fmla="*/ 3155099 h 3157303"/>
                <a:gd name="connsiteX0-49" fmla="*/ 0 w 9104811"/>
                <a:gd name="connsiteY0-50" fmla="*/ 391083 h 3045048"/>
                <a:gd name="connsiteX1-51" fmla="*/ 2704011 w 9104811"/>
                <a:gd name="connsiteY1-52" fmla="*/ 103701 h 3045048"/>
                <a:gd name="connsiteX2-53" fmla="*/ 5277394 w 9104811"/>
                <a:gd name="connsiteY2-54" fmla="*/ 2102318 h 3045048"/>
                <a:gd name="connsiteX3-55" fmla="*/ 9104811 w 9104811"/>
                <a:gd name="connsiteY3-56" fmla="*/ 3042844 h 3045048"/>
                <a:gd name="connsiteX0-57" fmla="*/ 0 w 9170125"/>
                <a:gd name="connsiteY0-58" fmla="*/ 401085 h 3041987"/>
                <a:gd name="connsiteX1-59" fmla="*/ 2769325 w 9170125"/>
                <a:gd name="connsiteY1-60" fmla="*/ 100640 h 3041987"/>
                <a:gd name="connsiteX2-61" fmla="*/ 5342708 w 9170125"/>
                <a:gd name="connsiteY2-62" fmla="*/ 2099257 h 3041987"/>
                <a:gd name="connsiteX3-63" fmla="*/ 9170125 w 9170125"/>
                <a:gd name="connsiteY3-64" fmla="*/ 3039783 h 3041987"/>
                <a:gd name="connsiteX0-65" fmla="*/ 0 w 9170125"/>
                <a:gd name="connsiteY0-66" fmla="*/ 401085 h 3041987"/>
                <a:gd name="connsiteX1-67" fmla="*/ 2677885 w 9170125"/>
                <a:gd name="connsiteY1-68" fmla="*/ 100640 h 3041987"/>
                <a:gd name="connsiteX2-69" fmla="*/ 5342708 w 9170125"/>
                <a:gd name="connsiteY2-70" fmla="*/ 2099257 h 3041987"/>
                <a:gd name="connsiteX3-71" fmla="*/ 9170125 w 9170125"/>
                <a:gd name="connsiteY3-72" fmla="*/ 3039783 h 3041987"/>
                <a:gd name="connsiteX0-73" fmla="*/ 0 w 9170125"/>
                <a:gd name="connsiteY0-74" fmla="*/ 468432 h 3109334"/>
                <a:gd name="connsiteX1-75" fmla="*/ 2677885 w 9170125"/>
                <a:gd name="connsiteY1-76" fmla="*/ 167987 h 3109334"/>
                <a:gd name="connsiteX2-77" fmla="*/ 5342708 w 9170125"/>
                <a:gd name="connsiteY2-78" fmla="*/ 2166604 h 3109334"/>
                <a:gd name="connsiteX3-79" fmla="*/ 9170125 w 9170125"/>
                <a:gd name="connsiteY3-80" fmla="*/ 3107130 h 3109334"/>
                <a:gd name="connsiteX0-81" fmla="*/ 0 w 9170125"/>
                <a:gd name="connsiteY0-82" fmla="*/ 406629 h 3047531"/>
                <a:gd name="connsiteX1-83" fmla="*/ 2677885 w 9170125"/>
                <a:gd name="connsiteY1-84" fmla="*/ 106184 h 3047531"/>
                <a:gd name="connsiteX2-85" fmla="*/ 5342708 w 9170125"/>
                <a:gd name="connsiteY2-86" fmla="*/ 2104801 h 3047531"/>
                <a:gd name="connsiteX3-87" fmla="*/ 9170125 w 9170125"/>
                <a:gd name="connsiteY3-88" fmla="*/ 3045327 h 3047531"/>
                <a:gd name="connsiteX0-89" fmla="*/ 0 w 9170125"/>
                <a:gd name="connsiteY0-90" fmla="*/ 414045 h 3056100"/>
                <a:gd name="connsiteX1-91" fmla="*/ 2677885 w 9170125"/>
                <a:gd name="connsiteY1-92" fmla="*/ 113600 h 3056100"/>
                <a:gd name="connsiteX2-93" fmla="*/ 5564777 w 9170125"/>
                <a:gd name="connsiteY2-94" fmla="*/ 2295097 h 3056100"/>
                <a:gd name="connsiteX3-95" fmla="*/ 9170125 w 9170125"/>
                <a:gd name="connsiteY3-96" fmla="*/ 3052743 h 3056100"/>
                <a:gd name="connsiteX0-97" fmla="*/ 0 w 9170125"/>
                <a:gd name="connsiteY0-98" fmla="*/ 414045 h 3061846"/>
                <a:gd name="connsiteX1-99" fmla="*/ 2677885 w 9170125"/>
                <a:gd name="connsiteY1-100" fmla="*/ 113600 h 3061846"/>
                <a:gd name="connsiteX2-101" fmla="*/ 5564777 w 9170125"/>
                <a:gd name="connsiteY2-102" fmla="*/ 2295097 h 3061846"/>
                <a:gd name="connsiteX3-103" fmla="*/ 9170125 w 9170125"/>
                <a:gd name="connsiteY3-104" fmla="*/ 3052743 h 3061846"/>
                <a:gd name="connsiteX0-105" fmla="*/ 0 w 9170125"/>
                <a:gd name="connsiteY0-106" fmla="*/ 410334 h 3055876"/>
                <a:gd name="connsiteX1-107" fmla="*/ 2677885 w 9170125"/>
                <a:gd name="connsiteY1-108" fmla="*/ 109889 h 3055876"/>
                <a:gd name="connsiteX2-109" fmla="*/ 5747657 w 9170125"/>
                <a:gd name="connsiteY2-110" fmla="*/ 2239135 h 3055876"/>
                <a:gd name="connsiteX3-111" fmla="*/ 9170125 w 9170125"/>
                <a:gd name="connsiteY3-112" fmla="*/ 3049032 h 3055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170125" h="3055876">
                  <a:moveTo>
                    <a:pt x="0" y="410334"/>
                  </a:moveTo>
                  <a:cubicBezTo>
                    <a:pt x="500742" y="210037"/>
                    <a:pt x="1719942" y="-194911"/>
                    <a:pt x="2677885" y="109889"/>
                  </a:cubicBezTo>
                  <a:cubicBezTo>
                    <a:pt x="3635828" y="414689"/>
                    <a:pt x="4116977" y="1501084"/>
                    <a:pt x="5747657" y="2239135"/>
                  </a:cubicBezTo>
                  <a:cubicBezTo>
                    <a:pt x="7378337" y="2977186"/>
                    <a:pt x="8181701" y="3088220"/>
                    <a:pt x="9170125" y="3049032"/>
                  </a:cubicBezTo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1085119" y="3730042"/>
              <a:ext cx="453480" cy="45348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46611" y="3692889"/>
              <a:ext cx="310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4047582" y="2606380"/>
              <a:ext cx="453480" cy="45348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109074" y="2569227"/>
              <a:ext cx="310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5838327" y="3777228"/>
              <a:ext cx="453480" cy="45348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899819" y="3740075"/>
              <a:ext cx="310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9688050" y="2668749"/>
              <a:ext cx="453480" cy="45348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749542" y="2631596"/>
              <a:ext cx="310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Rectangle 23"/>
            <p:cNvSpPr/>
            <p:nvPr/>
          </p:nvSpPr>
          <p:spPr>
            <a:xfrm>
              <a:off x="756257" y="4703570"/>
              <a:ext cx="2332383" cy="64633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9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9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78120" y="4328036"/>
              <a:ext cx="2486025" cy="33855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Rectangle 23"/>
            <p:cNvSpPr/>
            <p:nvPr/>
          </p:nvSpPr>
          <p:spPr>
            <a:xfrm>
              <a:off x="5545971" y="4797351"/>
              <a:ext cx="2718463" cy="64633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9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9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667834" y="4421817"/>
              <a:ext cx="2486025" cy="33855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Rectangle 23"/>
            <p:cNvSpPr/>
            <p:nvPr/>
          </p:nvSpPr>
          <p:spPr>
            <a:xfrm>
              <a:off x="3880746" y="1139602"/>
              <a:ext cx="2297203" cy="646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9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9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880746" y="762786"/>
              <a:ext cx="2486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Rectangle 23"/>
            <p:cNvSpPr/>
            <p:nvPr/>
          </p:nvSpPr>
          <p:spPr>
            <a:xfrm>
              <a:off x="9436369" y="3740075"/>
              <a:ext cx="23695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9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9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436369" y="3363260"/>
              <a:ext cx="2486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04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/>
          <p:nvPr/>
        </p:nvSpPr>
        <p:spPr>
          <a:xfrm>
            <a:off x="1781270" y="1351975"/>
            <a:ext cx="483527" cy="483526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/>
          </a:p>
        </p:txBody>
      </p:sp>
      <p:sp>
        <p:nvSpPr>
          <p:cNvPr id="3" name="Oval 20"/>
          <p:cNvSpPr/>
          <p:nvPr/>
        </p:nvSpPr>
        <p:spPr>
          <a:xfrm>
            <a:off x="1773451" y="2732471"/>
            <a:ext cx="483527" cy="483526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/>
          </a:p>
        </p:txBody>
      </p:sp>
      <p:sp>
        <p:nvSpPr>
          <p:cNvPr id="4" name="Oval 28"/>
          <p:cNvSpPr/>
          <p:nvPr/>
        </p:nvSpPr>
        <p:spPr>
          <a:xfrm>
            <a:off x="6747549" y="1351975"/>
            <a:ext cx="483527" cy="483526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/>
          </a:p>
        </p:txBody>
      </p:sp>
      <p:sp>
        <p:nvSpPr>
          <p:cNvPr id="5" name="Oval 30"/>
          <p:cNvSpPr/>
          <p:nvPr/>
        </p:nvSpPr>
        <p:spPr>
          <a:xfrm>
            <a:off x="6739729" y="2732471"/>
            <a:ext cx="483527" cy="483526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/>
          </a:p>
        </p:txBody>
      </p:sp>
      <p:pic>
        <p:nvPicPr>
          <p:cNvPr id="6" name="Picture 46" descr="iPhone6_mockup_front_white.png"/>
          <p:cNvPicPr/>
          <p:nvPr/>
        </p:nvPicPr>
        <p:blipFill>
          <a:blip r:embed="rId1" cstate="email"/>
          <a:stretch>
            <a:fillRect/>
          </a:stretch>
        </p:blipFill>
        <p:spPr>
          <a:xfrm>
            <a:off x="3298161" y="988861"/>
            <a:ext cx="2409269" cy="3783844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3769724" y="1593739"/>
            <a:ext cx="1434809" cy="2562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/>
          </a:p>
        </p:txBody>
      </p:sp>
      <p:sp>
        <p:nvSpPr>
          <p:cNvPr id="8" name="TextBox 13"/>
          <p:cNvSpPr txBox="1"/>
          <p:nvPr/>
        </p:nvSpPr>
        <p:spPr>
          <a:xfrm>
            <a:off x="1433198" y="1927828"/>
            <a:ext cx="1164037" cy="273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75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FEATURE</a:t>
            </a:r>
            <a:endParaRPr lang="en-US" sz="1175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1407073" y="2200323"/>
            <a:ext cx="1216282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</a:t>
            </a:r>
            <a:endParaRPr lang="en-US" sz="880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sp>
        <p:nvSpPr>
          <p:cNvPr id="10" name="TextBox 22"/>
          <p:cNvSpPr txBox="1"/>
          <p:nvPr/>
        </p:nvSpPr>
        <p:spPr>
          <a:xfrm>
            <a:off x="1627835" y="3348050"/>
            <a:ext cx="774764" cy="273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75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NAME</a:t>
            </a:r>
            <a:endParaRPr lang="en-US" sz="1175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1407073" y="3620545"/>
            <a:ext cx="1216282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</a:t>
            </a:r>
            <a:endParaRPr lang="en-US" sz="880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sp>
        <p:nvSpPr>
          <p:cNvPr id="12" name="TextBox 26"/>
          <p:cNvSpPr txBox="1"/>
          <p:nvPr/>
        </p:nvSpPr>
        <p:spPr>
          <a:xfrm>
            <a:off x="6577058" y="1927828"/>
            <a:ext cx="808876" cy="273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75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TITLE</a:t>
            </a:r>
            <a:endParaRPr lang="en-US" sz="1175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3" name="TextBox 27"/>
          <p:cNvSpPr txBox="1"/>
          <p:nvPr/>
        </p:nvSpPr>
        <p:spPr>
          <a:xfrm>
            <a:off x="6373352" y="2200323"/>
            <a:ext cx="1216282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</a:t>
            </a:r>
            <a:endParaRPr lang="en-US" sz="880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sp>
        <p:nvSpPr>
          <p:cNvPr id="14" name="TextBox 33"/>
          <p:cNvSpPr txBox="1"/>
          <p:nvPr/>
        </p:nvSpPr>
        <p:spPr>
          <a:xfrm>
            <a:off x="6531373" y="3348050"/>
            <a:ext cx="900247" cy="273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75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GREAT</a:t>
            </a:r>
            <a:endParaRPr lang="en-US" sz="1175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5" name="TextBox 34"/>
          <p:cNvSpPr txBox="1"/>
          <p:nvPr/>
        </p:nvSpPr>
        <p:spPr>
          <a:xfrm>
            <a:off x="6373352" y="3620545"/>
            <a:ext cx="1216282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</a:t>
            </a:r>
            <a:endParaRPr lang="en-US" sz="880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sp>
        <p:nvSpPr>
          <p:cNvPr id="16" name="Shape 2641"/>
          <p:cNvSpPr/>
          <p:nvPr/>
        </p:nvSpPr>
        <p:spPr>
          <a:xfrm>
            <a:off x="1908956" y="1504483"/>
            <a:ext cx="280515" cy="178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3997" tIns="13997" rIns="13997" bIns="13997" anchor="ctr"/>
          <a:lstStyle/>
          <a:p>
            <a:pPr defTabSz="16827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/>
          </a:p>
        </p:txBody>
      </p:sp>
      <p:sp>
        <p:nvSpPr>
          <p:cNvPr id="17" name="Shape 2677"/>
          <p:cNvSpPr/>
          <p:nvPr/>
        </p:nvSpPr>
        <p:spPr>
          <a:xfrm>
            <a:off x="1904854" y="2847214"/>
            <a:ext cx="255014" cy="280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60" y="7855"/>
                </a:moveTo>
                <a:cubicBezTo>
                  <a:pt x="15362" y="7855"/>
                  <a:pt x="15120" y="8075"/>
                  <a:pt x="15120" y="8345"/>
                </a:cubicBezTo>
                <a:cubicBezTo>
                  <a:pt x="15120" y="8617"/>
                  <a:pt x="15362" y="8836"/>
                  <a:pt x="15660" y="8836"/>
                </a:cubicBezTo>
                <a:cubicBezTo>
                  <a:pt x="16555" y="8836"/>
                  <a:pt x="17280" y="9716"/>
                  <a:pt x="17280" y="10800"/>
                </a:cubicBezTo>
                <a:cubicBezTo>
                  <a:pt x="17280" y="11884"/>
                  <a:pt x="16555" y="12764"/>
                  <a:pt x="15660" y="12764"/>
                </a:cubicBezTo>
                <a:cubicBezTo>
                  <a:pt x="15362" y="12764"/>
                  <a:pt x="15120" y="12984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7151" y="13745"/>
                  <a:pt x="18360" y="12427"/>
                  <a:pt x="18360" y="10800"/>
                </a:cubicBezTo>
                <a:cubicBezTo>
                  <a:pt x="18360" y="9174"/>
                  <a:pt x="17151" y="7855"/>
                  <a:pt x="15660" y="7855"/>
                </a:cubicBezTo>
                <a:moveTo>
                  <a:pt x="18472" y="5611"/>
                </a:moveTo>
                <a:lnTo>
                  <a:pt x="18463" y="5625"/>
                </a:lnTo>
                <a:cubicBezTo>
                  <a:pt x="18383" y="5584"/>
                  <a:pt x="18296" y="5554"/>
                  <a:pt x="18198" y="5554"/>
                </a:cubicBezTo>
                <a:cubicBezTo>
                  <a:pt x="17900" y="5554"/>
                  <a:pt x="17660" y="5774"/>
                  <a:pt x="17660" y="6044"/>
                </a:cubicBezTo>
                <a:cubicBezTo>
                  <a:pt x="17660" y="6216"/>
                  <a:pt x="17763" y="6361"/>
                  <a:pt x="17910" y="6449"/>
                </a:cubicBezTo>
                <a:lnTo>
                  <a:pt x="17909" y="6451"/>
                </a:lnTo>
                <a:cubicBezTo>
                  <a:pt x="19460" y="7271"/>
                  <a:pt x="20520" y="8909"/>
                  <a:pt x="20520" y="10800"/>
                </a:cubicBezTo>
                <a:cubicBezTo>
                  <a:pt x="20520" y="12689"/>
                  <a:pt x="19463" y="14325"/>
                  <a:pt x="17915" y="15147"/>
                </a:cubicBezTo>
                <a:lnTo>
                  <a:pt x="17919" y="15152"/>
                </a:lnTo>
                <a:cubicBezTo>
                  <a:pt x="17771" y="15239"/>
                  <a:pt x="17668" y="15384"/>
                  <a:pt x="17668" y="15556"/>
                </a:cubicBezTo>
                <a:cubicBezTo>
                  <a:pt x="17668" y="15827"/>
                  <a:pt x="17910" y="16046"/>
                  <a:pt x="18208" y="16046"/>
                </a:cubicBezTo>
                <a:cubicBezTo>
                  <a:pt x="18306" y="16046"/>
                  <a:pt x="18393" y="16016"/>
                  <a:pt x="18473" y="15975"/>
                </a:cubicBezTo>
                <a:lnTo>
                  <a:pt x="18480" y="15985"/>
                </a:lnTo>
                <a:cubicBezTo>
                  <a:pt x="20338" y="14990"/>
                  <a:pt x="21600" y="13041"/>
                  <a:pt x="21600" y="10800"/>
                </a:cubicBezTo>
                <a:cubicBezTo>
                  <a:pt x="21600" y="8556"/>
                  <a:pt x="20334" y="6606"/>
                  <a:pt x="18472" y="5611"/>
                </a:cubicBezTo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2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8" y="1042"/>
                  <a:pt x="11190" y="988"/>
                  <a:pt x="11337" y="988"/>
                </a:cubicBezTo>
                <a:cubicBezTo>
                  <a:pt x="11637" y="988"/>
                  <a:pt x="11880" y="1208"/>
                  <a:pt x="11880" y="1480"/>
                </a:cubicBezTo>
                <a:cubicBezTo>
                  <a:pt x="11880" y="1480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7"/>
                </a:lnTo>
                <a:lnTo>
                  <a:pt x="4561" y="6407"/>
                </a:lnTo>
                <a:lnTo>
                  <a:pt x="4560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6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9"/>
                  <a:pt x="12238" y="0"/>
                  <a:pt x="11339" y="0"/>
                </a:cubicBezTo>
                <a:cubicBezTo>
                  <a:pt x="10879" y="0"/>
                  <a:pt x="10466" y="175"/>
                  <a:pt x="10170" y="451"/>
                </a:cubicBezTo>
                <a:lnTo>
                  <a:pt x="3565" y="5905"/>
                </a:lnTo>
                <a:cubicBezTo>
                  <a:pt x="1578" y="6051"/>
                  <a:pt x="0" y="8183"/>
                  <a:pt x="0" y="10800"/>
                </a:cubicBezTo>
                <a:cubicBezTo>
                  <a:pt x="0" y="13426"/>
                  <a:pt x="1588" y="15564"/>
                  <a:pt x="3585" y="15697"/>
                </a:cubicBezTo>
                <a:lnTo>
                  <a:pt x="10170" y="21148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3"/>
                  <a:pt x="12960" y="20074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3997" tIns="13997" rIns="13997" bIns="13997" anchor="ctr"/>
          <a:lstStyle/>
          <a:p>
            <a:pPr defTabSz="16827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/>
          </a:p>
        </p:txBody>
      </p:sp>
      <p:sp>
        <p:nvSpPr>
          <p:cNvPr id="18" name="Shape 2686"/>
          <p:cNvSpPr/>
          <p:nvPr/>
        </p:nvSpPr>
        <p:spPr>
          <a:xfrm>
            <a:off x="6841235" y="2824642"/>
            <a:ext cx="280515" cy="280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36" y="14727"/>
                </a:lnTo>
                <a:cubicBezTo>
                  <a:pt x="20178" y="14727"/>
                  <a:pt x="20618" y="15167"/>
                  <a:pt x="20618" y="15709"/>
                </a:cubicBez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8655" y="19145"/>
                </a:moveTo>
                <a:cubicBezTo>
                  <a:pt x="18655" y="19959"/>
                  <a:pt x="17995" y="20618"/>
                  <a:pt x="17182" y="20618"/>
                </a:cubicBezTo>
                <a:cubicBezTo>
                  <a:pt x="16368" y="20618"/>
                  <a:pt x="15709" y="19959"/>
                  <a:pt x="15709" y="19145"/>
                </a:cubicBezTo>
                <a:lnTo>
                  <a:pt x="15709" y="14236"/>
                </a:lnTo>
                <a:cubicBezTo>
                  <a:pt x="15709" y="13424"/>
                  <a:pt x="16368" y="12764"/>
                  <a:pt x="17182" y="12764"/>
                </a:cubicBezTo>
                <a:cubicBezTo>
                  <a:pt x="17995" y="12764"/>
                  <a:pt x="18655" y="13424"/>
                  <a:pt x="18655" y="14236"/>
                </a:cubicBezTo>
                <a:cubicBezTo>
                  <a:pt x="18655" y="14236"/>
                  <a:pt x="18655" y="19145"/>
                  <a:pt x="18655" y="19145"/>
                </a:cubicBezTo>
                <a:close/>
                <a:moveTo>
                  <a:pt x="4418" y="12764"/>
                </a:moveTo>
                <a:cubicBezTo>
                  <a:pt x="5231" y="12764"/>
                  <a:pt x="5891" y="13424"/>
                  <a:pt x="5891" y="14236"/>
                </a:cubicBezTo>
                <a:lnTo>
                  <a:pt x="5891" y="19145"/>
                </a:lnTo>
                <a:cubicBezTo>
                  <a:pt x="5891" y="19959"/>
                  <a:pt x="5231" y="20618"/>
                  <a:pt x="4418" y="20618"/>
                </a:cubicBezTo>
                <a:cubicBezTo>
                  <a:pt x="3605" y="20618"/>
                  <a:pt x="2945" y="19959"/>
                  <a:pt x="2945" y="19145"/>
                </a:cubicBezTo>
                <a:lnTo>
                  <a:pt x="2945" y="14236"/>
                </a:lnTo>
                <a:cubicBezTo>
                  <a:pt x="2945" y="13424"/>
                  <a:pt x="3605" y="12764"/>
                  <a:pt x="4418" y="12764"/>
                </a:cubicBezTo>
                <a:moveTo>
                  <a:pt x="1964" y="18655"/>
                </a:moveTo>
                <a:cubicBezTo>
                  <a:pt x="1422" y="18655"/>
                  <a:pt x="982" y="18215"/>
                  <a:pt x="982" y="17673"/>
                </a:cubicBezTo>
                <a:lnTo>
                  <a:pt x="982" y="15709"/>
                </a:lnTo>
                <a:cubicBezTo>
                  <a:pt x="982" y="15167"/>
                  <a:pt x="1422" y="14727"/>
                  <a:pt x="1964" y="14727"/>
                </a:cubicBezTo>
                <a:cubicBezTo>
                  <a:pt x="1964" y="14727"/>
                  <a:pt x="1964" y="18655"/>
                  <a:pt x="1964" y="18655"/>
                </a:cubicBezTo>
                <a:close/>
                <a:moveTo>
                  <a:pt x="19636" y="13745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3" y="11782"/>
                  <a:pt x="3357" y="11973"/>
                  <a:pt x="2945" y="12284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6" y="982"/>
                  <a:pt x="18655" y="3180"/>
                  <a:pt x="18655" y="5891"/>
                </a:cubicBezTo>
                <a:lnTo>
                  <a:pt x="18655" y="12284"/>
                </a:lnTo>
                <a:cubicBezTo>
                  <a:pt x="18243" y="11973"/>
                  <a:pt x="17737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59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3997" tIns="13997" rIns="13997" bIns="13997" anchor="ctr"/>
          <a:lstStyle/>
          <a:p>
            <a:pPr defTabSz="16827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/>
          </a:p>
        </p:txBody>
      </p:sp>
      <p:sp>
        <p:nvSpPr>
          <p:cNvPr id="19" name="Shape 2691"/>
          <p:cNvSpPr/>
          <p:nvPr/>
        </p:nvSpPr>
        <p:spPr>
          <a:xfrm>
            <a:off x="6904988" y="1464108"/>
            <a:ext cx="153009" cy="280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9924"/>
                </a:moveTo>
                <a:lnTo>
                  <a:pt x="12600" y="12476"/>
                </a:lnTo>
                <a:lnTo>
                  <a:pt x="19427" y="16200"/>
                </a:lnTo>
                <a:cubicBezTo>
                  <a:pt x="19427" y="16200"/>
                  <a:pt x="12600" y="19924"/>
                  <a:pt x="12600" y="19924"/>
                </a:cubicBezTo>
                <a:close/>
                <a:moveTo>
                  <a:pt x="12600" y="1676"/>
                </a:moveTo>
                <a:lnTo>
                  <a:pt x="19427" y="5400"/>
                </a:lnTo>
                <a:lnTo>
                  <a:pt x="12600" y="9124"/>
                </a:lnTo>
                <a:cubicBezTo>
                  <a:pt x="12600" y="9124"/>
                  <a:pt x="12600" y="1676"/>
                  <a:pt x="12600" y="1676"/>
                </a:cubicBezTo>
                <a:close/>
                <a:moveTo>
                  <a:pt x="21352" y="15862"/>
                </a:moveTo>
                <a:lnTo>
                  <a:pt x="21337" y="15854"/>
                </a:lnTo>
                <a:cubicBezTo>
                  <a:pt x="21336" y="15853"/>
                  <a:pt x="21335" y="15853"/>
                  <a:pt x="21335" y="15852"/>
                </a:cubicBezTo>
                <a:lnTo>
                  <a:pt x="12600" y="11088"/>
                </a:lnTo>
                <a:lnTo>
                  <a:pt x="12600" y="10512"/>
                </a:lnTo>
                <a:lnTo>
                  <a:pt x="21335" y="5748"/>
                </a:lnTo>
                <a:lnTo>
                  <a:pt x="21336" y="5747"/>
                </a:lnTo>
                <a:lnTo>
                  <a:pt x="21352" y="5739"/>
                </a:lnTo>
                <a:lnTo>
                  <a:pt x="21349" y="5738"/>
                </a:lnTo>
                <a:cubicBezTo>
                  <a:pt x="21503" y="5649"/>
                  <a:pt x="21600" y="5532"/>
                  <a:pt x="21600" y="5400"/>
                </a:cubicBezTo>
                <a:cubicBezTo>
                  <a:pt x="21600" y="5265"/>
                  <a:pt x="21499" y="5142"/>
                  <a:pt x="21336" y="5053"/>
                </a:cubicBezTo>
                <a:lnTo>
                  <a:pt x="12336" y="144"/>
                </a:lnTo>
                <a:cubicBezTo>
                  <a:pt x="12173" y="55"/>
                  <a:pt x="11948" y="0"/>
                  <a:pt x="11700" y="0"/>
                </a:cubicBezTo>
                <a:cubicBezTo>
                  <a:pt x="11203" y="0"/>
                  <a:pt x="10800" y="220"/>
                  <a:pt x="10800" y="491"/>
                </a:cubicBezTo>
                <a:lnTo>
                  <a:pt x="10800" y="10106"/>
                </a:lnTo>
                <a:lnTo>
                  <a:pt x="1552" y="5062"/>
                </a:lnTo>
                <a:lnTo>
                  <a:pt x="1549" y="5063"/>
                </a:lnTo>
                <a:cubicBezTo>
                  <a:pt x="1385" y="4969"/>
                  <a:pt x="1157" y="4909"/>
                  <a:pt x="900" y="4909"/>
                </a:cubicBezTo>
                <a:cubicBezTo>
                  <a:pt x="403" y="4909"/>
                  <a:pt x="0" y="5129"/>
                  <a:pt x="0" y="5400"/>
                </a:cubicBezTo>
                <a:cubicBezTo>
                  <a:pt x="0" y="5532"/>
                  <a:pt x="97" y="5649"/>
                  <a:pt x="251" y="5738"/>
                </a:cubicBezTo>
                <a:lnTo>
                  <a:pt x="248" y="5739"/>
                </a:lnTo>
                <a:lnTo>
                  <a:pt x="264" y="5747"/>
                </a:lnTo>
                <a:lnTo>
                  <a:pt x="264" y="5748"/>
                </a:lnTo>
                <a:lnTo>
                  <a:pt x="9527" y="10800"/>
                </a:lnTo>
                <a:lnTo>
                  <a:pt x="265" y="15852"/>
                </a:lnTo>
                <a:cubicBezTo>
                  <a:pt x="265" y="15853"/>
                  <a:pt x="264" y="15853"/>
                  <a:pt x="263" y="15854"/>
                </a:cubicBezTo>
                <a:lnTo>
                  <a:pt x="248" y="15862"/>
                </a:lnTo>
                <a:lnTo>
                  <a:pt x="251" y="15863"/>
                </a:lnTo>
                <a:cubicBezTo>
                  <a:pt x="97" y="15951"/>
                  <a:pt x="0" y="16069"/>
                  <a:pt x="0" y="16200"/>
                </a:cubicBezTo>
                <a:cubicBezTo>
                  <a:pt x="0" y="16471"/>
                  <a:pt x="403" y="16691"/>
                  <a:pt x="900" y="16691"/>
                </a:cubicBezTo>
                <a:cubicBezTo>
                  <a:pt x="1157" y="16691"/>
                  <a:pt x="1385" y="16631"/>
                  <a:pt x="1549" y="16537"/>
                </a:cubicBezTo>
                <a:lnTo>
                  <a:pt x="1552" y="16539"/>
                </a:lnTo>
                <a:lnTo>
                  <a:pt x="10800" y="11494"/>
                </a:lnTo>
                <a:lnTo>
                  <a:pt x="10800" y="21109"/>
                </a:lnTo>
                <a:cubicBezTo>
                  <a:pt x="10800" y="21380"/>
                  <a:pt x="11203" y="21600"/>
                  <a:pt x="11700" y="21600"/>
                </a:cubicBezTo>
                <a:cubicBezTo>
                  <a:pt x="11948" y="21600"/>
                  <a:pt x="12173" y="21546"/>
                  <a:pt x="12336" y="21456"/>
                </a:cubicBezTo>
                <a:lnTo>
                  <a:pt x="21336" y="16547"/>
                </a:lnTo>
                <a:cubicBezTo>
                  <a:pt x="21499" y="16458"/>
                  <a:pt x="21600" y="16336"/>
                  <a:pt x="21600" y="16200"/>
                </a:cubicBezTo>
                <a:cubicBezTo>
                  <a:pt x="21600" y="16069"/>
                  <a:pt x="21503" y="15951"/>
                  <a:pt x="21349" y="15863"/>
                </a:cubicBezTo>
                <a:cubicBezTo>
                  <a:pt x="21349" y="15863"/>
                  <a:pt x="21352" y="15862"/>
                  <a:pt x="21352" y="1586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3997" tIns="13997" rIns="13997" bIns="13997" anchor="ctr"/>
          <a:lstStyle/>
          <a:p>
            <a:pPr defTabSz="16827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/>
          </a:p>
        </p:txBody>
      </p:sp>
      <p:pic>
        <p:nvPicPr>
          <p:cNvPr id="20" name="Picture Placeholder 4"/>
          <p:cNvPicPr>
            <a:picLocks noChangeAspect="1"/>
          </p:cNvPicPr>
          <p:nvPr/>
        </p:nvPicPr>
        <p:blipFill>
          <a:blip r:embed="rId2" cstate="email"/>
          <a:srcRect l="8782" r="8782"/>
          <a:stretch>
            <a:fillRect/>
          </a:stretch>
        </p:blipFill>
        <p:spPr>
          <a:xfrm>
            <a:off x="3766357" y="1593739"/>
            <a:ext cx="1441426" cy="2562049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0" y="624515"/>
            <a:ext cx="89995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0" y="403065"/>
            <a:ext cx="1572322" cy="2211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/>
          <p:cNvSpPr txBox="1"/>
          <p:nvPr/>
        </p:nvSpPr>
        <p:spPr>
          <a:xfrm>
            <a:off x="1820469" y="962637"/>
            <a:ext cx="5386602" cy="398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A company is an association or collection of individuals, whether natural persons, legal persons, or a mixture of both. Company members share a common purpose and unite in order to focus.</a:t>
            </a:r>
            <a:endParaRPr lang="en-US" sz="660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1370821" y="1410125"/>
            <a:ext cx="1037706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78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“</a:t>
            </a:r>
            <a:endParaRPr lang="en-US" sz="18230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" name="TextBox 29"/>
          <p:cNvSpPr txBox="1"/>
          <p:nvPr/>
        </p:nvSpPr>
        <p:spPr>
          <a:xfrm>
            <a:off x="4006763" y="1410125"/>
            <a:ext cx="1037706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785" spc="221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“</a:t>
            </a:r>
            <a:endParaRPr lang="en-US" sz="18230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TextBox 30"/>
          <p:cNvSpPr txBox="1"/>
          <p:nvPr/>
        </p:nvSpPr>
        <p:spPr>
          <a:xfrm>
            <a:off x="6642705" y="1410125"/>
            <a:ext cx="1037706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785" spc="221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“</a:t>
            </a:r>
            <a:endParaRPr lang="en-US" sz="18230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960098" y="2014120"/>
            <a:ext cx="1892174" cy="88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 company is an association or collection of individuals, whether natural persons, legal persons, or a mixture of both. Company</a:t>
            </a:r>
            <a:endParaRPr lang="en-US" sz="103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" name="TextBox 32"/>
          <p:cNvSpPr txBox="1"/>
          <p:nvPr/>
        </p:nvSpPr>
        <p:spPr>
          <a:xfrm>
            <a:off x="1327477" y="3795863"/>
            <a:ext cx="1102866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30" b="1" spc="22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STEVE JOBS</a:t>
            </a:r>
            <a:endParaRPr lang="en-US" sz="1030" b="1" spc="221" dirty="0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ctr">
              <a:lnSpc>
                <a:spcPct val="150000"/>
              </a:lnSpc>
            </a:pPr>
            <a:r>
              <a:rPr lang="en-US" sz="405" spc="221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APPLE COMPANY</a:t>
            </a:r>
            <a:endParaRPr lang="en-US" sz="405" spc="221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8" name="TextBox 34"/>
          <p:cNvSpPr txBox="1"/>
          <p:nvPr/>
        </p:nvSpPr>
        <p:spPr>
          <a:xfrm>
            <a:off x="3579560" y="1984275"/>
            <a:ext cx="1892174" cy="88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 company is an association or collection of individuals, whether natural persons, legal persons, or a mixture of both. Company</a:t>
            </a:r>
            <a:endParaRPr lang="en-US" sz="103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TextBox 35"/>
          <p:cNvSpPr txBox="1"/>
          <p:nvPr/>
        </p:nvSpPr>
        <p:spPr>
          <a:xfrm>
            <a:off x="3990343" y="3795863"/>
            <a:ext cx="1102866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30" b="1" spc="22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STEVE JOBS</a:t>
            </a:r>
            <a:endParaRPr lang="en-US" sz="1030" b="1" spc="221" dirty="0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ctr">
              <a:lnSpc>
                <a:spcPct val="150000"/>
              </a:lnSpc>
            </a:pPr>
            <a:r>
              <a:rPr lang="en-US" sz="405" spc="221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APPLE COMPANY</a:t>
            </a:r>
            <a:endParaRPr lang="en-US" sz="405" spc="221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10" name="TextBox 37"/>
          <p:cNvSpPr txBox="1"/>
          <p:nvPr/>
        </p:nvSpPr>
        <p:spPr>
          <a:xfrm>
            <a:off x="6198769" y="2000150"/>
            <a:ext cx="1892174" cy="88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 company is an association or collection of individuals, whether natural persons, legal persons, or a mixture of both. Company</a:t>
            </a:r>
            <a:endParaRPr lang="en-US" sz="1030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1" name="TextBox 38"/>
          <p:cNvSpPr txBox="1"/>
          <p:nvPr/>
        </p:nvSpPr>
        <p:spPr>
          <a:xfrm>
            <a:off x="6595582" y="3795863"/>
            <a:ext cx="1102866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30" b="1" spc="22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STEVE JOBS</a:t>
            </a:r>
            <a:endParaRPr lang="en-US" sz="1030" b="1" spc="221" dirty="0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  <a:p>
            <a:pPr algn="ctr">
              <a:lnSpc>
                <a:spcPct val="150000"/>
              </a:lnSpc>
            </a:pPr>
            <a:r>
              <a:rPr lang="en-US" sz="405" spc="221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APPLE COMPANY</a:t>
            </a:r>
            <a:endParaRPr lang="en-US" sz="405" spc="221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pic>
        <p:nvPicPr>
          <p:cNvPr id="12" name="Picture Placeholder 7"/>
          <p:cNvPicPr>
            <a:picLocks noChangeAspect="1"/>
          </p:cNvPicPr>
          <p:nvPr/>
        </p:nvPicPr>
        <p:blipFill rotWithShape="1">
          <a:blip r:embed="rId1" cstate="email"/>
          <a:srcRect t="10985" b="10985"/>
          <a:stretch>
            <a:fillRect/>
          </a:stretch>
        </p:blipFill>
        <p:spPr>
          <a:xfrm>
            <a:off x="1517673" y="3078462"/>
            <a:ext cx="712274" cy="709004"/>
          </a:xfrm>
          <a:prstGeom prst="rect">
            <a:avLst/>
          </a:prstGeom>
        </p:spPr>
      </p:pic>
      <p:pic>
        <p:nvPicPr>
          <p:cNvPr id="13" name="Picture Placeholder 8"/>
          <p:cNvPicPr>
            <a:picLocks noChangeAspect="1"/>
          </p:cNvPicPr>
          <p:nvPr/>
        </p:nvPicPr>
        <p:blipFill rotWithShape="1">
          <a:blip r:embed="rId2" cstate="email"/>
          <a:srcRect t="19769" b="19769"/>
          <a:stretch>
            <a:fillRect/>
          </a:stretch>
        </p:blipFill>
        <p:spPr>
          <a:xfrm>
            <a:off x="4192118" y="3087646"/>
            <a:ext cx="712274" cy="709004"/>
          </a:xfrm>
          <a:prstGeom prst="rect">
            <a:avLst/>
          </a:prstGeom>
        </p:spPr>
      </p:pic>
      <p:pic>
        <p:nvPicPr>
          <p:cNvPr id="14" name="Picture Placeholder 9"/>
          <p:cNvPicPr>
            <a:picLocks noChangeAspect="1"/>
          </p:cNvPicPr>
          <p:nvPr/>
        </p:nvPicPr>
        <p:blipFill rotWithShape="1">
          <a:blip r:embed="rId3" cstate="email"/>
          <a:srcRect t="10898" b="10898"/>
          <a:stretch>
            <a:fillRect/>
          </a:stretch>
        </p:blipFill>
        <p:spPr>
          <a:xfrm>
            <a:off x="6810075" y="3078462"/>
            <a:ext cx="712274" cy="709004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0" y="624515"/>
            <a:ext cx="89995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0" y="403065"/>
            <a:ext cx="1572322" cy="2211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476801" y="892423"/>
            <a:ext cx="8958919" cy="3255466"/>
            <a:chOff x="554860" y="1560068"/>
            <a:chExt cx="11637140" cy="4228670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672676" y="3989647"/>
              <a:ext cx="1151932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 rot="5400000">
              <a:off x="973089" y="3653940"/>
              <a:ext cx="45719" cy="64654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72676" y="4277299"/>
              <a:ext cx="2692531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 Ut wisi enim ad minim veniam</a:t>
              </a:r>
              <a:endPara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213764" y="3917539"/>
              <a:ext cx="165065" cy="165065"/>
              <a:chOff x="4461164" y="3012970"/>
              <a:chExt cx="165065" cy="165065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4461164" y="3012970"/>
                <a:ext cx="165065" cy="16506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492896" y="3044702"/>
                <a:ext cx="101599" cy="1015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9698324" y="3918572"/>
              <a:ext cx="165065" cy="165065"/>
              <a:chOff x="4461164" y="3012970"/>
              <a:chExt cx="165065" cy="165065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4461164" y="3012970"/>
                <a:ext cx="165065" cy="16506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4492896" y="3044702"/>
                <a:ext cx="101599" cy="1015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2" name="图片占位符 9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0" r="16590"/>
            <a:stretch>
              <a:fillRect/>
            </a:stretch>
          </p:blipFill>
          <p:spPr>
            <a:xfrm>
              <a:off x="5239019" y="1560068"/>
              <a:ext cx="2114550" cy="2112963"/>
            </a:xfrm>
            <a:prstGeom prst="rect">
              <a:avLst/>
            </a:prstGeom>
          </p:spPr>
        </p:pic>
        <p:pic>
          <p:nvPicPr>
            <p:cNvPr id="43" name="图片占位符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" b="38"/>
            <a:stretch>
              <a:fillRect/>
            </a:stretch>
          </p:blipFill>
          <p:spPr>
            <a:xfrm>
              <a:off x="8725169" y="1560068"/>
              <a:ext cx="2114550" cy="2112963"/>
            </a:xfrm>
            <a:prstGeom prst="rect">
              <a:avLst/>
            </a:prstGeom>
          </p:spPr>
        </p:pic>
        <p:sp>
          <p:nvSpPr>
            <p:cNvPr id="44" name="Rectangle 23"/>
            <p:cNvSpPr/>
            <p:nvPr/>
          </p:nvSpPr>
          <p:spPr>
            <a:xfrm>
              <a:off x="5462741" y="4888492"/>
              <a:ext cx="2493304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105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462742" y="4361207"/>
              <a:ext cx="2907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HERE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Rectangle 23"/>
            <p:cNvSpPr/>
            <p:nvPr/>
          </p:nvSpPr>
          <p:spPr>
            <a:xfrm>
              <a:off x="8913924" y="4888492"/>
              <a:ext cx="2493304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105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913925" y="4361207"/>
              <a:ext cx="2907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HERE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54860" y="2414661"/>
              <a:ext cx="33125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ADD YOUR TEXT HERE</a:t>
              </a:r>
              <a:endPara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69" name="直接连接符 68"/>
          <p:cNvCxnSpPr/>
          <p:nvPr/>
        </p:nvCxnSpPr>
        <p:spPr>
          <a:xfrm>
            <a:off x="0" y="624515"/>
            <a:ext cx="89995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/>
          <p:cNvSpPr/>
          <p:nvPr/>
        </p:nvSpPr>
        <p:spPr>
          <a:xfrm>
            <a:off x="0" y="403065"/>
            <a:ext cx="1572322" cy="2211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0744" y="1626508"/>
            <a:ext cx="2362530" cy="2999838"/>
          </a:xfrm>
          <a:prstGeom prst="roundRect">
            <a:avLst>
              <a:gd name="adj" fmla="val 5634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66146" tIns="132292" rIns="66146" bIns="66146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endParaRPr lang="zh-CN" altLang="en-US" sz="1325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MH_Text_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67201" y="1626508"/>
            <a:ext cx="2362531" cy="2999838"/>
          </a:xfrm>
          <a:prstGeom prst="roundRect">
            <a:avLst>
              <a:gd name="adj" fmla="val 5634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66146" tIns="132292" rIns="66146" bIns="66146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endParaRPr lang="zh-CN" altLang="en-US" sz="1325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MH_Text_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01591" y="1626508"/>
            <a:ext cx="2364601" cy="2999838"/>
          </a:xfrm>
          <a:prstGeom prst="roundRect">
            <a:avLst>
              <a:gd name="adj" fmla="val 5634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66146" tIns="132292" rIns="66146" bIns="66146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endParaRPr lang="zh-CN" altLang="en-US" sz="1325" dirty="0">
              <a:solidFill>
                <a:srgbClr val="3D3D3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/>
          <p:nvPr>
            <p:custDataLst>
              <p:tags r:id="rId4"/>
            </p:custDataLst>
          </p:nvPr>
        </p:nvSpPr>
        <p:spPr>
          <a:xfrm>
            <a:off x="21145" y="3570351"/>
            <a:ext cx="8944901" cy="703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50403" tIns="25202" rIns="50403" bIns="25202" anchor="ctr"/>
          <a:lstStyle/>
          <a:p>
            <a:pPr algn="ctr">
              <a:defRPr/>
            </a:pPr>
            <a:endParaRPr lang="zh-CN" altLang="en-US" sz="103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MH_Other_2"/>
          <p:cNvSpPr/>
          <p:nvPr>
            <p:custDataLst>
              <p:tags r:id="rId5"/>
            </p:custDataLst>
          </p:nvPr>
        </p:nvSpPr>
        <p:spPr>
          <a:xfrm>
            <a:off x="1091636" y="3481316"/>
            <a:ext cx="120094" cy="8447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50403" tIns="25202" rIns="50403" bIns="25202" anchor="ctr"/>
          <a:lstStyle/>
          <a:p>
            <a:pPr algn="ctr">
              <a:defRPr/>
            </a:pPr>
            <a:endParaRPr lang="zh-CN" altLang="en-US" sz="99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MH_Other_3"/>
          <p:cNvSpPr/>
          <p:nvPr>
            <p:custDataLst>
              <p:tags r:id="rId6"/>
            </p:custDataLst>
          </p:nvPr>
        </p:nvSpPr>
        <p:spPr>
          <a:xfrm>
            <a:off x="2804005" y="3481316"/>
            <a:ext cx="120094" cy="8447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50403" tIns="25202" rIns="50403" bIns="25202" anchor="ctr"/>
          <a:lstStyle/>
          <a:p>
            <a:pPr algn="ctr">
              <a:defRPr/>
            </a:pPr>
            <a:endParaRPr lang="zh-CN" altLang="en-US" sz="99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7"/>
            </p:custDataLst>
          </p:nvPr>
        </p:nvSpPr>
        <p:spPr>
          <a:xfrm>
            <a:off x="3626024" y="3481316"/>
            <a:ext cx="122163" cy="8447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50403" tIns="25202" rIns="50403" bIns="25202" anchor="ctr"/>
          <a:lstStyle/>
          <a:p>
            <a:pPr algn="ctr">
              <a:defRPr/>
            </a:pPr>
            <a:endParaRPr lang="zh-CN" altLang="en-US" sz="99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MH_Other_5"/>
          <p:cNvSpPr/>
          <p:nvPr>
            <p:custDataLst>
              <p:tags r:id="rId8"/>
            </p:custDataLst>
          </p:nvPr>
        </p:nvSpPr>
        <p:spPr>
          <a:xfrm>
            <a:off x="5338393" y="3481316"/>
            <a:ext cx="122165" cy="8447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50403" tIns="25202" rIns="50403" bIns="25202" anchor="ctr"/>
          <a:lstStyle/>
          <a:p>
            <a:pPr algn="ctr">
              <a:defRPr/>
            </a:pPr>
            <a:endParaRPr lang="zh-CN" altLang="en-US" sz="99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MH_Other_6"/>
          <p:cNvSpPr/>
          <p:nvPr>
            <p:custDataLst>
              <p:tags r:id="rId9"/>
            </p:custDataLst>
          </p:nvPr>
        </p:nvSpPr>
        <p:spPr>
          <a:xfrm>
            <a:off x="6162484" y="3481316"/>
            <a:ext cx="120094" cy="8447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50403" tIns="25202" rIns="50403" bIns="25202" anchor="ctr"/>
          <a:lstStyle/>
          <a:p>
            <a:pPr algn="ctr">
              <a:defRPr/>
            </a:pPr>
            <a:endParaRPr lang="zh-CN" altLang="en-US" sz="99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_7"/>
          <p:cNvSpPr/>
          <p:nvPr>
            <p:custDataLst>
              <p:tags r:id="rId10"/>
            </p:custDataLst>
          </p:nvPr>
        </p:nvSpPr>
        <p:spPr>
          <a:xfrm>
            <a:off x="7874853" y="3481316"/>
            <a:ext cx="120094" cy="8447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50403" tIns="25202" rIns="50403" bIns="25202" anchor="ctr"/>
          <a:lstStyle/>
          <a:p>
            <a:pPr algn="ctr">
              <a:defRPr/>
            </a:pPr>
            <a:endParaRPr lang="zh-CN" altLang="en-US" sz="99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93182" y="3721458"/>
            <a:ext cx="661458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50" b="1" spc="44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2350" b="1" spc="44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63437" y="3707457"/>
            <a:ext cx="661458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50" b="1" spc="44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2350" b="1" spc="44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33693" y="3693456"/>
            <a:ext cx="661458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50" b="1" spc="44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2350" b="1" spc="44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Rectangle 23"/>
          <p:cNvSpPr/>
          <p:nvPr/>
        </p:nvSpPr>
        <p:spPr>
          <a:xfrm>
            <a:off x="1298599" y="2235217"/>
            <a:ext cx="1832463" cy="686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7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Lorem ipsum dolor sit amet, consectetuer adipiscing elit, sed diam nonummy nibh euismod tincidunt ut laoreet dolore magna aliquam erat volutpat.</a:t>
            </a:r>
            <a:endParaRPr lang="en-US" sz="77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98600" y="1847687"/>
            <a:ext cx="2137005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TITLE HERE</a:t>
            </a:r>
            <a:r>
              <a:rPr lang="en-US" altLang="zh-CN" sz="147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147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Rectangle 23"/>
          <p:cNvSpPr/>
          <p:nvPr/>
        </p:nvSpPr>
        <p:spPr>
          <a:xfrm>
            <a:off x="3626024" y="2228892"/>
            <a:ext cx="1832463" cy="686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7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Lorem ipsum dolor sit amet, consectetuer adipiscing elit, sed diam nonummy nibh euismod tincidunt ut laoreet dolore magna aliquam erat volutpat.</a:t>
            </a:r>
            <a:endParaRPr lang="en-US" sz="77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626025" y="1841362"/>
            <a:ext cx="2137005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TITLE</a:t>
            </a:r>
            <a:r>
              <a:rPr lang="en-US" altLang="zh-CN" sz="147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HERE</a:t>
            </a:r>
            <a:endParaRPr lang="zh-CN" altLang="en-US" sz="147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Rectangle 23"/>
          <p:cNvSpPr/>
          <p:nvPr/>
        </p:nvSpPr>
        <p:spPr>
          <a:xfrm>
            <a:off x="6162483" y="2228892"/>
            <a:ext cx="1832463" cy="686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7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Lorem ipsum dolor sit amet, consectetuer adipiscing elit, sed diam nonummy nibh euismod tincidunt ut laoreet dolore magna aliquam erat volutpat.</a:t>
            </a:r>
            <a:endParaRPr lang="en-US" sz="77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162485" y="1841362"/>
            <a:ext cx="2137005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TITLE</a:t>
            </a:r>
            <a:r>
              <a:rPr lang="en-US" altLang="zh-CN" sz="147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HERE</a:t>
            </a:r>
            <a:endParaRPr lang="zh-CN" altLang="en-US" sz="147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  <p:bldP spid="5" grpId="0" animBg="1"/>
      <p:bldP spid="21" grpId="0"/>
      <p:bldP spid="22" grpId="0"/>
      <p:bldP spid="23" grpId="0"/>
      <p:bldP spid="25" grpId="0"/>
      <p:bldP spid="26" grpId="0"/>
      <p:bldP spid="30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96024" y="806843"/>
            <a:ext cx="7607489" cy="3426625"/>
            <a:chOff x="-1486582" y="300044"/>
            <a:chExt cx="9850527" cy="4436952"/>
          </a:xfrm>
        </p:grpSpPr>
        <p:sp>
          <p:nvSpPr>
            <p:cNvPr id="11" name="矩形 10"/>
            <p:cNvSpPr/>
            <p:nvPr/>
          </p:nvSpPr>
          <p:spPr>
            <a:xfrm>
              <a:off x="-1486582" y="300044"/>
              <a:ext cx="44946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ADD YOUR TEXT HERE</a:t>
              </a:r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Rectangle 23"/>
            <p:cNvSpPr/>
            <p:nvPr/>
          </p:nvSpPr>
          <p:spPr>
            <a:xfrm>
              <a:off x="-1486582" y="2001908"/>
              <a:ext cx="52012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10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-1486581" y="1625093"/>
              <a:ext cx="2907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01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Rectangle 23"/>
            <p:cNvSpPr/>
            <p:nvPr/>
          </p:nvSpPr>
          <p:spPr>
            <a:xfrm>
              <a:off x="-1486582" y="3124540"/>
              <a:ext cx="52012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10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1486581" y="2747725"/>
              <a:ext cx="2907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02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Rectangle 23"/>
            <p:cNvSpPr/>
            <p:nvPr/>
          </p:nvSpPr>
          <p:spPr>
            <a:xfrm>
              <a:off x="-1486582" y="4185630"/>
              <a:ext cx="52012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10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-1486581" y="3808815"/>
              <a:ext cx="2907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TITLE</a:t>
              </a: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03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8" name="图片占位符 8"/>
            <p:cNvPicPr>
              <a:picLocks noChangeAspect="1"/>
            </p:cNvPicPr>
            <p:nvPr/>
          </p:nvPicPr>
          <p:blipFill>
            <a:blip r:embed="rId1"/>
            <a:srcRect l="62" r="62"/>
            <a:stretch>
              <a:fillRect/>
            </a:stretch>
          </p:blipFill>
          <p:spPr>
            <a:xfrm>
              <a:off x="4643324" y="2349907"/>
              <a:ext cx="2373635" cy="2387089"/>
            </a:xfrm>
            <a:prstGeom prst="rect">
              <a:avLst/>
            </a:prstGeom>
          </p:spPr>
        </p:pic>
        <p:pic>
          <p:nvPicPr>
            <p:cNvPr id="19" name="图片占位符 7"/>
            <p:cNvPicPr>
              <a:picLocks noChangeAspect="1"/>
            </p:cNvPicPr>
            <p:nvPr/>
          </p:nvPicPr>
          <p:blipFill>
            <a:blip r:embed="rId2"/>
            <a:srcRect l="4297" r="4297"/>
            <a:stretch>
              <a:fillRect/>
            </a:stretch>
          </p:blipFill>
          <p:spPr>
            <a:xfrm>
              <a:off x="5990310" y="800879"/>
              <a:ext cx="2373635" cy="23870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/>
          <p:nvPr/>
        </p:nvSpPr>
        <p:spPr>
          <a:xfrm>
            <a:off x="20658" y="0"/>
            <a:ext cx="8958222" cy="25201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/>
          </a:p>
        </p:txBody>
      </p:sp>
      <p:sp>
        <p:nvSpPr>
          <p:cNvPr id="3" name="TextBox 19"/>
          <p:cNvSpPr txBox="1"/>
          <p:nvPr/>
        </p:nvSpPr>
        <p:spPr>
          <a:xfrm>
            <a:off x="1709408" y="2810401"/>
            <a:ext cx="555272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 depending on the type of organization and creativity involved. Entrepreneurship ranges in scale from</a:t>
            </a:r>
            <a:endParaRPr lang="en-US" sz="880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2129655" y="2360687"/>
            <a:ext cx="4768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添加标题文本</a:t>
            </a:r>
            <a:endParaRPr lang="en-US" altLang="zh-CN" sz="2800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5" name="TextBox 21"/>
          <p:cNvSpPr txBox="1"/>
          <p:nvPr/>
        </p:nvSpPr>
        <p:spPr>
          <a:xfrm>
            <a:off x="3120270" y="2191598"/>
            <a:ext cx="2787000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WRITE HERE SOMETHING</a:t>
            </a:r>
            <a:endParaRPr lang="en-US" sz="590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" name="Shape 2779"/>
          <p:cNvSpPr/>
          <p:nvPr/>
        </p:nvSpPr>
        <p:spPr>
          <a:xfrm>
            <a:off x="5494063" y="3498551"/>
            <a:ext cx="279552" cy="38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3997" tIns="13997" rIns="13997" bIns="13997" anchor="ctr"/>
          <a:lstStyle/>
          <a:p>
            <a:pPr defTabSz="16827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/>
          </a:p>
        </p:txBody>
      </p:sp>
      <p:sp>
        <p:nvSpPr>
          <p:cNvPr id="7" name="Shape 2782"/>
          <p:cNvSpPr/>
          <p:nvPr/>
        </p:nvSpPr>
        <p:spPr>
          <a:xfrm>
            <a:off x="3515979" y="3553155"/>
            <a:ext cx="384753" cy="332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3997" tIns="13997" rIns="13997" bIns="13997" anchor="ctr"/>
          <a:lstStyle/>
          <a:p>
            <a:pPr defTabSz="16827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/>
          </a:p>
        </p:txBody>
      </p:sp>
      <p:sp>
        <p:nvSpPr>
          <p:cNvPr id="8" name="Shape 2783"/>
          <p:cNvSpPr/>
          <p:nvPr/>
        </p:nvSpPr>
        <p:spPr>
          <a:xfrm>
            <a:off x="7387169" y="3526985"/>
            <a:ext cx="384383" cy="331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3997" tIns="13997" rIns="13997" bIns="13997" anchor="ctr"/>
          <a:lstStyle/>
          <a:p>
            <a:pPr defTabSz="16827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/>
          </a:p>
        </p:txBody>
      </p:sp>
      <p:sp>
        <p:nvSpPr>
          <p:cNvPr id="9" name="Shape 2778"/>
          <p:cNvSpPr/>
          <p:nvPr/>
        </p:nvSpPr>
        <p:spPr>
          <a:xfrm>
            <a:off x="1565818" y="3526986"/>
            <a:ext cx="384383" cy="38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3997" tIns="13997" rIns="13997" bIns="13997" anchor="ctr"/>
          <a:lstStyle/>
          <a:p>
            <a:pPr defTabSz="16827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/>
          </a:p>
        </p:txBody>
      </p:sp>
      <p:sp>
        <p:nvSpPr>
          <p:cNvPr id="10" name="TextBox 27"/>
          <p:cNvSpPr txBox="1"/>
          <p:nvPr/>
        </p:nvSpPr>
        <p:spPr>
          <a:xfrm>
            <a:off x="1038828" y="3996115"/>
            <a:ext cx="1428084" cy="273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75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添加标题文本</a:t>
            </a:r>
            <a:endParaRPr lang="en-US" altLang="zh-CN" sz="1175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TextBox 28"/>
          <p:cNvSpPr txBox="1"/>
          <p:nvPr/>
        </p:nvSpPr>
        <p:spPr>
          <a:xfrm>
            <a:off x="953797" y="4253009"/>
            <a:ext cx="1608426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35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 depending on the</a:t>
            </a:r>
            <a:endParaRPr lang="en-US" sz="735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2972878" y="3996115"/>
            <a:ext cx="1428084" cy="273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75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添加标题文本</a:t>
            </a:r>
            <a:endParaRPr lang="en-US" sz="1175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3" name="TextBox 30"/>
          <p:cNvSpPr txBox="1"/>
          <p:nvPr/>
        </p:nvSpPr>
        <p:spPr>
          <a:xfrm>
            <a:off x="2894247" y="4253009"/>
            <a:ext cx="1608426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35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 depending on the</a:t>
            </a:r>
            <a:endParaRPr lang="en-US" sz="735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4913984" y="3996115"/>
            <a:ext cx="1440652" cy="273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75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添加标题文本</a:t>
            </a:r>
            <a:endParaRPr lang="en-US" altLang="zh-CN" sz="1175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5" name="TextBox 32"/>
          <p:cNvSpPr txBox="1"/>
          <p:nvPr/>
        </p:nvSpPr>
        <p:spPr>
          <a:xfrm>
            <a:off x="4834697" y="4253009"/>
            <a:ext cx="1608426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35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 depending on the</a:t>
            </a:r>
            <a:endParaRPr lang="en-US" sz="735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sp>
        <p:nvSpPr>
          <p:cNvPr id="16" name="TextBox 33"/>
          <p:cNvSpPr txBox="1"/>
          <p:nvPr/>
        </p:nvSpPr>
        <p:spPr>
          <a:xfrm>
            <a:off x="6860635" y="3996115"/>
            <a:ext cx="1428084" cy="273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75" b="1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添加标题文本</a:t>
            </a:r>
            <a:endParaRPr lang="en-US" altLang="zh-CN" sz="1175" b="1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6775148" y="4253009"/>
            <a:ext cx="1608426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35" spc="110" dirty="0"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rPr>
              <a:t>Entrepreneurial activities differ substantially depending on the</a:t>
            </a:r>
            <a:endParaRPr lang="en-US" sz="735" spc="110" dirty="0">
              <a:latin typeface="Lato Light" panose="020F0302020204030203" charset="0"/>
              <a:ea typeface="Lato Light" panose="020F0302020204030203" charset="0"/>
              <a:cs typeface="Lato Light" panose="020F0302020204030203" charset="0"/>
            </a:endParaRPr>
          </a:p>
        </p:txBody>
      </p:sp>
      <p:pic>
        <p:nvPicPr>
          <p:cNvPr id="18" name="Picture Placeholder 2"/>
          <p:cNvPicPr>
            <a:picLocks noChangeAspect="1"/>
          </p:cNvPicPr>
          <p:nvPr/>
        </p:nvPicPr>
        <p:blipFill rotWithShape="1">
          <a:blip r:embed="rId1"/>
          <a:srcRect t="33823" b="33823"/>
          <a:stretch>
            <a:fillRect/>
          </a:stretch>
        </p:blipFill>
        <p:spPr>
          <a:xfrm>
            <a:off x="0" y="257545"/>
            <a:ext cx="8999538" cy="1638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2"/>
          <p:cNvPicPr>
            <a:picLocks noChangeAspect="1"/>
          </p:cNvPicPr>
          <p:nvPr/>
        </p:nvPicPr>
        <p:blipFill>
          <a:blip r:embed="rId1" cstate="email"/>
          <a:srcRect t="193" b="193"/>
          <a:stretch>
            <a:fillRect/>
          </a:stretch>
        </p:blipFill>
        <p:spPr>
          <a:xfrm>
            <a:off x="0" y="0"/>
            <a:ext cx="8999538" cy="5040313"/>
          </a:xfrm>
          <a:prstGeom prst="rect">
            <a:avLst/>
          </a:prstGeom>
        </p:spPr>
      </p:pic>
      <p:sp>
        <p:nvSpPr>
          <p:cNvPr id="21" name="Rectangle 9"/>
          <p:cNvSpPr/>
          <p:nvPr/>
        </p:nvSpPr>
        <p:spPr>
          <a:xfrm>
            <a:off x="20658" y="-1"/>
            <a:ext cx="8958222" cy="504031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B8BBC1">
                  <a:alpha val="87000"/>
                  <a:lumMod val="4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 dirty="0">
              <a:latin typeface="Montserrat Light" panose="00000400000000000000" charset="0"/>
            </a:endParaRPr>
          </a:p>
        </p:txBody>
      </p:sp>
      <p:sp>
        <p:nvSpPr>
          <p:cNvPr id="22" name="Rectangle 10"/>
          <p:cNvSpPr/>
          <p:nvPr/>
        </p:nvSpPr>
        <p:spPr>
          <a:xfrm rot="16200000">
            <a:off x="3045610" y="1065997"/>
            <a:ext cx="2908318" cy="2908318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602" tIns="16801" rIns="33602" bIns="16801" numCol="1" spcCol="0" rtlCol="0" fromWordArt="0" anchor="ctr" anchorCtr="0" forceAA="0" compatLnSpc="1">
            <a:noAutofit/>
          </a:bodyPr>
          <a:lstStyle/>
          <a:p>
            <a:pPr algn="ctr"/>
            <a:endParaRPr lang="en-US" sz="1175"/>
          </a:p>
        </p:txBody>
      </p:sp>
      <p:sp>
        <p:nvSpPr>
          <p:cNvPr id="23" name="TextBox 6"/>
          <p:cNvSpPr txBox="1"/>
          <p:nvPr/>
        </p:nvSpPr>
        <p:spPr>
          <a:xfrm>
            <a:off x="3145368" y="1777516"/>
            <a:ext cx="2708802" cy="139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25" spc="221" dirty="0">
                <a:solidFill>
                  <a:schemeClr val="bg1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THANK</a:t>
            </a:r>
            <a:endParaRPr lang="en-US" sz="4225" spc="221" dirty="0">
              <a:solidFill>
                <a:schemeClr val="bg1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  <a:p>
            <a:pPr algn="ctr"/>
            <a:r>
              <a:rPr lang="en-US" sz="4225" spc="221" dirty="0">
                <a:solidFill>
                  <a:schemeClr val="bg1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YOU</a:t>
            </a:r>
            <a:endParaRPr lang="en-US" sz="4225" spc="221" dirty="0">
              <a:solidFill>
                <a:schemeClr val="bg1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/>
          <p:cNvSpPr/>
          <p:nvPr/>
        </p:nvSpPr>
        <p:spPr bwMode="auto">
          <a:xfrm>
            <a:off x="5367909" y="2087166"/>
            <a:ext cx="3145528" cy="1969455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602" tIns="16801" rIns="33602" bIns="16801" numCol="1" rtlCol="0" anchor="t" anchorCtr="0" compatLnSpc="1"/>
          <a:lstStyle/>
          <a:p>
            <a:pPr defTabSz="335915"/>
            <a:endParaRPr lang="id-ID" sz="2060">
              <a:latin typeface="+mn-ea"/>
              <a:ea typeface="+mn-ea"/>
            </a:endParaRPr>
          </a:p>
        </p:txBody>
      </p:sp>
      <p:pic>
        <p:nvPicPr>
          <p:cNvPr id="22" name="图片占位符 6"/>
          <p:cNvPicPr>
            <a:picLocks noChangeAspect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>
          <a:xfrm>
            <a:off x="5354224" y="2087165"/>
            <a:ext cx="3159213" cy="196945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75311" y="2474306"/>
            <a:ext cx="4431587" cy="1330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Black and white, simple and elegant style, let business reporting came more fashionable ~ collocation magazine layout style, the overall simple fashion, generous layout, making work more colorful. At the same time, can edit the shape and chart, concise atmosphere, suitable for work summary</a:t>
            </a:r>
            <a:endParaRPr lang="zh-CN" altLang="en-US" sz="11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022530" y="848308"/>
            <a:ext cx="843574" cy="457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627325" y="381104"/>
            <a:ext cx="200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前言 </a:t>
            </a:r>
            <a:r>
              <a:rPr lang="en-US" altLang="zh-CN" sz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PREFACE</a:t>
            </a:r>
            <a:endParaRPr lang="zh-CN" altLang="en-US" sz="1200" spc="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75311" y="1700023"/>
            <a:ext cx="2010370" cy="276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Rectangle 70"/>
          <p:cNvSpPr>
            <a:spLocks noChangeArrowheads="1"/>
          </p:cNvSpPr>
          <p:nvPr/>
        </p:nvSpPr>
        <p:spPr bwMode="auto">
          <a:xfrm>
            <a:off x="951182" y="1631598"/>
            <a:ext cx="16344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Title here</a:t>
            </a:r>
            <a:endParaRPr lang="en-US" altLang="zh-CN" sz="2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任意多边形 5"/>
          <p:cNvSpPr/>
          <p:nvPr/>
        </p:nvSpPr>
        <p:spPr>
          <a:xfrm>
            <a:off x="461501" y="2087165"/>
            <a:ext cx="8165746" cy="2104840"/>
          </a:xfrm>
          <a:custGeom>
            <a:avLst/>
            <a:gdLst>
              <a:gd name="connsiteX0" fmla="*/ 10637134 w 10637134"/>
              <a:gd name="connsiteY0" fmla="*/ 0 h 2673752"/>
              <a:gd name="connsiteX1" fmla="*/ 10637134 w 10637134"/>
              <a:gd name="connsiteY1" fmla="*/ 2673752 h 2673752"/>
              <a:gd name="connsiteX2" fmla="*/ 0 w 10637134"/>
              <a:gd name="connsiteY2" fmla="*/ 2673752 h 267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7134" h="2673752">
                <a:moveTo>
                  <a:pt x="10637134" y="0"/>
                </a:moveTo>
                <a:lnTo>
                  <a:pt x="10637134" y="2673752"/>
                </a:lnTo>
                <a:lnTo>
                  <a:pt x="0" y="2673752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35" grpId="0" animBg="1"/>
      <p:bldP spid="36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 flipH="1">
            <a:off x="3642041" y="980414"/>
            <a:ext cx="1" cy="441677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3312181" y="821114"/>
            <a:ext cx="657839" cy="656310"/>
            <a:chOff x="4724972" y="1458268"/>
            <a:chExt cx="742579" cy="789978"/>
          </a:xfrm>
        </p:grpSpPr>
        <p:sp>
          <p:nvSpPr>
            <p:cNvPr id="8" name="菱形 7"/>
            <p:cNvSpPr/>
            <p:nvPr/>
          </p:nvSpPr>
          <p:spPr>
            <a:xfrm>
              <a:off x="4724972" y="1458268"/>
              <a:ext cx="742579" cy="789978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4819195" y="1529730"/>
              <a:ext cx="414266" cy="71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360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1</a:t>
              </a:r>
              <a:endParaRPr lang="zh-CN" altLang="zh-CN" sz="360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3312181" y="2203884"/>
            <a:ext cx="657839" cy="657839"/>
            <a:chOff x="4714013" y="3041801"/>
            <a:chExt cx="846000" cy="846000"/>
          </a:xfrm>
        </p:grpSpPr>
        <p:sp>
          <p:nvSpPr>
            <p:cNvPr id="11" name="菱形 10"/>
            <p:cNvSpPr/>
            <p:nvPr/>
          </p:nvSpPr>
          <p:spPr>
            <a:xfrm>
              <a:off x="4714013" y="3041801"/>
              <a:ext cx="846000" cy="846000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4853274" y="3088943"/>
              <a:ext cx="414266" cy="75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2</a:t>
              </a:r>
              <a:endParaRPr lang="zh-CN" altLang="zh-CN" sz="360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3325245" y="3801392"/>
            <a:ext cx="657839" cy="657839"/>
            <a:chOff x="4719547" y="4625335"/>
            <a:chExt cx="846000" cy="846000"/>
          </a:xfrm>
        </p:grpSpPr>
        <p:sp>
          <p:nvSpPr>
            <p:cNvPr id="14" name="菱形 13"/>
            <p:cNvSpPr/>
            <p:nvPr/>
          </p:nvSpPr>
          <p:spPr>
            <a:xfrm>
              <a:off x="4719547" y="4625335"/>
              <a:ext cx="846000" cy="846000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4842543" y="4672477"/>
              <a:ext cx="414266" cy="75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3</a:t>
              </a:r>
              <a:endParaRPr lang="zh-CN" altLang="zh-CN" sz="360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6" name="Rectangle 23"/>
          <p:cNvSpPr/>
          <p:nvPr/>
        </p:nvSpPr>
        <p:spPr>
          <a:xfrm>
            <a:off x="4191176" y="821114"/>
            <a:ext cx="331438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5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Lorem ipsum dolor sit amet, consectetur adipiscing elit. Nulla imperdiet volutpat dui at fermentum. Lorem ipsum dolor sit amet, consectetur adipiscing elit. Nulla imperdiet volutpat dui at fermentum.</a:t>
            </a:r>
            <a:endParaRPr lang="en-US" altLang="zh-CN" sz="105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Rectangle 23"/>
          <p:cNvSpPr/>
          <p:nvPr/>
        </p:nvSpPr>
        <p:spPr>
          <a:xfrm>
            <a:off x="4216409" y="2203884"/>
            <a:ext cx="331438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5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Lorem ipsum dolor sit amet, consectetur adipiscing elit. Nulla imperdiet volutpat dui at fermentum. Lorem ipsum dolor sit amet, consectetur adipiscing elit. Nulla imperdiet volutpat dui at fermentum.</a:t>
            </a:r>
            <a:endParaRPr lang="en-US" altLang="zh-CN" sz="105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Rectangle 23"/>
          <p:cNvSpPr/>
          <p:nvPr/>
        </p:nvSpPr>
        <p:spPr>
          <a:xfrm>
            <a:off x="4268997" y="3726338"/>
            <a:ext cx="331438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5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Lorem ipsum dolor sit amet, consectetur adipiscing elit. Nulla imperdiet volutpat dui at fermentum. Lorem ipsum dolor sit amet, consectetur adipiscing elit. Nulla imperdiet volutpat dui at fermentum.</a:t>
            </a:r>
            <a:endParaRPr lang="en-US" altLang="zh-CN" sz="105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noProof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rot="5400000">
            <a:off x="6578224" y="2110106"/>
            <a:ext cx="316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300" dirty="0"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TITLE HERE</a:t>
            </a:r>
            <a:endParaRPr lang="zh-CN" altLang="en-US" sz="3200" b="1" spc="300" dirty="0"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Picture Placeholder 2"/>
          <p:cNvPicPr>
            <a:picLocks noChangeAspect="1"/>
          </p:cNvPicPr>
          <p:nvPr/>
        </p:nvPicPr>
        <p:blipFill>
          <a:blip r:embed="rId1" cstate="email"/>
          <a:srcRect l="37163" r="37163"/>
          <a:stretch>
            <a:fillRect/>
          </a:stretch>
        </p:blipFill>
        <p:spPr>
          <a:xfrm>
            <a:off x="791898" y="12646"/>
            <a:ext cx="1826238" cy="504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0" y="1153331"/>
            <a:ext cx="8999538" cy="3886982"/>
            <a:chOff x="-1596231" y="-161608"/>
            <a:chExt cx="12192000" cy="4900876"/>
          </a:xfrm>
        </p:grpSpPr>
        <p:grpSp>
          <p:nvGrpSpPr>
            <p:cNvPr id="27" name="组合 26"/>
            <p:cNvGrpSpPr/>
            <p:nvPr/>
          </p:nvGrpSpPr>
          <p:grpSpPr>
            <a:xfrm>
              <a:off x="-1596231" y="1965589"/>
              <a:ext cx="12192000" cy="2773679"/>
              <a:chOff x="0" y="3429000"/>
              <a:chExt cx="12192000" cy="342900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28" name="矩形 27"/>
              <p:cNvSpPr/>
              <p:nvPr/>
            </p:nvSpPr>
            <p:spPr>
              <a:xfrm>
                <a:off x="0" y="3618000"/>
                <a:ext cx="12192000" cy="324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0" y="3429000"/>
                <a:ext cx="12192000" cy="32766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-452122" y="-161608"/>
              <a:ext cx="4494691" cy="465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ADD YOUR TEXT HERE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Rectangle 23"/>
            <p:cNvSpPr/>
            <p:nvPr/>
          </p:nvSpPr>
          <p:spPr>
            <a:xfrm>
              <a:off x="-452122" y="343638"/>
              <a:ext cx="84649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20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rPr>
                <a:t>Lorem ipsum dolor sit amet, consectetuer adipiscing elit, sed diam nonummy nibh euismod tincidunt ut laoreet dolore magna aliquam erat volutpat.</a:t>
              </a:r>
              <a:endParaRPr lang="en-US" sz="1200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Hexagon 59"/>
            <p:cNvSpPr>
              <a:spLocks noChangeAspect="1"/>
            </p:cNvSpPr>
            <p:nvPr/>
          </p:nvSpPr>
          <p:spPr>
            <a:xfrm>
              <a:off x="7579430" y="1350124"/>
              <a:ext cx="1440000" cy="1241380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Hexagon 60"/>
            <p:cNvSpPr>
              <a:spLocks noChangeAspect="1"/>
            </p:cNvSpPr>
            <p:nvPr/>
          </p:nvSpPr>
          <p:spPr>
            <a:xfrm>
              <a:off x="5021678" y="1350125"/>
              <a:ext cx="1440000" cy="1241380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Hexagon 61"/>
            <p:cNvSpPr>
              <a:spLocks noChangeAspect="1"/>
            </p:cNvSpPr>
            <p:nvPr/>
          </p:nvSpPr>
          <p:spPr>
            <a:xfrm>
              <a:off x="2496389" y="1350125"/>
              <a:ext cx="1440000" cy="1241380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Hexagon 62"/>
            <p:cNvSpPr>
              <a:spLocks noChangeAspect="1"/>
            </p:cNvSpPr>
            <p:nvPr/>
          </p:nvSpPr>
          <p:spPr>
            <a:xfrm>
              <a:off x="-30715" y="1350125"/>
              <a:ext cx="1440000" cy="1241380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Shape 2641"/>
            <p:cNvSpPr/>
            <p:nvPr/>
          </p:nvSpPr>
          <p:spPr>
            <a:xfrm>
              <a:off x="436778" y="1843408"/>
              <a:ext cx="468916" cy="2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6606"/>
                  </a:moveTo>
                  <a:lnTo>
                    <a:pt x="16691" y="14138"/>
                  </a:lnTo>
                  <a:lnTo>
                    <a:pt x="16691" y="7462"/>
                  </a:lnTo>
                  <a:lnTo>
                    <a:pt x="20618" y="4994"/>
                  </a:lnTo>
                  <a:cubicBezTo>
                    <a:pt x="20618" y="4994"/>
                    <a:pt x="20618" y="16606"/>
                    <a:pt x="20618" y="16606"/>
                  </a:cubicBezTo>
                  <a:close/>
                  <a:moveTo>
                    <a:pt x="21109" y="3086"/>
                  </a:moveTo>
                  <a:cubicBezTo>
                    <a:pt x="21030" y="3086"/>
                    <a:pt x="20958" y="3122"/>
                    <a:pt x="20892" y="3174"/>
                  </a:cubicBezTo>
                  <a:lnTo>
                    <a:pt x="20890" y="3167"/>
                  </a:lnTo>
                  <a:lnTo>
                    <a:pt x="16018" y="6229"/>
                  </a:lnTo>
                  <a:cubicBezTo>
                    <a:pt x="16013" y="6233"/>
                    <a:pt x="16008" y="6235"/>
                    <a:pt x="16003" y="6239"/>
                  </a:cubicBezTo>
                  <a:lnTo>
                    <a:pt x="15980" y="6252"/>
                  </a:lnTo>
                  <a:lnTo>
                    <a:pt x="15983" y="6260"/>
                  </a:lnTo>
                  <a:cubicBezTo>
                    <a:pt x="15822" y="6387"/>
                    <a:pt x="15709" y="6641"/>
                    <a:pt x="15709" y="6943"/>
                  </a:cubicBezTo>
                  <a:lnTo>
                    <a:pt x="15709" y="14657"/>
                  </a:lnTo>
                  <a:cubicBezTo>
                    <a:pt x="15709" y="14959"/>
                    <a:pt x="15822" y="15213"/>
                    <a:pt x="15983" y="15340"/>
                  </a:cubicBezTo>
                  <a:lnTo>
                    <a:pt x="15980" y="15347"/>
                  </a:lnTo>
                  <a:lnTo>
                    <a:pt x="16002" y="15360"/>
                  </a:lnTo>
                  <a:cubicBezTo>
                    <a:pt x="16008" y="15365"/>
                    <a:pt x="16013" y="15368"/>
                    <a:pt x="16018" y="15371"/>
                  </a:cubicBezTo>
                  <a:lnTo>
                    <a:pt x="20890" y="18433"/>
                  </a:lnTo>
                  <a:lnTo>
                    <a:pt x="20892" y="18426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69"/>
                    <a:pt x="21600" y="17743"/>
                  </a:cubicBezTo>
                  <a:lnTo>
                    <a:pt x="21600" y="3857"/>
                  </a:lnTo>
                  <a:cubicBezTo>
                    <a:pt x="21600" y="3431"/>
                    <a:pt x="21380" y="3086"/>
                    <a:pt x="21109" y="3086"/>
                  </a:cubicBezTo>
                  <a:moveTo>
                    <a:pt x="13745" y="18514"/>
                  </a:moveTo>
                  <a:cubicBezTo>
                    <a:pt x="13745" y="19367"/>
                    <a:pt x="13306" y="20057"/>
                    <a:pt x="12764" y="20057"/>
                  </a:cubicBez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982" y="3086"/>
                  </a:lnTo>
                  <a:cubicBezTo>
                    <a:pt x="982" y="2233"/>
                    <a:pt x="1422" y="1543"/>
                    <a:pt x="1964" y="1543"/>
                  </a:cubicBezTo>
                  <a:lnTo>
                    <a:pt x="12764" y="1543"/>
                  </a:lnTo>
                  <a:cubicBezTo>
                    <a:pt x="13306" y="1543"/>
                    <a:pt x="13745" y="2233"/>
                    <a:pt x="13745" y="3086"/>
                  </a:cubicBezTo>
                  <a:cubicBezTo>
                    <a:pt x="13745" y="3086"/>
                    <a:pt x="13745" y="18514"/>
                    <a:pt x="13745" y="18514"/>
                  </a:cubicBezTo>
                  <a:close/>
                  <a:moveTo>
                    <a:pt x="12764" y="0"/>
                  </a:move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2764" y="21600"/>
                  </a:lnTo>
                  <a:cubicBezTo>
                    <a:pt x="13848" y="21600"/>
                    <a:pt x="14727" y="20219"/>
                    <a:pt x="14727" y="18514"/>
                  </a:cubicBezTo>
                  <a:lnTo>
                    <a:pt x="14727" y="3086"/>
                  </a:lnTo>
                  <a:cubicBezTo>
                    <a:pt x="14727" y="1382"/>
                    <a:pt x="13848" y="0"/>
                    <a:pt x="12764" y="0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2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Shape 2688"/>
            <p:cNvSpPr/>
            <p:nvPr/>
          </p:nvSpPr>
          <p:spPr>
            <a:xfrm>
              <a:off x="2962068" y="1730358"/>
              <a:ext cx="468916" cy="46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8" y="11291"/>
                    <a:pt x="19636" y="11291"/>
                  </a:cubicBezTo>
                  <a:lnTo>
                    <a:pt x="19636" y="7364"/>
                  </a:lnTo>
                  <a:cubicBezTo>
                    <a:pt x="20178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59"/>
                    <a:pt x="18977" y="0"/>
                    <a:pt x="18164" y="0"/>
                  </a:cubicBezTo>
                  <a:cubicBezTo>
                    <a:pt x="17350" y="0"/>
                    <a:pt x="16691" y="659"/>
                    <a:pt x="16691" y="1473"/>
                  </a:cubicBezTo>
                  <a:lnTo>
                    <a:pt x="16691" y="1844"/>
                  </a:lnTo>
                  <a:lnTo>
                    <a:pt x="2459" y="6029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79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1"/>
                    <a:pt x="9818" y="21109"/>
                  </a:cubicBezTo>
                  <a:cubicBezTo>
                    <a:pt x="9818" y="21072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1"/>
                  </a:lnTo>
                  <a:lnTo>
                    <a:pt x="16691" y="17182"/>
                  </a:lnTo>
                  <a:cubicBezTo>
                    <a:pt x="16691" y="17995"/>
                    <a:pt x="17350" y="18655"/>
                    <a:pt x="18164" y="18655"/>
                  </a:cubicBezTo>
                  <a:cubicBezTo>
                    <a:pt x="18977" y="18655"/>
                    <a:pt x="19636" y="17995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2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Shape 2783"/>
            <p:cNvSpPr/>
            <p:nvPr/>
          </p:nvSpPr>
          <p:spPr>
            <a:xfrm>
              <a:off x="5487357" y="1772744"/>
              <a:ext cx="468916" cy="404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2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Shape 2787"/>
            <p:cNvSpPr/>
            <p:nvPr/>
          </p:nvSpPr>
          <p:spPr>
            <a:xfrm>
              <a:off x="8012838" y="1730332"/>
              <a:ext cx="468625" cy="468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2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-278725" y="2940691"/>
              <a:ext cx="1967949" cy="1275757"/>
              <a:chOff x="1101942" y="3976175"/>
              <a:chExt cx="1967949" cy="1275757"/>
            </a:xfrm>
          </p:grpSpPr>
          <p:sp>
            <p:nvSpPr>
              <p:cNvPr id="41" name="TextBox 30"/>
              <p:cNvSpPr txBox="1"/>
              <p:nvPr/>
            </p:nvSpPr>
            <p:spPr>
              <a:xfrm>
                <a:off x="1439634" y="3976175"/>
                <a:ext cx="1344682" cy="320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05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此处添加文本</a:t>
                </a:r>
                <a:endPara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Rectangle 23"/>
              <p:cNvSpPr/>
              <p:nvPr/>
            </p:nvSpPr>
            <p:spPr>
              <a:xfrm>
                <a:off x="1101942" y="4553427"/>
                <a:ext cx="1967949" cy="698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noProof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Lorem ipsum dolor sit amet, consectetur adipiscing elit</a:t>
                </a:r>
                <a:endParaRPr lang="en-US" sz="1000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2249479" y="2932042"/>
              <a:ext cx="1967949" cy="1279198"/>
              <a:chOff x="3816866" y="3972734"/>
              <a:chExt cx="1967949" cy="1279198"/>
            </a:xfrm>
          </p:grpSpPr>
          <p:sp>
            <p:nvSpPr>
              <p:cNvPr id="44" name="TextBox 31"/>
              <p:cNvSpPr txBox="1"/>
              <p:nvPr/>
            </p:nvSpPr>
            <p:spPr>
              <a:xfrm>
                <a:off x="4222206" y="3972734"/>
                <a:ext cx="1344682" cy="320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05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此处添加文本</a:t>
                </a:r>
                <a:endParaRPr lang="en-US" altLang="zh-CN" sz="105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Rectangle 23"/>
              <p:cNvSpPr/>
              <p:nvPr/>
            </p:nvSpPr>
            <p:spPr>
              <a:xfrm>
                <a:off x="3816866" y="4553427"/>
                <a:ext cx="1967949" cy="698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noProof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Lorem ipsum dolor sit amet, consectetur adipiscing elit</a:t>
                </a:r>
                <a:endParaRPr lang="en-US" sz="1000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4777683" y="2932042"/>
              <a:ext cx="1967949" cy="1279198"/>
              <a:chOff x="6531790" y="3972734"/>
              <a:chExt cx="1967949" cy="1279198"/>
            </a:xfrm>
          </p:grpSpPr>
          <p:sp>
            <p:nvSpPr>
              <p:cNvPr id="47" name="TextBox 32"/>
              <p:cNvSpPr txBox="1"/>
              <p:nvPr/>
            </p:nvSpPr>
            <p:spPr>
              <a:xfrm>
                <a:off x="6894367" y="3972734"/>
                <a:ext cx="1344682" cy="320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05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此处添加文本</a:t>
                </a:r>
                <a:endParaRPr lang="en-US" altLang="zh-CN" sz="105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Rectangle 23"/>
              <p:cNvSpPr/>
              <p:nvPr/>
            </p:nvSpPr>
            <p:spPr>
              <a:xfrm>
                <a:off x="6531790" y="4553427"/>
                <a:ext cx="1967949" cy="698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noProof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Lorem ipsum dolor sit amet, consectetur adipiscing elit</a:t>
                </a:r>
                <a:endParaRPr lang="en-US" sz="1000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7298148" y="2926834"/>
              <a:ext cx="1967949" cy="1284407"/>
              <a:chOff x="9246714" y="3967526"/>
              <a:chExt cx="1967949" cy="1284407"/>
            </a:xfrm>
          </p:grpSpPr>
          <p:sp>
            <p:nvSpPr>
              <p:cNvPr id="50" name="TextBox 33"/>
              <p:cNvSpPr txBox="1"/>
              <p:nvPr/>
            </p:nvSpPr>
            <p:spPr>
              <a:xfrm>
                <a:off x="9650175" y="3967526"/>
                <a:ext cx="1344682" cy="320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05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此处添加文本</a:t>
                </a:r>
                <a:endParaRPr lang="en-US" altLang="zh-CN" sz="105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Rectangle 23"/>
              <p:cNvSpPr/>
              <p:nvPr/>
            </p:nvSpPr>
            <p:spPr>
              <a:xfrm>
                <a:off x="9246714" y="4553428"/>
                <a:ext cx="1967949" cy="698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noProof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Lorem ipsum dolor sit amet, consectetur adipiscing elit</a:t>
                </a:r>
                <a:endParaRPr lang="en-US" sz="1000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53" name="直接连接符 52"/>
          <p:cNvCxnSpPr/>
          <p:nvPr/>
        </p:nvCxnSpPr>
        <p:spPr>
          <a:xfrm>
            <a:off x="0" y="624515"/>
            <a:ext cx="89995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0" y="403065"/>
            <a:ext cx="1572322" cy="2211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303288" y="678805"/>
            <a:ext cx="3940686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2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ADD YOUR </a:t>
            </a:r>
            <a:endParaRPr lang="en-US" sz="2425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algn="ctr"/>
            <a:r>
              <a:rPr lang="en-US" sz="242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TITLE HERE</a:t>
            </a:r>
            <a:endParaRPr lang="en-US" sz="3530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TextBox 14"/>
          <p:cNvSpPr txBox="1"/>
          <p:nvPr/>
        </p:nvSpPr>
        <p:spPr>
          <a:xfrm>
            <a:off x="1121978" y="509715"/>
            <a:ext cx="2303306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" spc="44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YOU CAN WRITE HERE</a:t>
            </a:r>
            <a:endParaRPr lang="en-US" sz="590" spc="44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1026386" y="1523548"/>
            <a:ext cx="2550492" cy="116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goals. </a:t>
            </a:r>
            <a:endParaRPr lang="en-US" sz="660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379024" y="4074252"/>
            <a:ext cx="1873220" cy="3360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90" dirty="0">
              <a:latin typeface="Montserrat" panose="00000500000000000000" charset="0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1548452" y="4144527"/>
            <a:ext cx="150636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" spc="221">
                <a:solidFill>
                  <a:schemeClr val="bg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LEARN MORE</a:t>
            </a:r>
            <a:endParaRPr lang="en-US" sz="1470" spc="221" dirty="0">
              <a:solidFill>
                <a:schemeClr val="bg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6386" y="2795745"/>
            <a:ext cx="2550492" cy="116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</a:t>
            </a:r>
            <a:r>
              <a:rPr lang="en-US" sz="660" spc="11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. </a:t>
            </a:r>
            <a:endParaRPr lang="en-US" sz="660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1" cstate="email"/>
          <a:srcRect l="20233" r="20233"/>
          <a:stretch>
            <a:fillRect/>
          </a:stretch>
        </p:blipFill>
        <p:spPr>
          <a:xfrm>
            <a:off x="4499769" y="0"/>
            <a:ext cx="4499769" cy="504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/>
          <p:cNvSpPr txBox="1"/>
          <p:nvPr/>
        </p:nvSpPr>
        <p:spPr>
          <a:xfrm>
            <a:off x="761355" y="2068313"/>
            <a:ext cx="4768230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25" spc="22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Add Your Title Here</a:t>
            </a:r>
            <a:endParaRPr lang="en-US" sz="3530" spc="22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761356" y="1899223"/>
            <a:ext cx="2787000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0" spc="441" dirty="0">
                <a:solidFill>
                  <a:schemeClr val="tx2"/>
                </a:solidFill>
                <a:latin typeface="Oswald" panose="00000500000000000000" charset="0"/>
                <a:ea typeface="Oswald" panose="00000500000000000000" charset="0"/>
                <a:cs typeface="Oswald" panose="00000500000000000000" charset="0"/>
              </a:rPr>
              <a:t>WRITE HERE SOMETHING</a:t>
            </a:r>
            <a:endParaRPr lang="en-US" sz="590" spc="441" dirty="0">
              <a:solidFill>
                <a:schemeClr val="tx2"/>
              </a:solidFill>
              <a:latin typeface="Oswald" panose="00000500000000000000" charset="0"/>
              <a:ea typeface="Oswald" panose="00000500000000000000" charset="0"/>
              <a:cs typeface="Oswald" panose="00000500000000000000" charset="0"/>
            </a:endParaRPr>
          </a:p>
        </p:txBody>
      </p:sp>
      <p:sp>
        <p:nvSpPr>
          <p:cNvPr id="4" name="TextBox 29"/>
          <p:cNvSpPr txBox="1"/>
          <p:nvPr/>
        </p:nvSpPr>
        <p:spPr>
          <a:xfrm>
            <a:off x="761356" y="2520155"/>
            <a:ext cx="4180479" cy="9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Entrepreneurial activities differ substantially depending on the type of organization and creativity. Entrepreneurial activities differ substantially depending on the type of organization and creativity</a:t>
            </a:r>
            <a:endParaRPr lang="en-US" sz="880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pic>
        <p:nvPicPr>
          <p:cNvPr id="6" name="Picture Placeholder 1"/>
          <p:cNvPicPr>
            <a:picLocks noChangeAspect="1"/>
          </p:cNvPicPr>
          <p:nvPr/>
        </p:nvPicPr>
        <p:blipFill>
          <a:blip r:embed="rId1" cstate="email"/>
          <a:srcRect l="22811" r="22811"/>
          <a:stretch>
            <a:fillRect/>
          </a:stretch>
        </p:blipFill>
        <p:spPr>
          <a:xfrm>
            <a:off x="5729567" y="-2"/>
            <a:ext cx="1826238" cy="504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20"/>
          <p:cNvPicPr>
            <a:picLocks noChangeAspect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>
          <a:xfrm>
            <a:off x="4563065" y="532033"/>
            <a:ext cx="480426" cy="1298581"/>
          </a:xfrm>
          <a:custGeom>
            <a:avLst/>
            <a:gdLst>
              <a:gd name="connsiteX0" fmla="*/ 0 w 1301701"/>
              <a:gd name="connsiteY0" fmla="*/ 0 h 3514725"/>
              <a:gd name="connsiteX1" fmla="*/ 1301701 w 1301701"/>
              <a:gd name="connsiteY1" fmla="*/ 0 h 3514725"/>
              <a:gd name="connsiteX2" fmla="*/ 1301701 w 1301701"/>
              <a:gd name="connsiteY2" fmla="*/ 3514725 h 3514725"/>
              <a:gd name="connsiteX3" fmla="*/ 0 w 1301701"/>
              <a:gd name="connsiteY3" fmla="*/ 3514725 h 3514725"/>
              <a:gd name="connsiteX4" fmla="*/ 0 w 1301701"/>
              <a:gd name="connsiteY4" fmla="*/ 0 h 3514725"/>
              <a:gd name="connsiteX0-1" fmla="*/ 0 w 1301701"/>
              <a:gd name="connsiteY0-2" fmla="*/ 0 h 3514725"/>
              <a:gd name="connsiteX1-3" fmla="*/ 1301701 w 1301701"/>
              <a:gd name="connsiteY1-4" fmla="*/ 0 h 3514725"/>
              <a:gd name="connsiteX2-5" fmla="*/ 1301701 w 1301701"/>
              <a:gd name="connsiteY2-6" fmla="*/ 3514725 h 3514725"/>
              <a:gd name="connsiteX3-7" fmla="*/ 0 w 1301701"/>
              <a:gd name="connsiteY3-8" fmla="*/ 2752725 h 3514725"/>
              <a:gd name="connsiteX4-9" fmla="*/ 0 w 1301701"/>
              <a:gd name="connsiteY4-10" fmla="*/ 0 h 3514725"/>
              <a:gd name="connsiteX0-11" fmla="*/ 0 w 1301701"/>
              <a:gd name="connsiteY0-12" fmla="*/ 0 h 3514725"/>
              <a:gd name="connsiteX1-13" fmla="*/ 1301701 w 1301701"/>
              <a:gd name="connsiteY1-14" fmla="*/ 0 h 3514725"/>
              <a:gd name="connsiteX2-15" fmla="*/ 1301701 w 1301701"/>
              <a:gd name="connsiteY2-16" fmla="*/ 3514725 h 3514725"/>
              <a:gd name="connsiteX3-17" fmla="*/ 0 w 1301701"/>
              <a:gd name="connsiteY3-18" fmla="*/ 2724304 h 3514725"/>
              <a:gd name="connsiteX4-19" fmla="*/ 0 w 1301701"/>
              <a:gd name="connsiteY4-20" fmla="*/ 0 h 3514725"/>
              <a:gd name="connsiteX0-21" fmla="*/ 0 w 1301701"/>
              <a:gd name="connsiteY0-22" fmla="*/ 0 h 3514725"/>
              <a:gd name="connsiteX1-23" fmla="*/ 1301701 w 1301701"/>
              <a:gd name="connsiteY1-24" fmla="*/ 767366 h 3514725"/>
              <a:gd name="connsiteX2-25" fmla="*/ 1301701 w 1301701"/>
              <a:gd name="connsiteY2-26" fmla="*/ 3514725 h 3514725"/>
              <a:gd name="connsiteX3-27" fmla="*/ 0 w 1301701"/>
              <a:gd name="connsiteY3-28" fmla="*/ 2724304 h 3514725"/>
              <a:gd name="connsiteX4-29" fmla="*/ 0 w 1301701"/>
              <a:gd name="connsiteY4-30" fmla="*/ 0 h 35147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01701" h="3514725">
                <a:moveTo>
                  <a:pt x="0" y="0"/>
                </a:moveTo>
                <a:lnTo>
                  <a:pt x="1301701" y="767366"/>
                </a:lnTo>
                <a:lnTo>
                  <a:pt x="1301701" y="3514725"/>
                </a:lnTo>
                <a:lnTo>
                  <a:pt x="0" y="272430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占位符 19"/>
          <p:cNvPicPr>
            <a:picLocks noChangeAspect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>
          <a:xfrm>
            <a:off x="4563065" y="1592599"/>
            <a:ext cx="480426" cy="1298581"/>
          </a:xfrm>
          <a:custGeom>
            <a:avLst/>
            <a:gdLst>
              <a:gd name="connsiteX0" fmla="*/ 0 w 1301701"/>
              <a:gd name="connsiteY0" fmla="*/ 0 h 3514725"/>
              <a:gd name="connsiteX1" fmla="*/ 1301701 w 1301701"/>
              <a:gd name="connsiteY1" fmla="*/ 0 h 3514725"/>
              <a:gd name="connsiteX2" fmla="*/ 1301701 w 1301701"/>
              <a:gd name="connsiteY2" fmla="*/ 3514725 h 3514725"/>
              <a:gd name="connsiteX3" fmla="*/ 0 w 1301701"/>
              <a:gd name="connsiteY3" fmla="*/ 3514725 h 3514725"/>
              <a:gd name="connsiteX4" fmla="*/ 0 w 1301701"/>
              <a:gd name="connsiteY4" fmla="*/ 0 h 3514725"/>
              <a:gd name="connsiteX0-1" fmla="*/ 0 w 1301701"/>
              <a:gd name="connsiteY0-2" fmla="*/ 0 h 3514725"/>
              <a:gd name="connsiteX1-3" fmla="*/ 1301701 w 1301701"/>
              <a:gd name="connsiteY1-4" fmla="*/ 0 h 3514725"/>
              <a:gd name="connsiteX2-5" fmla="*/ 1301701 w 1301701"/>
              <a:gd name="connsiteY2-6" fmla="*/ 3514725 h 3514725"/>
              <a:gd name="connsiteX3-7" fmla="*/ 0 w 1301701"/>
              <a:gd name="connsiteY3-8" fmla="*/ 2752725 h 3514725"/>
              <a:gd name="connsiteX4-9" fmla="*/ 0 w 1301701"/>
              <a:gd name="connsiteY4-10" fmla="*/ 0 h 3514725"/>
              <a:gd name="connsiteX0-11" fmla="*/ 0 w 1301701"/>
              <a:gd name="connsiteY0-12" fmla="*/ 0 h 3514725"/>
              <a:gd name="connsiteX1-13" fmla="*/ 1301701 w 1301701"/>
              <a:gd name="connsiteY1-14" fmla="*/ 0 h 3514725"/>
              <a:gd name="connsiteX2-15" fmla="*/ 1301701 w 1301701"/>
              <a:gd name="connsiteY2-16" fmla="*/ 3514725 h 3514725"/>
              <a:gd name="connsiteX3-17" fmla="*/ 0 w 1301701"/>
              <a:gd name="connsiteY3-18" fmla="*/ 2724304 h 3514725"/>
              <a:gd name="connsiteX4-19" fmla="*/ 0 w 1301701"/>
              <a:gd name="connsiteY4-20" fmla="*/ 0 h 3514725"/>
              <a:gd name="connsiteX0-21" fmla="*/ 0 w 1301701"/>
              <a:gd name="connsiteY0-22" fmla="*/ 0 h 3514725"/>
              <a:gd name="connsiteX1-23" fmla="*/ 1301701 w 1301701"/>
              <a:gd name="connsiteY1-24" fmla="*/ 767366 h 3514725"/>
              <a:gd name="connsiteX2-25" fmla="*/ 1301701 w 1301701"/>
              <a:gd name="connsiteY2-26" fmla="*/ 3514725 h 3514725"/>
              <a:gd name="connsiteX3-27" fmla="*/ 0 w 1301701"/>
              <a:gd name="connsiteY3-28" fmla="*/ 2724304 h 3514725"/>
              <a:gd name="connsiteX4-29" fmla="*/ 0 w 1301701"/>
              <a:gd name="connsiteY4-30" fmla="*/ 0 h 35147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01701" h="3514725">
                <a:moveTo>
                  <a:pt x="0" y="0"/>
                </a:moveTo>
                <a:lnTo>
                  <a:pt x="1301701" y="767366"/>
                </a:lnTo>
                <a:lnTo>
                  <a:pt x="1301701" y="3514725"/>
                </a:lnTo>
                <a:lnTo>
                  <a:pt x="0" y="272430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占位符 18"/>
          <p:cNvPicPr>
            <a:picLocks noChangeAspect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>
          <a:xfrm>
            <a:off x="4563065" y="2672787"/>
            <a:ext cx="480426" cy="1298581"/>
          </a:xfrm>
          <a:custGeom>
            <a:avLst/>
            <a:gdLst>
              <a:gd name="connsiteX0" fmla="*/ 0 w 1301701"/>
              <a:gd name="connsiteY0" fmla="*/ 0 h 3514725"/>
              <a:gd name="connsiteX1" fmla="*/ 1301701 w 1301701"/>
              <a:gd name="connsiteY1" fmla="*/ 0 h 3514725"/>
              <a:gd name="connsiteX2" fmla="*/ 1301701 w 1301701"/>
              <a:gd name="connsiteY2" fmla="*/ 3514725 h 3514725"/>
              <a:gd name="connsiteX3" fmla="*/ 0 w 1301701"/>
              <a:gd name="connsiteY3" fmla="*/ 3514725 h 3514725"/>
              <a:gd name="connsiteX4" fmla="*/ 0 w 1301701"/>
              <a:gd name="connsiteY4" fmla="*/ 0 h 3514725"/>
              <a:gd name="connsiteX0-1" fmla="*/ 0 w 1301701"/>
              <a:gd name="connsiteY0-2" fmla="*/ 0 h 3514725"/>
              <a:gd name="connsiteX1-3" fmla="*/ 1301701 w 1301701"/>
              <a:gd name="connsiteY1-4" fmla="*/ 0 h 3514725"/>
              <a:gd name="connsiteX2-5" fmla="*/ 1301701 w 1301701"/>
              <a:gd name="connsiteY2-6" fmla="*/ 3514725 h 3514725"/>
              <a:gd name="connsiteX3-7" fmla="*/ 0 w 1301701"/>
              <a:gd name="connsiteY3-8" fmla="*/ 2752725 h 3514725"/>
              <a:gd name="connsiteX4-9" fmla="*/ 0 w 1301701"/>
              <a:gd name="connsiteY4-10" fmla="*/ 0 h 3514725"/>
              <a:gd name="connsiteX0-11" fmla="*/ 0 w 1301701"/>
              <a:gd name="connsiteY0-12" fmla="*/ 0 h 3514725"/>
              <a:gd name="connsiteX1-13" fmla="*/ 1301701 w 1301701"/>
              <a:gd name="connsiteY1-14" fmla="*/ 0 h 3514725"/>
              <a:gd name="connsiteX2-15" fmla="*/ 1301701 w 1301701"/>
              <a:gd name="connsiteY2-16" fmla="*/ 3514725 h 3514725"/>
              <a:gd name="connsiteX3-17" fmla="*/ 0 w 1301701"/>
              <a:gd name="connsiteY3-18" fmla="*/ 2724304 h 3514725"/>
              <a:gd name="connsiteX4-19" fmla="*/ 0 w 1301701"/>
              <a:gd name="connsiteY4-20" fmla="*/ 0 h 3514725"/>
              <a:gd name="connsiteX0-21" fmla="*/ 0 w 1301701"/>
              <a:gd name="connsiteY0-22" fmla="*/ 0 h 3514725"/>
              <a:gd name="connsiteX1-23" fmla="*/ 1301701 w 1301701"/>
              <a:gd name="connsiteY1-24" fmla="*/ 767366 h 3514725"/>
              <a:gd name="connsiteX2-25" fmla="*/ 1301701 w 1301701"/>
              <a:gd name="connsiteY2-26" fmla="*/ 3514725 h 3514725"/>
              <a:gd name="connsiteX3-27" fmla="*/ 0 w 1301701"/>
              <a:gd name="connsiteY3-28" fmla="*/ 2724304 h 3514725"/>
              <a:gd name="connsiteX4-29" fmla="*/ 0 w 1301701"/>
              <a:gd name="connsiteY4-30" fmla="*/ 0 h 35147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01701" h="3514725">
                <a:moveTo>
                  <a:pt x="0" y="0"/>
                </a:moveTo>
                <a:lnTo>
                  <a:pt x="1301701" y="767366"/>
                </a:lnTo>
                <a:lnTo>
                  <a:pt x="1301701" y="3514725"/>
                </a:lnTo>
                <a:lnTo>
                  <a:pt x="0" y="272430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占位符 21"/>
          <p:cNvPicPr>
            <a:picLocks noChangeAspect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>
            <a:off x="5181180" y="1064066"/>
            <a:ext cx="480426" cy="1299063"/>
          </a:xfrm>
          <a:custGeom>
            <a:avLst/>
            <a:gdLst>
              <a:gd name="connsiteX0" fmla="*/ 0 w 1301701"/>
              <a:gd name="connsiteY0" fmla="*/ 0 h 3514725"/>
              <a:gd name="connsiteX1" fmla="*/ 1301701 w 1301701"/>
              <a:gd name="connsiteY1" fmla="*/ 0 h 3514725"/>
              <a:gd name="connsiteX2" fmla="*/ 1301701 w 1301701"/>
              <a:gd name="connsiteY2" fmla="*/ 3514725 h 3514725"/>
              <a:gd name="connsiteX3" fmla="*/ 0 w 1301701"/>
              <a:gd name="connsiteY3" fmla="*/ 3514725 h 3514725"/>
              <a:gd name="connsiteX4" fmla="*/ 0 w 1301701"/>
              <a:gd name="connsiteY4" fmla="*/ 0 h 3514725"/>
              <a:gd name="connsiteX0-1" fmla="*/ 0 w 1301701"/>
              <a:gd name="connsiteY0-2" fmla="*/ 0 h 3514725"/>
              <a:gd name="connsiteX1-3" fmla="*/ 1301701 w 1301701"/>
              <a:gd name="connsiteY1-4" fmla="*/ 0 h 3514725"/>
              <a:gd name="connsiteX2-5" fmla="*/ 1301701 w 1301701"/>
              <a:gd name="connsiteY2-6" fmla="*/ 3514725 h 3514725"/>
              <a:gd name="connsiteX3-7" fmla="*/ 0 w 1301701"/>
              <a:gd name="connsiteY3-8" fmla="*/ 2752725 h 3514725"/>
              <a:gd name="connsiteX4-9" fmla="*/ 0 w 1301701"/>
              <a:gd name="connsiteY4-10" fmla="*/ 0 h 3514725"/>
              <a:gd name="connsiteX0-11" fmla="*/ 0 w 1301701"/>
              <a:gd name="connsiteY0-12" fmla="*/ 0 h 3514725"/>
              <a:gd name="connsiteX1-13" fmla="*/ 1301701 w 1301701"/>
              <a:gd name="connsiteY1-14" fmla="*/ 0 h 3514725"/>
              <a:gd name="connsiteX2-15" fmla="*/ 1301701 w 1301701"/>
              <a:gd name="connsiteY2-16" fmla="*/ 3514725 h 3514725"/>
              <a:gd name="connsiteX3-17" fmla="*/ 0 w 1301701"/>
              <a:gd name="connsiteY3-18" fmla="*/ 2724304 h 3514725"/>
              <a:gd name="connsiteX4-19" fmla="*/ 0 w 1301701"/>
              <a:gd name="connsiteY4-20" fmla="*/ 0 h 3514725"/>
              <a:gd name="connsiteX0-21" fmla="*/ 0 w 1301701"/>
              <a:gd name="connsiteY0-22" fmla="*/ 0 h 3514725"/>
              <a:gd name="connsiteX1-23" fmla="*/ 1301701 w 1301701"/>
              <a:gd name="connsiteY1-24" fmla="*/ 767366 h 3514725"/>
              <a:gd name="connsiteX2-25" fmla="*/ 1301701 w 1301701"/>
              <a:gd name="connsiteY2-26" fmla="*/ 3514725 h 3514725"/>
              <a:gd name="connsiteX3-27" fmla="*/ 0 w 1301701"/>
              <a:gd name="connsiteY3-28" fmla="*/ 2724304 h 3514725"/>
              <a:gd name="connsiteX4-29" fmla="*/ 0 w 1301701"/>
              <a:gd name="connsiteY4-30" fmla="*/ 0 h 3514725"/>
              <a:gd name="connsiteX0-31" fmla="*/ 0 w 1301701"/>
              <a:gd name="connsiteY0-32" fmla="*/ 791727 h 4306452"/>
              <a:gd name="connsiteX1-33" fmla="*/ 1301701 w 1301701"/>
              <a:gd name="connsiteY1-34" fmla="*/ 0 h 4306452"/>
              <a:gd name="connsiteX2-35" fmla="*/ 1301701 w 1301701"/>
              <a:gd name="connsiteY2-36" fmla="*/ 4306452 h 4306452"/>
              <a:gd name="connsiteX3-37" fmla="*/ 0 w 1301701"/>
              <a:gd name="connsiteY3-38" fmla="*/ 3516031 h 4306452"/>
              <a:gd name="connsiteX4-39" fmla="*/ 0 w 1301701"/>
              <a:gd name="connsiteY4-40" fmla="*/ 791727 h 4306452"/>
              <a:gd name="connsiteX0-41" fmla="*/ 0 w 1301701"/>
              <a:gd name="connsiteY0-42" fmla="*/ 791727 h 3516031"/>
              <a:gd name="connsiteX1-43" fmla="*/ 1301701 w 1301701"/>
              <a:gd name="connsiteY1-44" fmla="*/ 0 h 3516031"/>
              <a:gd name="connsiteX2-45" fmla="*/ 1301701 w 1301701"/>
              <a:gd name="connsiteY2-46" fmla="*/ 2732924 h 3516031"/>
              <a:gd name="connsiteX3-47" fmla="*/ 0 w 1301701"/>
              <a:gd name="connsiteY3-48" fmla="*/ 3516031 h 3516031"/>
              <a:gd name="connsiteX4-49" fmla="*/ 0 w 1301701"/>
              <a:gd name="connsiteY4-50" fmla="*/ 791727 h 35160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01701" h="3516031">
                <a:moveTo>
                  <a:pt x="0" y="791727"/>
                </a:moveTo>
                <a:lnTo>
                  <a:pt x="1301701" y="0"/>
                </a:lnTo>
                <a:lnTo>
                  <a:pt x="1301701" y="2732924"/>
                </a:lnTo>
                <a:lnTo>
                  <a:pt x="0" y="3516031"/>
                </a:lnTo>
                <a:lnTo>
                  <a:pt x="0" y="791727"/>
                </a:lnTo>
                <a:close/>
              </a:path>
            </a:pathLst>
          </a:custGeom>
        </p:spPr>
      </p:pic>
      <p:pic>
        <p:nvPicPr>
          <p:cNvPr id="6" name="图片占位符 22"/>
          <p:cNvPicPr>
            <a:picLocks noChangeAspect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>
          <a:xfrm>
            <a:off x="5181180" y="2134859"/>
            <a:ext cx="480426" cy="1299063"/>
          </a:xfrm>
          <a:custGeom>
            <a:avLst/>
            <a:gdLst>
              <a:gd name="connsiteX0" fmla="*/ 0 w 1301701"/>
              <a:gd name="connsiteY0" fmla="*/ 0 h 3514725"/>
              <a:gd name="connsiteX1" fmla="*/ 1301701 w 1301701"/>
              <a:gd name="connsiteY1" fmla="*/ 0 h 3514725"/>
              <a:gd name="connsiteX2" fmla="*/ 1301701 w 1301701"/>
              <a:gd name="connsiteY2" fmla="*/ 3514725 h 3514725"/>
              <a:gd name="connsiteX3" fmla="*/ 0 w 1301701"/>
              <a:gd name="connsiteY3" fmla="*/ 3514725 h 3514725"/>
              <a:gd name="connsiteX4" fmla="*/ 0 w 1301701"/>
              <a:gd name="connsiteY4" fmla="*/ 0 h 3514725"/>
              <a:gd name="connsiteX0-1" fmla="*/ 0 w 1301701"/>
              <a:gd name="connsiteY0-2" fmla="*/ 0 h 3514725"/>
              <a:gd name="connsiteX1-3" fmla="*/ 1301701 w 1301701"/>
              <a:gd name="connsiteY1-4" fmla="*/ 0 h 3514725"/>
              <a:gd name="connsiteX2-5" fmla="*/ 1301701 w 1301701"/>
              <a:gd name="connsiteY2-6" fmla="*/ 3514725 h 3514725"/>
              <a:gd name="connsiteX3-7" fmla="*/ 0 w 1301701"/>
              <a:gd name="connsiteY3-8" fmla="*/ 2752725 h 3514725"/>
              <a:gd name="connsiteX4-9" fmla="*/ 0 w 1301701"/>
              <a:gd name="connsiteY4-10" fmla="*/ 0 h 3514725"/>
              <a:gd name="connsiteX0-11" fmla="*/ 0 w 1301701"/>
              <a:gd name="connsiteY0-12" fmla="*/ 0 h 3514725"/>
              <a:gd name="connsiteX1-13" fmla="*/ 1301701 w 1301701"/>
              <a:gd name="connsiteY1-14" fmla="*/ 0 h 3514725"/>
              <a:gd name="connsiteX2-15" fmla="*/ 1301701 w 1301701"/>
              <a:gd name="connsiteY2-16" fmla="*/ 3514725 h 3514725"/>
              <a:gd name="connsiteX3-17" fmla="*/ 0 w 1301701"/>
              <a:gd name="connsiteY3-18" fmla="*/ 2724304 h 3514725"/>
              <a:gd name="connsiteX4-19" fmla="*/ 0 w 1301701"/>
              <a:gd name="connsiteY4-20" fmla="*/ 0 h 3514725"/>
              <a:gd name="connsiteX0-21" fmla="*/ 0 w 1301701"/>
              <a:gd name="connsiteY0-22" fmla="*/ 0 h 3514725"/>
              <a:gd name="connsiteX1-23" fmla="*/ 1301701 w 1301701"/>
              <a:gd name="connsiteY1-24" fmla="*/ 767366 h 3514725"/>
              <a:gd name="connsiteX2-25" fmla="*/ 1301701 w 1301701"/>
              <a:gd name="connsiteY2-26" fmla="*/ 3514725 h 3514725"/>
              <a:gd name="connsiteX3-27" fmla="*/ 0 w 1301701"/>
              <a:gd name="connsiteY3-28" fmla="*/ 2724304 h 3514725"/>
              <a:gd name="connsiteX4-29" fmla="*/ 0 w 1301701"/>
              <a:gd name="connsiteY4-30" fmla="*/ 0 h 3514725"/>
              <a:gd name="connsiteX0-31" fmla="*/ 0 w 1301701"/>
              <a:gd name="connsiteY0-32" fmla="*/ 791727 h 4306452"/>
              <a:gd name="connsiteX1-33" fmla="*/ 1301701 w 1301701"/>
              <a:gd name="connsiteY1-34" fmla="*/ 0 h 4306452"/>
              <a:gd name="connsiteX2-35" fmla="*/ 1301701 w 1301701"/>
              <a:gd name="connsiteY2-36" fmla="*/ 4306452 h 4306452"/>
              <a:gd name="connsiteX3-37" fmla="*/ 0 w 1301701"/>
              <a:gd name="connsiteY3-38" fmla="*/ 3516031 h 4306452"/>
              <a:gd name="connsiteX4-39" fmla="*/ 0 w 1301701"/>
              <a:gd name="connsiteY4-40" fmla="*/ 791727 h 4306452"/>
              <a:gd name="connsiteX0-41" fmla="*/ 0 w 1301701"/>
              <a:gd name="connsiteY0-42" fmla="*/ 791727 h 3516031"/>
              <a:gd name="connsiteX1-43" fmla="*/ 1301701 w 1301701"/>
              <a:gd name="connsiteY1-44" fmla="*/ 0 h 3516031"/>
              <a:gd name="connsiteX2-45" fmla="*/ 1301701 w 1301701"/>
              <a:gd name="connsiteY2-46" fmla="*/ 2732924 h 3516031"/>
              <a:gd name="connsiteX3-47" fmla="*/ 0 w 1301701"/>
              <a:gd name="connsiteY3-48" fmla="*/ 3516031 h 3516031"/>
              <a:gd name="connsiteX4-49" fmla="*/ 0 w 1301701"/>
              <a:gd name="connsiteY4-50" fmla="*/ 791727 h 35160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01701" h="3516031">
                <a:moveTo>
                  <a:pt x="0" y="791727"/>
                </a:moveTo>
                <a:lnTo>
                  <a:pt x="1301701" y="0"/>
                </a:lnTo>
                <a:lnTo>
                  <a:pt x="1301701" y="2732924"/>
                </a:lnTo>
                <a:lnTo>
                  <a:pt x="0" y="3516031"/>
                </a:lnTo>
                <a:lnTo>
                  <a:pt x="0" y="791727"/>
                </a:lnTo>
                <a:close/>
              </a:path>
            </a:pathLst>
          </a:custGeom>
        </p:spPr>
      </p:pic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6011863" y="1624100"/>
            <a:ext cx="2184135" cy="0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d-ID" sz="80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6011863" y="2468819"/>
            <a:ext cx="2184135" cy="0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d-ID" sz="80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6011863" y="3313539"/>
            <a:ext cx="2184135" cy="0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d-ID" sz="80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6011863" y="4102254"/>
            <a:ext cx="2184135" cy="0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d-ID" sz="80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" name="Rectangle 17"/>
          <p:cNvSpPr/>
          <p:nvPr/>
        </p:nvSpPr>
        <p:spPr bwMode="auto">
          <a:xfrm>
            <a:off x="6016530" y="933391"/>
            <a:ext cx="2184135" cy="60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ct val="130000"/>
              </a:lnSpc>
            </a:pP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单击此处添加标题</a:t>
            </a:r>
            <a:endParaRPr lang="zh-CN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200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字以内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</p:txBody>
      </p:sp>
      <p:sp>
        <p:nvSpPr>
          <p:cNvPr id="12" name="Rectangle 18"/>
          <p:cNvSpPr/>
          <p:nvPr/>
        </p:nvSpPr>
        <p:spPr bwMode="auto">
          <a:xfrm>
            <a:off x="6016530" y="1778110"/>
            <a:ext cx="2184135" cy="60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ct val="130000"/>
              </a:lnSpc>
            </a:pP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单击此处添加标题</a:t>
            </a:r>
            <a:endParaRPr lang="zh-CN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200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字以内</a:t>
            </a: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</p:txBody>
      </p:sp>
      <p:sp>
        <p:nvSpPr>
          <p:cNvPr id="13" name="Rectangle 19"/>
          <p:cNvSpPr/>
          <p:nvPr/>
        </p:nvSpPr>
        <p:spPr bwMode="auto">
          <a:xfrm>
            <a:off x="6016530" y="2627496"/>
            <a:ext cx="2184135" cy="60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ct val="130000"/>
              </a:lnSpc>
            </a:pP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单击此处添加标题</a:t>
            </a:r>
            <a:endParaRPr lang="zh-CN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200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字以内</a:t>
            </a: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</p:txBody>
      </p:sp>
      <p:sp>
        <p:nvSpPr>
          <p:cNvPr id="14" name="Rectangle 20"/>
          <p:cNvSpPr/>
          <p:nvPr/>
        </p:nvSpPr>
        <p:spPr bwMode="auto">
          <a:xfrm>
            <a:off x="6016530" y="3416212"/>
            <a:ext cx="2184135" cy="60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ct val="130000"/>
              </a:lnSpc>
            </a:pP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单击此处添加标题</a:t>
            </a:r>
            <a:endParaRPr lang="zh-CN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200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字以内</a:t>
            </a: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</p:txBody>
      </p:sp>
      <p:sp>
        <p:nvSpPr>
          <p:cNvPr id="15" name="Rectangle 21"/>
          <p:cNvSpPr/>
          <p:nvPr/>
        </p:nvSpPr>
        <p:spPr bwMode="auto">
          <a:xfrm>
            <a:off x="808207" y="1940229"/>
            <a:ext cx="2132799" cy="210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US" altLang="zh-CN" sz="800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goals. </a:t>
            </a:r>
            <a:endParaRPr lang="en-US" altLang="zh-CN" sz="800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16" name="Rectangle 22"/>
          <p:cNvSpPr/>
          <p:nvPr/>
        </p:nvSpPr>
        <p:spPr bwMode="auto">
          <a:xfrm>
            <a:off x="808207" y="872720"/>
            <a:ext cx="2132799" cy="92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altLang="zh-CN" sz="191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ADD YOUR </a:t>
            </a:r>
            <a:endParaRPr lang="en-US" altLang="zh-CN" sz="191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  <a:p>
            <a:pPr algn="l"/>
            <a:r>
              <a:rPr lang="en-US" altLang="zh-CN" sz="191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Helvetica Neue" charset="0"/>
                <a:sym typeface="Helvetica Neue" charset="0"/>
              </a:rPr>
              <a:t>TITLE HERE</a:t>
            </a:r>
            <a:endParaRPr lang="zh-CN" altLang="en-US" sz="191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Helvetica Neue" charset="0"/>
              <a:sym typeface="Helvetica Neue" charset="0"/>
            </a:endParaRPr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>
            <a:off x="808207" y="4097587"/>
            <a:ext cx="2184135" cy="0"/>
          </a:xfrm>
          <a:prstGeom prst="line">
            <a:avLst/>
          </a:prstGeom>
          <a:noFill/>
          <a:ln w="12700" cap="flat">
            <a:solidFill>
              <a:srgbClr val="B3B2B2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d-ID" sz="760">
              <a:latin typeface="+mn-ea"/>
              <a:ea typeface="+mn-ea"/>
            </a:endParaRPr>
          </a:p>
        </p:txBody>
      </p:sp>
      <p:pic>
        <p:nvPicPr>
          <p:cNvPr id="18" name="图片占位符 12"/>
          <p:cNvPicPr>
            <a:picLocks noChangeAspect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>
          <a:xfrm>
            <a:off x="3335003" y="532033"/>
            <a:ext cx="480426" cy="1298581"/>
          </a:xfrm>
          <a:prstGeom prst="rect">
            <a:avLst/>
          </a:prstGeom>
        </p:spPr>
      </p:pic>
      <p:pic>
        <p:nvPicPr>
          <p:cNvPr id="19" name="图片占位符 13"/>
          <p:cNvPicPr>
            <a:picLocks noChangeAspect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>
          <a:xfrm>
            <a:off x="3335003" y="1592599"/>
            <a:ext cx="480426" cy="1298581"/>
          </a:xfrm>
          <a:prstGeom prst="rect">
            <a:avLst/>
          </a:prstGeom>
        </p:spPr>
      </p:pic>
      <p:pic>
        <p:nvPicPr>
          <p:cNvPr id="20" name="图片占位符 14"/>
          <p:cNvPicPr>
            <a:picLocks noChangeAspect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>
          <a:xfrm>
            <a:off x="3335003" y="2672787"/>
            <a:ext cx="480426" cy="1298581"/>
          </a:xfrm>
          <a:prstGeom prst="rect">
            <a:avLst/>
          </a:prstGeom>
        </p:spPr>
      </p:pic>
      <p:pic>
        <p:nvPicPr>
          <p:cNvPr id="21" name="图片占位符 15"/>
          <p:cNvPicPr>
            <a:picLocks noChangeAspect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>
          <a:xfrm>
            <a:off x="3949034" y="1070350"/>
            <a:ext cx="480426" cy="1299063"/>
          </a:xfrm>
          <a:custGeom>
            <a:avLst/>
            <a:gdLst>
              <a:gd name="connsiteX0" fmla="*/ 0 w 1301701"/>
              <a:gd name="connsiteY0" fmla="*/ 0 h 3514725"/>
              <a:gd name="connsiteX1" fmla="*/ 1301701 w 1301701"/>
              <a:gd name="connsiteY1" fmla="*/ 0 h 3514725"/>
              <a:gd name="connsiteX2" fmla="*/ 1301701 w 1301701"/>
              <a:gd name="connsiteY2" fmla="*/ 3514725 h 3514725"/>
              <a:gd name="connsiteX3" fmla="*/ 0 w 1301701"/>
              <a:gd name="connsiteY3" fmla="*/ 3514725 h 3514725"/>
              <a:gd name="connsiteX4" fmla="*/ 0 w 1301701"/>
              <a:gd name="connsiteY4" fmla="*/ 0 h 3514725"/>
              <a:gd name="connsiteX0-1" fmla="*/ 0 w 1301701"/>
              <a:gd name="connsiteY0-2" fmla="*/ 0 h 3514725"/>
              <a:gd name="connsiteX1-3" fmla="*/ 1301701 w 1301701"/>
              <a:gd name="connsiteY1-4" fmla="*/ 0 h 3514725"/>
              <a:gd name="connsiteX2-5" fmla="*/ 1301701 w 1301701"/>
              <a:gd name="connsiteY2-6" fmla="*/ 3514725 h 3514725"/>
              <a:gd name="connsiteX3-7" fmla="*/ 0 w 1301701"/>
              <a:gd name="connsiteY3-8" fmla="*/ 2752725 h 3514725"/>
              <a:gd name="connsiteX4-9" fmla="*/ 0 w 1301701"/>
              <a:gd name="connsiteY4-10" fmla="*/ 0 h 3514725"/>
              <a:gd name="connsiteX0-11" fmla="*/ 0 w 1301701"/>
              <a:gd name="connsiteY0-12" fmla="*/ 0 h 3514725"/>
              <a:gd name="connsiteX1-13" fmla="*/ 1301701 w 1301701"/>
              <a:gd name="connsiteY1-14" fmla="*/ 0 h 3514725"/>
              <a:gd name="connsiteX2-15" fmla="*/ 1301701 w 1301701"/>
              <a:gd name="connsiteY2-16" fmla="*/ 3514725 h 3514725"/>
              <a:gd name="connsiteX3-17" fmla="*/ 0 w 1301701"/>
              <a:gd name="connsiteY3-18" fmla="*/ 2724304 h 3514725"/>
              <a:gd name="connsiteX4-19" fmla="*/ 0 w 1301701"/>
              <a:gd name="connsiteY4-20" fmla="*/ 0 h 3514725"/>
              <a:gd name="connsiteX0-21" fmla="*/ 0 w 1301701"/>
              <a:gd name="connsiteY0-22" fmla="*/ 0 h 3514725"/>
              <a:gd name="connsiteX1-23" fmla="*/ 1301701 w 1301701"/>
              <a:gd name="connsiteY1-24" fmla="*/ 767366 h 3514725"/>
              <a:gd name="connsiteX2-25" fmla="*/ 1301701 w 1301701"/>
              <a:gd name="connsiteY2-26" fmla="*/ 3514725 h 3514725"/>
              <a:gd name="connsiteX3-27" fmla="*/ 0 w 1301701"/>
              <a:gd name="connsiteY3-28" fmla="*/ 2724304 h 3514725"/>
              <a:gd name="connsiteX4-29" fmla="*/ 0 w 1301701"/>
              <a:gd name="connsiteY4-30" fmla="*/ 0 h 3514725"/>
              <a:gd name="connsiteX0-31" fmla="*/ 0 w 1301701"/>
              <a:gd name="connsiteY0-32" fmla="*/ 791727 h 4306452"/>
              <a:gd name="connsiteX1-33" fmla="*/ 1301701 w 1301701"/>
              <a:gd name="connsiteY1-34" fmla="*/ 0 h 4306452"/>
              <a:gd name="connsiteX2-35" fmla="*/ 1301701 w 1301701"/>
              <a:gd name="connsiteY2-36" fmla="*/ 4306452 h 4306452"/>
              <a:gd name="connsiteX3-37" fmla="*/ 0 w 1301701"/>
              <a:gd name="connsiteY3-38" fmla="*/ 3516031 h 4306452"/>
              <a:gd name="connsiteX4-39" fmla="*/ 0 w 1301701"/>
              <a:gd name="connsiteY4-40" fmla="*/ 791727 h 4306452"/>
              <a:gd name="connsiteX0-41" fmla="*/ 0 w 1301701"/>
              <a:gd name="connsiteY0-42" fmla="*/ 791727 h 3516031"/>
              <a:gd name="connsiteX1-43" fmla="*/ 1301701 w 1301701"/>
              <a:gd name="connsiteY1-44" fmla="*/ 0 h 3516031"/>
              <a:gd name="connsiteX2-45" fmla="*/ 1301701 w 1301701"/>
              <a:gd name="connsiteY2-46" fmla="*/ 2732924 h 3516031"/>
              <a:gd name="connsiteX3-47" fmla="*/ 0 w 1301701"/>
              <a:gd name="connsiteY3-48" fmla="*/ 3516031 h 3516031"/>
              <a:gd name="connsiteX4-49" fmla="*/ 0 w 1301701"/>
              <a:gd name="connsiteY4-50" fmla="*/ 791727 h 35160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01701" h="3516031">
                <a:moveTo>
                  <a:pt x="0" y="791727"/>
                </a:moveTo>
                <a:lnTo>
                  <a:pt x="1301701" y="0"/>
                </a:lnTo>
                <a:lnTo>
                  <a:pt x="1301701" y="2732924"/>
                </a:lnTo>
                <a:lnTo>
                  <a:pt x="0" y="3516031"/>
                </a:lnTo>
                <a:lnTo>
                  <a:pt x="0" y="791727"/>
                </a:lnTo>
                <a:close/>
              </a:path>
            </a:pathLst>
          </a:custGeom>
        </p:spPr>
      </p:pic>
      <p:pic>
        <p:nvPicPr>
          <p:cNvPr id="22" name="图片占位符 16"/>
          <p:cNvPicPr>
            <a:picLocks noChangeAspect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>
          <a:xfrm>
            <a:off x="3949034" y="2130156"/>
            <a:ext cx="480426" cy="1299063"/>
          </a:xfrm>
          <a:custGeom>
            <a:avLst/>
            <a:gdLst>
              <a:gd name="connsiteX0" fmla="*/ 0 w 1301701"/>
              <a:gd name="connsiteY0" fmla="*/ 0 h 3514725"/>
              <a:gd name="connsiteX1" fmla="*/ 1301701 w 1301701"/>
              <a:gd name="connsiteY1" fmla="*/ 0 h 3514725"/>
              <a:gd name="connsiteX2" fmla="*/ 1301701 w 1301701"/>
              <a:gd name="connsiteY2" fmla="*/ 3514725 h 3514725"/>
              <a:gd name="connsiteX3" fmla="*/ 0 w 1301701"/>
              <a:gd name="connsiteY3" fmla="*/ 3514725 h 3514725"/>
              <a:gd name="connsiteX4" fmla="*/ 0 w 1301701"/>
              <a:gd name="connsiteY4" fmla="*/ 0 h 3514725"/>
              <a:gd name="connsiteX0-1" fmla="*/ 0 w 1301701"/>
              <a:gd name="connsiteY0-2" fmla="*/ 0 h 3514725"/>
              <a:gd name="connsiteX1-3" fmla="*/ 1301701 w 1301701"/>
              <a:gd name="connsiteY1-4" fmla="*/ 0 h 3514725"/>
              <a:gd name="connsiteX2-5" fmla="*/ 1301701 w 1301701"/>
              <a:gd name="connsiteY2-6" fmla="*/ 3514725 h 3514725"/>
              <a:gd name="connsiteX3-7" fmla="*/ 0 w 1301701"/>
              <a:gd name="connsiteY3-8" fmla="*/ 2752725 h 3514725"/>
              <a:gd name="connsiteX4-9" fmla="*/ 0 w 1301701"/>
              <a:gd name="connsiteY4-10" fmla="*/ 0 h 3514725"/>
              <a:gd name="connsiteX0-11" fmla="*/ 0 w 1301701"/>
              <a:gd name="connsiteY0-12" fmla="*/ 0 h 3514725"/>
              <a:gd name="connsiteX1-13" fmla="*/ 1301701 w 1301701"/>
              <a:gd name="connsiteY1-14" fmla="*/ 0 h 3514725"/>
              <a:gd name="connsiteX2-15" fmla="*/ 1301701 w 1301701"/>
              <a:gd name="connsiteY2-16" fmla="*/ 3514725 h 3514725"/>
              <a:gd name="connsiteX3-17" fmla="*/ 0 w 1301701"/>
              <a:gd name="connsiteY3-18" fmla="*/ 2724304 h 3514725"/>
              <a:gd name="connsiteX4-19" fmla="*/ 0 w 1301701"/>
              <a:gd name="connsiteY4-20" fmla="*/ 0 h 3514725"/>
              <a:gd name="connsiteX0-21" fmla="*/ 0 w 1301701"/>
              <a:gd name="connsiteY0-22" fmla="*/ 0 h 3514725"/>
              <a:gd name="connsiteX1-23" fmla="*/ 1301701 w 1301701"/>
              <a:gd name="connsiteY1-24" fmla="*/ 767366 h 3514725"/>
              <a:gd name="connsiteX2-25" fmla="*/ 1301701 w 1301701"/>
              <a:gd name="connsiteY2-26" fmla="*/ 3514725 h 3514725"/>
              <a:gd name="connsiteX3-27" fmla="*/ 0 w 1301701"/>
              <a:gd name="connsiteY3-28" fmla="*/ 2724304 h 3514725"/>
              <a:gd name="connsiteX4-29" fmla="*/ 0 w 1301701"/>
              <a:gd name="connsiteY4-30" fmla="*/ 0 h 3514725"/>
              <a:gd name="connsiteX0-31" fmla="*/ 0 w 1301701"/>
              <a:gd name="connsiteY0-32" fmla="*/ 791727 h 4306452"/>
              <a:gd name="connsiteX1-33" fmla="*/ 1301701 w 1301701"/>
              <a:gd name="connsiteY1-34" fmla="*/ 0 h 4306452"/>
              <a:gd name="connsiteX2-35" fmla="*/ 1301701 w 1301701"/>
              <a:gd name="connsiteY2-36" fmla="*/ 4306452 h 4306452"/>
              <a:gd name="connsiteX3-37" fmla="*/ 0 w 1301701"/>
              <a:gd name="connsiteY3-38" fmla="*/ 3516031 h 4306452"/>
              <a:gd name="connsiteX4-39" fmla="*/ 0 w 1301701"/>
              <a:gd name="connsiteY4-40" fmla="*/ 791727 h 4306452"/>
              <a:gd name="connsiteX0-41" fmla="*/ 0 w 1301701"/>
              <a:gd name="connsiteY0-42" fmla="*/ 791727 h 3516031"/>
              <a:gd name="connsiteX1-43" fmla="*/ 1301701 w 1301701"/>
              <a:gd name="connsiteY1-44" fmla="*/ 0 h 3516031"/>
              <a:gd name="connsiteX2-45" fmla="*/ 1301701 w 1301701"/>
              <a:gd name="connsiteY2-46" fmla="*/ 2732924 h 3516031"/>
              <a:gd name="connsiteX3-47" fmla="*/ 0 w 1301701"/>
              <a:gd name="connsiteY3-48" fmla="*/ 3516031 h 3516031"/>
              <a:gd name="connsiteX4-49" fmla="*/ 0 w 1301701"/>
              <a:gd name="connsiteY4-50" fmla="*/ 791727 h 35160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01701" h="3516031">
                <a:moveTo>
                  <a:pt x="0" y="791727"/>
                </a:moveTo>
                <a:lnTo>
                  <a:pt x="1301701" y="0"/>
                </a:lnTo>
                <a:lnTo>
                  <a:pt x="1301701" y="2732924"/>
                </a:lnTo>
                <a:lnTo>
                  <a:pt x="0" y="3516031"/>
                </a:lnTo>
                <a:lnTo>
                  <a:pt x="0" y="791727"/>
                </a:lnTo>
                <a:close/>
              </a:path>
            </a:pathLst>
          </a:custGeom>
        </p:spPr>
      </p:pic>
      <p:pic>
        <p:nvPicPr>
          <p:cNvPr id="23" name="图片占位符 17"/>
          <p:cNvPicPr>
            <a:picLocks noChangeAspect="1"/>
          </p:cNvPicPr>
          <p:nvPr/>
        </p:nvPicPr>
        <p:blipFill>
          <a:blip r:embed="rId11" cstate="print">
            <a:grayscl/>
          </a:blip>
          <a:srcRect/>
          <a:stretch>
            <a:fillRect/>
          </a:stretch>
        </p:blipFill>
        <p:spPr>
          <a:xfrm>
            <a:off x="3949034" y="3200949"/>
            <a:ext cx="480426" cy="1299063"/>
          </a:xfrm>
          <a:custGeom>
            <a:avLst/>
            <a:gdLst>
              <a:gd name="connsiteX0" fmla="*/ 0 w 1301701"/>
              <a:gd name="connsiteY0" fmla="*/ 0 h 3514725"/>
              <a:gd name="connsiteX1" fmla="*/ 1301701 w 1301701"/>
              <a:gd name="connsiteY1" fmla="*/ 0 h 3514725"/>
              <a:gd name="connsiteX2" fmla="*/ 1301701 w 1301701"/>
              <a:gd name="connsiteY2" fmla="*/ 3514725 h 3514725"/>
              <a:gd name="connsiteX3" fmla="*/ 0 w 1301701"/>
              <a:gd name="connsiteY3" fmla="*/ 3514725 h 3514725"/>
              <a:gd name="connsiteX4" fmla="*/ 0 w 1301701"/>
              <a:gd name="connsiteY4" fmla="*/ 0 h 3514725"/>
              <a:gd name="connsiteX0-1" fmla="*/ 0 w 1301701"/>
              <a:gd name="connsiteY0-2" fmla="*/ 0 h 3514725"/>
              <a:gd name="connsiteX1-3" fmla="*/ 1301701 w 1301701"/>
              <a:gd name="connsiteY1-4" fmla="*/ 0 h 3514725"/>
              <a:gd name="connsiteX2-5" fmla="*/ 1301701 w 1301701"/>
              <a:gd name="connsiteY2-6" fmla="*/ 3514725 h 3514725"/>
              <a:gd name="connsiteX3-7" fmla="*/ 0 w 1301701"/>
              <a:gd name="connsiteY3-8" fmla="*/ 2752725 h 3514725"/>
              <a:gd name="connsiteX4-9" fmla="*/ 0 w 1301701"/>
              <a:gd name="connsiteY4-10" fmla="*/ 0 h 3514725"/>
              <a:gd name="connsiteX0-11" fmla="*/ 0 w 1301701"/>
              <a:gd name="connsiteY0-12" fmla="*/ 0 h 3514725"/>
              <a:gd name="connsiteX1-13" fmla="*/ 1301701 w 1301701"/>
              <a:gd name="connsiteY1-14" fmla="*/ 0 h 3514725"/>
              <a:gd name="connsiteX2-15" fmla="*/ 1301701 w 1301701"/>
              <a:gd name="connsiteY2-16" fmla="*/ 3514725 h 3514725"/>
              <a:gd name="connsiteX3-17" fmla="*/ 0 w 1301701"/>
              <a:gd name="connsiteY3-18" fmla="*/ 2724304 h 3514725"/>
              <a:gd name="connsiteX4-19" fmla="*/ 0 w 1301701"/>
              <a:gd name="connsiteY4-20" fmla="*/ 0 h 3514725"/>
              <a:gd name="connsiteX0-21" fmla="*/ 0 w 1301701"/>
              <a:gd name="connsiteY0-22" fmla="*/ 0 h 3514725"/>
              <a:gd name="connsiteX1-23" fmla="*/ 1301701 w 1301701"/>
              <a:gd name="connsiteY1-24" fmla="*/ 767366 h 3514725"/>
              <a:gd name="connsiteX2-25" fmla="*/ 1301701 w 1301701"/>
              <a:gd name="connsiteY2-26" fmla="*/ 3514725 h 3514725"/>
              <a:gd name="connsiteX3-27" fmla="*/ 0 w 1301701"/>
              <a:gd name="connsiteY3-28" fmla="*/ 2724304 h 3514725"/>
              <a:gd name="connsiteX4-29" fmla="*/ 0 w 1301701"/>
              <a:gd name="connsiteY4-30" fmla="*/ 0 h 3514725"/>
              <a:gd name="connsiteX0-31" fmla="*/ 0 w 1301701"/>
              <a:gd name="connsiteY0-32" fmla="*/ 791727 h 4306452"/>
              <a:gd name="connsiteX1-33" fmla="*/ 1301701 w 1301701"/>
              <a:gd name="connsiteY1-34" fmla="*/ 0 h 4306452"/>
              <a:gd name="connsiteX2-35" fmla="*/ 1301701 w 1301701"/>
              <a:gd name="connsiteY2-36" fmla="*/ 4306452 h 4306452"/>
              <a:gd name="connsiteX3-37" fmla="*/ 0 w 1301701"/>
              <a:gd name="connsiteY3-38" fmla="*/ 3516031 h 4306452"/>
              <a:gd name="connsiteX4-39" fmla="*/ 0 w 1301701"/>
              <a:gd name="connsiteY4-40" fmla="*/ 791727 h 4306452"/>
              <a:gd name="connsiteX0-41" fmla="*/ 0 w 1301701"/>
              <a:gd name="connsiteY0-42" fmla="*/ 791727 h 3516031"/>
              <a:gd name="connsiteX1-43" fmla="*/ 1301701 w 1301701"/>
              <a:gd name="connsiteY1-44" fmla="*/ 0 h 3516031"/>
              <a:gd name="connsiteX2-45" fmla="*/ 1301701 w 1301701"/>
              <a:gd name="connsiteY2-46" fmla="*/ 2732924 h 3516031"/>
              <a:gd name="connsiteX3-47" fmla="*/ 0 w 1301701"/>
              <a:gd name="connsiteY3-48" fmla="*/ 3516031 h 3516031"/>
              <a:gd name="connsiteX4-49" fmla="*/ 0 w 1301701"/>
              <a:gd name="connsiteY4-50" fmla="*/ 791727 h 35160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01701" h="3516031">
                <a:moveTo>
                  <a:pt x="0" y="791727"/>
                </a:moveTo>
                <a:lnTo>
                  <a:pt x="1301701" y="0"/>
                </a:lnTo>
                <a:lnTo>
                  <a:pt x="1301701" y="2732924"/>
                </a:lnTo>
                <a:lnTo>
                  <a:pt x="0" y="3516031"/>
                </a:lnTo>
                <a:lnTo>
                  <a:pt x="0" y="791727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/>
        </p:nvSpPr>
        <p:spPr>
          <a:xfrm>
            <a:off x="491900" y="3210106"/>
            <a:ext cx="2043589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2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TITLE</a:t>
            </a:r>
            <a:endParaRPr lang="en-US" sz="2425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algn="ctr"/>
            <a:r>
              <a:rPr lang="en-US" sz="242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HERE 1</a:t>
            </a:r>
            <a:endParaRPr lang="en-US" sz="3530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TextBox 19"/>
          <p:cNvSpPr txBox="1"/>
          <p:nvPr/>
        </p:nvSpPr>
        <p:spPr>
          <a:xfrm>
            <a:off x="362042" y="3041016"/>
            <a:ext cx="2303306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" spc="44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YOU CAN WRITE HERE</a:t>
            </a:r>
            <a:endParaRPr lang="en-US" sz="590" spc="44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491900" y="4054849"/>
            <a:ext cx="2043589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Entrepreneurial activities differ substantially depending on the type of organization</a:t>
            </a:r>
            <a:endParaRPr lang="en-US" sz="660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5" name="TextBox 21"/>
          <p:cNvSpPr txBox="1"/>
          <p:nvPr/>
        </p:nvSpPr>
        <p:spPr>
          <a:xfrm>
            <a:off x="3465762" y="634255"/>
            <a:ext cx="2096016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2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TITLE</a:t>
            </a:r>
            <a:endParaRPr lang="en-US" sz="2425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algn="ctr"/>
            <a:r>
              <a:rPr lang="en-US" sz="242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HERE 2</a:t>
            </a:r>
            <a:endParaRPr lang="en-US" sz="3530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TextBox 22"/>
          <p:cNvSpPr txBox="1"/>
          <p:nvPr/>
        </p:nvSpPr>
        <p:spPr>
          <a:xfrm>
            <a:off x="3362117" y="465165"/>
            <a:ext cx="2303306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" spc="44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YOU AN WRITE HERE</a:t>
            </a:r>
            <a:endParaRPr lang="en-US" sz="590" spc="44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" name="TextBox 23"/>
          <p:cNvSpPr txBox="1"/>
          <p:nvPr/>
        </p:nvSpPr>
        <p:spPr>
          <a:xfrm>
            <a:off x="3491975" y="1478998"/>
            <a:ext cx="2043589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Entrepreneurial activities differ substantially depending on the type of organization</a:t>
            </a:r>
            <a:endParaRPr lang="en-US" sz="660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8" name="TextBox 24"/>
          <p:cNvSpPr txBox="1"/>
          <p:nvPr/>
        </p:nvSpPr>
        <p:spPr>
          <a:xfrm>
            <a:off x="6843360" y="3210106"/>
            <a:ext cx="1249188" cy="838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2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TITLE</a:t>
            </a:r>
            <a:endParaRPr lang="en-US" sz="2425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algn="ctr"/>
            <a:r>
              <a:rPr lang="en-US" sz="2425" spc="22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HERE 3</a:t>
            </a:r>
            <a:endParaRPr lang="en-US" sz="3530" spc="22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6316300" y="3041016"/>
            <a:ext cx="2303306" cy="18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" spc="441" dirty="0">
                <a:solidFill>
                  <a:schemeClr val="tx2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YOU CAN WRITE HERE</a:t>
            </a:r>
            <a:endParaRPr lang="en-US" sz="590" spc="441" dirty="0">
              <a:solidFill>
                <a:schemeClr val="tx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0" name="TextBox 26"/>
          <p:cNvSpPr txBox="1"/>
          <p:nvPr/>
        </p:nvSpPr>
        <p:spPr>
          <a:xfrm>
            <a:off x="6446159" y="4054849"/>
            <a:ext cx="2043589" cy="5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" spc="11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Entrepreneurial activities differ substantially depending on the type of organization</a:t>
            </a:r>
            <a:endParaRPr lang="en-US" sz="660" spc="11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pic>
        <p:nvPicPr>
          <p:cNvPr id="11" name="Picture Placeholder 2"/>
          <p:cNvPicPr>
            <a:picLocks noChangeAspect="1"/>
          </p:cNvPicPr>
          <p:nvPr/>
        </p:nvPicPr>
        <p:blipFill>
          <a:blip r:embed="rId1"/>
          <a:srcRect t="7989" b="7989"/>
          <a:stretch>
            <a:fillRect/>
          </a:stretch>
        </p:blipFill>
        <p:spPr>
          <a:xfrm>
            <a:off x="0" y="0"/>
            <a:ext cx="2999846" cy="2520157"/>
          </a:xfrm>
          <a:prstGeom prst="rect">
            <a:avLst/>
          </a:prstGeom>
        </p:spPr>
      </p:pic>
      <p:pic>
        <p:nvPicPr>
          <p:cNvPr id="12" name="Picture Placeholder 6"/>
          <p:cNvPicPr>
            <a:picLocks noChangeAspect="1"/>
          </p:cNvPicPr>
          <p:nvPr/>
        </p:nvPicPr>
        <p:blipFill>
          <a:blip r:embed="rId2" cstate="email"/>
          <a:srcRect l="5392" r="5392"/>
          <a:stretch>
            <a:fillRect/>
          </a:stretch>
        </p:blipFill>
        <p:spPr>
          <a:xfrm>
            <a:off x="2999845" y="2520156"/>
            <a:ext cx="2999846" cy="2520157"/>
          </a:xfrm>
          <a:prstGeom prst="rect">
            <a:avLst/>
          </a:prstGeom>
        </p:spPr>
      </p:pic>
      <p:pic>
        <p:nvPicPr>
          <p:cNvPr id="13" name="Picture Placeholder 3"/>
          <p:cNvPicPr>
            <a:picLocks noChangeAspect="1"/>
          </p:cNvPicPr>
          <p:nvPr/>
        </p:nvPicPr>
        <p:blipFill>
          <a:blip r:embed="rId3" cstate="email"/>
          <a:srcRect l="10291" r="10291"/>
          <a:stretch>
            <a:fillRect/>
          </a:stretch>
        </p:blipFill>
        <p:spPr>
          <a:xfrm>
            <a:off x="5999692" y="0"/>
            <a:ext cx="2999846" cy="2520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tags/tag1.xml><?xml version="1.0" encoding="utf-8"?>
<p:tagLst xmlns:p="http://schemas.openxmlformats.org/presentationml/2006/main">
  <p:tag name="MH" val="20160520223315"/>
  <p:tag name="MH_LIBRARY" val="GRAPHIC"/>
  <p:tag name="MH_TYPE" val="Text"/>
  <p:tag name="MH_ORDER" val="1"/>
</p:tagLst>
</file>

<file path=ppt/tags/tag10.xml><?xml version="1.0" encoding="utf-8"?>
<p:tagLst xmlns:p="http://schemas.openxmlformats.org/presentationml/2006/main">
  <p:tag name="MH" val="20160520223315"/>
  <p:tag name="MH_LIBRARY" val="GRAPHIC"/>
  <p:tag name="MH_TYPE" val="Other"/>
  <p:tag name="MH_ORDER" val="7"/>
</p:tagLst>
</file>

<file path=ppt/tags/tag11.xml><?xml version="1.0" encoding="utf-8"?>
<p:tagLst xmlns:p="http://schemas.openxmlformats.org/presentationml/2006/main">
  <p:tag name="ISPRING_PRESENTATION_TITLE" val="www.33ppt.com"/>
</p:tagLst>
</file>

<file path=ppt/tags/tag2.xml><?xml version="1.0" encoding="utf-8"?>
<p:tagLst xmlns:p="http://schemas.openxmlformats.org/presentationml/2006/main">
  <p:tag name="MH" val="20160520223315"/>
  <p:tag name="MH_LIBRARY" val="GRAPHIC"/>
  <p:tag name="MH_TYPE" val="Text"/>
  <p:tag name="MH_ORDER" val="2"/>
</p:tagLst>
</file>

<file path=ppt/tags/tag3.xml><?xml version="1.0" encoding="utf-8"?>
<p:tagLst xmlns:p="http://schemas.openxmlformats.org/presentationml/2006/main">
  <p:tag name="MH" val="20160520223315"/>
  <p:tag name="MH_LIBRARY" val="GRAPHIC"/>
  <p:tag name="MH_TYPE" val="Text"/>
  <p:tag name="MH_ORDER" val="3"/>
</p:tagLst>
</file>

<file path=ppt/tags/tag4.xml><?xml version="1.0" encoding="utf-8"?>
<p:tagLst xmlns:p="http://schemas.openxmlformats.org/presentationml/2006/main">
  <p:tag name="MH" val="20160520223315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MH" val="20160520223315"/>
  <p:tag name="MH_LIBRARY" val="GRAPHIC"/>
  <p:tag name="MH_TYPE" val="Other"/>
  <p:tag name="MH_ORDER" val="2"/>
</p:tagLst>
</file>

<file path=ppt/tags/tag6.xml><?xml version="1.0" encoding="utf-8"?>
<p:tagLst xmlns:p="http://schemas.openxmlformats.org/presentationml/2006/main">
  <p:tag name="MH" val="20160520223315"/>
  <p:tag name="MH_LIBRARY" val="GRAPHIC"/>
  <p:tag name="MH_TYPE" val="Other"/>
  <p:tag name="MH_ORDER" val="3"/>
</p:tagLst>
</file>

<file path=ppt/tags/tag7.xml><?xml version="1.0" encoding="utf-8"?>
<p:tagLst xmlns:p="http://schemas.openxmlformats.org/presentationml/2006/main">
  <p:tag name="MH" val="20160520223315"/>
  <p:tag name="MH_LIBRARY" val="GRAPHIC"/>
  <p:tag name="MH_TYPE" val="Other"/>
  <p:tag name="MH_ORDER" val="4"/>
</p:tagLst>
</file>

<file path=ppt/tags/tag8.xml><?xml version="1.0" encoding="utf-8"?>
<p:tagLst xmlns:p="http://schemas.openxmlformats.org/presentationml/2006/main">
  <p:tag name="MH" val="20160520223315"/>
  <p:tag name="MH_LIBRARY" val="GRAPHIC"/>
  <p:tag name="MH_TYPE" val="Other"/>
  <p:tag name="MH_ORDER" val="5"/>
</p:tagLst>
</file>

<file path=ppt/tags/tag9.xml><?xml version="1.0" encoding="utf-8"?>
<p:tagLst xmlns:p="http://schemas.openxmlformats.org/presentationml/2006/main">
  <p:tag name="MH" val="20160520223315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好客模板www.haoke.com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595959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7734</Words>
  <Application>WPS 演示</Application>
  <PresentationFormat>自定义</PresentationFormat>
  <Paragraphs>281</Paragraphs>
  <Slides>20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4" baseType="lpstr">
      <vt:lpstr>Arial</vt:lpstr>
      <vt:lpstr>宋体</vt:lpstr>
      <vt:lpstr>Wingdings</vt:lpstr>
      <vt:lpstr>Montserrat Light</vt:lpstr>
      <vt:lpstr>Oswald</vt:lpstr>
      <vt:lpstr>Lato Light</vt:lpstr>
      <vt:lpstr>Gill Sans</vt:lpstr>
      <vt:lpstr>微软雅黑</vt:lpstr>
      <vt:lpstr>Calibri Light</vt:lpstr>
      <vt:lpstr>Roboto Light</vt:lpstr>
      <vt:lpstr>Hilda Sonnenschein</vt:lpstr>
      <vt:lpstr>Open Sans</vt:lpstr>
      <vt:lpstr>Montserrat</vt:lpstr>
      <vt:lpstr>Helvetica Neue</vt:lpstr>
      <vt:lpstr>Calibri</vt:lpstr>
      <vt:lpstr>等线 Light</vt:lpstr>
      <vt:lpstr>等线</vt:lpstr>
      <vt:lpstr>Arial Unicode MS</vt:lpstr>
      <vt:lpstr>Helvetica Neue Medium</vt:lpstr>
      <vt:lpstr>Roboto Medium</vt:lpstr>
      <vt:lpstr>Helvetica Neue Light</vt:lpstr>
      <vt:lpstr>Montserrat Semi</vt:lpstr>
      <vt:lpstr>Arial Narrow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www.33ppt.com</Company>
  <LinksUpToDate>false</LinksUpToDate>
  <SharedDoc>false</SharedDoc>
  <HyperlinksChanged>false</HyperlinksChanged>
  <AppVersion>14.0000</AppVersion>
  <Manager>www.33ppt.com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588</dc:title>
  <dc:creator>izzieyee</dc:creator>
  <cp:keywords>588</cp:keywords>
  <dc:description>www.33ppt.com</dc:description>
  <dc:subject>www.33ppt.com</dc:subject>
  <cp:category>588</cp:category>
  <cp:lastModifiedBy>一颗苹果</cp:lastModifiedBy>
  <cp:revision>10</cp:revision>
  <dcterms:created xsi:type="dcterms:W3CDTF">2016-06-27T08:00:00Z</dcterms:created>
  <dcterms:modified xsi:type="dcterms:W3CDTF">2021-09-07T09:15:04Z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ADA31791B94D445C95B43636BADA2461</vt:lpwstr>
  </property>
  <property fmtid="{D5CDD505-2E9C-101B-9397-08002B2CF9AE}" pid="3" name="KSOProductBuildVer">
    <vt:lpwstr>2052-11.1.0.10463</vt:lpwstr>
  </property>
</Properties>
</file>