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88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509" y="53"/>
      </p:cViewPr>
      <p:guideLst>
        <p:guide orient="horz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85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76165-EF7F-45F4-9999-6FA22C1AE0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45B5-4FE1-49BC-AAEA-A02A049EDB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8B49-8AAE-4C2E-9BA9-8DEFAC753F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0231-A463-49BC-8F4B-1671856AEE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F8C-FDBF-4599-A69D-6BACC6B5D0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284494" y="1593875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103614" y="4449700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/>
          <p:nvPr/>
        </p:nvSpPr>
        <p:spPr bwMode="auto">
          <a:xfrm>
            <a:off x="4034160" y="2922801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-1" fmla="*/ 5000 w 10000"/>
              <a:gd name="connsiteY0-2" fmla="*/ 0 h 10501"/>
              <a:gd name="connsiteX1-3" fmla="*/ 10000 w 10000"/>
              <a:gd name="connsiteY1-4" fmla="*/ 4331 h 10501"/>
              <a:gd name="connsiteX2-5" fmla="*/ 6747 w 10000"/>
              <a:gd name="connsiteY2-6" fmla="*/ 8389 h 10501"/>
              <a:gd name="connsiteX3-7" fmla="*/ 6016 w 10000"/>
              <a:gd name="connsiteY3-8" fmla="*/ 9117 h 10501"/>
              <a:gd name="connsiteX4-9" fmla="*/ 5260 w 10000"/>
              <a:gd name="connsiteY4-10" fmla="*/ 9866 h 10501"/>
              <a:gd name="connsiteX5-11" fmla="*/ 4996 w 10000"/>
              <a:gd name="connsiteY5-12" fmla="*/ 10501 h 10501"/>
              <a:gd name="connsiteX6-13" fmla="*/ 4770 w 10000"/>
              <a:gd name="connsiteY6-14" fmla="*/ 9893 h 10501"/>
              <a:gd name="connsiteX7-15" fmla="*/ 3990 w 10000"/>
              <a:gd name="connsiteY7-16" fmla="*/ 9117 h 10501"/>
              <a:gd name="connsiteX8-17" fmla="*/ 3265 w 10000"/>
              <a:gd name="connsiteY8-18" fmla="*/ 8395 h 10501"/>
              <a:gd name="connsiteX9-19" fmla="*/ 0 w 10000"/>
              <a:gd name="connsiteY9-20" fmla="*/ 4331 h 10501"/>
              <a:gd name="connsiteX10-21" fmla="*/ 5000 w 10000"/>
              <a:gd name="connsiteY10-22" fmla="*/ 0 h 10501"/>
              <a:gd name="connsiteX0-23" fmla="*/ 5000 w 10000"/>
              <a:gd name="connsiteY0-24" fmla="*/ 0 h 10501"/>
              <a:gd name="connsiteX1-25" fmla="*/ 10000 w 10000"/>
              <a:gd name="connsiteY1-26" fmla="*/ 4331 h 10501"/>
              <a:gd name="connsiteX2-27" fmla="*/ 6747 w 10000"/>
              <a:gd name="connsiteY2-28" fmla="*/ 8389 h 10501"/>
              <a:gd name="connsiteX3-29" fmla="*/ 6016 w 10000"/>
              <a:gd name="connsiteY3-30" fmla="*/ 9117 h 10501"/>
              <a:gd name="connsiteX4-31" fmla="*/ 5562 w 10000"/>
              <a:gd name="connsiteY4-32" fmla="*/ 9496 h 10501"/>
              <a:gd name="connsiteX5-33" fmla="*/ 4996 w 10000"/>
              <a:gd name="connsiteY5-34" fmla="*/ 10501 h 10501"/>
              <a:gd name="connsiteX6-35" fmla="*/ 4770 w 10000"/>
              <a:gd name="connsiteY6-36" fmla="*/ 9893 h 10501"/>
              <a:gd name="connsiteX7-37" fmla="*/ 3990 w 10000"/>
              <a:gd name="connsiteY7-38" fmla="*/ 9117 h 10501"/>
              <a:gd name="connsiteX8-39" fmla="*/ 3265 w 10000"/>
              <a:gd name="connsiteY8-40" fmla="*/ 8395 h 10501"/>
              <a:gd name="connsiteX9-41" fmla="*/ 0 w 10000"/>
              <a:gd name="connsiteY9-42" fmla="*/ 4331 h 10501"/>
              <a:gd name="connsiteX10-43" fmla="*/ 5000 w 10000"/>
              <a:gd name="connsiteY10-44" fmla="*/ 0 h 10501"/>
              <a:gd name="connsiteX0-45" fmla="*/ 5000 w 10000"/>
              <a:gd name="connsiteY0-46" fmla="*/ 0 h 10504"/>
              <a:gd name="connsiteX1-47" fmla="*/ 10000 w 10000"/>
              <a:gd name="connsiteY1-48" fmla="*/ 4331 h 10504"/>
              <a:gd name="connsiteX2-49" fmla="*/ 6747 w 10000"/>
              <a:gd name="connsiteY2-50" fmla="*/ 8389 h 10504"/>
              <a:gd name="connsiteX3-51" fmla="*/ 6016 w 10000"/>
              <a:gd name="connsiteY3-52" fmla="*/ 9117 h 10504"/>
              <a:gd name="connsiteX4-53" fmla="*/ 5562 w 10000"/>
              <a:gd name="connsiteY4-54" fmla="*/ 9496 h 10504"/>
              <a:gd name="connsiteX5-55" fmla="*/ 4996 w 10000"/>
              <a:gd name="connsiteY5-56" fmla="*/ 10501 h 10504"/>
              <a:gd name="connsiteX6-57" fmla="*/ 3990 w 10000"/>
              <a:gd name="connsiteY6-58" fmla="*/ 9117 h 10504"/>
              <a:gd name="connsiteX7-59" fmla="*/ 3265 w 10000"/>
              <a:gd name="connsiteY7-60" fmla="*/ 8395 h 10504"/>
              <a:gd name="connsiteX8-61" fmla="*/ 0 w 10000"/>
              <a:gd name="connsiteY8-62" fmla="*/ 4331 h 10504"/>
              <a:gd name="connsiteX9-63" fmla="*/ 5000 w 10000"/>
              <a:gd name="connsiteY9-64" fmla="*/ 0 h 10504"/>
              <a:gd name="connsiteX0-65" fmla="*/ 5000 w 10000"/>
              <a:gd name="connsiteY0-66" fmla="*/ 0 h 10501"/>
              <a:gd name="connsiteX1-67" fmla="*/ 10000 w 10000"/>
              <a:gd name="connsiteY1-68" fmla="*/ 4331 h 10501"/>
              <a:gd name="connsiteX2-69" fmla="*/ 6747 w 10000"/>
              <a:gd name="connsiteY2-70" fmla="*/ 8389 h 10501"/>
              <a:gd name="connsiteX3-71" fmla="*/ 6016 w 10000"/>
              <a:gd name="connsiteY3-72" fmla="*/ 9117 h 10501"/>
              <a:gd name="connsiteX4-73" fmla="*/ 4996 w 10000"/>
              <a:gd name="connsiteY4-74" fmla="*/ 10501 h 10501"/>
              <a:gd name="connsiteX5-75" fmla="*/ 3990 w 10000"/>
              <a:gd name="connsiteY5-76" fmla="*/ 9117 h 10501"/>
              <a:gd name="connsiteX6-77" fmla="*/ 3265 w 10000"/>
              <a:gd name="connsiteY6-78" fmla="*/ 8395 h 10501"/>
              <a:gd name="connsiteX7-79" fmla="*/ 0 w 10000"/>
              <a:gd name="connsiteY7-80" fmla="*/ 4331 h 10501"/>
              <a:gd name="connsiteX8-81" fmla="*/ 5000 w 10000"/>
              <a:gd name="connsiteY8-82" fmla="*/ 0 h 10501"/>
              <a:gd name="connsiteX0-83" fmla="*/ 5000 w 10000"/>
              <a:gd name="connsiteY0-84" fmla="*/ 0 h 10501"/>
              <a:gd name="connsiteX1-85" fmla="*/ 10000 w 10000"/>
              <a:gd name="connsiteY1-86" fmla="*/ 4331 h 10501"/>
              <a:gd name="connsiteX2-87" fmla="*/ 6747 w 10000"/>
              <a:gd name="connsiteY2-88" fmla="*/ 8389 h 10501"/>
              <a:gd name="connsiteX3-89" fmla="*/ 6016 w 10000"/>
              <a:gd name="connsiteY3-90" fmla="*/ 9117 h 10501"/>
              <a:gd name="connsiteX4-91" fmla="*/ 4996 w 10000"/>
              <a:gd name="connsiteY4-92" fmla="*/ 10501 h 10501"/>
              <a:gd name="connsiteX5-93" fmla="*/ 3990 w 10000"/>
              <a:gd name="connsiteY5-94" fmla="*/ 9117 h 10501"/>
              <a:gd name="connsiteX6-95" fmla="*/ 3265 w 10000"/>
              <a:gd name="connsiteY6-96" fmla="*/ 8395 h 10501"/>
              <a:gd name="connsiteX7-97" fmla="*/ 0 w 10000"/>
              <a:gd name="connsiteY7-98" fmla="*/ 4331 h 10501"/>
              <a:gd name="connsiteX8-99" fmla="*/ 5000 w 10000"/>
              <a:gd name="connsiteY8-100" fmla="*/ 0 h 10501"/>
              <a:gd name="connsiteX0-101" fmla="*/ 5000 w 10000"/>
              <a:gd name="connsiteY0-102" fmla="*/ 0 h 10501"/>
              <a:gd name="connsiteX1-103" fmla="*/ 10000 w 10000"/>
              <a:gd name="connsiteY1-104" fmla="*/ 4331 h 10501"/>
              <a:gd name="connsiteX2-105" fmla="*/ 6747 w 10000"/>
              <a:gd name="connsiteY2-106" fmla="*/ 8389 h 10501"/>
              <a:gd name="connsiteX3-107" fmla="*/ 6016 w 10000"/>
              <a:gd name="connsiteY3-108" fmla="*/ 9117 h 10501"/>
              <a:gd name="connsiteX4-109" fmla="*/ 4996 w 10000"/>
              <a:gd name="connsiteY4-110" fmla="*/ 10501 h 10501"/>
              <a:gd name="connsiteX5-111" fmla="*/ 3990 w 10000"/>
              <a:gd name="connsiteY5-112" fmla="*/ 9117 h 10501"/>
              <a:gd name="connsiteX6-113" fmla="*/ 3265 w 10000"/>
              <a:gd name="connsiteY6-114" fmla="*/ 8395 h 10501"/>
              <a:gd name="connsiteX7-115" fmla="*/ 0 w 10000"/>
              <a:gd name="connsiteY7-116" fmla="*/ 4331 h 10501"/>
              <a:gd name="connsiteX8-117" fmla="*/ 5000 w 10000"/>
              <a:gd name="connsiteY8-118" fmla="*/ 0 h 10501"/>
              <a:gd name="connsiteX0-119" fmla="*/ 5000 w 10000"/>
              <a:gd name="connsiteY0-120" fmla="*/ 0 h 10501"/>
              <a:gd name="connsiteX1-121" fmla="*/ 10000 w 10000"/>
              <a:gd name="connsiteY1-122" fmla="*/ 4331 h 10501"/>
              <a:gd name="connsiteX2-123" fmla="*/ 6747 w 10000"/>
              <a:gd name="connsiteY2-124" fmla="*/ 8389 h 10501"/>
              <a:gd name="connsiteX3-125" fmla="*/ 6016 w 10000"/>
              <a:gd name="connsiteY3-126" fmla="*/ 9117 h 10501"/>
              <a:gd name="connsiteX4-127" fmla="*/ 4996 w 10000"/>
              <a:gd name="connsiteY4-128" fmla="*/ 10501 h 10501"/>
              <a:gd name="connsiteX5-129" fmla="*/ 3990 w 10000"/>
              <a:gd name="connsiteY5-130" fmla="*/ 9117 h 10501"/>
              <a:gd name="connsiteX6-131" fmla="*/ 3265 w 10000"/>
              <a:gd name="connsiteY6-132" fmla="*/ 8395 h 10501"/>
              <a:gd name="connsiteX7-133" fmla="*/ 0 w 10000"/>
              <a:gd name="connsiteY7-134" fmla="*/ 4331 h 10501"/>
              <a:gd name="connsiteX8-135" fmla="*/ 5000 w 10000"/>
              <a:gd name="connsiteY8-136" fmla="*/ 0 h 10501"/>
              <a:gd name="connsiteX0-137" fmla="*/ 5000 w 10000"/>
              <a:gd name="connsiteY0-138" fmla="*/ 0 h 10501"/>
              <a:gd name="connsiteX1-139" fmla="*/ 10000 w 10000"/>
              <a:gd name="connsiteY1-140" fmla="*/ 4331 h 10501"/>
              <a:gd name="connsiteX2-141" fmla="*/ 6747 w 10000"/>
              <a:gd name="connsiteY2-142" fmla="*/ 8389 h 10501"/>
              <a:gd name="connsiteX3-143" fmla="*/ 6016 w 10000"/>
              <a:gd name="connsiteY3-144" fmla="*/ 9117 h 10501"/>
              <a:gd name="connsiteX4-145" fmla="*/ 4996 w 10000"/>
              <a:gd name="connsiteY4-146" fmla="*/ 10501 h 10501"/>
              <a:gd name="connsiteX5-147" fmla="*/ 3990 w 10000"/>
              <a:gd name="connsiteY5-148" fmla="*/ 9117 h 10501"/>
              <a:gd name="connsiteX6-149" fmla="*/ 3265 w 10000"/>
              <a:gd name="connsiteY6-150" fmla="*/ 8395 h 10501"/>
              <a:gd name="connsiteX7-151" fmla="*/ 0 w 10000"/>
              <a:gd name="connsiteY7-152" fmla="*/ 4331 h 10501"/>
              <a:gd name="connsiteX8-153" fmla="*/ 5000 w 10000"/>
              <a:gd name="connsiteY8-154" fmla="*/ 0 h 10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3951485" y="2940597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en-US" altLang="zh-CN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5" name="标题 4"/>
          <p:cNvSpPr txBox="1"/>
          <p:nvPr/>
        </p:nvSpPr>
        <p:spPr>
          <a:xfrm>
            <a:off x="4905467" y="2673700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通用型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总结报告模板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标题 4"/>
          <p:cNvSpPr txBox="1"/>
          <p:nvPr/>
        </p:nvSpPr>
        <p:spPr>
          <a:xfrm>
            <a:off x="4943629" y="3310718"/>
            <a:ext cx="2680265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模板框架完整   贴近实用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/>
          <p:nvPr/>
        </p:nvSpPr>
        <p:spPr>
          <a:xfrm>
            <a:off x="5089475" y="4780823"/>
            <a:ext cx="1650206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椭圆 447"/>
          <p:cNvSpPr/>
          <p:nvPr/>
        </p:nvSpPr>
        <p:spPr>
          <a:xfrm>
            <a:off x="3681951" y="4644493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4813314" y="15693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314723" y="132325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605330" y="1890869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505299" y="376771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070630" y="13553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692543" y="452490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684248" y="1752883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034354" y="3605834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229233" y="31186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262201" y="90494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302676" y="48589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615782" y="51995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103614" y="93350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573022" y="507415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4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6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55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4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3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82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91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6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2394880" y="1493102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69174" y="148478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424958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41382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月度达标情况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燕尾形 8"/>
          <p:cNvSpPr/>
          <p:nvPr/>
        </p:nvSpPr>
        <p:spPr>
          <a:xfrm>
            <a:off x="4081363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rot="10800000">
            <a:off x="5089475" y="3570954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燕尾形 10"/>
          <p:cNvSpPr/>
          <p:nvPr/>
        </p:nvSpPr>
        <p:spPr>
          <a:xfrm>
            <a:off x="2137147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3099432" y="2729591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6025579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969795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88729" y="1898737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7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标题 11"/>
          <p:cNvSpPr txBox="1"/>
          <p:nvPr/>
        </p:nvSpPr>
        <p:spPr>
          <a:xfrm>
            <a:off x="1849115" y="4142454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01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2402677" y="4214462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1"/>
          <p:cNvSpPr txBox="1"/>
          <p:nvPr/>
        </p:nvSpPr>
        <p:spPr>
          <a:xfrm>
            <a:off x="2402677" y="38589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58"/>
          <p:cNvSpPr/>
          <p:nvPr/>
        </p:nvSpPr>
        <p:spPr bwMode="auto">
          <a:xfrm>
            <a:off x="4826458" y="4707201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标题 11"/>
          <p:cNvSpPr txBox="1"/>
          <p:nvPr/>
        </p:nvSpPr>
        <p:spPr>
          <a:xfrm>
            <a:off x="3793331" y="2558278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02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4346893" y="2630286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4346893" y="227481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059872" y="2706858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1"/>
          <p:cNvSpPr txBox="1"/>
          <p:nvPr/>
        </p:nvSpPr>
        <p:spPr>
          <a:xfrm>
            <a:off x="5809555" y="4119721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03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5" name="标题 11"/>
          <p:cNvSpPr txBox="1"/>
          <p:nvPr/>
        </p:nvSpPr>
        <p:spPr>
          <a:xfrm>
            <a:off x="6363117" y="4191729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/>
          <p:nvPr/>
        </p:nvSpPr>
        <p:spPr>
          <a:xfrm>
            <a:off x="6363117" y="383625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8905899" y="3568892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/>
          <p:nvPr/>
        </p:nvSpPr>
        <p:spPr>
          <a:xfrm>
            <a:off x="7609755" y="2556216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04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8163317" y="2628224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/>
          <p:nvPr/>
        </p:nvSpPr>
        <p:spPr>
          <a:xfrm>
            <a:off x="8163317" y="22727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748449" y="1772816"/>
            <a:ext cx="650876" cy="77470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43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86315" y="4581128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  <p:bldP spid="14" grpId="0" animBg="1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705099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41182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705099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457627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30440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过程难点分析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15216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61083" y="2738197"/>
            <a:ext cx="4392488" cy="788892"/>
            <a:chOff x="1837766" y="2133600"/>
            <a:chExt cx="3030069" cy="788892"/>
          </a:xfrm>
        </p:grpSpPr>
        <p:sp>
          <p:nvSpPr>
            <p:cNvPr id="7" name="平行四边形 6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61"/>
          <p:cNvSpPr txBox="1"/>
          <p:nvPr/>
        </p:nvSpPr>
        <p:spPr>
          <a:xfrm>
            <a:off x="3634214" y="17268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75514" y="2056434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64"/>
          <p:cNvSpPr txBox="1"/>
          <p:nvPr/>
        </p:nvSpPr>
        <p:spPr>
          <a:xfrm>
            <a:off x="3321193" y="1738749"/>
            <a:ext cx="2728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90044" y="1747323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1603" y="2764278"/>
            <a:ext cx="4392488" cy="788892"/>
            <a:chOff x="1837766" y="2133600"/>
            <a:chExt cx="3030069" cy="788892"/>
          </a:xfrm>
        </p:grpSpPr>
        <p:sp>
          <p:nvSpPr>
            <p:cNvPr id="23" name="平行四边形 22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61"/>
          <p:cNvSpPr txBox="1"/>
          <p:nvPr/>
        </p:nvSpPr>
        <p:spPr>
          <a:xfrm>
            <a:off x="8314734" y="17529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56034" y="2082515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8001713" y="1764830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61083" y="4852510"/>
            <a:ext cx="4392488" cy="788892"/>
            <a:chOff x="1837766" y="2133600"/>
            <a:chExt cx="3030069" cy="788892"/>
          </a:xfrm>
        </p:grpSpPr>
        <p:sp>
          <p:nvSpPr>
            <p:cNvPr id="31" name="平行四边形 3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梯形 3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61"/>
          <p:cNvSpPr txBox="1"/>
          <p:nvPr/>
        </p:nvSpPr>
        <p:spPr>
          <a:xfrm>
            <a:off x="3634214" y="38412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75514" y="4170747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64"/>
          <p:cNvSpPr txBox="1"/>
          <p:nvPr/>
        </p:nvSpPr>
        <p:spPr>
          <a:xfrm>
            <a:off x="3321193" y="3853062"/>
            <a:ext cx="3064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41603" y="4878591"/>
            <a:ext cx="4392488" cy="788892"/>
            <a:chOff x="1837766" y="2133600"/>
            <a:chExt cx="3030069" cy="788892"/>
          </a:xfrm>
        </p:grpSpPr>
        <p:sp>
          <p:nvSpPr>
            <p:cNvPr id="39" name="平行四边形 3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梯形 4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61"/>
          <p:cNvSpPr txBox="1"/>
          <p:nvPr/>
        </p:nvSpPr>
        <p:spPr>
          <a:xfrm>
            <a:off x="8314734" y="38672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56034" y="4196828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64"/>
          <p:cNvSpPr txBox="1"/>
          <p:nvPr/>
        </p:nvSpPr>
        <p:spPr>
          <a:xfrm>
            <a:off x="8001713" y="3879143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6785497" y="1700808"/>
            <a:ext cx="781933" cy="681684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4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6849025" y="3830275"/>
            <a:ext cx="568909" cy="73958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59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65139" y="3817020"/>
            <a:ext cx="748310" cy="657301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62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26" grpId="0"/>
      <p:bldP spid="27" grpId="0"/>
      <p:bldP spid="28" grpId="0" animBg="1"/>
      <p:bldP spid="34" grpId="0"/>
      <p:bldP spid="35" grpId="0"/>
      <p:bldP spid="36" grpId="0" animBg="1"/>
      <p:bldP spid="42" grpId="0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94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组合 115"/>
          <p:cNvGrpSpPr/>
          <p:nvPr/>
        </p:nvGrpSpPr>
        <p:grpSpPr>
          <a:xfrm>
            <a:off x="5999563" y="4683074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820016" y="117948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468156" y="1236905"/>
            <a:ext cx="1290826" cy="1290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经验成绩分析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标题 11"/>
          <p:cNvSpPr txBox="1"/>
          <p:nvPr/>
        </p:nvSpPr>
        <p:spPr>
          <a:xfrm>
            <a:off x="6169595" y="5613005"/>
            <a:ext cx="1131745" cy="4082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Freeform 492"/>
          <p:cNvSpPr>
            <a:spLocks noEditPoints="1"/>
          </p:cNvSpPr>
          <p:nvPr/>
        </p:nvSpPr>
        <p:spPr bwMode="auto">
          <a:xfrm>
            <a:off x="6437175" y="4905923"/>
            <a:ext cx="569912" cy="616743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6217123" y="2348880"/>
            <a:ext cx="960584" cy="346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20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Freeform 487"/>
          <p:cNvSpPr>
            <a:spLocks noEditPoints="1"/>
          </p:cNvSpPr>
          <p:nvPr/>
        </p:nvSpPr>
        <p:spPr bwMode="auto">
          <a:xfrm>
            <a:off x="6406001" y="1603900"/>
            <a:ext cx="601085" cy="672972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846418" y="1429311"/>
            <a:ext cx="544512" cy="58857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85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标题 11"/>
          <p:cNvSpPr txBox="1"/>
          <p:nvPr/>
        </p:nvSpPr>
        <p:spPr>
          <a:xfrm>
            <a:off x="4657427" y="2074352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标题 11"/>
          <p:cNvSpPr txBox="1"/>
          <p:nvPr/>
        </p:nvSpPr>
        <p:spPr>
          <a:xfrm>
            <a:off x="7560249" y="52246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标题 11"/>
          <p:cNvSpPr txBox="1"/>
          <p:nvPr/>
        </p:nvSpPr>
        <p:spPr>
          <a:xfrm>
            <a:off x="7537747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标题 11"/>
          <p:cNvSpPr txBox="1"/>
          <p:nvPr/>
        </p:nvSpPr>
        <p:spPr>
          <a:xfrm>
            <a:off x="6768161" y="35684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标题 11"/>
          <p:cNvSpPr txBox="1"/>
          <p:nvPr/>
        </p:nvSpPr>
        <p:spPr>
          <a:xfrm>
            <a:off x="6745659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标题 11"/>
          <p:cNvSpPr txBox="1"/>
          <p:nvPr/>
        </p:nvSpPr>
        <p:spPr>
          <a:xfrm>
            <a:off x="7704265" y="191226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标题 11"/>
          <p:cNvSpPr txBox="1"/>
          <p:nvPr/>
        </p:nvSpPr>
        <p:spPr>
          <a:xfrm>
            <a:off x="7681763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标题 11"/>
          <p:cNvSpPr txBox="1"/>
          <p:nvPr/>
        </p:nvSpPr>
        <p:spPr>
          <a:xfrm>
            <a:off x="1871617" y="16242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标题 11"/>
          <p:cNvSpPr txBox="1"/>
          <p:nvPr/>
        </p:nvSpPr>
        <p:spPr>
          <a:xfrm>
            <a:off x="1849115" y="13407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标题 11"/>
          <p:cNvSpPr txBox="1"/>
          <p:nvPr/>
        </p:nvSpPr>
        <p:spPr>
          <a:xfrm>
            <a:off x="1223545" y="544066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标题 11"/>
          <p:cNvSpPr txBox="1"/>
          <p:nvPr/>
        </p:nvSpPr>
        <p:spPr>
          <a:xfrm>
            <a:off x="1201043" y="50131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4202976" y="2599432"/>
            <a:ext cx="2461843" cy="2461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657427" y="4217771"/>
            <a:ext cx="1584176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18455" y="2996952"/>
            <a:ext cx="981617" cy="981617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/>
      <p:bldP spid="79" grpId="0" animBg="1"/>
      <p:bldP spid="81" grpId="0"/>
      <p:bldP spid="8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8594254" y="58100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9313316" y="200296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337947" y="3548536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545859" y="4941168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2418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经验教训总结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208965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965590" y="5151307"/>
            <a:ext cx="836102" cy="978577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21749" y="3772000"/>
            <a:ext cx="873741" cy="944438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6" name="Freeform 230"/>
            <p:cNvSpPr/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1"/>
            <p:cNvSpPr/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32"/>
            <p:cNvSpPr/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33"/>
            <p:cNvSpPr/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34"/>
            <p:cNvSpPr/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35"/>
            <p:cNvSpPr/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38"/>
            <p:cNvSpPr/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41"/>
            <p:cNvSpPr/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2"/>
            <p:cNvSpPr/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3"/>
            <p:cNvSpPr/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44"/>
            <p:cNvSpPr/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45"/>
            <p:cNvSpPr/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46"/>
            <p:cNvSpPr/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47"/>
            <p:cNvSpPr/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48"/>
            <p:cNvSpPr/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49"/>
            <p:cNvSpPr/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83686" y="2381560"/>
            <a:ext cx="1051936" cy="734000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47" name="Freeform 408"/>
            <p:cNvSpPr/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09"/>
            <p:cNvSpPr/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10"/>
            <p:cNvSpPr/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93790" y="749661"/>
            <a:ext cx="621372" cy="1152128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52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633091" y="1153716"/>
            <a:ext cx="7020780" cy="216024"/>
            <a:chOff x="1129035" y="1000572"/>
            <a:chExt cx="7020780" cy="21602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椭圆 5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标题 11"/>
          <p:cNvSpPr txBox="1"/>
          <p:nvPr/>
        </p:nvSpPr>
        <p:spPr>
          <a:xfrm>
            <a:off x="1633091" y="91784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标题 11"/>
          <p:cNvSpPr txBox="1"/>
          <p:nvPr/>
        </p:nvSpPr>
        <p:spPr>
          <a:xfrm>
            <a:off x="1633091" y="142190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353171" y="2593876"/>
            <a:ext cx="7020780" cy="216024"/>
            <a:chOff x="1129035" y="1000572"/>
            <a:chExt cx="7020780" cy="21602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椭圆 6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标题 11"/>
          <p:cNvSpPr txBox="1"/>
          <p:nvPr/>
        </p:nvSpPr>
        <p:spPr>
          <a:xfrm>
            <a:off x="2353171" y="235800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标题 11"/>
          <p:cNvSpPr txBox="1"/>
          <p:nvPr/>
        </p:nvSpPr>
        <p:spPr>
          <a:xfrm>
            <a:off x="2353171" y="286206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2425179" y="4034036"/>
            <a:ext cx="7020780" cy="216024"/>
            <a:chOff x="1129035" y="1000572"/>
            <a:chExt cx="7020780" cy="216024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标题 11"/>
          <p:cNvSpPr txBox="1"/>
          <p:nvPr/>
        </p:nvSpPr>
        <p:spPr>
          <a:xfrm>
            <a:off x="2425179" y="379816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标题 11"/>
          <p:cNvSpPr txBox="1"/>
          <p:nvPr/>
        </p:nvSpPr>
        <p:spPr>
          <a:xfrm>
            <a:off x="2425179" y="430222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561083" y="5546204"/>
            <a:ext cx="7020780" cy="216024"/>
            <a:chOff x="1129035" y="1000572"/>
            <a:chExt cx="7020780" cy="216024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/>
          <p:nvPr/>
        </p:nvSpPr>
        <p:spPr>
          <a:xfrm>
            <a:off x="1561083" y="5310336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1561083" y="5814392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例会培训情况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97387" y="170080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1"/>
          <p:cNvSpPr txBox="1"/>
          <p:nvPr/>
        </p:nvSpPr>
        <p:spPr>
          <a:xfrm>
            <a:off x="4297387" y="1860295"/>
            <a:ext cx="807559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97387" y="449364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/>
          <p:nvPr/>
        </p:nvSpPr>
        <p:spPr>
          <a:xfrm>
            <a:off x="4297387" y="4668861"/>
            <a:ext cx="807559" cy="5715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73451" y="314096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/>
          <p:nvPr/>
        </p:nvSpPr>
        <p:spPr>
          <a:xfrm>
            <a:off x="4873451" y="3414950"/>
            <a:ext cx="807559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7776273" y="47205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7753771" y="44371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7776273" y="17682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7753771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6218288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6316713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6744096" y="1730846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6837759" y="1484784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7253684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7352109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5747841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5841504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6257429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6355854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9"/>
          <p:cNvSpPr/>
          <p:nvPr/>
        </p:nvSpPr>
        <p:spPr bwMode="auto">
          <a:xfrm>
            <a:off x="5233491" y="2267471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10"/>
          <p:cNvSpPr/>
          <p:nvPr/>
        </p:nvSpPr>
        <p:spPr bwMode="auto">
          <a:xfrm>
            <a:off x="5328741" y="2021409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6783237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6876900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7292825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7391250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737547" y="149510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5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233491" y="148478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8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Freeform 7"/>
          <p:cNvSpPr/>
          <p:nvPr/>
        </p:nvSpPr>
        <p:spPr bwMode="auto">
          <a:xfrm>
            <a:off x="7868889" y="3243014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8"/>
          <p:cNvSpPr/>
          <p:nvPr/>
        </p:nvSpPr>
        <p:spPr bwMode="auto">
          <a:xfrm>
            <a:off x="7967314" y="2996952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5"/>
          <p:cNvSpPr/>
          <p:nvPr/>
        </p:nvSpPr>
        <p:spPr bwMode="auto">
          <a:xfrm>
            <a:off x="6323905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6417568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6833493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6931918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5809555" y="3779639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904805" y="3533577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7359301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6"/>
          <p:cNvSpPr/>
          <p:nvPr/>
        </p:nvSpPr>
        <p:spPr bwMode="auto">
          <a:xfrm>
            <a:off x="7452964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"/>
          <p:cNvSpPr/>
          <p:nvPr/>
        </p:nvSpPr>
        <p:spPr bwMode="auto">
          <a:xfrm>
            <a:off x="7868889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8"/>
          <p:cNvSpPr/>
          <p:nvPr/>
        </p:nvSpPr>
        <p:spPr bwMode="auto">
          <a:xfrm>
            <a:off x="7967314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352752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48696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60864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56808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7"/>
          <p:cNvSpPr/>
          <p:nvPr/>
        </p:nvSpPr>
        <p:spPr bwMode="auto">
          <a:xfrm>
            <a:off x="6218288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8"/>
          <p:cNvSpPr/>
          <p:nvPr/>
        </p:nvSpPr>
        <p:spPr bwMode="auto">
          <a:xfrm>
            <a:off x="6316713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Freeform 5"/>
          <p:cNvSpPr/>
          <p:nvPr/>
        </p:nvSpPr>
        <p:spPr bwMode="auto">
          <a:xfrm>
            <a:off x="6744096" y="514779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6837759" y="490172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7"/>
          <p:cNvSpPr/>
          <p:nvPr/>
        </p:nvSpPr>
        <p:spPr bwMode="auto">
          <a:xfrm>
            <a:off x="7253684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9" name="Freeform 8"/>
          <p:cNvSpPr/>
          <p:nvPr/>
        </p:nvSpPr>
        <p:spPr bwMode="auto">
          <a:xfrm>
            <a:off x="7352109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737547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33491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4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745659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41603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249715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37547" y="49017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33491" y="489141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1" name="标题 11"/>
          <p:cNvSpPr txBox="1"/>
          <p:nvPr/>
        </p:nvSpPr>
        <p:spPr>
          <a:xfrm>
            <a:off x="8424345" y="328042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标题 11"/>
          <p:cNvSpPr txBox="1"/>
          <p:nvPr/>
        </p:nvSpPr>
        <p:spPr>
          <a:xfrm>
            <a:off x="8401843" y="29969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3" name="直接箭头连接符 102"/>
          <p:cNvCxnSpPr>
            <a:endCxn id="8" idx="3"/>
          </p:cNvCxnSpPr>
          <p:nvPr/>
        </p:nvCxnSpPr>
        <p:spPr>
          <a:xfrm flipV="1">
            <a:off x="3733367" y="2390103"/>
            <a:ext cx="682284" cy="378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endCxn id="10" idx="2"/>
          </p:cNvCxnSpPr>
          <p:nvPr/>
        </p:nvCxnSpPr>
        <p:spPr>
          <a:xfrm>
            <a:off x="3733367" y="4449156"/>
            <a:ext cx="564020" cy="448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4081363" y="3645024"/>
            <a:ext cx="807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/>
        </p:nvGrpSpPr>
        <p:grpSpPr>
          <a:xfrm>
            <a:off x="1488187" y="2238876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2065139" y="4153644"/>
            <a:ext cx="1584176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Freeform 5"/>
          <p:cNvSpPr/>
          <p:nvPr/>
        </p:nvSpPr>
        <p:spPr bwMode="auto">
          <a:xfrm>
            <a:off x="2665139" y="3788072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6"/>
          <p:cNvSpPr/>
          <p:nvPr/>
        </p:nvSpPr>
        <p:spPr bwMode="auto">
          <a:xfrm>
            <a:off x="2758802" y="3542010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5" name="Freeform 9"/>
          <p:cNvSpPr/>
          <p:nvPr/>
        </p:nvSpPr>
        <p:spPr bwMode="auto">
          <a:xfrm>
            <a:off x="2150789" y="3788072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6" name="Freeform 10"/>
          <p:cNvSpPr/>
          <p:nvPr/>
        </p:nvSpPr>
        <p:spPr bwMode="auto">
          <a:xfrm>
            <a:off x="2246039" y="3542010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2630214" y="2876847"/>
            <a:ext cx="454025" cy="268288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12"/>
          <p:cNvSpPr/>
          <p:nvPr/>
        </p:nvSpPr>
        <p:spPr bwMode="auto">
          <a:xfrm>
            <a:off x="2739752" y="2591097"/>
            <a:ext cx="234950" cy="271463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Freeform 13"/>
          <p:cNvSpPr/>
          <p:nvPr/>
        </p:nvSpPr>
        <p:spPr bwMode="auto">
          <a:xfrm>
            <a:off x="2317477" y="3183235"/>
            <a:ext cx="1079500" cy="314325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184400" y="35523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1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91" grpId="0"/>
      <p:bldP spid="92" grpId="0"/>
      <p:bldP spid="7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1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困难难点分析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自身情况分析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外在难点分析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以往数据对比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项目总体情况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 rot="10800000" flipH="1">
            <a:off x="3473220" y="2448570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35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  <p:sp>
          <p:nvSpPr>
            <p:cNvPr id="36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困难难点分析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组合 121"/>
          <p:cNvGrpSpPr/>
          <p:nvPr/>
        </p:nvGrpSpPr>
        <p:grpSpPr>
          <a:xfrm>
            <a:off x="3567894" y="1742441"/>
            <a:ext cx="2877871" cy="363241"/>
            <a:chOff x="3249264" y="1751685"/>
            <a:chExt cx="2994025" cy="36324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25" name="圆角矩形 12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567894" y="2153507"/>
            <a:ext cx="2877871" cy="363241"/>
            <a:chOff x="3249264" y="2162753"/>
            <a:chExt cx="2994025" cy="363241"/>
          </a:xfrm>
        </p:grpSpPr>
        <p:grpSp>
          <p:nvGrpSpPr>
            <p:cNvPr id="128" name="组合 12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30" name="圆角矩形 12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文本框 9"/>
            <p:cNvSpPr txBox="1"/>
            <p:nvPr/>
          </p:nvSpPr>
          <p:spPr>
            <a:xfrm>
              <a:off x="5357132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3660727" y="13407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3644964" y="2522841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34" name="Freeform 288"/>
          <p:cNvSpPr/>
          <p:nvPr/>
        </p:nvSpPr>
        <p:spPr bwMode="auto">
          <a:xfrm>
            <a:off x="2146886" y="2492896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5" name="Freeform 291"/>
          <p:cNvSpPr/>
          <p:nvPr/>
        </p:nvSpPr>
        <p:spPr bwMode="auto">
          <a:xfrm>
            <a:off x="1349193" y="2755665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3563760" y="3881732"/>
            <a:ext cx="2877871" cy="363241"/>
            <a:chOff x="3249264" y="1751685"/>
            <a:chExt cx="2994025" cy="363240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48" name="圆角矩形 147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2940050" y="2137298"/>
                <a:ext cx="1547662" cy="3098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3563760" y="4266485"/>
            <a:ext cx="2877871" cy="389554"/>
            <a:chOff x="3249264" y="2136440"/>
            <a:chExt cx="2994025" cy="389554"/>
          </a:xfrm>
        </p:grpSpPr>
        <p:grpSp>
          <p:nvGrpSpPr>
            <p:cNvPr id="151" name="组合 150"/>
            <p:cNvGrpSpPr/>
            <p:nvPr/>
          </p:nvGrpSpPr>
          <p:grpSpPr>
            <a:xfrm>
              <a:off x="3249264" y="2136440"/>
              <a:ext cx="2994025" cy="356881"/>
              <a:chOff x="2940050" y="2477396"/>
              <a:chExt cx="2994025" cy="356881"/>
            </a:xfrm>
          </p:grpSpPr>
          <p:sp>
            <p:nvSpPr>
              <p:cNvPr id="153" name="圆角矩形 152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2940051" y="2477396"/>
                <a:ext cx="1886951" cy="35646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文本框 9"/>
            <p:cNvSpPr txBox="1"/>
            <p:nvPr/>
          </p:nvSpPr>
          <p:spPr>
            <a:xfrm>
              <a:off x="5361433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3656593" y="348005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47"/>
          <p:cNvSpPr>
            <a:spLocks noChangeArrowheads="1"/>
          </p:cNvSpPr>
          <p:nvPr/>
        </p:nvSpPr>
        <p:spPr bwMode="auto">
          <a:xfrm>
            <a:off x="3640830" y="4662132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57" name="Freeform 288"/>
          <p:cNvSpPr/>
          <p:nvPr/>
        </p:nvSpPr>
        <p:spPr bwMode="auto">
          <a:xfrm>
            <a:off x="2142752" y="4632187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8" name="Freeform 291"/>
          <p:cNvSpPr/>
          <p:nvPr/>
        </p:nvSpPr>
        <p:spPr bwMode="auto">
          <a:xfrm>
            <a:off x="1345059" y="4894956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5" name="直接连接符 164"/>
          <p:cNvCxnSpPr/>
          <p:nvPr/>
        </p:nvCxnSpPr>
        <p:spPr>
          <a:xfrm>
            <a:off x="7537747" y="5486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椭圆 165"/>
          <p:cNvSpPr/>
          <p:nvPr/>
        </p:nvSpPr>
        <p:spPr>
          <a:xfrm>
            <a:off x="7162236" y="14847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标题 11"/>
          <p:cNvSpPr txBox="1"/>
          <p:nvPr/>
        </p:nvSpPr>
        <p:spPr>
          <a:xfrm>
            <a:off x="7162165" y="1659890"/>
            <a:ext cx="9448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8" name="标题 11"/>
          <p:cNvSpPr txBox="1"/>
          <p:nvPr/>
        </p:nvSpPr>
        <p:spPr>
          <a:xfrm>
            <a:off x="8408874" y="17682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标题 11"/>
          <p:cNvSpPr txBox="1"/>
          <p:nvPr/>
        </p:nvSpPr>
        <p:spPr>
          <a:xfrm>
            <a:off x="8386372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0" name="直接连接符 169"/>
          <p:cNvCxnSpPr/>
          <p:nvPr/>
        </p:nvCxnSpPr>
        <p:spPr>
          <a:xfrm>
            <a:off x="7553218" y="23488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椭圆 170"/>
          <p:cNvSpPr/>
          <p:nvPr/>
        </p:nvSpPr>
        <p:spPr>
          <a:xfrm>
            <a:off x="7177707" y="32849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标题 11"/>
          <p:cNvSpPr txBox="1"/>
          <p:nvPr/>
        </p:nvSpPr>
        <p:spPr>
          <a:xfrm>
            <a:off x="7106285" y="3451860"/>
            <a:ext cx="98679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3" name="标题 11"/>
          <p:cNvSpPr txBox="1"/>
          <p:nvPr/>
        </p:nvSpPr>
        <p:spPr>
          <a:xfrm>
            <a:off x="8424345" y="35684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标题 11"/>
          <p:cNvSpPr txBox="1"/>
          <p:nvPr/>
        </p:nvSpPr>
        <p:spPr>
          <a:xfrm>
            <a:off x="8401843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5" name="直接连接符 174"/>
          <p:cNvCxnSpPr/>
          <p:nvPr/>
        </p:nvCxnSpPr>
        <p:spPr>
          <a:xfrm>
            <a:off x="7553218" y="41490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椭圆 175"/>
          <p:cNvSpPr/>
          <p:nvPr/>
        </p:nvSpPr>
        <p:spPr>
          <a:xfrm>
            <a:off x="7177707" y="50851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标题 11"/>
          <p:cNvSpPr txBox="1"/>
          <p:nvPr/>
        </p:nvSpPr>
        <p:spPr>
          <a:xfrm>
            <a:off x="7105650" y="5215255"/>
            <a:ext cx="1001395" cy="6775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8" name="标题 11"/>
          <p:cNvSpPr txBox="1"/>
          <p:nvPr/>
        </p:nvSpPr>
        <p:spPr>
          <a:xfrm>
            <a:off x="8424345" y="53686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标题 11"/>
          <p:cNvSpPr txBox="1"/>
          <p:nvPr/>
        </p:nvSpPr>
        <p:spPr>
          <a:xfrm>
            <a:off x="8401843" y="50851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0" name="组合 179"/>
          <p:cNvGrpSpPr/>
          <p:nvPr/>
        </p:nvGrpSpPr>
        <p:grpSpPr>
          <a:xfrm rot="5400000">
            <a:off x="7138480" y="1235979"/>
            <a:ext cx="1093329" cy="1302907"/>
            <a:chOff x="2118676" y="1475656"/>
            <a:chExt cx="1656506" cy="1974038"/>
          </a:xfrm>
        </p:grpSpPr>
        <p:cxnSp>
          <p:nvCxnSpPr>
            <p:cNvPr id="181" name="直接连接符 180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弧形 18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/>
        </p:nvGrpSpPr>
        <p:grpSpPr>
          <a:xfrm rot="5400000">
            <a:off x="7138480" y="3036179"/>
            <a:ext cx="1093329" cy="1302907"/>
            <a:chOff x="2118676" y="1475656"/>
            <a:chExt cx="1656506" cy="1974038"/>
          </a:xfrm>
        </p:grpSpPr>
        <p:cxnSp>
          <p:nvCxnSpPr>
            <p:cNvPr id="185" name="直接连接符 18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弧形 18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 rot="5400000">
            <a:off x="7138480" y="4836379"/>
            <a:ext cx="1093329" cy="1302907"/>
            <a:chOff x="2118676" y="1475656"/>
            <a:chExt cx="1656506" cy="1974038"/>
          </a:xfrm>
        </p:grpSpPr>
        <p:cxnSp>
          <p:nvCxnSpPr>
            <p:cNvPr id="189" name="直接连接符 188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弧形 189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2083774" y="1149567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3" name="同心圆 1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椭圆 1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603519" y="1700808"/>
            <a:ext cx="893915" cy="714334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3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065139" y="328498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6" name="同心圆 1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2569195" y="3645024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161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2" grpId="0"/>
      <p:bldP spid="133" grpId="0"/>
      <p:bldP spid="134" grpId="0" animBg="1"/>
      <p:bldP spid="135" grpId="0" animBg="1"/>
      <p:bldP spid="155" grpId="0"/>
      <p:bldP spid="156" grpId="0"/>
      <p:bldP spid="157" grpId="0" animBg="1"/>
      <p:bldP spid="158" grpId="0" animBg="1"/>
      <p:bldP spid="166" grpId="0" animBg="1"/>
      <p:bldP spid="167" grpId="0"/>
      <p:bldP spid="168" grpId="0"/>
      <p:bldP spid="169" grpId="0"/>
      <p:bldP spid="171" grpId="0" animBg="1"/>
      <p:bldP spid="172" grpId="0"/>
      <p:bldP spid="173" grpId="0"/>
      <p:bldP spid="174" grpId="0"/>
      <p:bldP spid="176" grpId="0" animBg="1"/>
      <p:bldP spid="177" grpId="0"/>
      <p:bldP spid="178" grpId="0"/>
      <p:bldP spid="1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自身情况分析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3093" y="1556792"/>
            <a:ext cx="3456384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23093" y="2350342"/>
            <a:ext cx="4752528" cy="692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3093" y="3140967"/>
            <a:ext cx="5976664" cy="70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3093" y="3933056"/>
            <a:ext cx="4074162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3093" y="4725144"/>
            <a:ext cx="511256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/>
          <p:nvPr/>
        </p:nvSpPr>
        <p:spPr>
          <a:xfrm>
            <a:off x="480963" y="17008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480963" y="24974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480963" y="32895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480963" y="40816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480963" y="48737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1"/>
          <p:cNvSpPr txBox="1"/>
          <p:nvPr/>
        </p:nvSpPr>
        <p:spPr>
          <a:xfrm>
            <a:off x="4051069" y="169624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4028567" y="14127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/>
          <p:nvPr/>
        </p:nvSpPr>
        <p:spPr>
          <a:xfrm>
            <a:off x="5183985" y="2560340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11"/>
          <p:cNvSpPr txBox="1"/>
          <p:nvPr/>
        </p:nvSpPr>
        <p:spPr>
          <a:xfrm>
            <a:off x="5161483" y="227687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6552137" y="342443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6529635" y="31409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/>
          <p:nvPr/>
        </p:nvSpPr>
        <p:spPr>
          <a:xfrm>
            <a:off x="4679929" y="414451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4657427" y="38610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5688041" y="493660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/>
          <p:nvPr/>
        </p:nvSpPr>
        <p:spPr>
          <a:xfrm>
            <a:off x="5665539" y="46531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409955" y="1377754"/>
            <a:ext cx="1784649" cy="1493536"/>
            <a:chOff x="10593388" y="692150"/>
            <a:chExt cx="1119187" cy="9366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09472" y="3198968"/>
            <a:ext cx="1803586" cy="2208976"/>
            <a:chOff x="5749925" y="3003550"/>
            <a:chExt cx="692151" cy="8477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20986" y="146039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3073251" y="165999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64866" y="224435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89002" y="31084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49315" y="390053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24906" y="465313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4281916" y="245208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5521523" y="33007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/>
          <p:nvPr/>
        </p:nvSpPr>
        <p:spPr>
          <a:xfrm>
            <a:off x="3649315" y="4092797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4657427" y="482834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2" grpId="0"/>
      <p:bldP spid="19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44772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外在难点分析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971143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450189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929909" y="2882172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201717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21323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13611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834565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48482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40770" y="201695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50589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88605" y="2409596"/>
            <a:ext cx="830995" cy="841280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11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79051" y="2448485"/>
            <a:ext cx="989474" cy="989474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18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26773" y="2377265"/>
            <a:ext cx="844369" cy="98825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41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45449" y="2409596"/>
            <a:ext cx="849795" cy="1040802"/>
            <a:chOff x="5749925" y="3003550"/>
            <a:chExt cx="692151" cy="847725"/>
          </a:xfrm>
          <a:solidFill>
            <a:schemeClr val="tx1"/>
          </a:solidFill>
        </p:grpSpPr>
        <p:sp>
          <p:nvSpPr>
            <p:cNvPr id="61" name="Freeform 433"/>
            <p:cNvSpPr/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34"/>
            <p:cNvSpPr/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5"/>
            <p:cNvSpPr/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36"/>
            <p:cNvSpPr/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55" grpId="0"/>
      <p:bldP spid="56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以往数据对比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96987" y="2842270"/>
            <a:ext cx="10549826" cy="14436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</a:ln>
          <a:effectLst/>
        </p:spPr>
        <p:txBody>
          <a:bodyPr wrap="none" anchor="ctr"/>
          <a:lstStyle/>
          <a:p>
            <a:pPr marL="357505" indent="-357505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6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987888" y="2816240"/>
            <a:ext cx="89731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48284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065139" y="2816242"/>
            <a:ext cx="897316" cy="1477598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39406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70" y="3430408"/>
            <a:ext cx="112376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9781" y="3430408"/>
            <a:ext cx="110961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2807" y="3430408"/>
            <a:ext cx="112093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8213" y="3430408"/>
            <a:ext cx="1109614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3"/>
          <p:cNvGrpSpPr/>
          <p:nvPr/>
        </p:nvGrpSpPr>
        <p:grpSpPr bwMode="auto">
          <a:xfrm>
            <a:off x="1279623" y="3573016"/>
            <a:ext cx="4313908" cy="2142437"/>
            <a:chOff x="941884" y="3983470"/>
            <a:chExt cx="1925931" cy="1358533"/>
          </a:xfrm>
        </p:grpSpPr>
        <p:cxnSp>
          <p:nvCxnSpPr>
            <p:cNvPr id="16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41884" y="4394509"/>
              <a:ext cx="1925931" cy="878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4"/>
          <p:cNvGrpSpPr/>
          <p:nvPr/>
        </p:nvGrpSpPr>
        <p:grpSpPr bwMode="auto">
          <a:xfrm>
            <a:off x="3245589" y="1344948"/>
            <a:ext cx="4076134" cy="2372084"/>
            <a:chOff x="2293144" y="1916832"/>
            <a:chExt cx="1925931" cy="1502549"/>
          </a:xfrm>
        </p:grpSpPr>
        <p:cxnSp>
          <p:nvCxnSpPr>
            <p:cNvPr id="19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293144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5"/>
          <p:cNvGrpSpPr/>
          <p:nvPr/>
        </p:nvGrpSpPr>
        <p:grpSpPr bwMode="auto">
          <a:xfrm>
            <a:off x="5215976" y="3501008"/>
            <a:ext cx="3761931" cy="2144590"/>
            <a:chOff x="3641104" y="3980384"/>
            <a:chExt cx="1925931" cy="1358533"/>
          </a:xfrm>
        </p:grpSpPr>
        <p:cxnSp>
          <p:nvCxnSpPr>
            <p:cNvPr id="22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3641104" y="4392804"/>
              <a:ext cx="1925931" cy="877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7110481" y="1344948"/>
            <a:ext cx="3883650" cy="2372084"/>
            <a:chOff x="5044092" y="1916832"/>
            <a:chExt cx="1925931" cy="1502549"/>
          </a:xfrm>
        </p:grpSpPr>
        <p:cxnSp>
          <p:nvCxnSpPr>
            <p:cNvPr id="25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25"/>
            <p:cNvSpPr txBox="1"/>
            <p:nvPr/>
          </p:nvSpPr>
          <p:spPr>
            <a:xfrm>
              <a:off x="5044092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  <a:endPara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93931" y="2140873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162"/>
          <p:cNvSpPr>
            <a:spLocks noChangeArrowheads="1"/>
          </p:cNvSpPr>
          <p:nvPr/>
        </p:nvSpPr>
        <p:spPr bwMode="auto">
          <a:xfrm>
            <a:off x="9872500" y="3141281"/>
            <a:ext cx="1409663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椭圆 103"/>
          <p:cNvSpPr/>
          <p:nvPr/>
        </p:nvSpPr>
        <p:spPr>
          <a:xfrm>
            <a:off x="3217267" y="4594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57227" y="43269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椭圆 113"/>
          <p:cNvSpPr/>
          <p:nvPr/>
        </p:nvSpPr>
        <p:spPr>
          <a:xfrm>
            <a:off x="2942490" y="16628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/>
          <p:nvPr/>
        </p:nvSpPr>
        <p:spPr>
          <a:xfrm>
            <a:off x="2425179" y="20315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1921123" y="21839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2150402" y="25061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921123" y="279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椭圆 119"/>
          <p:cNvSpPr/>
          <p:nvPr/>
        </p:nvSpPr>
        <p:spPr>
          <a:xfrm>
            <a:off x="2073523" y="308221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993131" y="373028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2438434" y="401831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8175" y="422108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2137147" y="377601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921123" y="334396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5" name="同心圆 1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921123" y="2492896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8" name="同心圆 1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2340143" y="184482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1" name="同心圆 1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060223" y="16288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4" name="同心圆 1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6" name="椭圆 105"/>
          <p:cNvSpPr/>
          <p:nvPr/>
        </p:nvSpPr>
        <p:spPr>
          <a:xfrm>
            <a:off x="4314570" y="394772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4578234" y="331655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4723034" y="375603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738045" y="299592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5668" y="26737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4340891" y="20901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4751191" y="230633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3732792" y="17581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3458015" y="151550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4127315" y="17008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775387" y="269589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788415" y="342900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mpact MT Std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140343" y="4208060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6" name="同心圆 1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91370" y="1878664"/>
            <a:ext cx="2520280" cy="252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882854" y="2276872"/>
            <a:ext cx="1110344" cy="1072335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74" name="Freeform 159"/>
            <p:cNvSpPr/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/>
            </a:p>
          </p:txBody>
        </p:sp>
        <p:sp>
          <p:nvSpPr>
            <p:cNvPr id="75" name="Freeform 160"/>
            <p:cNvSpPr/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/>
            </a:p>
          </p:txBody>
        </p:sp>
      </p:grpSp>
      <p:sp>
        <p:nvSpPr>
          <p:cNvPr id="76" name="标题 4"/>
          <p:cNvSpPr txBox="1"/>
          <p:nvPr/>
        </p:nvSpPr>
        <p:spPr>
          <a:xfrm>
            <a:off x="2857227" y="3422120"/>
            <a:ext cx="1355060" cy="83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353171" y="2060848"/>
            <a:ext cx="2195895" cy="2195895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5161483" y="1229129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657427" y="980728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0" name="标题 4"/>
          <p:cNvSpPr txBox="1"/>
          <p:nvPr/>
        </p:nvSpPr>
        <p:spPr>
          <a:xfrm>
            <a:off x="4801443" y="1357858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标题 4"/>
          <p:cNvSpPr txBox="1"/>
          <p:nvPr/>
        </p:nvSpPr>
        <p:spPr>
          <a:xfrm>
            <a:off x="5552363" y="1340718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8545859" y="1362278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5665539" y="2032057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5161483" y="1783656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5" name="标题 4"/>
          <p:cNvSpPr txBox="1"/>
          <p:nvPr/>
        </p:nvSpPr>
        <p:spPr>
          <a:xfrm>
            <a:off x="5305499" y="2160786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6056419" y="2143646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9049915" y="2165206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5881563" y="2957321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77507" y="2708920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5521523" y="3086050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6272443" y="3068910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工作不足之处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9265939" y="3090470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5737547" y="3893425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233491" y="364502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95" name="标题 4"/>
          <p:cNvSpPr txBox="1"/>
          <p:nvPr/>
        </p:nvSpPr>
        <p:spPr>
          <a:xfrm>
            <a:off x="5377507" y="402215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标题 4"/>
          <p:cNvSpPr txBox="1"/>
          <p:nvPr/>
        </p:nvSpPr>
        <p:spPr>
          <a:xfrm>
            <a:off x="6128427" y="4005014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当前的形式分析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右箭头 96"/>
          <p:cNvSpPr/>
          <p:nvPr/>
        </p:nvSpPr>
        <p:spPr>
          <a:xfrm>
            <a:off x="9121923" y="4026574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5233491" y="4696353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729435" y="4447952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00" name="标题 4"/>
          <p:cNvSpPr txBox="1"/>
          <p:nvPr/>
        </p:nvSpPr>
        <p:spPr>
          <a:xfrm>
            <a:off x="4873451" y="4825082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标题 4"/>
          <p:cNvSpPr txBox="1"/>
          <p:nvPr/>
        </p:nvSpPr>
        <p:spPr>
          <a:xfrm>
            <a:off x="5624371" y="4807942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右箭头 101"/>
          <p:cNvSpPr/>
          <p:nvPr/>
        </p:nvSpPr>
        <p:spPr>
          <a:xfrm>
            <a:off x="8617867" y="4829502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877041" y="428441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3492271" y="4365104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36" dur="1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45" dur="10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4" dur="1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63" dur="1000" spd="-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72" dur="10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81" dur="1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0" dur="10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99" dur="1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85227E-6 -3.33333E-6 L -0.79722 -0.21782 " pathEditMode="relative" rAng="0" ptsTypes="AA">
                                      <p:cBhvr>
                                        <p:cTn id="208" dur="10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348E-6 0 L -0.79721 -0.21782 " pathEditMode="relative" rAng="0" ptsTypes="AA">
                                      <p:cBhvr>
                                        <p:cTn id="217" dur="1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54" y="-1090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26" dur="10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35" dur="1000" spd="-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44" dur="100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53" dur="1000" spd="-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62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71" dur="1000" spd="-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0" dur="1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89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298" dur="1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307" dur="1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16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25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34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43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52" dur="10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61" dur="1000" spd="-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0" dur="100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79" dur="1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88" dur="1000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397" dur="1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06" dur="10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14" grpId="0" animBg="1"/>
      <p:bldP spid="114" grpId="1" animBg="1"/>
      <p:bldP spid="114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5" grpId="0" animBg="1"/>
      <p:bldP spid="115" grpId="1" animBg="1"/>
      <p:bldP spid="115" grpId="2" animBg="1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/>
      <p:bldP spid="101" grpId="0"/>
      <p:bldP spid="102" grpId="0" animBg="1"/>
      <p:bldP spid="103" grpId="0" animBg="1"/>
      <p:bldP spid="103" grpId="1" animBg="1"/>
      <p:bldP spid="10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组合 89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371744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305499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60176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9204392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项目总体情况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20538" y="2410868"/>
            <a:ext cx="1015386" cy="811402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148907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148907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11719" y="1575187"/>
            <a:ext cx="627178" cy="485661"/>
            <a:chOff x="5902457" y="4797152"/>
            <a:chExt cx="627178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/>
          <p:nvPr/>
        </p:nvSpPr>
        <p:spPr>
          <a:xfrm>
            <a:off x="264120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264120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3073251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1058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05219" y="5229200"/>
            <a:ext cx="10081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1920875" y="4869180"/>
            <a:ext cx="779780" cy="391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75%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357730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/>
          <p:nvPr/>
        </p:nvSpPr>
        <p:spPr>
          <a:xfrm>
            <a:off x="357730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55935" y="1575187"/>
            <a:ext cx="627178" cy="485661"/>
            <a:chOff x="5902457" y="4797152"/>
            <a:chExt cx="627178" cy="485661"/>
          </a:xfrm>
        </p:grpSpPr>
        <p:sp>
          <p:nvSpPr>
            <p:cNvPr id="30" name="椭圆 29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1" name="直接连接符 30"/>
            <p:cNvCxnSpPr>
              <a:stCxn id="30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椭圆 31"/>
          <p:cNvSpPr/>
          <p:nvPr/>
        </p:nvSpPr>
        <p:spPr>
          <a:xfrm>
            <a:off x="4585419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4585419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燕尾形 33"/>
          <p:cNvSpPr/>
          <p:nvPr/>
        </p:nvSpPr>
        <p:spPr>
          <a:xfrm>
            <a:off x="5161483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9882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693451" y="5229200"/>
            <a:ext cx="62829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标题 11"/>
          <p:cNvSpPr txBox="1"/>
          <p:nvPr/>
        </p:nvSpPr>
        <p:spPr>
          <a:xfrm>
            <a:off x="400935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/>
          <p:nvPr/>
        </p:nvSpPr>
        <p:spPr>
          <a:xfrm>
            <a:off x="5521523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5521523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300151" y="1575187"/>
            <a:ext cx="627178" cy="485661"/>
            <a:chOff x="5902457" y="4797152"/>
            <a:chExt cx="627178" cy="485661"/>
          </a:xfrm>
        </p:grpSpPr>
        <p:sp>
          <p:nvSpPr>
            <p:cNvPr id="42" name="椭圆 4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43" name="直接连接符 42"/>
            <p:cNvCxnSpPr>
              <a:stCxn id="4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/>
          <p:cNvSpPr/>
          <p:nvPr/>
        </p:nvSpPr>
        <p:spPr>
          <a:xfrm>
            <a:off x="6529635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6529635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105699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43037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637666" y="5229200"/>
            <a:ext cx="1086263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5953760" y="4869180"/>
            <a:ext cx="739775" cy="3911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85%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7393731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/>
          <p:nvPr/>
        </p:nvSpPr>
        <p:spPr>
          <a:xfrm>
            <a:off x="7393731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172359" y="1575187"/>
            <a:ext cx="627178" cy="485661"/>
            <a:chOff x="5902457" y="4797152"/>
            <a:chExt cx="627178" cy="485661"/>
          </a:xfrm>
        </p:grpSpPr>
        <p:sp>
          <p:nvSpPr>
            <p:cNvPr id="54" name="椭圆 5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5" name="直接连接符 54"/>
            <p:cNvCxnSpPr>
              <a:stCxn id="5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椭圆 55"/>
          <p:cNvSpPr/>
          <p:nvPr/>
        </p:nvSpPr>
        <p:spPr>
          <a:xfrm>
            <a:off x="8401843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标题 11"/>
          <p:cNvSpPr txBox="1"/>
          <p:nvPr/>
        </p:nvSpPr>
        <p:spPr>
          <a:xfrm>
            <a:off x="8401843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15245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09875" y="5229200"/>
            <a:ext cx="3159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7825779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35%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Freeform 258"/>
          <p:cNvSpPr/>
          <p:nvPr/>
        </p:nvSpPr>
        <p:spPr bwMode="auto">
          <a:xfrm>
            <a:off x="3838508" y="2412043"/>
            <a:ext cx="917757" cy="90334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835630" y="2272187"/>
            <a:ext cx="701995" cy="1090054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3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1763" y="2318444"/>
            <a:ext cx="920283" cy="109536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66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燕尾形 72"/>
          <p:cNvSpPr/>
          <p:nvPr/>
        </p:nvSpPr>
        <p:spPr>
          <a:xfrm>
            <a:off x="897790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标题 11"/>
          <p:cNvSpPr txBox="1"/>
          <p:nvPr/>
        </p:nvSpPr>
        <p:spPr>
          <a:xfrm>
            <a:off x="9337947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标题 11"/>
          <p:cNvSpPr txBox="1"/>
          <p:nvPr/>
        </p:nvSpPr>
        <p:spPr>
          <a:xfrm>
            <a:off x="9337947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0044567" y="1575187"/>
            <a:ext cx="627178" cy="485661"/>
            <a:chOff x="5902457" y="4797152"/>
            <a:chExt cx="627178" cy="485661"/>
          </a:xfrm>
        </p:grpSpPr>
        <p:sp>
          <p:nvSpPr>
            <p:cNvPr id="78" name="椭圆 7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>
              <a:stCxn id="7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椭圆 79"/>
          <p:cNvSpPr/>
          <p:nvPr/>
        </p:nvSpPr>
        <p:spPr>
          <a:xfrm>
            <a:off x="10274051" y="1348733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10274051" y="1469313"/>
            <a:ext cx="552628" cy="39108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459461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454091" y="5229200"/>
            <a:ext cx="116588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9769995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95%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9668549" y="2354591"/>
            <a:ext cx="990462" cy="96804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6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9" grpId="0"/>
      <p:bldP spid="40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1" grpId="0"/>
      <p:bldP spid="52" grpId="0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73" grpId="0" animBg="1"/>
      <p:bldP spid="75" grpId="0"/>
      <p:bldP spid="76" grpId="0"/>
      <p:bldP spid="80" grpId="0" animBg="1"/>
      <p:bldP spid="81" grpId="0"/>
      <p:bldP spid="82" grpId="0" animBg="1"/>
      <p:bldP spid="83" grpId="0" animBg="1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当前形势的分析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当前行业分类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行业从业情况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行业组成类型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行业情况分析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未来发展形势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1" name="KSO_Shape"/>
          <p:cNvSpPr/>
          <p:nvPr/>
        </p:nvSpPr>
        <p:spPr bwMode="auto">
          <a:xfrm>
            <a:off x="3487554" y="2276872"/>
            <a:ext cx="1025857" cy="10156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组合 61"/>
          <p:cNvGrpSpPr/>
          <p:nvPr/>
        </p:nvGrpSpPr>
        <p:grpSpPr>
          <a:xfrm>
            <a:off x="2057665" y="172972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180056" y="1700808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169595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065139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当前行业分类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523724" y="2308199"/>
            <a:ext cx="980240" cy="78331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3887841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3865339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83573" y="1669437"/>
            <a:ext cx="1301846" cy="485661"/>
            <a:chOff x="5902457" y="4797152"/>
            <a:chExt cx="1301846" cy="485661"/>
          </a:xfrm>
        </p:grpSpPr>
        <p:sp>
          <p:nvSpPr>
            <p:cNvPr id="18" name="椭圆 1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>
              <a:stCxn id="1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 20"/>
          <p:cNvSpPr/>
          <p:nvPr/>
        </p:nvSpPr>
        <p:spPr>
          <a:xfrm>
            <a:off x="4278175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4278175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/>
          <p:nvPr/>
        </p:nvSpPr>
        <p:spPr>
          <a:xfrm>
            <a:off x="7992297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7969795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388029" y="1669437"/>
            <a:ext cx="1301846" cy="485661"/>
            <a:chOff x="5902457" y="4797152"/>
            <a:chExt cx="1301846" cy="485661"/>
          </a:xfrm>
        </p:grpSpPr>
        <p:sp>
          <p:nvSpPr>
            <p:cNvPr id="27" name="椭圆 2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29"/>
          <p:cNvSpPr/>
          <p:nvPr/>
        </p:nvSpPr>
        <p:spPr>
          <a:xfrm>
            <a:off x="8382631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382631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/>
          <p:nvPr/>
        </p:nvSpPr>
        <p:spPr>
          <a:xfrm>
            <a:off x="3887841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1"/>
          <p:cNvSpPr txBox="1"/>
          <p:nvPr/>
        </p:nvSpPr>
        <p:spPr>
          <a:xfrm>
            <a:off x="3865339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283573" y="3829677"/>
            <a:ext cx="1301846" cy="485661"/>
            <a:chOff x="5902457" y="4797152"/>
            <a:chExt cx="1301846" cy="485661"/>
          </a:xfrm>
        </p:grpSpPr>
        <p:sp>
          <p:nvSpPr>
            <p:cNvPr id="36" name="椭圆 3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4278175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/>
          <p:nvPr/>
        </p:nvSpPr>
        <p:spPr>
          <a:xfrm>
            <a:off x="4278175" y="3604212"/>
            <a:ext cx="807559" cy="571500"/>
          </a:xfrm>
          <a:prstGeom prst="rect">
            <a:avLst/>
          </a:prstGeom>
          <a:noFill/>
          <a:effectLst/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7992297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7969795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388029" y="3829677"/>
            <a:ext cx="1301846" cy="485661"/>
            <a:chOff x="5902457" y="4797152"/>
            <a:chExt cx="1301846" cy="485661"/>
          </a:xfrm>
        </p:grpSpPr>
        <p:sp>
          <p:nvSpPr>
            <p:cNvPr id="45" name="椭圆 4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6" name="直接连接符 45"/>
            <p:cNvCxnSpPr>
              <a:stCxn id="4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8382631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8382631" y="360421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Freeform 258"/>
          <p:cNvSpPr/>
          <p:nvPr/>
        </p:nvSpPr>
        <p:spPr bwMode="auto">
          <a:xfrm>
            <a:off x="6673652" y="2168165"/>
            <a:ext cx="930402" cy="91578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508776" y="4300395"/>
            <a:ext cx="769058" cy="119418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2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46090" y="4289934"/>
            <a:ext cx="941697" cy="112084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5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1" grpId="0" animBg="1"/>
      <p:bldP spid="22" grpId="0"/>
      <p:bldP spid="24" grpId="0"/>
      <p:bldP spid="25" grpId="0"/>
      <p:bldP spid="30" grpId="0" animBg="1"/>
      <p:bldP spid="31" grpId="0"/>
      <p:bldP spid="33" grpId="0"/>
      <p:bldP spid="34" grpId="0"/>
      <p:bldP spid="39" grpId="0" animBg="1"/>
      <p:bldP spid="40" grpId="0"/>
      <p:bldP spid="42" grpId="0"/>
      <p:bldP spid="43" grpId="0"/>
      <p:bldP spid="48" grpId="0" animBg="1"/>
      <p:bldP spid="49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行业从业情况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513411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4953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5688041" y="163336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7429735" y="-208099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6264105" y="155679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6241603" y="11967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873451" y="28529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6048081" y="33615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7789775" y="15200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6624145" y="32849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6601643" y="29249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089475" y="3068960"/>
            <a:ext cx="816513" cy="816513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>
            <a:off x="4513411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5688041" y="51617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7429735" y="33202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6264105" y="50851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624160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821844" y="4823444"/>
            <a:ext cx="708026" cy="828676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12162" y="2292701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477"/>
          <p:cNvSpPr>
            <a:spLocks noEditPoints="1"/>
          </p:cNvSpPr>
          <p:nvPr/>
        </p:nvSpPr>
        <p:spPr bwMode="auto">
          <a:xfrm>
            <a:off x="2597748" y="2716249"/>
            <a:ext cx="1302662" cy="1201036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2534124" y="4081636"/>
            <a:ext cx="1403223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  <p:bldP spid="19" grpId="0"/>
      <p:bldP spid="20" grpId="0"/>
      <p:bldP spid="21" grpId="0" animBg="1"/>
      <p:bldP spid="22" grpId="0"/>
      <p:bldP spid="26" grpId="0"/>
      <p:bldP spid="27" grpId="0"/>
      <p:bldP spid="50" grpId="0" animBg="1"/>
      <p:bldP spid="51" grpId="0"/>
      <p:bldP spid="55" grpId="0"/>
      <p:bldP spid="56" grpId="0"/>
      <p:bldP spid="74" grpId="0" animBg="1"/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行业组成类型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512669" y="2744762"/>
            <a:ext cx="9509125" cy="2006600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组合 10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2" name="直接连接符 11"/>
                <p:cNvCxnSpPr>
                  <a:stCxn id="9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>
                  <a:endCxn id="8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椭圆 7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/>
                </a:solidFill>
              </a:endParaRPr>
            </a:p>
          </p:txBody>
        </p:sp>
      </p:grpSp>
      <p:sp>
        <p:nvSpPr>
          <p:cNvPr id="42" name="标题 11"/>
          <p:cNvSpPr txBox="1"/>
          <p:nvPr/>
        </p:nvSpPr>
        <p:spPr>
          <a:xfrm>
            <a:off x="1799609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1777107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11"/>
          <p:cNvSpPr txBox="1"/>
          <p:nvPr/>
        </p:nvSpPr>
        <p:spPr>
          <a:xfrm>
            <a:off x="3095753" y="5152628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/>
          <p:nvPr/>
        </p:nvSpPr>
        <p:spPr>
          <a:xfrm>
            <a:off x="3073251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1"/>
          <p:cNvSpPr txBox="1"/>
          <p:nvPr/>
        </p:nvSpPr>
        <p:spPr>
          <a:xfrm>
            <a:off x="4967961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/>
          <p:nvPr/>
        </p:nvSpPr>
        <p:spPr>
          <a:xfrm>
            <a:off x="4945459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8136313" y="21366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/>
          <p:nvPr/>
        </p:nvSpPr>
        <p:spPr>
          <a:xfrm>
            <a:off x="8113811" y="17812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1"/>
          <p:cNvSpPr txBox="1"/>
          <p:nvPr/>
        </p:nvSpPr>
        <p:spPr>
          <a:xfrm>
            <a:off x="7344225" y="5296644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/>
          <p:nvPr/>
        </p:nvSpPr>
        <p:spPr>
          <a:xfrm>
            <a:off x="7321723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288576" y="2817853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23194" y="2822759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995402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67610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67093" y="3209229"/>
            <a:ext cx="909163" cy="726519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97431" y="3011723"/>
            <a:ext cx="698950" cy="1085327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3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683" y="3109417"/>
            <a:ext cx="824024" cy="98078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34" name="Freeform 113"/>
            <p:cNvSpPr/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16"/>
            <p:cNvSpPr/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Freeform 258"/>
          <p:cNvSpPr/>
          <p:nvPr/>
        </p:nvSpPr>
        <p:spPr bwMode="auto">
          <a:xfrm>
            <a:off x="8242591" y="3227494"/>
            <a:ext cx="864389" cy="85081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行业情况分析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2" y="1696245"/>
            <a:ext cx="860168" cy="114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369395" y="94953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1"/>
          <p:cNvSpPr txBox="1"/>
          <p:nvPr/>
        </p:nvSpPr>
        <p:spPr>
          <a:xfrm>
            <a:off x="4369395" y="112474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5199458" y="1192188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/>
          <p:nvPr/>
        </p:nvSpPr>
        <p:spPr>
          <a:xfrm>
            <a:off x="5176955" y="9087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26331" y="26777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/>
          <p:nvPr/>
        </p:nvSpPr>
        <p:spPr>
          <a:xfrm>
            <a:off x="8026331" y="28529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8856393" y="29203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8833891" y="26369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201796" y="346981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/>
          <p:nvPr/>
        </p:nvSpPr>
        <p:spPr>
          <a:xfrm>
            <a:off x="3201796" y="364502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/>
          <p:nvPr/>
        </p:nvSpPr>
        <p:spPr>
          <a:xfrm>
            <a:off x="624979" y="3712468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/>
          <p:nvPr/>
        </p:nvSpPr>
        <p:spPr>
          <a:xfrm>
            <a:off x="1739133" y="34290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01443" y="557376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1"/>
          <p:cNvSpPr txBox="1"/>
          <p:nvPr/>
        </p:nvSpPr>
        <p:spPr>
          <a:xfrm>
            <a:off x="4801443" y="574898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5760049" y="6016724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5737546" y="57332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046922" y="3275274"/>
            <a:ext cx="1052880" cy="110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6"/>
          </p:cNvCxnSpPr>
          <p:nvPr/>
        </p:nvCxnSpPr>
        <p:spPr>
          <a:xfrm flipV="1">
            <a:off x="4009355" y="3385278"/>
            <a:ext cx="1498938" cy="48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" idx="7"/>
          </p:cNvCxnSpPr>
          <p:nvPr/>
        </p:nvCxnSpPr>
        <p:spPr>
          <a:xfrm flipH="1">
            <a:off x="3891091" y="1586873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5" idx="5"/>
            <a:endCxn id="19" idx="1"/>
          </p:cNvCxnSpPr>
          <p:nvPr/>
        </p:nvCxnSpPr>
        <p:spPr>
          <a:xfrm>
            <a:off x="3891091" y="4159107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529800" y="5200932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7" idx="5"/>
            <a:endCxn id="11" idx="1"/>
          </p:cNvCxnSpPr>
          <p:nvPr/>
        </p:nvCxnSpPr>
        <p:spPr>
          <a:xfrm>
            <a:off x="5058690" y="1638827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522276" y="479715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1"/>
          <p:cNvSpPr txBox="1"/>
          <p:nvPr/>
        </p:nvSpPr>
        <p:spPr>
          <a:xfrm>
            <a:off x="7522276" y="497236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424346" y="5080620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/>
          <p:nvPr/>
        </p:nvSpPr>
        <p:spPr>
          <a:xfrm>
            <a:off x="8401843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>
            <a:stCxn id="11" idx="4"/>
            <a:endCxn id="29" idx="0"/>
          </p:cNvCxnSpPr>
          <p:nvPr/>
        </p:nvCxnSpPr>
        <p:spPr>
          <a:xfrm flipH="1">
            <a:off x="7926056" y="3485283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821595" y="3929265"/>
            <a:ext cx="774152" cy="1043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205224" y="4077072"/>
            <a:ext cx="748347" cy="149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88"/>
          <p:cNvSpPr/>
          <p:nvPr/>
        </p:nvSpPr>
        <p:spPr bwMode="auto">
          <a:xfrm>
            <a:off x="5374017" y="3768091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Freeform 291"/>
          <p:cNvSpPr/>
          <p:nvPr/>
        </p:nvSpPr>
        <p:spPr bwMode="auto">
          <a:xfrm>
            <a:off x="4576324" y="4030860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49515" y="2505614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3692" y="2821778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4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未来发展形势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连接符 5"/>
          <p:cNvCxnSpPr>
            <a:stCxn id="8" idx="6"/>
            <a:endCxn id="33" idx="2"/>
          </p:cNvCxnSpPr>
          <p:nvPr/>
        </p:nvCxnSpPr>
        <p:spPr>
          <a:xfrm>
            <a:off x="4820547" y="2013469"/>
            <a:ext cx="5381528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064547" y="1635469"/>
            <a:ext cx="756000" cy="756000"/>
            <a:chOff x="4534974" y="2492893"/>
            <a:chExt cx="756000" cy="756000"/>
          </a:xfrm>
        </p:grpSpPr>
        <p:sp>
          <p:nvSpPr>
            <p:cNvPr id="8" name="椭圆 7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0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1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2" name="肘形连接符 11"/>
          <p:cNvCxnSpPr>
            <a:stCxn id="14" idx="6"/>
            <a:endCxn id="35" idx="2"/>
          </p:cNvCxnSpPr>
          <p:nvPr/>
        </p:nvCxnSpPr>
        <p:spPr>
          <a:xfrm>
            <a:off x="4820547" y="4200101"/>
            <a:ext cx="2891927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4547" y="3822101"/>
            <a:ext cx="756000" cy="756000"/>
            <a:chOff x="4534974" y="4368345"/>
            <a:chExt cx="756000" cy="756000"/>
          </a:xfrm>
        </p:grpSpPr>
        <p:sp>
          <p:nvSpPr>
            <p:cNvPr id="14" name="椭圆 13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肘形连接符 15"/>
          <p:cNvCxnSpPr>
            <a:stCxn id="18" idx="6"/>
            <a:endCxn id="34" idx="2"/>
          </p:cNvCxnSpPr>
          <p:nvPr/>
        </p:nvCxnSpPr>
        <p:spPr>
          <a:xfrm>
            <a:off x="4820547" y="3106785"/>
            <a:ext cx="4147512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064547" y="2728785"/>
            <a:ext cx="756000" cy="756000"/>
            <a:chOff x="4534974" y="3430619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9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23" name="直接连接符 22"/>
          <p:cNvCxnSpPr>
            <a:endCxn id="25" idx="6"/>
          </p:cNvCxnSpPr>
          <p:nvPr/>
        </p:nvCxnSpPr>
        <p:spPr>
          <a:xfrm flipH="1" flipV="1">
            <a:off x="4820547" y="5293416"/>
            <a:ext cx="12800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064547" y="4915416"/>
            <a:ext cx="756000" cy="756000"/>
            <a:chOff x="4534974" y="5306072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27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9" name="任意多边形 28"/>
          <p:cNvSpPr/>
          <p:nvPr/>
        </p:nvSpPr>
        <p:spPr>
          <a:xfrm>
            <a:off x="9733958" y="192959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8499942" y="370661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7265924" y="446671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5276258" y="500539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202075" y="2966439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68059" y="3947858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712474" y="458783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97587" y="515719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707479" y="155679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57616" y="193676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707479" y="265861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57616" y="303859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7479" y="376043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57616" y="414041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07479" y="486225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57616" y="524223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总体思路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完成方法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具体目标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保障措施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26" name="Freeform 206"/>
          <p:cNvSpPr>
            <a:spLocks noChangeAspect="1" noEditPoints="1"/>
          </p:cNvSpPr>
          <p:nvPr/>
        </p:nvSpPr>
        <p:spPr bwMode="auto">
          <a:xfrm>
            <a:off x="3543322" y="2147253"/>
            <a:ext cx="932066" cy="112667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总体思路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4873451" y="1624236"/>
            <a:ext cx="541701" cy="105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4369395" y="8775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标题 11"/>
          <p:cNvSpPr txBox="1"/>
          <p:nvPr/>
        </p:nvSpPr>
        <p:spPr>
          <a:xfrm>
            <a:off x="4369395" y="10527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标题 11"/>
          <p:cNvSpPr txBox="1"/>
          <p:nvPr/>
        </p:nvSpPr>
        <p:spPr>
          <a:xfrm>
            <a:off x="5199458" y="1120180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026331" y="260571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标题 11"/>
          <p:cNvSpPr txBox="1"/>
          <p:nvPr/>
        </p:nvSpPr>
        <p:spPr>
          <a:xfrm>
            <a:off x="8026331" y="278092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标题 11"/>
          <p:cNvSpPr txBox="1"/>
          <p:nvPr/>
        </p:nvSpPr>
        <p:spPr>
          <a:xfrm>
            <a:off x="8856393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标题 11"/>
          <p:cNvSpPr txBox="1"/>
          <p:nvPr/>
        </p:nvSpPr>
        <p:spPr>
          <a:xfrm>
            <a:off x="8833891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3201796" y="339780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标题 11"/>
          <p:cNvSpPr txBox="1"/>
          <p:nvPr/>
        </p:nvSpPr>
        <p:spPr>
          <a:xfrm>
            <a:off x="3201796" y="357301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标题 11"/>
          <p:cNvSpPr txBox="1"/>
          <p:nvPr/>
        </p:nvSpPr>
        <p:spPr>
          <a:xfrm>
            <a:off x="624979" y="3640460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标题 11"/>
          <p:cNvSpPr txBox="1"/>
          <p:nvPr/>
        </p:nvSpPr>
        <p:spPr>
          <a:xfrm>
            <a:off x="1739133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801443" y="5501761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标题 11"/>
          <p:cNvSpPr txBox="1"/>
          <p:nvPr/>
        </p:nvSpPr>
        <p:spPr>
          <a:xfrm>
            <a:off x="4801443" y="567697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标题 11"/>
          <p:cNvSpPr txBox="1"/>
          <p:nvPr/>
        </p:nvSpPr>
        <p:spPr>
          <a:xfrm>
            <a:off x="5737546" y="56612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7393731" y="3203266"/>
            <a:ext cx="706071" cy="26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endCxn id="85" idx="7"/>
          </p:cNvCxnSpPr>
          <p:nvPr/>
        </p:nvCxnSpPr>
        <p:spPr>
          <a:xfrm flipH="1">
            <a:off x="3891091" y="1514865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85" idx="5"/>
            <a:endCxn id="89" idx="1"/>
          </p:cNvCxnSpPr>
          <p:nvPr/>
        </p:nvCxnSpPr>
        <p:spPr>
          <a:xfrm>
            <a:off x="3891091" y="4087099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5529800" y="5128924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78" idx="5"/>
            <a:endCxn id="81" idx="1"/>
          </p:cNvCxnSpPr>
          <p:nvPr/>
        </p:nvCxnSpPr>
        <p:spPr>
          <a:xfrm>
            <a:off x="5058690" y="1566819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/>
          <p:cNvSpPr/>
          <p:nvPr/>
        </p:nvSpPr>
        <p:spPr>
          <a:xfrm>
            <a:off x="7522276" y="472514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标题 11"/>
          <p:cNvSpPr txBox="1"/>
          <p:nvPr/>
        </p:nvSpPr>
        <p:spPr>
          <a:xfrm>
            <a:off x="7522276" y="490035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标题 11"/>
          <p:cNvSpPr txBox="1"/>
          <p:nvPr/>
        </p:nvSpPr>
        <p:spPr>
          <a:xfrm>
            <a:off x="8424346" y="5008612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标题 11"/>
          <p:cNvSpPr txBox="1"/>
          <p:nvPr/>
        </p:nvSpPr>
        <p:spPr>
          <a:xfrm>
            <a:off x="840184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2" name="直接连接符 101"/>
          <p:cNvCxnSpPr>
            <a:stCxn id="81" idx="4"/>
            <a:endCxn id="98" idx="0"/>
          </p:cNvCxnSpPr>
          <p:nvPr/>
        </p:nvCxnSpPr>
        <p:spPr>
          <a:xfrm flipH="1">
            <a:off x="7926056" y="3413275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8" idx="3"/>
          </p:cNvCxnSpPr>
          <p:nvPr/>
        </p:nvCxnSpPr>
        <p:spPr>
          <a:xfrm>
            <a:off x="7108255" y="4183943"/>
            <a:ext cx="638511" cy="71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89" idx="0"/>
          </p:cNvCxnSpPr>
          <p:nvPr/>
        </p:nvCxnSpPr>
        <p:spPr>
          <a:xfrm flipH="1">
            <a:off x="5205223" y="4509120"/>
            <a:ext cx="403779" cy="99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4801443" y="2201108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标题 11"/>
          <p:cNvSpPr txBox="1"/>
          <p:nvPr/>
        </p:nvSpPr>
        <p:spPr>
          <a:xfrm>
            <a:off x="5305499" y="3858766"/>
            <a:ext cx="1802756" cy="650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66527" y="2640825"/>
            <a:ext cx="1117058" cy="1117058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"/>
            <p:cNvSpPr/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"/>
            <p:cNvSpPr/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"/>
            <p:cNvSpPr/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0"/>
            <p:cNvSpPr/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"/>
            <p:cNvSpPr/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5"/>
            <p:cNvSpPr/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6"/>
            <p:cNvSpPr/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7"/>
            <p:cNvSpPr/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9"/>
            <p:cNvSpPr/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0"/>
            <p:cNvSpPr/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1"/>
            <p:cNvSpPr/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2"/>
            <p:cNvSpPr/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3"/>
            <p:cNvSpPr/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1"/>
            <p:cNvSpPr/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2"/>
            <p:cNvSpPr/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3"/>
            <p:cNvSpPr/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4"/>
            <p:cNvSpPr/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7"/>
            <p:cNvSpPr/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8"/>
            <p:cNvSpPr/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9"/>
            <p:cNvSpPr/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0"/>
            <p:cNvSpPr/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2"/>
            <p:cNvSpPr/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"/>
            <p:cNvSpPr/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"/>
            <p:cNvSpPr/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"/>
            <p:cNvSpPr/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6"/>
            <p:cNvSpPr/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7"/>
            <p:cNvSpPr/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8"/>
            <p:cNvSpPr/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9"/>
            <p:cNvSpPr/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0"/>
            <p:cNvSpPr/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1"/>
            <p:cNvSpPr/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2"/>
            <p:cNvSpPr/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3"/>
            <p:cNvSpPr/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4"/>
            <p:cNvSpPr/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5"/>
            <p:cNvSpPr/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6"/>
            <p:cNvSpPr/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7"/>
            <p:cNvSpPr/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93" name="直接连接符 92"/>
          <p:cNvCxnSpPr/>
          <p:nvPr/>
        </p:nvCxnSpPr>
        <p:spPr>
          <a:xfrm flipV="1">
            <a:off x="3865339" y="3716620"/>
            <a:ext cx="1008112" cy="14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8" grpId="0" animBg="1"/>
      <p:bldP spid="79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 animBg="1"/>
      <p:bldP spid="90" grpId="0"/>
      <p:bldP spid="91" grpId="0"/>
      <p:bldP spid="98" grpId="0" animBg="1"/>
      <p:bldP spid="99" grpId="0"/>
      <p:bldP spid="100" grpId="0"/>
      <p:bldP spid="101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完成方法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标题 11"/>
          <p:cNvSpPr txBox="1"/>
          <p:nvPr/>
        </p:nvSpPr>
        <p:spPr>
          <a:xfrm>
            <a:off x="4103865" y="155222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4081363" y="12687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68436" y="4938261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888334" y="3611540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804184" y="232236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52286" y="100490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标题 11"/>
          <p:cNvSpPr txBox="1"/>
          <p:nvPr/>
        </p:nvSpPr>
        <p:spPr>
          <a:xfrm>
            <a:off x="7081219" y="1940597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25765" y="1291624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2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标题 11"/>
          <p:cNvSpPr txBox="1"/>
          <p:nvPr/>
        </p:nvSpPr>
        <p:spPr>
          <a:xfrm>
            <a:off x="6145115" y="3308749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Freeform 258"/>
          <p:cNvSpPr/>
          <p:nvPr/>
        </p:nvSpPr>
        <p:spPr bwMode="auto">
          <a:xfrm>
            <a:off x="6283141" y="2604264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标题 11"/>
          <p:cNvSpPr txBox="1"/>
          <p:nvPr/>
        </p:nvSpPr>
        <p:spPr>
          <a:xfrm>
            <a:off x="5209011" y="4604893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64764" y="3924393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4297387" y="5931614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Freeform 487"/>
          <p:cNvSpPr>
            <a:spLocks noEditPoints="1"/>
          </p:cNvSpPr>
          <p:nvPr/>
        </p:nvSpPr>
        <p:spPr bwMode="auto">
          <a:xfrm>
            <a:off x="4558274" y="5295588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8401" y="5301208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标题 11"/>
          <p:cNvSpPr txBox="1"/>
          <p:nvPr/>
        </p:nvSpPr>
        <p:spPr>
          <a:xfrm>
            <a:off x="5976073" y="572869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5953571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190489" y="4005064"/>
            <a:ext cx="2355370" cy="485661"/>
            <a:chOff x="5902457" y="4797152"/>
            <a:chExt cx="2355370" cy="485661"/>
          </a:xfrm>
        </p:grpSpPr>
        <p:sp>
          <p:nvSpPr>
            <p:cNvPr id="32" name="椭圆 31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直接连接符 32"/>
            <p:cNvCxnSpPr>
              <a:stCxn id="32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标题 11"/>
          <p:cNvSpPr txBox="1"/>
          <p:nvPr/>
        </p:nvSpPr>
        <p:spPr>
          <a:xfrm>
            <a:off x="6768161" y="443254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/>
          <p:nvPr/>
        </p:nvSpPr>
        <p:spPr>
          <a:xfrm>
            <a:off x="6745659" y="414908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 flipH="1">
            <a:off x="3700429" y="2420888"/>
            <a:ext cx="2397158" cy="485661"/>
            <a:chOff x="5902457" y="4797152"/>
            <a:chExt cx="2355370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标题 11"/>
          <p:cNvSpPr txBox="1"/>
          <p:nvPr/>
        </p:nvSpPr>
        <p:spPr>
          <a:xfrm>
            <a:off x="3167761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/>
          <p:nvPr/>
        </p:nvSpPr>
        <p:spPr>
          <a:xfrm>
            <a:off x="3145259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4636533" y="1124744"/>
            <a:ext cx="2397158" cy="485661"/>
            <a:chOff x="5902457" y="4797152"/>
            <a:chExt cx="2355370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14" grpId="0"/>
      <p:bldP spid="12" grpId="0"/>
      <p:bldP spid="20" grpId="0" animBg="1"/>
      <p:bldP spid="10" grpId="0"/>
      <p:bldP spid="7" grpId="0"/>
      <p:bldP spid="8" grpId="0" animBg="1"/>
      <p:bldP spid="29" grpId="0"/>
      <p:bldP spid="30" grpId="0"/>
      <p:bldP spid="35" grpId="0"/>
      <p:bldP spid="36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3438467" y="2165054"/>
            <a:ext cx="1081956" cy="1043721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253200" y="3110396"/>
            <a:ext cx="1436675" cy="215444"/>
            <a:chOff x="4369395" y="3284984"/>
            <a:chExt cx="1436675" cy="215444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主要工作情况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计划完成情况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53200" y="3501008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项目分布情况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去年同期相比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具体目标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05699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353171" y="4624868"/>
            <a:ext cx="135268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1" idx="1"/>
          </p:cNvCxnSpPr>
          <p:nvPr/>
        </p:nvCxnSpPr>
        <p:spPr>
          <a:xfrm flipV="1">
            <a:off x="4312858" y="3719314"/>
            <a:ext cx="1640713" cy="1166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961683" y="3544748"/>
            <a:ext cx="1136657" cy="272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3"/>
          </p:cNvCxnSpPr>
          <p:nvPr/>
        </p:nvCxnSpPr>
        <p:spPr>
          <a:xfrm flipV="1">
            <a:off x="9409955" y="2672517"/>
            <a:ext cx="720080" cy="90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/>
          <p:cNvSpPr txBox="1"/>
          <p:nvPr/>
        </p:nvSpPr>
        <p:spPr>
          <a:xfrm>
            <a:off x="1223545" y="31364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/>
          <p:nvPr/>
        </p:nvSpPr>
        <p:spPr>
          <a:xfrm>
            <a:off x="1201043" y="28529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3577307" y="57286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/>
          <p:nvPr/>
        </p:nvSpPr>
        <p:spPr>
          <a:xfrm>
            <a:off x="3577307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/>
          <p:nvPr/>
        </p:nvSpPr>
        <p:spPr>
          <a:xfrm>
            <a:off x="5760049" y="21282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/>
          <p:nvPr/>
        </p:nvSpPr>
        <p:spPr>
          <a:xfrm>
            <a:off x="5737547" y="18448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1"/>
          <p:cNvSpPr txBox="1"/>
          <p:nvPr/>
        </p:nvSpPr>
        <p:spPr>
          <a:xfrm>
            <a:off x="8136313" y="48645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811381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/>
          <p:nvPr/>
        </p:nvSpPr>
        <p:spPr>
          <a:xfrm>
            <a:off x="10008521" y="3640460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11"/>
          <p:cNvSpPr txBox="1"/>
          <p:nvPr/>
        </p:nvSpPr>
        <p:spPr>
          <a:xfrm>
            <a:off x="9986019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863505" y="148022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/>
          <p:nvPr/>
        </p:nvSpPr>
        <p:spPr>
          <a:xfrm>
            <a:off x="841003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4759" y="38636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15506" y="3568741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09644" y="285550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0489" y="2633455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769995" y="141091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标题 11"/>
          <p:cNvSpPr txBox="1"/>
          <p:nvPr/>
        </p:nvSpPr>
        <p:spPr>
          <a:xfrm>
            <a:off x="1417067" y="4441676"/>
            <a:ext cx="11901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3649315" y="4221088"/>
            <a:ext cx="138362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标题 11"/>
          <p:cNvSpPr txBox="1"/>
          <p:nvPr/>
        </p:nvSpPr>
        <p:spPr>
          <a:xfrm>
            <a:off x="5953760" y="3433445"/>
            <a:ext cx="1318895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8192218" y="3289548"/>
            <a:ext cx="1217737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/>
          <p:nvPr/>
        </p:nvSpPr>
        <p:spPr>
          <a:xfrm>
            <a:off x="9986019" y="2020036"/>
            <a:ext cx="129864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" grpId="0"/>
      <p:bldP spid="9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73452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保障措施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25379" y="476672"/>
            <a:ext cx="0" cy="635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273051" y="2828332"/>
            <a:ext cx="1872208" cy="1300226"/>
            <a:chOff x="3070225" y="1328738"/>
            <a:chExt cx="6048375" cy="4200525"/>
          </a:xfrm>
          <a:solidFill>
            <a:schemeClr val="tx1"/>
          </a:solidFill>
        </p:grpSpPr>
        <p:sp>
          <p:nvSpPr>
            <p:cNvPr id="8" name="Freeform 68"/>
            <p:cNvSpPr/>
            <p:nvPr/>
          </p:nvSpPr>
          <p:spPr bwMode="auto">
            <a:xfrm>
              <a:off x="8632825" y="4213226"/>
              <a:ext cx="485775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9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 noEditPoints="1"/>
            </p:cNvSpPr>
            <p:nvPr/>
          </p:nvSpPr>
          <p:spPr bwMode="auto">
            <a:xfrm>
              <a:off x="8329613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6 w 150"/>
                <a:gd name="T11" fmla="*/ 72 h 150"/>
                <a:gd name="T12" fmla="*/ 116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6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6" y="72"/>
                  </a:moveTo>
                  <a:cubicBezTo>
                    <a:pt x="136" y="55"/>
                    <a:pt x="129" y="40"/>
                    <a:pt x="116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6" y="100"/>
                    <a:pt x="1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/>
            <p:nvPr/>
          </p:nvSpPr>
          <p:spPr bwMode="auto">
            <a:xfrm>
              <a:off x="8115300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/>
            <p:nvPr/>
          </p:nvSpPr>
          <p:spPr bwMode="auto">
            <a:xfrm>
              <a:off x="7337425" y="4675188"/>
              <a:ext cx="676275" cy="139700"/>
            </a:xfrm>
            <a:custGeom>
              <a:avLst/>
              <a:gdLst>
                <a:gd name="T0" fmla="*/ 0 w 180"/>
                <a:gd name="T1" fmla="*/ 18 h 37"/>
                <a:gd name="T2" fmla="*/ 4 w 180"/>
                <a:gd name="T3" fmla="*/ 0 h 37"/>
                <a:gd name="T4" fmla="*/ 176 w 180"/>
                <a:gd name="T5" fmla="*/ 0 h 37"/>
                <a:gd name="T6" fmla="*/ 180 w 180"/>
                <a:gd name="T7" fmla="*/ 18 h 37"/>
                <a:gd name="T8" fmla="*/ 176 w 180"/>
                <a:gd name="T9" fmla="*/ 37 h 37"/>
                <a:gd name="T10" fmla="*/ 4 w 180"/>
                <a:gd name="T11" fmla="*/ 37 h 37"/>
                <a:gd name="T12" fmla="*/ 0 w 180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37">
                  <a:moveTo>
                    <a:pt x="0" y="1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8"/>
                    <a:pt x="180" y="18"/>
                  </a:cubicBezTo>
                  <a:cubicBezTo>
                    <a:pt x="180" y="29"/>
                    <a:pt x="178" y="37"/>
                    <a:pt x="176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/>
            <p:nvPr/>
          </p:nvSpPr>
          <p:spPr bwMode="auto">
            <a:xfrm>
              <a:off x="6176963" y="4221163"/>
              <a:ext cx="1160463" cy="1308100"/>
            </a:xfrm>
            <a:custGeom>
              <a:avLst/>
              <a:gdLst>
                <a:gd name="T0" fmla="*/ 309 w 309"/>
                <a:gd name="T1" fmla="*/ 139 h 348"/>
                <a:gd name="T2" fmla="*/ 309 w 309"/>
                <a:gd name="T3" fmla="*/ 348 h 348"/>
                <a:gd name="T4" fmla="*/ 23 w 309"/>
                <a:gd name="T5" fmla="*/ 348 h 348"/>
                <a:gd name="T6" fmla="*/ 56 w 309"/>
                <a:gd name="T7" fmla="*/ 295 h 348"/>
                <a:gd name="T8" fmla="*/ 0 w 309"/>
                <a:gd name="T9" fmla="*/ 92 h 348"/>
                <a:gd name="T10" fmla="*/ 135 w 309"/>
                <a:gd name="T11" fmla="*/ 0 h 348"/>
                <a:gd name="T12" fmla="*/ 309 w 309"/>
                <a:gd name="T13" fmla="*/ 1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48">
                  <a:moveTo>
                    <a:pt x="309" y="139"/>
                  </a:moveTo>
                  <a:cubicBezTo>
                    <a:pt x="309" y="280"/>
                    <a:pt x="309" y="348"/>
                    <a:pt x="309" y="348"/>
                  </a:cubicBezTo>
                  <a:cubicBezTo>
                    <a:pt x="23" y="348"/>
                    <a:pt x="23" y="348"/>
                    <a:pt x="23" y="348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0" y="88"/>
                    <a:pt x="110" y="51"/>
                    <a:pt x="135" y="0"/>
                  </a:cubicBezTo>
                  <a:cubicBezTo>
                    <a:pt x="219" y="23"/>
                    <a:pt x="309" y="65"/>
                    <a:pt x="30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6143625" y="1858963"/>
              <a:ext cx="484188" cy="546100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 noEditPoints="1"/>
            </p:cNvSpPr>
            <p:nvPr/>
          </p:nvSpPr>
          <p:spPr bwMode="auto">
            <a:xfrm>
              <a:off x="5443538" y="2954338"/>
              <a:ext cx="1349375" cy="1349375"/>
            </a:xfrm>
            <a:custGeom>
              <a:avLst/>
              <a:gdLst>
                <a:gd name="T0" fmla="*/ 180 w 359"/>
                <a:gd name="T1" fmla="*/ 0 h 359"/>
                <a:gd name="T2" fmla="*/ 359 w 359"/>
                <a:gd name="T3" fmla="*/ 179 h 359"/>
                <a:gd name="T4" fmla="*/ 180 w 359"/>
                <a:gd name="T5" fmla="*/ 359 h 359"/>
                <a:gd name="T6" fmla="*/ 0 w 359"/>
                <a:gd name="T7" fmla="*/ 179 h 359"/>
                <a:gd name="T8" fmla="*/ 180 w 359"/>
                <a:gd name="T9" fmla="*/ 0 h 359"/>
                <a:gd name="T10" fmla="*/ 328 w 359"/>
                <a:gd name="T11" fmla="*/ 173 h 359"/>
                <a:gd name="T12" fmla="*/ 280 w 359"/>
                <a:gd name="T13" fmla="*/ 72 h 359"/>
                <a:gd name="T14" fmla="*/ 293 w 359"/>
                <a:gd name="T15" fmla="*/ 143 h 359"/>
                <a:gd name="T16" fmla="*/ 214 w 359"/>
                <a:gd name="T17" fmla="*/ 302 h 359"/>
                <a:gd name="T18" fmla="*/ 328 w 359"/>
                <a:gd name="T19" fmla="*/ 17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59">
                  <a:moveTo>
                    <a:pt x="180" y="0"/>
                  </a:moveTo>
                  <a:cubicBezTo>
                    <a:pt x="279" y="0"/>
                    <a:pt x="359" y="80"/>
                    <a:pt x="359" y="179"/>
                  </a:cubicBezTo>
                  <a:cubicBezTo>
                    <a:pt x="359" y="279"/>
                    <a:pt x="279" y="359"/>
                    <a:pt x="180" y="359"/>
                  </a:cubicBezTo>
                  <a:cubicBezTo>
                    <a:pt x="81" y="359"/>
                    <a:pt x="0" y="279"/>
                    <a:pt x="0" y="179"/>
                  </a:cubicBezTo>
                  <a:cubicBezTo>
                    <a:pt x="0" y="80"/>
                    <a:pt x="81" y="0"/>
                    <a:pt x="180" y="0"/>
                  </a:cubicBezTo>
                  <a:close/>
                  <a:moveTo>
                    <a:pt x="328" y="173"/>
                  </a:moveTo>
                  <a:cubicBezTo>
                    <a:pt x="328" y="132"/>
                    <a:pt x="309" y="96"/>
                    <a:pt x="280" y="72"/>
                  </a:cubicBezTo>
                  <a:cubicBezTo>
                    <a:pt x="288" y="94"/>
                    <a:pt x="293" y="118"/>
                    <a:pt x="293" y="143"/>
                  </a:cubicBezTo>
                  <a:cubicBezTo>
                    <a:pt x="293" y="208"/>
                    <a:pt x="262" y="265"/>
                    <a:pt x="214" y="302"/>
                  </a:cubicBezTo>
                  <a:cubicBezTo>
                    <a:pt x="278" y="294"/>
                    <a:pt x="328" y="239"/>
                    <a:pt x="32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 noEditPoints="1"/>
            </p:cNvSpPr>
            <p:nvPr/>
          </p:nvSpPr>
          <p:spPr bwMode="auto">
            <a:xfrm>
              <a:off x="5838825" y="1328738"/>
              <a:ext cx="563563" cy="565150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/>
            <p:nvPr/>
          </p:nvSpPr>
          <p:spPr bwMode="auto">
            <a:xfrm>
              <a:off x="6048375" y="2476501"/>
              <a:ext cx="142875" cy="454025"/>
            </a:xfrm>
            <a:custGeom>
              <a:avLst/>
              <a:gdLst>
                <a:gd name="T0" fmla="*/ 38 w 38"/>
                <a:gd name="T1" fmla="*/ 3 h 121"/>
                <a:gd name="T2" fmla="*/ 38 w 38"/>
                <a:gd name="T3" fmla="*/ 118 h 121"/>
                <a:gd name="T4" fmla="*/ 19 w 38"/>
                <a:gd name="T5" fmla="*/ 121 h 121"/>
                <a:gd name="T6" fmla="*/ 0 w 38"/>
                <a:gd name="T7" fmla="*/ 118 h 121"/>
                <a:gd name="T8" fmla="*/ 0 w 38"/>
                <a:gd name="T9" fmla="*/ 3 h 121"/>
                <a:gd name="T10" fmla="*/ 19 w 38"/>
                <a:gd name="T11" fmla="*/ 0 h 121"/>
                <a:gd name="T12" fmla="*/ 38 w 38"/>
                <a:gd name="T1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1">
                  <a:moveTo>
                    <a:pt x="38" y="3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38" y="120"/>
                    <a:pt x="29" y="121"/>
                    <a:pt x="19" y="121"/>
                  </a:cubicBezTo>
                  <a:cubicBezTo>
                    <a:pt x="9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9" y="0"/>
                    <a:pt x="19" y="0"/>
                  </a:cubicBezTo>
                  <a:cubicBezTo>
                    <a:pt x="29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/>
            <p:nvPr/>
          </p:nvSpPr>
          <p:spPr bwMode="auto">
            <a:xfrm>
              <a:off x="5624513" y="1858963"/>
              <a:ext cx="484188" cy="546100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/>
            <p:nvPr/>
          </p:nvSpPr>
          <p:spPr bwMode="auto">
            <a:xfrm>
              <a:off x="4933950" y="4221163"/>
              <a:ext cx="1155700" cy="1308100"/>
            </a:xfrm>
            <a:custGeom>
              <a:avLst/>
              <a:gdLst>
                <a:gd name="T0" fmla="*/ 308 w 308"/>
                <a:gd name="T1" fmla="*/ 92 h 348"/>
                <a:gd name="T2" fmla="*/ 252 w 308"/>
                <a:gd name="T3" fmla="*/ 295 h 348"/>
                <a:gd name="T4" fmla="*/ 286 w 308"/>
                <a:gd name="T5" fmla="*/ 348 h 348"/>
                <a:gd name="T6" fmla="*/ 0 w 308"/>
                <a:gd name="T7" fmla="*/ 348 h 348"/>
                <a:gd name="T8" fmla="*/ 0 w 308"/>
                <a:gd name="T9" fmla="*/ 139 h 348"/>
                <a:gd name="T10" fmla="*/ 174 w 308"/>
                <a:gd name="T11" fmla="*/ 0 h 348"/>
                <a:gd name="T12" fmla="*/ 308 w 308"/>
                <a:gd name="T13" fmla="*/ 9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348">
                  <a:moveTo>
                    <a:pt x="308" y="92"/>
                  </a:moveTo>
                  <a:cubicBezTo>
                    <a:pt x="252" y="295"/>
                    <a:pt x="252" y="295"/>
                    <a:pt x="252" y="295"/>
                  </a:cubicBezTo>
                  <a:cubicBezTo>
                    <a:pt x="286" y="348"/>
                    <a:pt x="286" y="348"/>
                    <a:pt x="286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280"/>
                    <a:pt x="0" y="139"/>
                  </a:cubicBezTo>
                  <a:cubicBezTo>
                    <a:pt x="0" y="65"/>
                    <a:pt x="89" y="23"/>
                    <a:pt x="174" y="0"/>
                  </a:cubicBezTo>
                  <a:cubicBezTo>
                    <a:pt x="198" y="51"/>
                    <a:pt x="249" y="88"/>
                    <a:pt x="3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/>
            <p:nvPr/>
          </p:nvSpPr>
          <p:spPr bwMode="auto">
            <a:xfrm>
              <a:off x="4156075" y="4675188"/>
              <a:ext cx="777875" cy="139700"/>
            </a:xfrm>
            <a:custGeom>
              <a:avLst/>
              <a:gdLst>
                <a:gd name="T0" fmla="*/ 202 w 207"/>
                <a:gd name="T1" fmla="*/ 0 h 37"/>
                <a:gd name="T2" fmla="*/ 207 w 207"/>
                <a:gd name="T3" fmla="*/ 18 h 37"/>
                <a:gd name="T4" fmla="*/ 202 w 207"/>
                <a:gd name="T5" fmla="*/ 37 h 37"/>
                <a:gd name="T6" fmla="*/ 4 w 207"/>
                <a:gd name="T7" fmla="*/ 37 h 37"/>
                <a:gd name="T8" fmla="*/ 0 w 207"/>
                <a:gd name="T9" fmla="*/ 18 h 37"/>
                <a:gd name="T10" fmla="*/ 4 w 207"/>
                <a:gd name="T11" fmla="*/ 0 h 37"/>
                <a:gd name="T12" fmla="*/ 202 w 20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7">
                  <a:moveTo>
                    <a:pt x="202" y="0"/>
                  </a:moveTo>
                  <a:cubicBezTo>
                    <a:pt x="205" y="0"/>
                    <a:pt x="207" y="8"/>
                    <a:pt x="207" y="18"/>
                  </a:cubicBezTo>
                  <a:cubicBezTo>
                    <a:pt x="207" y="29"/>
                    <a:pt x="205" y="37"/>
                    <a:pt x="20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/>
            <p:nvPr/>
          </p:nvSpPr>
          <p:spPr bwMode="auto">
            <a:xfrm>
              <a:off x="3589338" y="4213226"/>
              <a:ext cx="484188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3284538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/>
            <p:nvPr/>
          </p:nvSpPr>
          <p:spPr bwMode="auto">
            <a:xfrm>
              <a:off x="3070225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等腰三角形 28"/>
          <p:cNvSpPr/>
          <p:nvPr/>
        </p:nvSpPr>
        <p:spPr>
          <a:xfrm rot="10800000">
            <a:off x="4081363" y="1986873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10800000">
            <a:off x="4081363" y="1770849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 rot="10800000">
            <a:off x="5745894" y="1176604"/>
            <a:ext cx="1131031" cy="5060708"/>
          </a:xfrm>
          <a:custGeom>
            <a:avLst/>
            <a:gdLst>
              <a:gd name="T0" fmla="*/ 0 w 1412"/>
              <a:gd name="T1" fmla="*/ 82 h 6009"/>
              <a:gd name="T2" fmla="*/ 0 w 1412"/>
              <a:gd name="T3" fmla="*/ 0 h 6009"/>
              <a:gd name="T4" fmla="*/ 283 w 1412"/>
              <a:gd name="T5" fmla="*/ 71 h 6009"/>
              <a:gd name="T6" fmla="*/ 518 w 1412"/>
              <a:gd name="T7" fmla="*/ 182 h 6009"/>
              <a:gd name="T8" fmla="*/ 723 w 1412"/>
              <a:gd name="T9" fmla="*/ 367 h 6009"/>
              <a:gd name="T10" fmla="*/ 863 w 1412"/>
              <a:gd name="T11" fmla="*/ 597 h 6009"/>
              <a:gd name="T12" fmla="*/ 935 w 1412"/>
              <a:gd name="T13" fmla="*/ 848 h 6009"/>
              <a:gd name="T14" fmla="*/ 966 w 1412"/>
              <a:gd name="T15" fmla="*/ 1141 h 6009"/>
              <a:gd name="T16" fmla="*/ 931 w 1412"/>
              <a:gd name="T17" fmla="*/ 1500 h 6009"/>
              <a:gd name="T18" fmla="*/ 856 w 1412"/>
              <a:gd name="T19" fmla="*/ 1831 h 6009"/>
              <a:gd name="T20" fmla="*/ 828 w 1412"/>
              <a:gd name="T21" fmla="*/ 2176 h 6009"/>
              <a:gd name="T22" fmla="*/ 869 w 1412"/>
              <a:gd name="T23" fmla="*/ 2502 h 6009"/>
              <a:gd name="T24" fmla="*/ 961 w 1412"/>
              <a:gd name="T25" fmla="*/ 2687 h 6009"/>
              <a:gd name="T26" fmla="*/ 1110 w 1412"/>
              <a:gd name="T27" fmla="*/ 2815 h 6009"/>
              <a:gd name="T28" fmla="*/ 1244 w 1412"/>
              <a:gd name="T29" fmla="*/ 2889 h 6009"/>
              <a:gd name="T30" fmla="*/ 1412 w 1412"/>
              <a:gd name="T31" fmla="*/ 2920 h 6009"/>
              <a:gd name="T32" fmla="*/ 1412 w 1412"/>
              <a:gd name="T33" fmla="*/ 3079 h 6009"/>
              <a:gd name="T34" fmla="*/ 1156 w 1412"/>
              <a:gd name="T35" fmla="*/ 3164 h 6009"/>
              <a:gd name="T36" fmla="*/ 999 w 1412"/>
              <a:gd name="T37" fmla="*/ 3291 h 6009"/>
              <a:gd name="T38" fmla="*/ 880 w 1412"/>
              <a:gd name="T39" fmla="*/ 3508 h 6009"/>
              <a:gd name="T40" fmla="*/ 826 w 1412"/>
              <a:gd name="T41" fmla="*/ 3804 h 6009"/>
              <a:gd name="T42" fmla="*/ 850 w 1412"/>
              <a:gd name="T43" fmla="*/ 4193 h 6009"/>
              <a:gd name="T44" fmla="*/ 884 w 1412"/>
              <a:gd name="T45" fmla="*/ 4452 h 6009"/>
              <a:gd name="T46" fmla="*/ 935 w 1412"/>
              <a:gd name="T47" fmla="*/ 4752 h 6009"/>
              <a:gd name="T48" fmla="*/ 944 w 1412"/>
              <a:gd name="T49" fmla="*/ 5046 h 6009"/>
              <a:gd name="T50" fmla="*/ 893 w 1412"/>
              <a:gd name="T51" fmla="*/ 5331 h 6009"/>
              <a:gd name="T52" fmla="*/ 792 w 1412"/>
              <a:gd name="T53" fmla="*/ 5553 h 6009"/>
              <a:gd name="T54" fmla="*/ 639 w 1412"/>
              <a:gd name="T55" fmla="*/ 5737 h 6009"/>
              <a:gd name="T56" fmla="*/ 458 w 1412"/>
              <a:gd name="T57" fmla="*/ 5879 h 6009"/>
              <a:gd name="T58" fmla="*/ 310 w 1412"/>
              <a:gd name="T59" fmla="*/ 5967 h 6009"/>
              <a:gd name="T60" fmla="*/ 212 w 1412"/>
              <a:gd name="T61" fmla="*/ 6005 h 6009"/>
              <a:gd name="T62" fmla="*/ 171 w 1412"/>
              <a:gd name="T63" fmla="*/ 5973 h 6009"/>
              <a:gd name="T64" fmla="*/ 208 w 1412"/>
              <a:gd name="T65" fmla="*/ 5905 h 6009"/>
              <a:gd name="T66" fmla="*/ 300 w 1412"/>
              <a:gd name="T67" fmla="*/ 5840 h 6009"/>
              <a:gd name="T68" fmla="*/ 445 w 1412"/>
              <a:gd name="T69" fmla="*/ 5705 h 6009"/>
              <a:gd name="T70" fmla="*/ 564 w 1412"/>
              <a:gd name="T71" fmla="*/ 5512 h 6009"/>
              <a:gd name="T72" fmla="*/ 625 w 1412"/>
              <a:gd name="T73" fmla="*/ 5315 h 6009"/>
              <a:gd name="T74" fmla="*/ 638 w 1412"/>
              <a:gd name="T75" fmla="*/ 5121 h 6009"/>
              <a:gd name="T76" fmla="*/ 618 w 1412"/>
              <a:gd name="T77" fmla="*/ 4825 h 6009"/>
              <a:gd name="T78" fmla="*/ 584 w 1412"/>
              <a:gd name="T79" fmla="*/ 4415 h 6009"/>
              <a:gd name="T80" fmla="*/ 578 w 1412"/>
              <a:gd name="T81" fmla="*/ 4048 h 6009"/>
              <a:gd name="T82" fmla="*/ 632 w 1412"/>
              <a:gd name="T83" fmla="*/ 3704 h 6009"/>
              <a:gd name="T84" fmla="*/ 772 w 1412"/>
              <a:gd name="T85" fmla="*/ 3412 h 6009"/>
              <a:gd name="T86" fmla="*/ 941 w 1412"/>
              <a:gd name="T87" fmla="*/ 3215 h 6009"/>
              <a:gd name="T88" fmla="*/ 1273 w 1412"/>
              <a:gd name="T89" fmla="*/ 3012 h 6009"/>
              <a:gd name="T90" fmla="*/ 1034 w 1412"/>
              <a:gd name="T91" fmla="*/ 2880 h 6009"/>
              <a:gd name="T92" fmla="*/ 884 w 1412"/>
              <a:gd name="T93" fmla="*/ 2767 h 6009"/>
              <a:gd name="T94" fmla="*/ 739 w 1412"/>
              <a:gd name="T95" fmla="*/ 2564 h 6009"/>
              <a:gd name="T96" fmla="*/ 611 w 1412"/>
              <a:gd name="T97" fmla="*/ 2279 h 6009"/>
              <a:gd name="T98" fmla="*/ 558 w 1412"/>
              <a:gd name="T99" fmla="*/ 1973 h 6009"/>
              <a:gd name="T100" fmla="*/ 562 w 1412"/>
              <a:gd name="T101" fmla="*/ 1648 h 6009"/>
              <a:gd name="T102" fmla="*/ 605 w 1412"/>
              <a:gd name="T103" fmla="*/ 1308 h 6009"/>
              <a:gd name="T104" fmla="*/ 646 w 1412"/>
              <a:gd name="T105" fmla="*/ 904 h 6009"/>
              <a:gd name="T106" fmla="*/ 619 w 1412"/>
              <a:gd name="T107" fmla="*/ 644 h 6009"/>
              <a:gd name="T108" fmla="*/ 520 w 1412"/>
              <a:gd name="T109" fmla="*/ 441 h 6009"/>
              <a:gd name="T110" fmla="*/ 341 w 1412"/>
              <a:gd name="T111" fmla="*/ 240 h 6009"/>
              <a:gd name="T112" fmla="*/ 152 w 1412"/>
              <a:gd name="T113" fmla="*/ 132 h 6009"/>
              <a:gd name="T114" fmla="*/ 0 w 1412"/>
              <a:gd name="T115" fmla="*/ 82 h 6009"/>
              <a:gd name="connsiteX0" fmla="*/ 0 w 10000"/>
              <a:gd name="connsiteY0" fmla="*/ 136 h 9994"/>
              <a:gd name="connsiteX1" fmla="*/ 0 w 10000"/>
              <a:gd name="connsiteY1" fmla="*/ 0 h 9994"/>
              <a:gd name="connsiteX2" fmla="*/ 2004 w 10000"/>
              <a:gd name="connsiteY2" fmla="*/ 118 h 9994"/>
              <a:gd name="connsiteX3" fmla="*/ 3669 w 10000"/>
              <a:gd name="connsiteY3" fmla="*/ 303 h 9994"/>
              <a:gd name="connsiteX4" fmla="*/ 5120 w 10000"/>
              <a:gd name="connsiteY4" fmla="*/ 611 h 9994"/>
              <a:gd name="connsiteX5" fmla="*/ 6112 w 10000"/>
              <a:gd name="connsiteY5" fmla="*/ 994 h 9994"/>
              <a:gd name="connsiteX6" fmla="*/ 6622 w 10000"/>
              <a:gd name="connsiteY6" fmla="*/ 1411 h 9994"/>
              <a:gd name="connsiteX7" fmla="*/ 6841 w 10000"/>
              <a:gd name="connsiteY7" fmla="*/ 1899 h 9994"/>
              <a:gd name="connsiteX8" fmla="*/ 6593 w 10000"/>
              <a:gd name="connsiteY8" fmla="*/ 2496 h 9994"/>
              <a:gd name="connsiteX9" fmla="*/ 6062 w 10000"/>
              <a:gd name="connsiteY9" fmla="*/ 3047 h 9994"/>
              <a:gd name="connsiteX10" fmla="*/ 5864 w 10000"/>
              <a:gd name="connsiteY10" fmla="*/ 3621 h 9994"/>
              <a:gd name="connsiteX11" fmla="*/ 6154 w 10000"/>
              <a:gd name="connsiteY11" fmla="*/ 4164 h 9994"/>
              <a:gd name="connsiteX12" fmla="*/ 6806 w 10000"/>
              <a:gd name="connsiteY12" fmla="*/ 4472 h 9994"/>
              <a:gd name="connsiteX13" fmla="*/ 7861 w 10000"/>
              <a:gd name="connsiteY13" fmla="*/ 4685 h 9994"/>
              <a:gd name="connsiteX14" fmla="*/ 8810 w 10000"/>
              <a:gd name="connsiteY14" fmla="*/ 4808 h 9994"/>
              <a:gd name="connsiteX15" fmla="*/ 10000 w 10000"/>
              <a:gd name="connsiteY15" fmla="*/ 4859 h 9994"/>
              <a:gd name="connsiteX16" fmla="*/ 9999 w 10000"/>
              <a:gd name="connsiteY16" fmla="*/ 4994 h 9994"/>
              <a:gd name="connsiteX17" fmla="*/ 10000 w 10000"/>
              <a:gd name="connsiteY17" fmla="*/ 5124 h 9994"/>
              <a:gd name="connsiteX18" fmla="*/ 8187 w 10000"/>
              <a:gd name="connsiteY18" fmla="*/ 5265 h 9994"/>
              <a:gd name="connsiteX19" fmla="*/ 7075 w 10000"/>
              <a:gd name="connsiteY19" fmla="*/ 5477 h 9994"/>
              <a:gd name="connsiteX20" fmla="*/ 6232 w 10000"/>
              <a:gd name="connsiteY20" fmla="*/ 5838 h 9994"/>
              <a:gd name="connsiteX21" fmla="*/ 5850 w 10000"/>
              <a:gd name="connsiteY21" fmla="*/ 6331 h 9994"/>
              <a:gd name="connsiteX22" fmla="*/ 6020 w 10000"/>
              <a:gd name="connsiteY22" fmla="*/ 6978 h 9994"/>
              <a:gd name="connsiteX23" fmla="*/ 6261 w 10000"/>
              <a:gd name="connsiteY23" fmla="*/ 7409 h 9994"/>
              <a:gd name="connsiteX24" fmla="*/ 6622 w 10000"/>
              <a:gd name="connsiteY24" fmla="*/ 7908 h 9994"/>
              <a:gd name="connsiteX25" fmla="*/ 6686 w 10000"/>
              <a:gd name="connsiteY25" fmla="*/ 8397 h 9994"/>
              <a:gd name="connsiteX26" fmla="*/ 6324 w 10000"/>
              <a:gd name="connsiteY26" fmla="*/ 8872 h 9994"/>
              <a:gd name="connsiteX27" fmla="*/ 5609 w 10000"/>
              <a:gd name="connsiteY27" fmla="*/ 9241 h 9994"/>
              <a:gd name="connsiteX28" fmla="*/ 4525 w 10000"/>
              <a:gd name="connsiteY28" fmla="*/ 9547 h 9994"/>
              <a:gd name="connsiteX29" fmla="*/ 3244 w 10000"/>
              <a:gd name="connsiteY29" fmla="*/ 9784 h 9994"/>
              <a:gd name="connsiteX30" fmla="*/ 2195 w 10000"/>
              <a:gd name="connsiteY30" fmla="*/ 9930 h 9994"/>
              <a:gd name="connsiteX31" fmla="*/ 1501 w 10000"/>
              <a:gd name="connsiteY31" fmla="*/ 9993 h 9994"/>
              <a:gd name="connsiteX32" fmla="*/ 1211 w 10000"/>
              <a:gd name="connsiteY32" fmla="*/ 9940 h 9994"/>
              <a:gd name="connsiteX33" fmla="*/ 1473 w 10000"/>
              <a:gd name="connsiteY33" fmla="*/ 9827 h 9994"/>
              <a:gd name="connsiteX34" fmla="*/ 2125 w 10000"/>
              <a:gd name="connsiteY34" fmla="*/ 9719 h 9994"/>
              <a:gd name="connsiteX35" fmla="*/ 3152 w 10000"/>
              <a:gd name="connsiteY35" fmla="*/ 9494 h 9994"/>
              <a:gd name="connsiteX36" fmla="*/ 3994 w 10000"/>
              <a:gd name="connsiteY36" fmla="*/ 9173 h 9994"/>
              <a:gd name="connsiteX37" fmla="*/ 4426 w 10000"/>
              <a:gd name="connsiteY37" fmla="*/ 8845 h 9994"/>
              <a:gd name="connsiteX38" fmla="*/ 4518 w 10000"/>
              <a:gd name="connsiteY38" fmla="*/ 8522 h 9994"/>
              <a:gd name="connsiteX39" fmla="*/ 4377 w 10000"/>
              <a:gd name="connsiteY39" fmla="*/ 8030 h 9994"/>
              <a:gd name="connsiteX40" fmla="*/ 4136 w 10000"/>
              <a:gd name="connsiteY40" fmla="*/ 7347 h 9994"/>
              <a:gd name="connsiteX41" fmla="*/ 4093 w 10000"/>
              <a:gd name="connsiteY41" fmla="*/ 6737 h 9994"/>
              <a:gd name="connsiteX42" fmla="*/ 4476 w 10000"/>
              <a:gd name="connsiteY42" fmla="*/ 6164 h 9994"/>
              <a:gd name="connsiteX43" fmla="*/ 5467 w 10000"/>
              <a:gd name="connsiteY43" fmla="*/ 5678 h 9994"/>
              <a:gd name="connsiteX44" fmla="*/ 6664 w 10000"/>
              <a:gd name="connsiteY44" fmla="*/ 5350 h 9994"/>
              <a:gd name="connsiteX45" fmla="*/ 9016 w 10000"/>
              <a:gd name="connsiteY45" fmla="*/ 5012 h 9994"/>
              <a:gd name="connsiteX46" fmla="*/ 7323 w 10000"/>
              <a:gd name="connsiteY46" fmla="*/ 4793 h 9994"/>
              <a:gd name="connsiteX47" fmla="*/ 6261 w 10000"/>
              <a:gd name="connsiteY47" fmla="*/ 4605 h 9994"/>
              <a:gd name="connsiteX48" fmla="*/ 5234 w 10000"/>
              <a:gd name="connsiteY48" fmla="*/ 4267 h 9994"/>
              <a:gd name="connsiteX49" fmla="*/ 4327 w 10000"/>
              <a:gd name="connsiteY49" fmla="*/ 3793 h 9994"/>
              <a:gd name="connsiteX50" fmla="*/ 3952 w 10000"/>
              <a:gd name="connsiteY50" fmla="*/ 3283 h 9994"/>
              <a:gd name="connsiteX51" fmla="*/ 3980 w 10000"/>
              <a:gd name="connsiteY51" fmla="*/ 2743 h 9994"/>
              <a:gd name="connsiteX52" fmla="*/ 4285 w 10000"/>
              <a:gd name="connsiteY52" fmla="*/ 2177 h 9994"/>
              <a:gd name="connsiteX53" fmla="*/ 4575 w 10000"/>
              <a:gd name="connsiteY53" fmla="*/ 1504 h 9994"/>
              <a:gd name="connsiteX54" fmla="*/ 4384 w 10000"/>
              <a:gd name="connsiteY54" fmla="*/ 1072 h 9994"/>
              <a:gd name="connsiteX55" fmla="*/ 3683 w 10000"/>
              <a:gd name="connsiteY55" fmla="*/ 734 h 9994"/>
              <a:gd name="connsiteX56" fmla="*/ 2415 w 10000"/>
              <a:gd name="connsiteY56" fmla="*/ 399 h 9994"/>
              <a:gd name="connsiteX57" fmla="*/ 1076 w 10000"/>
              <a:gd name="connsiteY57" fmla="*/ 220 h 9994"/>
              <a:gd name="connsiteX58" fmla="*/ 0 w 10000"/>
              <a:gd name="connsiteY58" fmla="*/ 136 h 9994"/>
              <a:gd name="connsiteX0-1" fmla="*/ 0 w 11363"/>
              <a:gd name="connsiteY0-2" fmla="*/ 136 h 10000"/>
              <a:gd name="connsiteX1-3" fmla="*/ 0 w 11363"/>
              <a:gd name="connsiteY1-4" fmla="*/ 0 h 10000"/>
              <a:gd name="connsiteX2-5" fmla="*/ 2004 w 11363"/>
              <a:gd name="connsiteY2-6" fmla="*/ 118 h 10000"/>
              <a:gd name="connsiteX3-7" fmla="*/ 3669 w 11363"/>
              <a:gd name="connsiteY3-8" fmla="*/ 303 h 10000"/>
              <a:gd name="connsiteX4-9" fmla="*/ 5120 w 11363"/>
              <a:gd name="connsiteY4-10" fmla="*/ 611 h 10000"/>
              <a:gd name="connsiteX5-11" fmla="*/ 6112 w 11363"/>
              <a:gd name="connsiteY5-12" fmla="*/ 995 h 10000"/>
              <a:gd name="connsiteX6-13" fmla="*/ 6622 w 11363"/>
              <a:gd name="connsiteY6-14" fmla="*/ 1412 h 10000"/>
              <a:gd name="connsiteX7-15" fmla="*/ 6841 w 11363"/>
              <a:gd name="connsiteY7-16" fmla="*/ 1900 h 10000"/>
              <a:gd name="connsiteX8-17" fmla="*/ 6593 w 11363"/>
              <a:gd name="connsiteY8-18" fmla="*/ 2497 h 10000"/>
              <a:gd name="connsiteX9-19" fmla="*/ 6062 w 11363"/>
              <a:gd name="connsiteY9-20" fmla="*/ 3049 h 10000"/>
              <a:gd name="connsiteX10-21" fmla="*/ 5864 w 11363"/>
              <a:gd name="connsiteY10-22" fmla="*/ 3623 h 10000"/>
              <a:gd name="connsiteX11-23" fmla="*/ 6154 w 11363"/>
              <a:gd name="connsiteY11-24" fmla="*/ 4166 h 10000"/>
              <a:gd name="connsiteX12-25" fmla="*/ 6806 w 11363"/>
              <a:gd name="connsiteY12-26" fmla="*/ 4475 h 10000"/>
              <a:gd name="connsiteX13-27" fmla="*/ 7861 w 11363"/>
              <a:gd name="connsiteY13-28" fmla="*/ 4688 h 10000"/>
              <a:gd name="connsiteX14-29" fmla="*/ 8810 w 11363"/>
              <a:gd name="connsiteY14-30" fmla="*/ 4811 h 10000"/>
              <a:gd name="connsiteX15-31" fmla="*/ 10000 w 11363"/>
              <a:gd name="connsiteY15-32" fmla="*/ 4862 h 10000"/>
              <a:gd name="connsiteX16-33" fmla="*/ 11363 w 11363"/>
              <a:gd name="connsiteY16-34" fmla="*/ 4986 h 10000"/>
              <a:gd name="connsiteX17-35" fmla="*/ 10000 w 11363"/>
              <a:gd name="connsiteY17-36" fmla="*/ 5127 h 10000"/>
              <a:gd name="connsiteX18-37" fmla="*/ 8187 w 11363"/>
              <a:gd name="connsiteY18-38" fmla="*/ 5268 h 10000"/>
              <a:gd name="connsiteX19-39" fmla="*/ 7075 w 11363"/>
              <a:gd name="connsiteY19-40" fmla="*/ 5480 h 10000"/>
              <a:gd name="connsiteX20-41" fmla="*/ 6232 w 11363"/>
              <a:gd name="connsiteY20-42" fmla="*/ 5842 h 10000"/>
              <a:gd name="connsiteX21-43" fmla="*/ 5850 w 11363"/>
              <a:gd name="connsiteY21-44" fmla="*/ 6335 h 10000"/>
              <a:gd name="connsiteX22-45" fmla="*/ 6020 w 11363"/>
              <a:gd name="connsiteY22-46" fmla="*/ 6982 h 10000"/>
              <a:gd name="connsiteX23-47" fmla="*/ 6261 w 11363"/>
              <a:gd name="connsiteY23-48" fmla="*/ 7413 h 10000"/>
              <a:gd name="connsiteX24-49" fmla="*/ 6622 w 11363"/>
              <a:gd name="connsiteY24-50" fmla="*/ 7913 h 10000"/>
              <a:gd name="connsiteX25-51" fmla="*/ 6686 w 11363"/>
              <a:gd name="connsiteY25-52" fmla="*/ 8402 h 10000"/>
              <a:gd name="connsiteX26-53" fmla="*/ 6324 w 11363"/>
              <a:gd name="connsiteY26-54" fmla="*/ 8877 h 10000"/>
              <a:gd name="connsiteX27-55" fmla="*/ 5609 w 11363"/>
              <a:gd name="connsiteY27-56" fmla="*/ 9247 h 10000"/>
              <a:gd name="connsiteX28-57" fmla="*/ 4525 w 11363"/>
              <a:gd name="connsiteY28-58" fmla="*/ 9553 h 10000"/>
              <a:gd name="connsiteX29-59" fmla="*/ 3244 w 11363"/>
              <a:gd name="connsiteY29-60" fmla="*/ 9790 h 10000"/>
              <a:gd name="connsiteX30-61" fmla="*/ 2195 w 11363"/>
              <a:gd name="connsiteY30-62" fmla="*/ 9936 h 10000"/>
              <a:gd name="connsiteX31-63" fmla="*/ 1501 w 11363"/>
              <a:gd name="connsiteY31-64" fmla="*/ 9999 h 10000"/>
              <a:gd name="connsiteX32-65" fmla="*/ 1211 w 11363"/>
              <a:gd name="connsiteY32-66" fmla="*/ 9946 h 10000"/>
              <a:gd name="connsiteX33-67" fmla="*/ 1473 w 11363"/>
              <a:gd name="connsiteY33-68" fmla="*/ 9833 h 10000"/>
              <a:gd name="connsiteX34-69" fmla="*/ 2125 w 11363"/>
              <a:gd name="connsiteY34-70" fmla="*/ 9725 h 10000"/>
              <a:gd name="connsiteX35-71" fmla="*/ 3152 w 11363"/>
              <a:gd name="connsiteY35-72" fmla="*/ 9500 h 10000"/>
              <a:gd name="connsiteX36-73" fmla="*/ 3994 w 11363"/>
              <a:gd name="connsiteY36-74" fmla="*/ 9179 h 10000"/>
              <a:gd name="connsiteX37-75" fmla="*/ 4426 w 11363"/>
              <a:gd name="connsiteY37-76" fmla="*/ 8850 h 10000"/>
              <a:gd name="connsiteX38-77" fmla="*/ 4518 w 11363"/>
              <a:gd name="connsiteY38-78" fmla="*/ 8527 h 10000"/>
              <a:gd name="connsiteX39-79" fmla="*/ 4377 w 11363"/>
              <a:gd name="connsiteY39-80" fmla="*/ 8035 h 10000"/>
              <a:gd name="connsiteX40-81" fmla="*/ 4136 w 11363"/>
              <a:gd name="connsiteY40-82" fmla="*/ 7351 h 10000"/>
              <a:gd name="connsiteX41-83" fmla="*/ 4093 w 11363"/>
              <a:gd name="connsiteY41-84" fmla="*/ 6741 h 10000"/>
              <a:gd name="connsiteX42-85" fmla="*/ 4476 w 11363"/>
              <a:gd name="connsiteY42-86" fmla="*/ 6168 h 10000"/>
              <a:gd name="connsiteX43-87" fmla="*/ 5467 w 11363"/>
              <a:gd name="connsiteY43-88" fmla="*/ 5681 h 10000"/>
              <a:gd name="connsiteX44-89" fmla="*/ 6664 w 11363"/>
              <a:gd name="connsiteY44-90" fmla="*/ 5353 h 10000"/>
              <a:gd name="connsiteX45-91" fmla="*/ 9016 w 11363"/>
              <a:gd name="connsiteY45-92" fmla="*/ 5015 h 10000"/>
              <a:gd name="connsiteX46-93" fmla="*/ 7323 w 11363"/>
              <a:gd name="connsiteY46-94" fmla="*/ 4796 h 10000"/>
              <a:gd name="connsiteX47-95" fmla="*/ 6261 w 11363"/>
              <a:gd name="connsiteY47-96" fmla="*/ 4608 h 10000"/>
              <a:gd name="connsiteX48-97" fmla="*/ 5234 w 11363"/>
              <a:gd name="connsiteY48-98" fmla="*/ 4270 h 10000"/>
              <a:gd name="connsiteX49-99" fmla="*/ 4327 w 11363"/>
              <a:gd name="connsiteY49-100" fmla="*/ 3795 h 10000"/>
              <a:gd name="connsiteX50-101" fmla="*/ 3952 w 11363"/>
              <a:gd name="connsiteY50-102" fmla="*/ 3285 h 10000"/>
              <a:gd name="connsiteX51-103" fmla="*/ 3980 w 11363"/>
              <a:gd name="connsiteY51-104" fmla="*/ 2745 h 10000"/>
              <a:gd name="connsiteX52-105" fmla="*/ 4285 w 11363"/>
              <a:gd name="connsiteY52-106" fmla="*/ 2178 h 10000"/>
              <a:gd name="connsiteX53-107" fmla="*/ 4575 w 11363"/>
              <a:gd name="connsiteY53-108" fmla="*/ 1505 h 10000"/>
              <a:gd name="connsiteX54-109" fmla="*/ 4384 w 11363"/>
              <a:gd name="connsiteY54-110" fmla="*/ 1073 h 10000"/>
              <a:gd name="connsiteX55-111" fmla="*/ 3683 w 11363"/>
              <a:gd name="connsiteY55-112" fmla="*/ 734 h 10000"/>
              <a:gd name="connsiteX56-113" fmla="*/ 2415 w 11363"/>
              <a:gd name="connsiteY56-114" fmla="*/ 399 h 10000"/>
              <a:gd name="connsiteX57-115" fmla="*/ 1076 w 11363"/>
              <a:gd name="connsiteY57-116" fmla="*/ 220 h 10000"/>
              <a:gd name="connsiteX58-117" fmla="*/ 0 w 11363"/>
              <a:gd name="connsiteY58-118" fmla="*/ 136 h 10000"/>
              <a:gd name="connsiteX0-119" fmla="*/ 0 w 11399"/>
              <a:gd name="connsiteY0-120" fmla="*/ 136 h 10000"/>
              <a:gd name="connsiteX1-121" fmla="*/ 0 w 11399"/>
              <a:gd name="connsiteY1-122" fmla="*/ 0 h 10000"/>
              <a:gd name="connsiteX2-123" fmla="*/ 2004 w 11399"/>
              <a:gd name="connsiteY2-124" fmla="*/ 118 h 10000"/>
              <a:gd name="connsiteX3-125" fmla="*/ 3669 w 11399"/>
              <a:gd name="connsiteY3-126" fmla="*/ 303 h 10000"/>
              <a:gd name="connsiteX4-127" fmla="*/ 5120 w 11399"/>
              <a:gd name="connsiteY4-128" fmla="*/ 611 h 10000"/>
              <a:gd name="connsiteX5-129" fmla="*/ 6112 w 11399"/>
              <a:gd name="connsiteY5-130" fmla="*/ 995 h 10000"/>
              <a:gd name="connsiteX6-131" fmla="*/ 6622 w 11399"/>
              <a:gd name="connsiteY6-132" fmla="*/ 1412 h 10000"/>
              <a:gd name="connsiteX7-133" fmla="*/ 6841 w 11399"/>
              <a:gd name="connsiteY7-134" fmla="*/ 1900 h 10000"/>
              <a:gd name="connsiteX8-135" fmla="*/ 6593 w 11399"/>
              <a:gd name="connsiteY8-136" fmla="*/ 2497 h 10000"/>
              <a:gd name="connsiteX9-137" fmla="*/ 6062 w 11399"/>
              <a:gd name="connsiteY9-138" fmla="*/ 3049 h 10000"/>
              <a:gd name="connsiteX10-139" fmla="*/ 5864 w 11399"/>
              <a:gd name="connsiteY10-140" fmla="*/ 3623 h 10000"/>
              <a:gd name="connsiteX11-141" fmla="*/ 6154 w 11399"/>
              <a:gd name="connsiteY11-142" fmla="*/ 4166 h 10000"/>
              <a:gd name="connsiteX12-143" fmla="*/ 6806 w 11399"/>
              <a:gd name="connsiteY12-144" fmla="*/ 4475 h 10000"/>
              <a:gd name="connsiteX13-145" fmla="*/ 7861 w 11399"/>
              <a:gd name="connsiteY13-146" fmla="*/ 4688 h 10000"/>
              <a:gd name="connsiteX14-147" fmla="*/ 8810 w 11399"/>
              <a:gd name="connsiteY14-148" fmla="*/ 4811 h 10000"/>
              <a:gd name="connsiteX15-149" fmla="*/ 10000 w 11399"/>
              <a:gd name="connsiteY15-150" fmla="*/ 4862 h 10000"/>
              <a:gd name="connsiteX16-151" fmla="*/ 11363 w 11399"/>
              <a:gd name="connsiteY16-152" fmla="*/ 4986 h 10000"/>
              <a:gd name="connsiteX17-153" fmla="*/ 8187 w 11399"/>
              <a:gd name="connsiteY17-154" fmla="*/ 5268 h 10000"/>
              <a:gd name="connsiteX18-155" fmla="*/ 7075 w 11399"/>
              <a:gd name="connsiteY18-156" fmla="*/ 5480 h 10000"/>
              <a:gd name="connsiteX19-157" fmla="*/ 6232 w 11399"/>
              <a:gd name="connsiteY19-158" fmla="*/ 5842 h 10000"/>
              <a:gd name="connsiteX20-159" fmla="*/ 5850 w 11399"/>
              <a:gd name="connsiteY20-160" fmla="*/ 6335 h 10000"/>
              <a:gd name="connsiteX21-161" fmla="*/ 6020 w 11399"/>
              <a:gd name="connsiteY21-162" fmla="*/ 6982 h 10000"/>
              <a:gd name="connsiteX22-163" fmla="*/ 6261 w 11399"/>
              <a:gd name="connsiteY22-164" fmla="*/ 7413 h 10000"/>
              <a:gd name="connsiteX23-165" fmla="*/ 6622 w 11399"/>
              <a:gd name="connsiteY23-166" fmla="*/ 7913 h 10000"/>
              <a:gd name="connsiteX24-167" fmla="*/ 6686 w 11399"/>
              <a:gd name="connsiteY24-168" fmla="*/ 8402 h 10000"/>
              <a:gd name="connsiteX25-169" fmla="*/ 6324 w 11399"/>
              <a:gd name="connsiteY25-170" fmla="*/ 8877 h 10000"/>
              <a:gd name="connsiteX26-171" fmla="*/ 5609 w 11399"/>
              <a:gd name="connsiteY26-172" fmla="*/ 9247 h 10000"/>
              <a:gd name="connsiteX27-173" fmla="*/ 4525 w 11399"/>
              <a:gd name="connsiteY27-174" fmla="*/ 9553 h 10000"/>
              <a:gd name="connsiteX28-175" fmla="*/ 3244 w 11399"/>
              <a:gd name="connsiteY28-176" fmla="*/ 9790 h 10000"/>
              <a:gd name="connsiteX29-177" fmla="*/ 2195 w 11399"/>
              <a:gd name="connsiteY29-178" fmla="*/ 9936 h 10000"/>
              <a:gd name="connsiteX30-179" fmla="*/ 1501 w 11399"/>
              <a:gd name="connsiteY30-180" fmla="*/ 9999 h 10000"/>
              <a:gd name="connsiteX31-181" fmla="*/ 1211 w 11399"/>
              <a:gd name="connsiteY31-182" fmla="*/ 9946 h 10000"/>
              <a:gd name="connsiteX32-183" fmla="*/ 1473 w 11399"/>
              <a:gd name="connsiteY32-184" fmla="*/ 9833 h 10000"/>
              <a:gd name="connsiteX33-185" fmla="*/ 2125 w 11399"/>
              <a:gd name="connsiteY33-186" fmla="*/ 9725 h 10000"/>
              <a:gd name="connsiteX34-187" fmla="*/ 3152 w 11399"/>
              <a:gd name="connsiteY34-188" fmla="*/ 9500 h 10000"/>
              <a:gd name="connsiteX35-189" fmla="*/ 3994 w 11399"/>
              <a:gd name="connsiteY35-190" fmla="*/ 9179 h 10000"/>
              <a:gd name="connsiteX36-191" fmla="*/ 4426 w 11399"/>
              <a:gd name="connsiteY36-192" fmla="*/ 8850 h 10000"/>
              <a:gd name="connsiteX37-193" fmla="*/ 4518 w 11399"/>
              <a:gd name="connsiteY37-194" fmla="*/ 8527 h 10000"/>
              <a:gd name="connsiteX38-195" fmla="*/ 4377 w 11399"/>
              <a:gd name="connsiteY38-196" fmla="*/ 8035 h 10000"/>
              <a:gd name="connsiteX39-197" fmla="*/ 4136 w 11399"/>
              <a:gd name="connsiteY39-198" fmla="*/ 7351 h 10000"/>
              <a:gd name="connsiteX40-199" fmla="*/ 4093 w 11399"/>
              <a:gd name="connsiteY40-200" fmla="*/ 6741 h 10000"/>
              <a:gd name="connsiteX41-201" fmla="*/ 4476 w 11399"/>
              <a:gd name="connsiteY41-202" fmla="*/ 6168 h 10000"/>
              <a:gd name="connsiteX42-203" fmla="*/ 5467 w 11399"/>
              <a:gd name="connsiteY42-204" fmla="*/ 5681 h 10000"/>
              <a:gd name="connsiteX43-205" fmla="*/ 6664 w 11399"/>
              <a:gd name="connsiteY43-206" fmla="*/ 5353 h 10000"/>
              <a:gd name="connsiteX44-207" fmla="*/ 9016 w 11399"/>
              <a:gd name="connsiteY44-208" fmla="*/ 5015 h 10000"/>
              <a:gd name="connsiteX45-209" fmla="*/ 7323 w 11399"/>
              <a:gd name="connsiteY45-210" fmla="*/ 4796 h 10000"/>
              <a:gd name="connsiteX46-211" fmla="*/ 6261 w 11399"/>
              <a:gd name="connsiteY46-212" fmla="*/ 4608 h 10000"/>
              <a:gd name="connsiteX47-213" fmla="*/ 5234 w 11399"/>
              <a:gd name="connsiteY47-214" fmla="*/ 4270 h 10000"/>
              <a:gd name="connsiteX48-215" fmla="*/ 4327 w 11399"/>
              <a:gd name="connsiteY48-216" fmla="*/ 3795 h 10000"/>
              <a:gd name="connsiteX49-217" fmla="*/ 3952 w 11399"/>
              <a:gd name="connsiteY49-218" fmla="*/ 3285 h 10000"/>
              <a:gd name="connsiteX50-219" fmla="*/ 3980 w 11399"/>
              <a:gd name="connsiteY50-220" fmla="*/ 2745 h 10000"/>
              <a:gd name="connsiteX51-221" fmla="*/ 4285 w 11399"/>
              <a:gd name="connsiteY51-222" fmla="*/ 2178 h 10000"/>
              <a:gd name="connsiteX52-223" fmla="*/ 4575 w 11399"/>
              <a:gd name="connsiteY52-224" fmla="*/ 1505 h 10000"/>
              <a:gd name="connsiteX53-225" fmla="*/ 4384 w 11399"/>
              <a:gd name="connsiteY53-226" fmla="*/ 1073 h 10000"/>
              <a:gd name="connsiteX54-227" fmla="*/ 3683 w 11399"/>
              <a:gd name="connsiteY54-228" fmla="*/ 734 h 10000"/>
              <a:gd name="connsiteX55-229" fmla="*/ 2415 w 11399"/>
              <a:gd name="connsiteY55-230" fmla="*/ 399 h 10000"/>
              <a:gd name="connsiteX56-231" fmla="*/ 1076 w 11399"/>
              <a:gd name="connsiteY56-232" fmla="*/ 220 h 10000"/>
              <a:gd name="connsiteX57-233" fmla="*/ 0 w 11399"/>
              <a:gd name="connsiteY57-234" fmla="*/ 136 h 10000"/>
              <a:gd name="connsiteX0-235" fmla="*/ 0 w 11363"/>
              <a:gd name="connsiteY0-236" fmla="*/ 136 h 10000"/>
              <a:gd name="connsiteX1-237" fmla="*/ 0 w 11363"/>
              <a:gd name="connsiteY1-238" fmla="*/ 0 h 10000"/>
              <a:gd name="connsiteX2-239" fmla="*/ 2004 w 11363"/>
              <a:gd name="connsiteY2-240" fmla="*/ 118 h 10000"/>
              <a:gd name="connsiteX3-241" fmla="*/ 3669 w 11363"/>
              <a:gd name="connsiteY3-242" fmla="*/ 303 h 10000"/>
              <a:gd name="connsiteX4-243" fmla="*/ 5120 w 11363"/>
              <a:gd name="connsiteY4-244" fmla="*/ 611 h 10000"/>
              <a:gd name="connsiteX5-245" fmla="*/ 6112 w 11363"/>
              <a:gd name="connsiteY5-246" fmla="*/ 995 h 10000"/>
              <a:gd name="connsiteX6-247" fmla="*/ 6622 w 11363"/>
              <a:gd name="connsiteY6-248" fmla="*/ 1412 h 10000"/>
              <a:gd name="connsiteX7-249" fmla="*/ 6841 w 11363"/>
              <a:gd name="connsiteY7-250" fmla="*/ 1900 h 10000"/>
              <a:gd name="connsiteX8-251" fmla="*/ 6593 w 11363"/>
              <a:gd name="connsiteY8-252" fmla="*/ 2497 h 10000"/>
              <a:gd name="connsiteX9-253" fmla="*/ 6062 w 11363"/>
              <a:gd name="connsiteY9-254" fmla="*/ 3049 h 10000"/>
              <a:gd name="connsiteX10-255" fmla="*/ 5864 w 11363"/>
              <a:gd name="connsiteY10-256" fmla="*/ 3623 h 10000"/>
              <a:gd name="connsiteX11-257" fmla="*/ 6154 w 11363"/>
              <a:gd name="connsiteY11-258" fmla="*/ 4166 h 10000"/>
              <a:gd name="connsiteX12-259" fmla="*/ 6806 w 11363"/>
              <a:gd name="connsiteY12-260" fmla="*/ 4475 h 10000"/>
              <a:gd name="connsiteX13-261" fmla="*/ 7861 w 11363"/>
              <a:gd name="connsiteY13-262" fmla="*/ 4688 h 10000"/>
              <a:gd name="connsiteX14-263" fmla="*/ 8810 w 11363"/>
              <a:gd name="connsiteY14-264" fmla="*/ 4811 h 10000"/>
              <a:gd name="connsiteX15-265" fmla="*/ 11363 w 11363"/>
              <a:gd name="connsiteY15-266" fmla="*/ 4986 h 10000"/>
              <a:gd name="connsiteX16-267" fmla="*/ 8187 w 11363"/>
              <a:gd name="connsiteY16-268" fmla="*/ 5268 h 10000"/>
              <a:gd name="connsiteX17-269" fmla="*/ 7075 w 11363"/>
              <a:gd name="connsiteY17-270" fmla="*/ 5480 h 10000"/>
              <a:gd name="connsiteX18-271" fmla="*/ 6232 w 11363"/>
              <a:gd name="connsiteY18-272" fmla="*/ 5842 h 10000"/>
              <a:gd name="connsiteX19-273" fmla="*/ 5850 w 11363"/>
              <a:gd name="connsiteY19-274" fmla="*/ 6335 h 10000"/>
              <a:gd name="connsiteX20-275" fmla="*/ 6020 w 11363"/>
              <a:gd name="connsiteY20-276" fmla="*/ 6982 h 10000"/>
              <a:gd name="connsiteX21-277" fmla="*/ 6261 w 11363"/>
              <a:gd name="connsiteY21-278" fmla="*/ 7413 h 10000"/>
              <a:gd name="connsiteX22-279" fmla="*/ 6622 w 11363"/>
              <a:gd name="connsiteY22-280" fmla="*/ 7913 h 10000"/>
              <a:gd name="connsiteX23-281" fmla="*/ 6686 w 11363"/>
              <a:gd name="connsiteY23-282" fmla="*/ 8402 h 10000"/>
              <a:gd name="connsiteX24-283" fmla="*/ 6324 w 11363"/>
              <a:gd name="connsiteY24-284" fmla="*/ 8877 h 10000"/>
              <a:gd name="connsiteX25-285" fmla="*/ 5609 w 11363"/>
              <a:gd name="connsiteY25-286" fmla="*/ 9247 h 10000"/>
              <a:gd name="connsiteX26-287" fmla="*/ 4525 w 11363"/>
              <a:gd name="connsiteY26-288" fmla="*/ 9553 h 10000"/>
              <a:gd name="connsiteX27-289" fmla="*/ 3244 w 11363"/>
              <a:gd name="connsiteY27-290" fmla="*/ 9790 h 10000"/>
              <a:gd name="connsiteX28-291" fmla="*/ 2195 w 11363"/>
              <a:gd name="connsiteY28-292" fmla="*/ 9936 h 10000"/>
              <a:gd name="connsiteX29-293" fmla="*/ 1501 w 11363"/>
              <a:gd name="connsiteY29-294" fmla="*/ 9999 h 10000"/>
              <a:gd name="connsiteX30-295" fmla="*/ 1211 w 11363"/>
              <a:gd name="connsiteY30-296" fmla="*/ 9946 h 10000"/>
              <a:gd name="connsiteX31-297" fmla="*/ 1473 w 11363"/>
              <a:gd name="connsiteY31-298" fmla="*/ 9833 h 10000"/>
              <a:gd name="connsiteX32-299" fmla="*/ 2125 w 11363"/>
              <a:gd name="connsiteY32-300" fmla="*/ 9725 h 10000"/>
              <a:gd name="connsiteX33-301" fmla="*/ 3152 w 11363"/>
              <a:gd name="connsiteY33-302" fmla="*/ 9500 h 10000"/>
              <a:gd name="connsiteX34-303" fmla="*/ 3994 w 11363"/>
              <a:gd name="connsiteY34-304" fmla="*/ 9179 h 10000"/>
              <a:gd name="connsiteX35-305" fmla="*/ 4426 w 11363"/>
              <a:gd name="connsiteY35-306" fmla="*/ 8850 h 10000"/>
              <a:gd name="connsiteX36-307" fmla="*/ 4518 w 11363"/>
              <a:gd name="connsiteY36-308" fmla="*/ 8527 h 10000"/>
              <a:gd name="connsiteX37-309" fmla="*/ 4377 w 11363"/>
              <a:gd name="connsiteY37-310" fmla="*/ 8035 h 10000"/>
              <a:gd name="connsiteX38-311" fmla="*/ 4136 w 11363"/>
              <a:gd name="connsiteY38-312" fmla="*/ 7351 h 10000"/>
              <a:gd name="connsiteX39-313" fmla="*/ 4093 w 11363"/>
              <a:gd name="connsiteY39-314" fmla="*/ 6741 h 10000"/>
              <a:gd name="connsiteX40-315" fmla="*/ 4476 w 11363"/>
              <a:gd name="connsiteY40-316" fmla="*/ 6168 h 10000"/>
              <a:gd name="connsiteX41-317" fmla="*/ 5467 w 11363"/>
              <a:gd name="connsiteY41-318" fmla="*/ 5681 h 10000"/>
              <a:gd name="connsiteX42-319" fmla="*/ 6664 w 11363"/>
              <a:gd name="connsiteY42-320" fmla="*/ 5353 h 10000"/>
              <a:gd name="connsiteX43-321" fmla="*/ 9016 w 11363"/>
              <a:gd name="connsiteY43-322" fmla="*/ 5015 h 10000"/>
              <a:gd name="connsiteX44-323" fmla="*/ 7323 w 11363"/>
              <a:gd name="connsiteY44-324" fmla="*/ 4796 h 10000"/>
              <a:gd name="connsiteX45-325" fmla="*/ 6261 w 11363"/>
              <a:gd name="connsiteY45-326" fmla="*/ 4608 h 10000"/>
              <a:gd name="connsiteX46-327" fmla="*/ 5234 w 11363"/>
              <a:gd name="connsiteY46-328" fmla="*/ 4270 h 10000"/>
              <a:gd name="connsiteX47-329" fmla="*/ 4327 w 11363"/>
              <a:gd name="connsiteY47-330" fmla="*/ 3795 h 10000"/>
              <a:gd name="connsiteX48-331" fmla="*/ 3952 w 11363"/>
              <a:gd name="connsiteY48-332" fmla="*/ 3285 h 10000"/>
              <a:gd name="connsiteX49-333" fmla="*/ 3980 w 11363"/>
              <a:gd name="connsiteY49-334" fmla="*/ 2745 h 10000"/>
              <a:gd name="connsiteX50-335" fmla="*/ 4285 w 11363"/>
              <a:gd name="connsiteY50-336" fmla="*/ 2178 h 10000"/>
              <a:gd name="connsiteX51-337" fmla="*/ 4575 w 11363"/>
              <a:gd name="connsiteY51-338" fmla="*/ 1505 h 10000"/>
              <a:gd name="connsiteX52-339" fmla="*/ 4384 w 11363"/>
              <a:gd name="connsiteY52-340" fmla="*/ 1073 h 10000"/>
              <a:gd name="connsiteX53-341" fmla="*/ 3683 w 11363"/>
              <a:gd name="connsiteY53-342" fmla="*/ 734 h 10000"/>
              <a:gd name="connsiteX54-343" fmla="*/ 2415 w 11363"/>
              <a:gd name="connsiteY54-344" fmla="*/ 399 h 10000"/>
              <a:gd name="connsiteX55-345" fmla="*/ 1076 w 11363"/>
              <a:gd name="connsiteY55-346" fmla="*/ 220 h 10000"/>
              <a:gd name="connsiteX56-347" fmla="*/ 0 w 11363"/>
              <a:gd name="connsiteY56-348" fmla="*/ 1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</a:cxnLst>
            <a:rect l="l" t="t" r="r" b="b"/>
            <a:pathLst>
              <a:path w="11363" h="10000">
                <a:moveTo>
                  <a:pt x="0" y="136"/>
                </a:moveTo>
                <a:lnTo>
                  <a:pt x="0" y="0"/>
                </a:lnTo>
                <a:lnTo>
                  <a:pt x="2004" y="118"/>
                </a:lnTo>
                <a:cubicBezTo>
                  <a:pt x="2578" y="158"/>
                  <a:pt x="3130" y="220"/>
                  <a:pt x="3669" y="303"/>
                </a:cubicBezTo>
                <a:cubicBezTo>
                  <a:pt x="4207" y="384"/>
                  <a:pt x="4688" y="488"/>
                  <a:pt x="5120" y="611"/>
                </a:cubicBezTo>
                <a:cubicBezTo>
                  <a:pt x="5552" y="737"/>
                  <a:pt x="5878" y="865"/>
                  <a:pt x="6112" y="995"/>
                </a:cubicBezTo>
                <a:cubicBezTo>
                  <a:pt x="6331" y="1124"/>
                  <a:pt x="6494" y="1264"/>
                  <a:pt x="6622" y="1412"/>
                </a:cubicBezTo>
                <a:cubicBezTo>
                  <a:pt x="6742" y="1560"/>
                  <a:pt x="6820" y="1725"/>
                  <a:pt x="6841" y="1900"/>
                </a:cubicBezTo>
                <a:cubicBezTo>
                  <a:pt x="6870" y="2078"/>
                  <a:pt x="6792" y="2278"/>
                  <a:pt x="6593" y="2497"/>
                </a:cubicBezTo>
                <a:lnTo>
                  <a:pt x="6062" y="3049"/>
                </a:lnTo>
                <a:cubicBezTo>
                  <a:pt x="5907" y="3232"/>
                  <a:pt x="5850" y="3422"/>
                  <a:pt x="5864" y="3623"/>
                </a:cubicBezTo>
                <a:cubicBezTo>
                  <a:pt x="5864" y="3843"/>
                  <a:pt x="5956" y="4024"/>
                  <a:pt x="6154" y="4166"/>
                </a:cubicBezTo>
                <a:cubicBezTo>
                  <a:pt x="6346" y="4308"/>
                  <a:pt x="6558" y="4411"/>
                  <a:pt x="6806" y="4475"/>
                </a:cubicBezTo>
                <a:cubicBezTo>
                  <a:pt x="7040" y="4536"/>
                  <a:pt x="7394" y="4608"/>
                  <a:pt x="7861" y="4688"/>
                </a:cubicBezTo>
                <a:cubicBezTo>
                  <a:pt x="8329" y="4766"/>
                  <a:pt x="8647" y="4807"/>
                  <a:pt x="8810" y="4811"/>
                </a:cubicBezTo>
                <a:lnTo>
                  <a:pt x="11363" y="4986"/>
                </a:lnTo>
                <a:cubicBezTo>
                  <a:pt x="11061" y="5054"/>
                  <a:pt x="8902" y="5186"/>
                  <a:pt x="8187" y="5268"/>
                </a:cubicBezTo>
                <a:cubicBezTo>
                  <a:pt x="7783" y="5317"/>
                  <a:pt x="7415" y="5388"/>
                  <a:pt x="7075" y="5480"/>
                </a:cubicBezTo>
                <a:cubicBezTo>
                  <a:pt x="6742" y="5573"/>
                  <a:pt x="6459" y="5693"/>
                  <a:pt x="6232" y="5842"/>
                </a:cubicBezTo>
                <a:cubicBezTo>
                  <a:pt x="5999" y="5988"/>
                  <a:pt x="5871" y="6153"/>
                  <a:pt x="5850" y="6335"/>
                </a:cubicBezTo>
                <a:cubicBezTo>
                  <a:pt x="5829" y="6518"/>
                  <a:pt x="5878" y="6732"/>
                  <a:pt x="6020" y="6982"/>
                </a:cubicBezTo>
                <a:cubicBezTo>
                  <a:pt x="6091" y="7153"/>
                  <a:pt x="6176" y="7298"/>
                  <a:pt x="6261" y="7413"/>
                </a:cubicBezTo>
                <a:lnTo>
                  <a:pt x="6622" y="7913"/>
                </a:lnTo>
                <a:cubicBezTo>
                  <a:pt x="6714" y="8085"/>
                  <a:pt x="6735" y="8248"/>
                  <a:pt x="6686" y="8402"/>
                </a:cubicBezTo>
                <a:cubicBezTo>
                  <a:pt x="6629" y="8575"/>
                  <a:pt x="6508" y="8735"/>
                  <a:pt x="6324" y="8877"/>
                </a:cubicBezTo>
                <a:cubicBezTo>
                  <a:pt x="6133" y="9018"/>
                  <a:pt x="5892" y="9143"/>
                  <a:pt x="5609" y="9247"/>
                </a:cubicBezTo>
                <a:cubicBezTo>
                  <a:pt x="5333" y="9354"/>
                  <a:pt x="4972" y="9455"/>
                  <a:pt x="4525" y="9553"/>
                </a:cubicBezTo>
                <a:cubicBezTo>
                  <a:pt x="4093" y="9652"/>
                  <a:pt x="3661" y="9730"/>
                  <a:pt x="3244" y="9790"/>
                </a:cubicBezTo>
                <a:lnTo>
                  <a:pt x="2195" y="9936"/>
                </a:lnTo>
                <a:cubicBezTo>
                  <a:pt x="1898" y="9986"/>
                  <a:pt x="1664" y="10006"/>
                  <a:pt x="1501" y="9999"/>
                </a:cubicBezTo>
                <a:cubicBezTo>
                  <a:pt x="1339" y="9993"/>
                  <a:pt x="1239" y="9974"/>
                  <a:pt x="1211" y="9946"/>
                </a:cubicBezTo>
                <a:cubicBezTo>
                  <a:pt x="1176" y="9914"/>
                  <a:pt x="1268" y="9878"/>
                  <a:pt x="1473" y="9833"/>
                </a:cubicBezTo>
                <a:cubicBezTo>
                  <a:pt x="1551" y="9818"/>
                  <a:pt x="1763" y="9781"/>
                  <a:pt x="2125" y="9725"/>
                </a:cubicBezTo>
                <a:cubicBezTo>
                  <a:pt x="2486" y="9665"/>
                  <a:pt x="2826" y="9592"/>
                  <a:pt x="3152" y="9500"/>
                </a:cubicBezTo>
                <a:cubicBezTo>
                  <a:pt x="3484" y="9409"/>
                  <a:pt x="3768" y="9304"/>
                  <a:pt x="3994" y="9179"/>
                </a:cubicBezTo>
                <a:cubicBezTo>
                  <a:pt x="4221" y="9056"/>
                  <a:pt x="4370" y="8947"/>
                  <a:pt x="4426" y="8850"/>
                </a:cubicBezTo>
                <a:cubicBezTo>
                  <a:pt x="4490" y="8755"/>
                  <a:pt x="4518" y="8645"/>
                  <a:pt x="4518" y="8527"/>
                </a:cubicBezTo>
                <a:cubicBezTo>
                  <a:pt x="4504" y="8422"/>
                  <a:pt x="4455" y="8259"/>
                  <a:pt x="4377" y="8035"/>
                </a:cubicBezTo>
                <a:cubicBezTo>
                  <a:pt x="4292" y="7810"/>
                  <a:pt x="4214" y="7582"/>
                  <a:pt x="4136" y="7351"/>
                </a:cubicBezTo>
                <a:cubicBezTo>
                  <a:pt x="4065" y="7122"/>
                  <a:pt x="4051" y="6920"/>
                  <a:pt x="4093" y="6741"/>
                </a:cubicBezTo>
                <a:cubicBezTo>
                  <a:pt x="4136" y="6506"/>
                  <a:pt x="4271" y="6315"/>
                  <a:pt x="4476" y="6168"/>
                </a:cubicBezTo>
                <a:cubicBezTo>
                  <a:pt x="4681" y="6022"/>
                  <a:pt x="5014" y="5859"/>
                  <a:pt x="5467" y="5681"/>
                </a:cubicBezTo>
                <a:cubicBezTo>
                  <a:pt x="5928" y="5503"/>
                  <a:pt x="6324" y="5393"/>
                  <a:pt x="6664" y="5353"/>
                </a:cubicBezTo>
                <a:lnTo>
                  <a:pt x="9016" y="5015"/>
                </a:lnTo>
                <a:lnTo>
                  <a:pt x="7323" y="4796"/>
                </a:lnTo>
                <a:cubicBezTo>
                  <a:pt x="6905" y="4736"/>
                  <a:pt x="6544" y="4673"/>
                  <a:pt x="6261" y="4608"/>
                </a:cubicBezTo>
                <a:cubicBezTo>
                  <a:pt x="5977" y="4545"/>
                  <a:pt x="5637" y="4431"/>
                  <a:pt x="5234" y="4270"/>
                </a:cubicBezTo>
                <a:cubicBezTo>
                  <a:pt x="4837" y="4108"/>
                  <a:pt x="4525" y="3949"/>
                  <a:pt x="4327" y="3795"/>
                </a:cubicBezTo>
                <a:cubicBezTo>
                  <a:pt x="4122" y="3642"/>
                  <a:pt x="4001" y="3472"/>
                  <a:pt x="3952" y="3285"/>
                </a:cubicBezTo>
                <a:cubicBezTo>
                  <a:pt x="3895" y="3101"/>
                  <a:pt x="3909" y="2919"/>
                  <a:pt x="3980" y="2745"/>
                </a:cubicBezTo>
                <a:cubicBezTo>
                  <a:pt x="4008" y="2651"/>
                  <a:pt x="4108" y="2461"/>
                  <a:pt x="4285" y="2178"/>
                </a:cubicBezTo>
                <a:cubicBezTo>
                  <a:pt x="4455" y="1896"/>
                  <a:pt x="4554" y="1672"/>
                  <a:pt x="4575" y="1505"/>
                </a:cubicBezTo>
                <a:cubicBezTo>
                  <a:pt x="4596" y="1341"/>
                  <a:pt x="4540" y="1196"/>
                  <a:pt x="4384" y="1073"/>
                </a:cubicBezTo>
                <a:cubicBezTo>
                  <a:pt x="4271" y="981"/>
                  <a:pt x="4030" y="870"/>
                  <a:pt x="3683" y="734"/>
                </a:cubicBezTo>
                <a:cubicBezTo>
                  <a:pt x="3329" y="599"/>
                  <a:pt x="2911" y="488"/>
                  <a:pt x="2415" y="399"/>
                </a:cubicBezTo>
                <a:cubicBezTo>
                  <a:pt x="1926" y="311"/>
                  <a:pt x="1473" y="253"/>
                  <a:pt x="1076" y="220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标题 11"/>
          <p:cNvSpPr txBox="1"/>
          <p:nvPr/>
        </p:nvSpPr>
        <p:spPr>
          <a:xfrm>
            <a:off x="8064305" y="1971289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 rot="16200000">
            <a:off x="9733991" y="129826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38" name="直接连接符 37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标题 11"/>
          <p:cNvSpPr txBox="1"/>
          <p:nvPr/>
        </p:nvSpPr>
        <p:spPr>
          <a:xfrm>
            <a:off x="8640369" y="1894717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/>
          <p:nvPr/>
        </p:nvSpPr>
        <p:spPr>
          <a:xfrm>
            <a:off x="8617867" y="1534677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/>
          <p:nvPr/>
        </p:nvSpPr>
        <p:spPr>
          <a:xfrm>
            <a:off x="8064305" y="3483457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 rot="16200000">
            <a:off x="9733991" y="1641994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45" name="直接连接符 4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标题 11"/>
          <p:cNvSpPr txBox="1"/>
          <p:nvPr/>
        </p:nvSpPr>
        <p:spPr>
          <a:xfrm>
            <a:off x="8640369" y="3406885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/>
          <p:nvPr/>
        </p:nvSpPr>
        <p:spPr>
          <a:xfrm>
            <a:off x="8617867" y="3046845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标题 11"/>
          <p:cNvSpPr txBox="1"/>
          <p:nvPr/>
        </p:nvSpPr>
        <p:spPr>
          <a:xfrm>
            <a:off x="8064305" y="4995625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6200000">
            <a:off x="9733991" y="3154162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4" name="直接连接符 7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标题 11"/>
          <p:cNvSpPr txBox="1"/>
          <p:nvPr/>
        </p:nvSpPr>
        <p:spPr>
          <a:xfrm>
            <a:off x="8640369" y="4919053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标题 11"/>
          <p:cNvSpPr txBox="1"/>
          <p:nvPr/>
        </p:nvSpPr>
        <p:spPr>
          <a:xfrm>
            <a:off x="8617867" y="455901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330509" y="263700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492"/>
          <p:cNvSpPr>
            <a:spLocks noEditPoints="1"/>
          </p:cNvSpPr>
          <p:nvPr/>
        </p:nvSpPr>
        <p:spPr bwMode="auto">
          <a:xfrm>
            <a:off x="3814012" y="3085465"/>
            <a:ext cx="822734" cy="890340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4081364" y="5947312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等腰三角形 31"/>
          <p:cNvSpPr/>
          <p:nvPr/>
        </p:nvSpPr>
        <p:spPr>
          <a:xfrm rot="10800000">
            <a:off x="4081364" y="5731288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094039" y="3717032"/>
            <a:ext cx="859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10800000">
            <a:off x="1235777" y="3805467"/>
            <a:ext cx="2355370" cy="485661"/>
            <a:chOff x="5902457" y="4797152"/>
            <a:chExt cx="2355370" cy="485661"/>
          </a:xfrm>
        </p:grpSpPr>
        <p:sp>
          <p:nvSpPr>
            <p:cNvPr id="26" name="椭圆 2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6699360" y="1363410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2917899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73651" y="4502075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06949" y="3282096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50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085765" y="4762913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79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138800" y="1748082"/>
            <a:ext cx="641350" cy="649288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94" name="Freeform 425"/>
            <p:cNvSpPr/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26"/>
            <p:cNvSpPr/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29"/>
            <p:cNvSpPr/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0" grpId="0" animBg="1"/>
      <p:bldP spid="34" grpId="0" animBg="1"/>
      <p:bldP spid="36" grpId="0"/>
      <p:bldP spid="40" grpId="0"/>
      <p:bldP spid="41" grpId="0"/>
      <p:bldP spid="43" grpId="0"/>
      <p:bldP spid="47" grpId="0"/>
      <p:bldP spid="48" grpId="0"/>
      <p:bldP spid="72" grpId="0"/>
      <p:bldP spid="76" grpId="0"/>
      <p:bldP spid="77" grpId="0"/>
      <p:bldP spid="24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组合 271"/>
          <p:cNvGrpSpPr/>
          <p:nvPr/>
        </p:nvGrpSpPr>
        <p:grpSpPr>
          <a:xfrm>
            <a:off x="-23093" y="-7020"/>
            <a:ext cx="12218268" cy="6964412"/>
            <a:chOff x="-23093" y="-7020"/>
            <a:chExt cx="12218268" cy="6964412"/>
          </a:xfrm>
        </p:grpSpPr>
        <p:grpSp>
          <p:nvGrpSpPr>
            <p:cNvPr id="273" name="组合 272"/>
            <p:cNvGrpSpPr/>
            <p:nvPr/>
          </p:nvGrpSpPr>
          <p:grpSpPr>
            <a:xfrm>
              <a:off x="5966165" y="1333748"/>
              <a:ext cx="279648" cy="279648"/>
              <a:chOff x="5961955" y="1349152"/>
              <a:chExt cx="279648" cy="279648"/>
            </a:xfrm>
          </p:grpSpPr>
          <p:sp>
            <p:nvSpPr>
              <p:cNvPr id="431" name="椭圆 43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2" name="椭圆 43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4" name="组合 273"/>
            <p:cNvGrpSpPr/>
            <p:nvPr/>
          </p:nvGrpSpPr>
          <p:grpSpPr>
            <a:xfrm>
              <a:off x="4827431" y="1734265"/>
              <a:ext cx="231930" cy="231930"/>
              <a:chOff x="4785537" y="1684902"/>
              <a:chExt cx="231930" cy="231930"/>
            </a:xfrm>
          </p:grpSpPr>
          <p:sp>
            <p:nvSpPr>
              <p:cNvPr id="429" name="椭圆 42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" name="椭圆 42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5" name="组合 274"/>
            <p:cNvGrpSpPr/>
            <p:nvPr/>
          </p:nvGrpSpPr>
          <p:grpSpPr>
            <a:xfrm>
              <a:off x="2121241" y="620688"/>
              <a:ext cx="231930" cy="231930"/>
              <a:chOff x="4785537" y="1684902"/>
              <a:chExt cx="231930" cy="231930"/>
            </a:xfrm>
          </p:grpSpPr>
          <p:sp>
            <p:nvSpPr>
              <p:cNvPr id="427" name="椭圆 42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椭圆 42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6" name="组合 275"/>
            <p:cNvGrpSpPr/>
            <p:nvPr/>
          </p:nvGrpSpPr>
          <p:grpSpPr>
            <a:xfrm>
              <a:off x="2121241" y="2636912"/>
              <a:ext cx="231930" cy="231930"/>
              <a:chOff x="4785537" y="1684902"/>
              <a:chExt cx="231930" cy="231930"/>
            </a:xfrm>
          </p:grpSpPr>
          <p:sp>
            <p:nvSpPr>
              <p:cNvPr id="425" name="椭圆 42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" name="椭圆 42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7" name="组合 276"/>
            <p:cNvGrpSpPr/>
            <p:nvPr/>
          </p:nvGrpSpPr>
          <p:grpSpPr>
            <a:xfrm>
              <a:off x="913011" y="3557110"/>
              <a:ext cx="231930" cy="231930"/>
              <a:chOff x="4785537" y="1684902"/>
              <a:chExt cx="231930" cy="231930"/>
            </a:xfrm>
          </p:grpSpPr>
          <p:sp>
            <p:nvSpPr>
              <p:cNvPr id="423" name="椭圆 42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椭圆 42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8" name="组合 277"/>
            <p:cNvGrpSpPr/>
            <p:nvPr/>
          </p:nvGrpSpPr>
          <p:grpSpPr>
            <a:xfrm>
              <a:off x="2769313" y="4277190"/>
              <a:ext cx="231930" cy="231930"/>
              <a:chOff x="4785537" y="1684902"/>
              <a:chExt cx="231930" cy="231930"/>
            </a:xfrm>
          </p:grpSpPr>
          <p:sp>
            <p:nvSpPr>
              <p:cNvPr id="421" name="椭圆 42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2" name="椭圆 42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9" name="组合 278"/>
            <p:cNvGrpSpPr/>
            <p:nvPr/>
          </p:nvGrpSpPr>
          <p:grpSpPr>
            <a:xfrm>
              <a:off x="3921441" y="3341086"/>
              <a:ext cx="231930" cy="231930"/>
              <a:chOff x="4785537" y="1684902"/>
              <a:chExt cx="231930" cy="231930"/>
            </a:xfrm>
          </p:grpSpPr>
          <p:sp>
            <p:nvSpPr>
              <p:cNvPr id="419" name="椭圆 41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椭圆 41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0" name="组合 279"/>
            <p:cNvGrpSpPr/>
            <p:nvPr/>
          </p:nvGrpSpPr>
          <p:grpSpPr>
            <a:xfrm>
              <a:off x="537065" y="4869160"/>
              <a:ext cx="231930" cy="231930"/>
              <a:chOff x="4785537" y="1684902"/>
              <a:chExt cx="231930" cy="231930"/>
            </a:xfrm>
          </p:grpSpPr>
          <p:sp>
            <p:nvSpPr>
              <p:cNvPr id="417" name="椭圆 41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椭圆 41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1" name="组合 280"/>
            <p:cNvGrpSpPr/>
            <p:nvPr/>
          </p:nvGrpSpPr>
          <p:grpSpPr>
            <a:xfrm>
              <a:off x="5036384" y="5145624"/>
              <a:ext cx="231930" cy="231930"/>
              <a:chOff x="4785537" y="1684902"/>
              <a:chExt cx="231930" cy="231930"/>
            </a:xfrm>
          </p:grpSpPr>
          <p:sp>
            <p:nvSpPr>
              <p:cNvPr id="415" name="椭圆 41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椭圆 41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2" name="组合 281"/>
            <p:cNvGrpSpPr/>
            <p:nvPr/>
          </p:nvGrpSpPr>
          <p:grpSpPr>
            <a:xfrm>
              <a:off x="5534848" y="6101847"/>
              <a:ext cx="231930" cy="231930"/>
              <a:chOff x="4785537" y="1684902"/>
              <a:chExt cx="231930" cy="231930"/>
            </a:xfrm>
          </p:grpSpPr>
          <p:sp>
            <p:nvSpPr>
              <p:cNvPr id="413" name="椭圆 41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椭圆 41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3" name="组合 282"/>
            <p:cNvGrpSpPr/>
            <p:nvPr/>
          </p:nvGrpSpPr>
          <p:grpSpPr>
            <a:xfrm>
              <a:off x="552971" y="6437430"/>
              <a:ext cx="231930" cy="231930"/>
              <a:chOff x="4785537" y="1684902"/>
              <a:chExt cx="231930" cy="231930"/>
            </a:xfrm>
          </p:grpSpPr>
          <p:sp>
            <p:nvSpPr>
              <p:cNvPr id="411" name="椭圆 41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椭圆 41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4" name="组合 283"/>
            <p:cNvGrpSpPr/>
            <p:nvPr/>
          </p:nvGrpSpPr>
          <p:grpSpPr>
            <a:xfrm>
              <a:off x="7249715" y="6221406"/>
              <a:ext cx="231930" cy="231930"/>
              <a:chOff x="4785537" y="1684902"/>
              <a:chExt cx="231930" cy="231930"/>
            </a:xfrm>
          </p:grpSpPr>
          <p:sp>
            <p:nvSpPr>
              <p:cNvPr id="409" name="椭圆 40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椭圆 40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9625979" y="4753194"/>
              <a:ext cx="231930" cy="231930"/>
              <a:chOff x="4785537" y="1684902"/>
              <a:chExt cx="231930" cy="231930"/>
            </a:xfrm>
          </p:grpSpPr>
          <p:sp>
            <p:nvSpPr>
              <p:cNvPr id="407" name="椭圆 40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椭圆 40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/>
            <p:cNvGrpSpPr/>
            <p:nvPr/>
          </p:nvGrpSpPr>
          <p:grpSpPr>
            <a:xfrm>
              <a:off x="10834209" y="6337371"/>
              <a:ext cx="231930" cy="231930"/>
              <a:chOff x="4785537" y="1684902"/>
              <a:chExt cx="231930" cy="231930"/>
            </a:xfrm>
          </p:grpSpPr>
          <p:sp>
            <p:nvSpPr>
              <p:cNvPr id="405" name="椭圆 404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椭圆 405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7" name="组合 286"/>
            <p:cNvGrpSpPr/>
            <p:nvPr/>
          </p:nvGrpSpPr>
          <p:grpSpPr>
            <a:xfrm>
              <a:off x="10718244" y="3789711"/>
              <a:ext cx="231930" cy="231930"/>
              <a:chOff x="4785537" y="1684902"/>
              <a:chExt cx="231930" cy="231930"/>
            </a:xfrm>
          </p:grpSpPr>
          <p:sp>
            <p:nvSpPr>
              <p:cNvPr id="403" name="椭圆 40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椭圆 40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8" name="组合 287"/>
            <p:cNvGrpSpPr/>
            <p:nvPr/>
          </p:nvGrpSpPr>
          <p:grpSpPr>
            <a:xfrm>
              <a:off x="10525889" y="2609884"/>
              <a:ext cx="231930" cy="231930"/>
              <a:chOff x="4785537" y="1684902"/>
              <a:chExt cx="231930" cy="231930"/>
            </a:xfrm>
          </p:grpSpPr>
          <p:sp>
            <p:nvSpPr>
              <p:cNvPr id="401" name="椭圆 400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椭圆 401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9" name="组合 288"/>
            <p:cNvGrpSpPr/>
            <p:nvPr/>
          </p:nvGrpSpPr>
          <p:grpSpPr>
            <a:xfrm>
              <a:off x="9450203" y="1913336"/>
              <a:ext cx="231930" cy="231930"/>
              <a:chOff x="4785537" y="1684902"/>
              <a:chExt cx="231930" cy="231930"/>
            </a:xfrm>
          </p:grpSpPr>
          <p:sp>
            <p:nvSpPr>
              <p:cNvPr id="399" name="椭圆 39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0" name="椭圆 39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9277303" y="3380661"/>
              <a:ext cx="279648" cy="279648"/>
              <a:chOff x="5961955" y="1349152"/>
              <a:chExt cx="279648" cy="279648"/>
            </a:xfrm>
          </p:grpSpPr>
          <p:sp>
            <p:nvSpPr>
              <p:cNvPr id="397" name="椭圆 396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8" name="椭圆 397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/>
            <p:cNvGrpSpPr/>
            <p:nvPr/>
          </p:nvGrpSpPr>
          <p:grpSpPr>
            <a:xfrm>
              <a:off x="7609755" y="4293096"/>
              <a:ext cx="279648" cy="279648"/>
              <a:chOff x="5961955" y="1349152"/>
              <a:chExt cx="279648" cy="279648"/>
            </a:xfrm>
          </p:grpSpPr>
          <p:sp>
            <p:nvSpPr>
              <p:cNvPr id="395" name="椭圆 39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椭圆 39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2" name="组合 291"/>
            <p:cNvGrpSpPr/>
            <p:nvPr/>
          </p:nvGrpSpPr>
          <p:grpSpPr>
            <a:xfrm>
              <a:off x="4297387" y="4295729"/>
              <a:ext cx="279648" cy="279648"/>
              <a:chOff x="5961955" y="1349152"/>
              <a:chExt cx="279648" cy="279648"/>
            </a:xfrm>
          </p:grpSpPr>
          <p:sp>
            <p:nvSpPr>
              <p:cNvPr id="393" name="椭圆 392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4" name="椭圆 393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3" name="组合 292"/>
            <p:cNvGrpSpPr/>
            <p:nvPr/>
          </p:nvGrpSpPr>
          <p:grpSpPr>
            <a:xfrm>
              <a:off x="2745454" y="5850018"/>
              <a:ext cx="279648" cy="279648"/>
              <a:chOff x="5961955" y="1349152"/>
              <a:chExt cx="279648" cy="279648"/>
            </a:xfrm>
          </p:grpSpPr>
          <p:sp>
            <p:nvSpPr>
              <p:cNvPr id="391" name="椭圆 39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2" name="椭圆 39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4" name="组合 293"/>
            <p:cNvGrpSpPr/>
            <p:nvPr/>
          </p:nvGrpSpPr>
          <p:grpSpPr>
            <a:xfrm>
              <a:off x="4113795" y="34721"/>
              <a:ext cx="231930" cy="231930"/>
              <a:chOff x="4785537" y="1684902"/>
              <a:chExt cx="231930" cy="231930"/>
            </a:xfrm>
          </p:grpSpPr>
          <p:sp>
            <p:nvSpPr>
              <p:cNvPr id="389" name="椭圆 38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椭圆 38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5" name="直接连接符 294"/>
            <p:cNvCxnSpPr>
              <a:stCxn id="428" idx="4"/>
            </p:cNvCxnSpPr>
            <p:nvPr/>
          </p:nvCxnSpPr>
          <p:spPr>
            <a:xfrm>
              <a:off x="2237206" y="852618"/>
              <a:ext cx="0" cy="178429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4255725" y="266651"/>
              <a:ext cx="617726" cy="148020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>
              <a:stCxn id="430" idx="7"/>
            </p:cNvCxnSpPr>
            <p:nvPr/>
          </p:nvCxnSpPr>
          <p:spPr>
            <a:xfrm flipV="1">
              <a:off x="5025396" y="0"/>
              <a:ext cx="2816289" cy="176823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5449515" y="2307"/>
              <a:ext cx="594600" cy="13468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>
              <a:stCxn id="394" idx="7"/>
            </p:cNvCxnSpPr>
            <p:nvPr/>
          </p:nvCxnSpPr>
          <p:spPr>
            <a:xfrm flipV="1">
              <a:off x="4536081" y="3990215"/>
              <a:ext cx="574834" cy="3464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>
              <a:stCxn id="382" idx="5"/>
              <a:endCxn id="396" idx="1"/>
            </p:cNvCxnSpPr>
            <p:nvPr/>
          </p:nvCxnSpPr>
          <p:spPr>
            <a:xfrm>
              <a:off x="5826072" y="2662973"/>
              <a:ext cx="1824637" cy="16710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>
              <a:stCxn id="420" idx="4"/>
              <a:endCxn id="394" idx="1"/>
            </p:cNvCxnSpPr>
            <p:nvPr/>
          </p:nvCxnSpPr>
          <p:spPr>
            <a:xfrm>
              <a:off x="4037406" y="3573016"/>
              <a:ext cx="300935" cy="76366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>
              <a:stCxn id="394" idx="5"/>
            </p:cNvCxnSpPr>
            <p:nvPr/>
          </p:nvCxnSpPr>
          <p:spPr>
            <a:xfrm>
              <a:off x="4536081" y="4534423"/>
              <a:ext cx="537488" cy="64643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416" idx="5"/>
            </p:cNvCxnSpPr>
            <p:nvPr/>
          </p:nvCxnSpPr>
          <p:spPr>
            <a:xfrm>
              <a:off x="5234349" y="5343589"/>
              <a:ext cx="334463" cy="79222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5101961" y="3990215"/>
              <a:ext cx="59522" cy="115540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>
              <a:stCxn id="400" idx="4"/>
            </p:cNvCxnSpPr>
            <p:nvPr/>
          </p:nvCxnSpPr>
          <p:spPr>
            <a:xfrm>
              <a:off x="9566168" y="2145266"/>
              <a:ext cx="175775" cy="260792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>
              <a:stCxn id="396" idx="6"/>
            </p:cNvCxnSpPr>
            <p:nvPr/>
          </p:nvCxnSpPr>
          <p:spPr>
            <a:xfrm flipV="1">
              <a:off x="7889403" y="3905675"/>
              <a:ext cx="2828840" cy="52724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9484168" y="3660309"/>
              <a:ext cx="257775" cy="109288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>
              <a:stCxn id="402" idx="4"/>
              <a:endCxn id="404" idx="0"/>
            </p:cNvCxnSpPr>
            <p:nvPr/>
          </p:nvCxnSpPr>
          <p:spPr>
            <a:xfrm>
              <a:off x="10641854" y="2841814"/>
              <a:ext cx="192355" cy="94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>
              <a:stCxn id="408" idx="7"/>
              <a:endCxn id="404" idx="3"/>
            </p:cNvCxnSpPr>
            <p:nvPr/>
          </p:nvCxnSpPr>
          <p:spPr>
            <a:xfrm flipV="1">
              <a:off x="9823944" y="3987676"/>
              <a:ext cx="928265" cy="7994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9556951" y="3520485"/>
              <a:ext cx="1161292" cy="34851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9682133" y="2060848"/>
              <a:ext cx="877721" cy="5830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>
              <a:stCxn id="396" idx="7"/>
            </p:cNvCxnSpPr>
            <p:nvPr/>
          </p:nvCxnSpPr>
          <p:spPr>
            <a:xfrm flipV="1">
              <a:off x="7848449" y="150686"/>
              <a:ext cx="4346726" cy="41833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>
              <a:endCxn id="406" idx="2"/>
            </p:cNvCxnSpPr>
            <p:nvPr/>
          </p:nvCxnSpPr>
          <p:spPr>
            <a:xfrm>
              <a:off x="7848449" y="4527659"/>
              <a:ext cx="2985760" cy="19256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>
              <a:stCxn id="396" idx="5"/>
            </p:cNvCxnSpPr>
            <p:nvPr/>
          </p:nvCxnSpPr>
          <p:spPr>
            <a:xfrm>
              <a:off x="7848449" y="4531790"/>
              <a:ext cx="409378" cy="23285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>
              <a:stCxn id="408" idx="3"/>
            </p:cNvCxnSpPr>
            <p:nvPr/>
          </p:nvCxnSpPr>
          <p:spPr>
            <a:xfrm flipH="1">
              <a:off x="8545859" y="4951159"/>
              <a:ext cx="1114085" cy="19091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>
              <a:stCxn id="416" idx="5"/>
            </p:cNvCxnSpPr>
            <p:nvPr/>
          </p:nvCxnSpPr>
          <p:spPr>
            <a:xfrm>
              <a:off x="5234349" y="5343589"/>
              <a:ext cx="2015366" cy="95061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>
              <a:stCxn id="410" idx="5"/>
            </p:cNvCxnSpPr>
            <p:nvPr/>
          </p:nvCxnSpPr>
          <p:spPr>
            <a:xfrm>
              <a:off x="7447680" y="6419371"/>
              <a:ext cx="522115" cy="4386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>
              <a:stCxn id="416" idx="5"/>
            </p:cNvCxnSpPr>
            <p:nvPr/>
          </p:nvCxnSpPr>
          <p:spPr>
            <a:xfrm>
              <a:off x="5234349" y="5343589"/>
              <a:ext cx="2423124" cy="15167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414" idx="3"/>
            </p:cNvCxnSpPr>
            <p:nvPr/>
          </p:nvCxnSpPr>
          <p:spPr>
            <a:xfrm flipH="1">
              <a:off x="5360581" y="6299812"/>
              <a:ext cx="208232" cy="58557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>
              <a:stCxn id="414" idx="4"/>
            </p:cNvCxnSpPr>
            <p:nvPr/>
          </p:nvCxnSpPr>
          <p:spPr>
            <a:xfrm>
              <a:off x="5650813" y="6333777"/>
              <a:ext cx="96002" cy="55160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92" idx="6"/>
            </p:cNvCxnSpPr>
            <p:nvPr/>
          </p:nvCxnSpPr>
          <p:spPr>
            <a:xfrm>
              <a:off x="3025102" y="5989842"/>
              <a:ext cx="3720557" cy="89554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 flipH="1">
              <a:off x="4529318" y="5377554"/>
              <a:ext cx="581597" cy="148275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>
              <a:stCxn id="422" idx="5"/>
            </p:cNvCxnSpPr>
            <p:nvPr/>
          </p:nvCxnSpPr>
          <p:spPr>
            <a:xfrm>
              <a:off x="2967278" y="4475155"/>
              <a:ext cx="2482237" cy="248223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 flipH="1">
              <a:off x="2745454" y="6135812"/>
              <a:ext cx="139823" cy="72449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>
              <a:stCxn id="418" idx="5"/>
              <a:endCxn id="392" idx="2"/>
            </p:cNvCxnSpPr>
            <p:nvPr/>
          </p:nvCxnSpPr>
          <p:spPr>
            <a:xfrm>
              <a:off x="735030" y="5067125"/>
              <a:ext cx="2010424" cy="92271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>
              <a:endCxn id="394" idx="2"/>
            </p:cNvCxnSpPr>
            <p:nvPr/>
          </p:nvCxnSpPr>
          <p:spPr>
            <a:xfrm flipV="1">
              <a:off x="768995" y="4435553"/>
              <a:ext cx="3528392" cy="54957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>
              <a:stCxn id="392" idx="7"/>
              <a:endCxn id="394" idx="3"/>
            </p:cNvCxnSpPr>
            <p:nvPr/>
          </p:nvCxnSpPr>
          <p:spPr>
            <a:xfrm flipV="1">
              <a:off x="2984148" y="4534423"/>
              <a:ext cx="1354193" cy="135654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>
              <a:stCxn id="424" idx="5"/>
              <a:endCxn id="392" idx="1"/>
            </p:cNvCxnSpPr>
            <p:nvPr/>
          </p:nvCxnSpPr>
          <p:spPr>
            <a:xfrm>
              <a:off x="1110976" y="3755075"/>
              <a:ext cx="1675432" cy="2135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>
              <a:endCxn id="422" idx="1"/>
            </p:cNvCxnSpPr>
            <p:nvPr/>
          </p:nvCxnSpPr>
          <p:spPr>
            <a:xfrm>
              <a:off x="1144941" y="3713080"/>
              <a:ext cx="1658337" cy="5980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>
              <a:stCxn id="418" idx="7"/>
              <a:endCxn id="426" idx="3"/>
            </p:cNvCxnSpPr>
            <p:nvPr/>
          </p:nvCxnSpPr>
          <p:spPr>
            <a:xfrm flipV="1">
              <a:off x="735030" y="2834877"/>
              <a:ext cx="1420176" cy="206824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>
              <a:stCxn id="426" idx="5"/>
              <a:endCxn id="394" idx="1"/>
            </p:cNvCxnSpPr>
            <p:nvPr/>
          </p:nvCxnSpPr>
          <p:spPr>
            <a:xfrm>
              <a:off x="2319206" y="2834877"/>
              <a:ext cx="2019135" cy="150180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>
              <a:stCxn id="426" idx="5"/>
              <a:endCxn id="422" idx="1"/>
            </p:cNvCxnSpPr>
            <p:nvPr/>
          </p:nvCxnSpPr>
          <p:spPr>
            <a:xfrm>
              <a:off x="2319206" y="2834877"/>
              <a:ext cx="484072" cy="147627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>
              <a:stCxn id="426" idx="4"/>
            </p:cNvCxnSpPr>
            <p:nvPr/>
          </p:nvCxnSpPr>
          <p:spPr>
            <a:xfrm>
              <a:off x="2237206" y="2868842"/>
              <a:ext cx="648071" cy="29811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>
              <a:stCxn id="430" idx="3"/>
              <a:endCxn id="394" idx="0"/>
            </p:cNvCxnSpPr>
            <p:nvPr/>
          </p:nvCxnSpPr>
          <p:spPr>
            <a:xfrm flipH="1">
              <a:off x="4437211" y="1932230"/>
              <a:ext cx="424185" cy="236349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430" idx="3"/>
              <a:endCxn id="420" idx="0"/>
            </p:cNvCxnSpPr>
            <p:nvPr/>
          </p:nvCxnSpPr>
          <p:spPr>
            <a:xfrm flipH="1">
              <a:off x="4037406" y="1932230"/>
              <a:ext cx="823990" cy="140885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组合 335"/>
            <p:cNvGrpSpPr/>
            <p:nvPr/>
          </p:nvGrpSpPr>
          <p:grpSpPr>
            <a:xfrm>
              <a:off x="120923" y="2486662"/>
              <a:ext cx="231930" cy="231930"/>
              <a:chOff x="4785537" y="1684902"/>
              <a:chExt cx="231930" cy="231930"/>
            </a:xfrm>
          </p:grpSpPr>
          <p:sp>
            <p:nvSpPr>
              <p:cNvPr id="387" name="椭圆 38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8" name="椭圆 38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37" name="直接连接符 336"/>
            <p:cNvCxnSpPr>
              <a:stCxn id="388" idx="4"/>
              <a:endCxn id="418" idx="0"/>
            </p:cNvCxnSpPr>
            <p:nvPr/>
          </p:nvCxnSpPr>
          <p:spPr>
            <a:xfrm>
              <a:off x="236888" y="2718592"/>
              <a:ext cx="416142" cy="215056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 flipH="1">
              <a:off x="0" y="3713080"/>
              <a:ext cx="913011" cy="36399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>
              <a:endCxn id="426" idx="1"/>
            </p:cNvCxnSpPr>
            <p:nvPr/>
          </p:nvCxnSpPr>
          <p:spPr>
            <a:xfrm>
              <a:off x="1144941" y="-7020"/>
              <a:ext cx="1010265" cy="267789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stCxn id="428" idx="6"/>
              <a:endCxn id="430" idx="2"/>
            </p:cNvCxnSpPr>
            <p:nvPr/>
          </p:nvCxnSpPr>
          <p:spPr>
            <a:xfrm>
              <a:off x="2353171" y="736653"/>
              <a:ext cx="2474260" cy="111357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1503626" y="-7020"/>
              <a:ext cx="476005" cy="117196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>
              <a:endCxn id="400" idx="2"/>
            </p:cNvCxnSpPr>
            <p:nvPr/>
          </p:nvCxnSpPr>
          <p:spPr>
            <a:xfrm>
              <a:off x="6245813" y="1473572"/>
              <a:ext cx="3204390" cy="55572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>
              <a:endCxn id="400" idx="1"/>
            </p:cNvCxnSpPr>
            <p:nvPr/>
          </p:nvCxnSpPr>
          <p:spPr>
            <a:xfrm>
              <a:off x="8689875" y="-7020"/>
              <a:ext cx="794293" cy="195432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>
              <a:stCxn id="432" idx="6"/>
              <a:endCxn id="398" idx="1"/>
            </p:cNvCxnSpPr>
            <p:nvPr/>
          </p:nvCxnSpPr>
          <p:spPr>
            <a:xfrm>
              <a:off x="6245813" y="1473572"/>
              <a:ext cx="3072444" cy="194804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>
              <a:stCxn id="406" idx="7"/>
            </p:cNvCxnSpPr>
            <p:nvPr/>
          </p:nvCxnSpPr>
          <p:spPr>
            <a:xfrm flipV="1">
              <a:off x="11032174" y="3789040"/>
              <a:ext cx="1163001" cy="25822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10950174" y="3944890"/>
              <a:ext cx="1241827" cy="10062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7"/>
            <p:cNvSpPr>
              <a:spLocks noChangeArrowheads="1"/>
            </p:cNvSpPr>
            <p:nvPr/>
          </p:nvSpPr>
          <p:spPr bwMode="auto">
            <a:xfrm>
              <a:off x="1489075" y="39479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8" name="TextBox 7"/>
            <p:cNvSpPr>
              <a:spLocks noChangeArrowheads="1"/>
            </p:cNvSpPr>
            <p:nvPr/>
          </p:nvSpPr>
          <p:spPr bwMode="auto">
            <a:xfrm>
              <a:off x="2281163" y="271443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49" name="TextBox 7"/>
            <p:cNvSpPr>
              <a:spLocks noChangeArrowheads="1"/>
            </p:cNvSpPr>
            <p:nvPr/>
          </p:nvSpPr>
          <p:spPr bwMode="auto">
            <a:xfrm>
              <a:off x="-23093" y="228238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0" name="TextBox 7"/>
            <p:cNvSpPr>
              <a:spLocks noChangeArrowheads="1"/>
            </p:cNvSpPr>
            <p:nvPr/>
          </p:nvSpPr>
          <p:spPr bwMode="auto">
            <a:xfrm>
              <a:off x="8041803" y="4437112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1" name="TextBox 7"/>
            <p:cNvSpPr>
              <a:spLocks noChangeArrowheads="1"/>
            </p:cNvSpPr>
            <p:nvPr/>
          </p:nvSpPr>
          <p:spPr bwMode="auto">
            <a:xfrm>
              <a:off x="1346371" y="5963449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2" name="TextBox 7"/>
            <p:cNvSpPr>
              <a:spLocks noChangeArrowheads="1"/>
            </p:cNvSpPr>
            <p:nvPr/>
          </p:nvSpPr>
          <p:spPr bwMode="auto">
            <a:xfrm>
              <a:off x="3680544" y="5229200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3" name="TextBox 7"/>
            <p:cNvSpPr>
              <a:spLocks noChangeArrowheads="1"/>
            </p:cNvSpPr>
            <p:nvPr/>
          </p:nvSpPr>
          <p:spPr bwMode="auto">
            <a:xfrm>
              <a:off x="6704880" y="595479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4" name="TextBox 7"/>
            <p:cNvSpPr>
              <a:spLocks noChangeArrowheads="1"/>
            </p:cNvSpPr>
            <p:nvPr/>
          </p:nvSpPr>
          <p:spPr bwMode="auto">
            <a:xfrm>
              <a:off x="9657208" y="501869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5" name="TextBox 7"/>
            <p:cNvSpPr>
              <a:spLocks noChangeArrowheads="1"/>
            </p:cNvSpPr>
            <p:nvPr/>
          </p:nvSpPr>
          <p:spPr bwMode="auto">
            <a:xfrm>
              <a:off x="10593312" y="2858453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6" name="TextBox 7"/>
            <p:cNvSpPr>
              <a:spLocks noChangeArrowheads="1"/>
            </p:cNvSpPr>
            <p:nvPr/>
          </p:nvSpPr>
          <p:spPr bwMode="auto">
            <a:xfrm>
              <a:off x="8010340" y="2006767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357" name="TextBox 7"/>
            <p:cNvSpPr>
              <a:spLocks noChangeArrowheads="1"/>
            </p:cNvSpPr>
            <p:nvPr/>
          </p:nvSpPr>
          <p:spPr bwMode="auto">
            <a:xfrm>
              <a:off x="5336728" y="1772816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58" name="直接连接符 357"/>
            <p:cNvCxnSpPr>
              <a:endCxn id="392" idx="3"/>
            </p:cNvCxnSpPr>
            <p:nvPr/>
          </p:nvCxnSpPr>
          <p:spPr>
            <a:xfrm flipV="1">
              <a:off x="784901" y="6088712"/>
              <a:ext cx="2001507" cy="40934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组合 358"/>
            <p:cNvGrpSpPr/>
            <p:nvPr/>
          </p:nvGrpSpPr>
          <p:grpSpPr>
            <a:xfrm>
              <a:off x="10313522" y="612650"/>
              <a:ext cx="279648" cy="279648"/>
              <a:chOff x="5961955" y="1349152"/>
              <a:chExt cx="279648" cy="279648"/>
            </a:xfrm>
          </p:grpSpPr>
          <p:sp>
            <p:nvSpPr>
              <p:cNvPr id="385" name="椭圆 384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椭圆 385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0" name="组合 359"/>
            <p:cNvGrpSpPr/>
            <p:nvPr/>
          </p:nvGrpSpPr>
          <p:grpSpPr>
            <a:xfrm>
              <a:off x="11863666" y="1164940"/>
              <a:ext cx="231930" cy="231930"/>
              <a:chOff x="4785537" y="1684902"/>
              <a:chExt cx="231930" cy="231930"/>
            </a:xfrm>
          </p:grpSpPr>
          <p:sp>
            <p:nvSpPr>
              <p:cNvPr id="383" name="椭圆 382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椭圆 383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61" name="直接连接符 360"/>
            <p:cNvCxnSpPr>
              <a:stCxn id="398" idx="7"/>
              <a:endCxn id="402" idx="3"/>
            </p:cNvCxnSpPr>
            <p:nvPr/>
          </p:nvCxnSpPr>
          <p:spPr>
            <a:xfrm flipV="1">
              <a:off x="9515997" y="2807849"/>
              <a:ext cx="1043857" cy="61376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>
              <a:stCxn id="402" idx="7"/>
            </p:cNvCxnSpPr>
            <p:nvPr/>
          </p:nvCxnSpPr>
          <p:spPr>
            <a:xfrm flipV="1">
              <a:off x="10723854" y="2145266"/>
              <a:ext cx="1471321" cy="498583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>
              <a:endCxn id="386" idx="3"/>
            </p:cNvCxnSpPr>
            <p:nvPr/>
          </p:nvCxnSpPr>
          <p:spPr>
            <a:xfrm flipV="1">
              <a:off x="9625979" y="851344"/>
              <a:ext cx="728497" cy="1075275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>
              <a:stCxn id="386" idx="7"/>
            </p:cNvCxnSpPr>
            <p:nvPr/>
          </p:nvCxnSpPr>
          <p:spPr>
            <a:xfrm flipV="1">
              <a:off x="10552216" y="150686"/>
              <a:ext cx="1642959" cy="502918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7"/>
            <p:cNvSpPr>
              <a:spLocks noChangeArrowheads="1"/>
            </p:cNvSpPr>
            <p:nvPr/>
          </p:nvSpPr>
          <p:spPr bwMode="auto">
            <a:xfrm>
              <a:off x="9337947" y="410181"/>
              <a:ext cx="148093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WORK  SUMMARY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>
            <a:xfrm flipV="1">
              <a:off x="7129854" y="2105690"/>
              <a:ext cx="2359924" cy="71814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>
              <a:stCxn id="428" idx="3"/>
            </p:cNvCxnSpPr>
            <p:nvPr/>
          </p:nvCxnSpPr>
          <p:spPr>
            <a:xfrm flipH="1">
              <a:off x="0" y="818653"/>
              <a:ext cx="2155206" cy="66613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>
              <a:stCxn id="386" idx="5"/>
            </p:cNvCxnSpPr>
            <p:nvPr/>
          </p:nvCxnSpPr>
          <p:spPr>
            <a:xfrm>
              <a:off x="10552216" y="851344"/>
              <a:ext cx="1639785" cy="129392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>
              <a:stCxn id="408" idx="4"/>
            </p:cNvCxnSpPr>
            <p:nvPr/>
          </p:nvCxnSpPr>
          <p:spPr>
            <a:xfrm>
              <a:off x="9741944" y="4985124"/>
              <a:ext cx="248283" cy="187287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>
              <a:stCxn id="430" idx="5"/>
            </p:cNvCxnSpPr>
            <p:nvPr/>
          </p:nvCxnSpPr>
          <p:spPr>
            <a:xfrm>
              <a:off x="5025396" y="1932230"/>
              <a:ext cx="625416" cy="53253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>
              <a:endCxn id="386" idx="2"/>
            </p:cNvCxnSpPr>
            <p:nvPr/>
          </p:nvCxnSpPr>
          <p:spPr>
            <a:xfrm flipV="1">
              <a:off x="6245813" y="752474"/>
              <a:ext cx="4067709" cy="660302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2" name="组合 371"/>
            <p:cNvGrpSpPr/>
            <p:nvPr/>
          </p:nvGrpSpPr>
          <p:grpSpPr>
            <a:xfrm>
              <a:off x="5587378" y="2424279"/>
              <a:ext cx="279648" cy="279648"/>
              <a:chOff x="5961955" y="1349152"/>
              <a:chExt cx="279648" cy="279648"/>
            </a:xfrm>
          </p:grpSpPr>
          <p:sp>
            <p:nvSpPr>
              <p:cNvPr id="381" name="椭圆 380"/>
              <p:cNvSpPr/>
              <p:nvPr/>
            </p:nvSpPr>
            <p:spPr>
              <a:xfrm>
                <a:off x="6009673" y="1396870"/>
                <a:ext cx="184212" cy="1842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2" name="椭圆 381"/>
              <p:cNvSpPr/>
              <p:nvPr/>
            </p:nvSpPr>
            <p:spPr>
              <a:xfrm>
                <a:off x="5961955" y="1349152"/>
                <a:ext cx="279648" cy="27964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3" name="组合 372"/>
            <p:cNvGrpSpPr/>
            <p:nvPr/>
          </p:nvGrpSpPr>
          <p:grpSpPr>
            <a:xfrm>
              <a:off x="5036384" y="3838884"/>
              <a:ext cx="231930" cy="231930"/>
              <a:chOff x="4785537" y="1684902"/>
              <a:chExt cx="231930" cy="231930"/>
            </a:xfrm>
          </p:grpSpPr>
          <p:sp>
            <p:nvSpPr>
              <p:cNvPr id="379" name="椭圆 378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4" name="组合 373"/>
            <p:cNvGrpSpPr/>
            <p:nvPr/>
          </p:nvGrpSpPr>
          <p:grpSpPr>
            <a:xfrm>
              <a:off x="7013889" y="2687719"/>
              <a:ext cx="231930" cy="231930"/>
              <a:chOff x="4785537" y="1684902"/>
              <a:chExt cx="231930" cy="231930"/>
            </a:xfrm>
          </p:grpSpPr>
          <p:sp>
            <p:nvSpPr>
              <p:cNvPr id="377" name="椭圆 376"/>
              <p:cNvSpPr/>
              <p:nvPr/>
            </p:nvSpPr>
            <p:spPr>
              <a:xfrm>
                <a:off x="4825112" y="1724477"/>
                <a:ext cx="152779" cy="15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8" name="椭圆 377"/>
              <p:cNvSpPr/>
              <p:nvPr/>
            </p:nvSpPr>
            <p:spPr>
              <a:xfrm>
                <a:off x="4785537" y="1684902"/>
                <a:ext cx="231930" cy="231930"/>
              </a:xfrm>
              <a:prstGeom prst="ellipse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75" name="直接连接符 374"/>
            <p:cNvCxnSpPr>
              <a:stCxn id="380" idx="7"/>
            </p:cNvCxnSpPr>
            <p:nvPr/>
          </p:nvCxnSpPr>
          <p:spPr>
            <a:xfrm flipV="1">
              <a:off x="5234349" y="2858453"/>
              <a:ext cx="1819115" cy="1014396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>
              <a:stCxn id="416" idx="7"/>
              <a:endCxn id="396" idx="2"/>
            </p:cNvCxnSpPr>
            <p:nvPr/>
          </p:nvCxnSpPr>
          <p:spPr>
            <a:xfrm flipV="1">
              <a:off x="5234349" y="4432920"/>
              <a:ext cx="2375406" cy="74666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组合 438"/>
          <p:cNvGrpSpPr/>
          <p:nvPr/>
        </p:nvGrpSpPr>
        <p:grpSpPr>
          <a:xfrm>
            <a:off x="4501902" y="1437271"/>
            <a:ext cx="3539901" cy="35399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2" name="椭圆 441"/>
          <p:cNvSpPr/>
          <p:nvPr/>
        </p:nvSpPr>
        <p:spPr>
          <a:xfrm>
            <a:off x="5439233" y="4284354"/>
            <a:ext cx="1368152" cy="136815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Freeform 5"/>
          <p:cNvSpPr/>
          <p:nvPr/>
        </p:nvSpPr>
        <p:spPr bwMode="auto">
          <a:xfrm>
            <a:off x="4251568" y="2766197"/>
            <a:ext cx="792088" cy="969153"/>
          </a:xfrm>
          <a:custGeom>
            <a:avLst/>
            <a:gdLst>
              <a:gd name="T0" fmla="*/ 827 w 1654"/>
              <a:gd name="T1" fmla="*/ 0 h 1918"/>
              <a:gd name="T2" fmla="*/ 1654 w 1654"/>
              <a:gd name="T3" fmla="*/ 827 h 1918"/>
              <a:gd name="T4" fmla="*/ 1116 w 1654"/>
              <a:gd name="T5" fmla="*/ 1602 h 1918"/>
              <a:gd name="T6" fmla="*/ 995 w 1654"/>
              <a:gd name="T7" fmla="*/ 1741 h 1918"/>
              <a:gd name="T8" fmla="*/ 870 w 1654"/>
              <a:gd name="T9" fmla="*/ 1884 h 1918"/>
              <a:gd name="T10" fmla="*/ 789 w 1654"/>
              <a:gd name="T11" fmla="*/ 1889 h 1918"/>
              <a:gd name="T12" fmla="*/ 660 w 1654"/>
              <a:gd name="T13" fmla="*/ 1741 h 1918"/>
              <a:gd name="T14" fmla="*/ 540 w 1654"/>
              <a:gd name="T15" fmla="*/ 1603 h 1918"/>
              <a:gd name="T16" fmla="*/ 0 w 1654"/>
              <a:gd name="T17" fmla="*/ 827 h 1918"/>
              <a:gd name="T18" fmla="*/ 827 w 1654"/>
              <a:gd name="T19" fmla="*/ 0 h 1918"/>
              <a:gd name="connsiteX0" fmla="*/ 5000 w 10000"/>
              <a:gd name="connsiteY0" fmla="*/ 0 h 9956"/>
              <a:gd name="connsiteX1" fmla="*/ 10000 w 10000"/>
              <a:gd name="connsiteY1" fmla="*/ 4312 h 9956"/>
              <a:gd name="connsiteX2" fmla="*/ 6747 w 10000"/>
              <a:gd name="connsiteY2" fmla="*/ 8352 h 9956"/>
              <a:gd name="connsiteX3" fmla="*/ 6016 w 10000"/>
              <a:gd name="connsiteY3" fmla="*/ 9077 h 9956"/>
              <a:gd name="connsiteX4" fmla="*/ 5260 w 10000"/>
              <a:gd name="connsiteY4" fmla="*/ 9823 h 9956"/>
              <a:gd name="connsiteX5" fmla="*/ 4987 w 10000"/>
              <a:gd name="connsiteY5" fmla="*/ 9947 h 9956"/>
              <a:gd name="connsiteX6" fmla="*/ 4770 w 10000"/>
              <a:gd name="connsiteY6" fmla="*/ 9849 h 9956"/>
              <a:gd name="connsiteX7" fmla="*/ 3990 w 10000"/>
              <a:gd name="connsiteY7" fmla="*/ 9077 h 9956"/>
              <a:gd name="connsiteX8" fmla="*/ 3265 w 10000"/>
              <a:gd name="connsiteY8" fmla="*/ 8358 h 9956"/>
              <a:gd name="connsiteX9" fmla="*/ 0 w 10000"/>
              <a:gd name="connsiteY9" fmla="*/ 4312 h 9956"/>
              <a:gd name="connsiteX10" fmla="*/ 5000 w 10000"/>
              <a:gd name="connsiteY10" fmla="*/ 0 h 9956"/>
              <a:gd name="connsiteX0-1" fmla="*/ 5000 w 10000"/>
              <a:gd name="connsiteY0-2" fmla="*/ 0 h 10501"/>
              <a:gd name="connsiteX1-3" fmla="*/ 10000 w 10000"/>
              <a:gd name="connsiteY1-4" fmla="*/ 4331 h 10501"/>
              <a:gd name="connsiteX2-5" fmla="*/ 6747 w 10000"/>
              <a:gd name="connsiteY2-6" fmla="*/ 8389 h 10501"/>
              <a:gd name="connsiteX3-7" fmla="*/ 6016 w 10000"/>
              <a:gd name="connsiteY3-8" fmla="*/ 9117 h 10501"/>
              <a:gd name="connsiteX4-9" fmla="*/ 5260 w 10000"/>
              <a:gd name="connsiteY4-10" fmla="*/ 9866 h 10501"/>
              <a:gd name="connsiteX5-11" fmla="*/ 4996 w 10000"/>
              <a:gd name="connsiteY5-12" fmla="*/ 10501 h 10501"/>
              <a:gd name="connsiteX6-13" fmla="*/ 4770 w 10000"/>
              <a:gd name="connsiteY6-14" fmla="*/ 9893 h 10501"/>
              <a:gd name="connsiteX7-15" fmla="*/ 3990 w 10000"/>
              <a:gd name="connsiteY7-16" fmla="*/ 9117 h 10501"/>
              <a:gd name="connsiteX8-17" fmla="*/ 3265 w 10000"/>
              <a:gd name="connsiteY8-18" fmla="*/ 8395 h 10501"/>
              <a:gd name="connsiteX9-19" fmla="*/ 0 w 10000"/>
              <a:gd name="connsiteY9-20" fmla="*/ 4331 h 10501"/>
              <a:gd name="connsiteX10-21" fmla="*/ 5000 w 10000"/>
              <a:gd name="connsiteY10-22" fmla="*/ 0 h 10501"/>
              <a:gd name="connsiteX0-23" fmla="*/ 5000 w 10000"/>
              <a:gd name="connsiteY0-24" fmla="*/ 0 h 10501"/>
              <a:gd name="connsiteX1-25" fmla="*/ 10000 w 10000"/>
              <a:gd name="connsiteY1-26" fmla="*/ 4331 h 10501"/>
              <a:gd name="connsiteX2-27" fmla="*/ 6747 w 10000"/>
              <a:gd name="connsiteY2-28" fmla="*/ 8389 h 10501"/>
              <a:gd name="connsiteX3-29" fmla="*/ 6016 w 10000"/>
              <a:gd name="connsiteY3-30" fmla="*/ 9117 h 10501"/>
              <a:gd name="connsiteX4-31" fmla="*/ 5562 w 10000"/>
              <a:gd name="connsiteY4-32" fmla="*/ 9496 h 10501"/>
              <a:gd name="connsiteX5-33" fmla="*/ 4996 w 10000"/>
              <a:gd name="connsiteY5-34" fmla="*/ 10501 h 10501"/>
              <a:gd name="connsiteX6-35" fmla="*/ 4770 w 10000"/>
              <a:gd name="connsiteY6-36" fmla="*/ 9893 h 10501"/>
              <a:gd name="connsiteX7-37" fmla="*/ 3990 w 10000"/>
              <a:gd name="connsiteY7-38" fmla="*/ 9117 h 10501"/>
              <a:gd name="connsiteX8-39" fmla="*/ 3265 w 10000"/>
              <a:gd name="connsiteY8-40" fmla="*/ 8395 h 10501"/>
              <a:gd name="connsiteX9-41" fmla="*/ 0 w 10000"/>
              <a:gd name="connsiteY9-42" fmla="*/ 4331 h 10501"/>
              <a:gd name="connsiteX10-43" fmla="*/ 5000 w 10000"/>
              <a:gd name="connsiteY10-44" fmla="*/ 0 h 10501"/>
              <a:gd name="connsiteX0-45" fmla="*/ 5000 w 10000"/>
              <a:gd name="connsiteY0-46" fmla="*/ 0 h 10504"/>
              <a:gd name="connsiteX1-47" fmla="*/ 10000 w 10000"/>
              <a:gd name="connsiteY1-48" fmla="*/ 4331 h 10504"/>
              <a:gd name="connsiteX2-49" fmla="*/ 6747 w 10000"/>
              <a:gd name="connsiteY2-50" fmla="*/ 8389 h 10504"/>
              <a:gd name="connsiteX3-51" fmla="*/ 6016 w 10000"/>
              <a:gd name="connsiteY3-52" fmla="*/ 9117 h 10504"/>
              <a:gd name="connsiteX4-53" fmla="*/ 5562 w 10000"/>
              <a:gd name="connsiteY4-54" fmla="*/ 9496 h 10504"/>
              <a:gd name="connsiteX5-55" fmla="*/ 4996 w 10000"/>
              <a:gd name="connsiteY5-56" fmla="*/ 10501 h 10504"/>
              <a:gd name="connsiteX6-57" fmla="*/ 3990 w 10000"/>
              <a:gd name="connsiteY6-58" fmla="*/ 9117 h 10504"/>
              <a:gd name="connsiteX7-59" fmla="*/ 3265 w 10000"/>
              <a:gd name="connsiteY7-60" fmla="*/ 8395 h 10504"/>
              <a:gd name="connsiteX8-61" fmla="*/ 0 w 10000"/>
              <a:gd name="connsiteY8-62" fmla="*/ 4331 h 10504"/>
              <a:gd name="connsiteX9-63" fmla="*/ 5000 w 10000"/>
              <a:gd name="connsiteY9-64" fmla="*/ 0 h 10504"/>
              <a:gd name="connsiteX0-65" fmla="*/ 5000 w 10000"/>
              <a:gd name="connsiteY0-66" fmla="*/ 0 h 10501"/>
              <a:gd name="connsiteX1-67" fmla="*/ 10000 w 10000"/>
              <a:gd name="connsiteY1-68" fmla="*/ 4331 h 10501"/>
              <a:gd name="connsiteX2-69" fmla="*/ 6747 w 10000"/>
              <a:gd name="connsiteY2-70" fmla="*/ 8389 h 10501"/>
              <a:gd name="connsiteX3-71" fmla="*/ 6016 w 10000"/>
              <a:gd name="connsiteY3-72" fmla="*/ 9117 h 10501"/>
              <a:gd name="connsiteX4-73" fmla="*/ 4996 w 10000"/>
              <a:gd name="connsiteY4-74" fmla="*/ 10501 h 10501"/>
              <a:gd name="connsiteX5-75" fmla="*/ 3990 w 10000"/>
              <a:gd name="connsiteY5-76" fmla="*/ 9117 h 10501"/>
              <a:gd name="connsiteX6-77" fmla="*/ 3265 w 10000"/>
              <a:gd name="connsiteY6-78" fmla="*/ 8395 h 10501"/>
              <a:gd name="connsiteX7-79" fmla="*/ 0 w 10000"/>
              <a:gd name="connsiteY7-80" fmla="*/ 4331 h 10501"/>
              <a:gd name="connsiteX8-81" fmla="*/ 5000 w 10000"/>
              <a:gd name="connsiteY8-82" fmla="*/ 0 h 10501"/>
              <a:gd name="connsiteX0-83" fmla="*/ 5000 w 10000"/>
              <a:gd name="connsiteY0-84" fmla="*/ 0 h 10501"/>
              <a:gd name="connsiteX1-85" fmla="*/ 10000 w 10000"/>
              <a:gd name="connsiteY1-86" fmla="*/ 4331 h 10501"/>
              <a:gd name="connsiteX2-87" fmla="*/ 6747 w 10000"/>
              <a:gd name="connsiteY2-88" fmla="*/ 8389 h 10501"/>
              <a:gd name="connsiteX3-89" fmla="*/ 6016 w 10000"/>
              <a:gd name="connsiteY3-90" fmla="*/ 9117 h 10501"/>
              <a:gd name="connsiteX4-91" fmla="*/ 4996 w 10000"/>
              <a:gd name="connsiteY4-92" fmla="*/ 10501 h 10501"/>
              <a:gd name="connsiteX5-93" fmla="*/ 3990 w 10000"/>
              <a:gd name="connsiteY5-94" fmla="*/ 9117 h 10501"/>
              <a:gd name="connsiteX6-95" fmla="*/ 3265 w 10000"/>
              <a:gd name="connsiteY6-96" fmla="*/ 8395 h 10501"/>
              <a:gd name="connsiteX7-97" fmla="*/ 0 w 10000"/>
              <a:gd name="connsiteY7-98" fmla="*/ 4331 h 10501"/>
              <a:gd name="connsiteX8-99" fmla="*/ 5000 w 10000"/>
              <a:gd name="connsiteY8-100" fmla="*/ 0 h 10501"/>
              <a:gd name="connsiteX0-101" fmla="*/ 5000 w 10000"/>
              <a:gd name="connsiteY0-102" fmla="*/ 0 h 10501"/>
              <a:gd name="connsiteX1-103" fmla="*/ 10000 w 10000"/>
              <a:gd name="connsiteY1-104" fmla="*/ 4331 h 10501"/>
              <a:gd name="connsiteX2-105" fmla="*/ 6747 w 10000"/>
              <a:gd name="connsiteY2-106" fmla="*/ 8389 h 10501"/>
              <a:gd name="connsiteX3-107" fmla="*/ 6016 w 10000"/>
              <a:gd name="connsiteY3-108" fmla="*/ 9117 h 10501"/>
              <a:gd name="connsiteX4-109" fmla="*/ 4996 w 10000"/>
              <a:gd name="connsiteY4-110" fmla="*/ 10501 h 10501"/>
              <a:gd name="connsiteX5-111" fmla="*/ 3990 w 10000"/>
              <a:gd name="connsiteY5-112" fmla="*/ 9117 h 10501"/>
              <a:gd name="connsiteX6-113" fmla="*/ 3265 w 10000"/>
              <a:gd name="connsiteY6-114" fmla="*/ 8395 h 10501"/>
              <a:gd name="connsiteX7-115" fmla="*/ 0 w 10000"/>
              <a:gd name="connsiteY7-116" fmla="*/ 4331 h 10501"/>
              <a:gd name="connsiteX8-117" fmla="*/ 5000 w 10000"/>
              <a:gd name="connsiteY8-118" fmla="*/ 0 h 10501"/>
              <a:gd name="connsiteX0-119" fmla="*/ 5000 w 10000"/>
              <a:gd name="connsiteY0-120" fmla="*/ 0 h 10501"/>
              <a:gd name="connsiteX1-121" fmla="*/ 10000 w 10000"/>
              <a:gd name="connsiteY1-122" fmla="*/ 4331 h 10501"/>
              <a:gd name="connsiteX2-123" fmla="*/ 6747 w 10000"/>
              <a:gd name="connsiteY2-124" fmla="*/ 8389 h 10501"/>
              <a:gd name="connsiteX3-125" fmla="*/ 6016 w 10000"/>
              <a:gd name="connsiteY3-126" fmla="*/ 9117 h 10501"/>
              <a:gd name="connsiteX4-127" fmla="*/ 4996 w 10000"/>
              <a:gd name="connsiteY4-128" fmla="*/ 10501 h 10501"/>
              <a:gd name="connsiteX5-129" fmla="*/ 3990 w 10000"/>
              <a:gd name="connsiteY5-130" fmla="*/ 9117 h 10501"/>
              <a:gd name="connsiteX6-131" fmla="*/ 3265 w 10000"/>
              <a:gd name="connsiteY6-132" fmla="*/ 8395 h 10501"/>
              <a:gd name="connsiteX7-133" fmla="*/ 0 w 10000"/>
              <a:gd name="connsiteY7-134" fmla="*/ 4331 h 10501"/>
              <a:gd name="connsiteX8-135" fmla="*/ 5000 w 10000"/>
              <a:gd name="connsiteY8-136" fmla="*/ 0 h 10501"/>
              <a:gd name="connsiteX0-137" fmla="*/ 5000 w 10000"/>
              <a:gd name="connsiteY0-138" fmla="*/ 0 h 10501"/>
              <a:gd name="connsiteX1-139" fmla="*/ 10000 w 10000"/>
              <a:gd name="connsiteY1-140" fmla="*/ 4331 h 10501"/>
              <a:gd name="connsiteX2-141" fmla="*/ 6747 w 10000"/>
              <a:gd name="connsiteY2-142" fmla="*/ 8389 h 10501"/>
              <a:gd name="connsiteX3-143" fmla="*/ 6016 w 10000"/>
              <a:gd name="connsiteY3-144" fmla="*/ 9117 h 10501"/>
              <a:gd name="connsiteX4-145" fmla="*/ 4996 w 10000"/>
              <a:gd name="connsiteY4-146" fmla="*/ 10501 h 10501"/>
              <a:gd name="connsiteX5-147" fmla="*/ 3990 w 10000"/>
              <a:gd name="connsiteY5-148" fmla="*/ 9117 h 10501"/>
              <a:gd name="connsiteX6-149" fmla="*/ 3265 w 10000"/>
              <a:gd name="connsiteY6-150" fmla="*/ 8395 h 10501"/>
              <a:gd name="connsiteX7-151" fmla="*/ 0 w 10000"/>
              <a:gd name="connsiteY7-152" fmla="*/ 4331 h 10501"/>
              <a:gd name="connsiteX8-153" fmla="*/ 5000 w 10000"/>
              <a:gd name="connsiteY8-154" fmla="*/ 0 h 105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501">
                <a:moveTo>
                  <a:pt x="5000" y="0"/>
                </a:moveTo>
                <a:cubicBezTo>
                  <a:pt x="7757" y="0"/>
                  <a:pt x="10000" y="1938"/>
                  <a:pt x="10000" y="4331"/>
                </a:cubicBezTo>
                <a:cubicBezTo>
                  <a:pt x="10000" y="6190"/>
                  <a:pt x="8646" y="7776"/>
                  <a:pt x="6747" y="8389"/>
                </a:cubicBezTo>
                <a:lnTo>
                  <a:pt x="6016" y="9117"/>
                </a:lnTo>
                <a:cubicBezTo>
                  <a:pt x="5724" y="9469"/>
                  <a:pt x="5498" y="9606"/>
                  <a:pt x="4996" y="10501"/>
                </a:cubicBezTo>
                <a:cubicBezTo>
                  <a:pt x="4510" y="9625"/>
                  <a:pt x="4279" y="9468"/>
                  <a:pt x="3990" y="9117"/>
                </a:cubicBezTo>
                <a:lnTo>
                  <a:pt x="3265" y="8395"/>
                </a:lnTo>
                <a:cubicBezTo>
                  <a:pt x="1360" y="7782"/>
                  <a:pt x="0" y="6195"/>
                  <a:pt x="0" y="4331"/>
                </a:cubicBezTo>
                <a:cubicBezTo>
                  <a:pt x="0" y="1938"/>
                  <a:pt x="2237" y="0"/>
                  <a:pt x="5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4" name="标题 4"/>
          <p:cNvSpPr txBox="1"/>
          <p:nvPr/>
        </p:nvSpPr>
        <p:spPr>
          <a:xfrm>
            <a:off x="4168893" y="2783993"/>
            <a:ext cx="992143" cy="785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en-US" altLang="zh-CN" sz="2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5" name="标题 4"/>
          <p:cNvSpPr txBox="1"/>
          <p:nvPr/>
        </p:nvSpPr>
        <p:spPr>
          <a:xfrm>
            <a:off x="5122875" y="2769874"/>
            <a:ext cx="27749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标题 4"/>
          <p:cNvSpPr txBox="1"/>
          <p:nvPr/>
        </p:nvSpPr>
        <p:spPr>
          <a:xfrm>
            <a:off x="5439188" y="4659956"/>
            <a:ext cx="1555307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椭圆 447"/>
          <p:cNvSpPr/>
          <p:nvPr/>
        </p:nvSpPr>
        <p:spPr>
          <a:xfrm>
            <a:off x="3899359" y="4487889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椭圆 448"/>
          <p:cNvSpPr/>
          <p:nvPr/>
        </p:nvSpPr>
        <p:spPr>
          <a:xfrm>
            <a:off x="5030722" y="141277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0" name="组合 449"/>
          <p:cNvGrpSpPr/>
          <p:nvPr/>
        </p:nvGrpSpPr>
        <p:grpSpPr>
          <a:xfrm>
            <a:off x="4532131" y="1166653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1" name="同心圆 4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椭圆 4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7822738" y="173426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4" name="同心圆 4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椭圆 4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6" name="组合 455"/>
          <p:cNvGrpSpPr/>
          <p:nvPr/>
        </p:nvGrpSpPr>
        <p:grpSpPr>
          <a:xfrm>
            <a:off x="3722707" y="36111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57" name="同心圆 4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椭圆 4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9" name="椭圆 458"/>
          <p:cNvSpPr/>
          <p:nvPr/>
        </p:nvSpPr>
        <p:spPr>
          <a:xfrm>
            <a:off x="7288038" y="11987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0" name="组合 459"/>
          <p:cNvGrpSpPr/>
          <p:nvPr/>
        </p:nvGrpSpPr>
        <p:grpSpPr>
          <a:xfrm>
            <a:off x="7909951" y="436829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901656" y="159627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6" name="椭圆 465"/>
          <p:cNvSpPr/>
          <p:nvPr/>
        </p:nvSpPr>
        <p:spPr>
          <a:xfrm>
            <a:off x="8251762" y="3449230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7" name="组合 466"/>
          <p:cNvGrpSpPr/>
          <p:nvPr/>
        </p:nvGrpSpPr>
        <p:grpSpPr>
          <a:xfrm>
            <a:off x="8446641" y="2962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8" name="同心圆 4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椭圆 4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0" name="组合 469"/>
          <p:cNvGrpSpPr/>
          <p:nvPr/>
        </p:nvGrpSpPr>
        <p:grpSpPr>
          <a:xfrm>
            <a:off x="6479609" y="74833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1" name="同心圆 4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椭圆 4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3" name="椭圆 472"/>
          <p:cNvSpPr/>
          <p:nvPr/>
        </p:nvSpPr>
        <p:spPr>
          <a:xfrm>
            <a:off x="7520084" y="47023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4" name="椭圆 473"/>
          <p:cNvSpPr/>
          <p:nvPr/>
        </p:nvSpPr>
        <p:spPr>
          <a:xfrm>
            <a:off x="6833190" y="504299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椭圆 474"/>
          <p:cNvSpPr/>
          <p:nvPr/>
        </p:nvSpPr>
        <p:spPr>
          <a:xfrm>
            <a:off x="5321022" y="776896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6" name="组合 475"/>
          <p:cNvGrpSpPr/>
          <p:nvPr/>
        </p:nvGrpSpPr>
        <p:grpSpPr>
          <a:xfrm>
            <a:off x="4790430" y="49175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7" name="同心圆 4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椭圆 4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22608E-6 -3.33333E-6 L -0.5192 -0.1118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6" y="-560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66" dur="1000" spd="-100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84" dur="1000" spd="-100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02" dur="1000" spd="-10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11" dur="1000" spd="-100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20" dur="1000" spd="-100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29" dur="1000" spd="-100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38" dur="1000" spd="-10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47" dur="1000" spd="-1000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156" dur="1000" spd="-100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65" dur="1000" spd="-100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174" dur="1000" spd="-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183" dur="1000" spd="-100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animBg="1"/>
      <p:bldP spid="444" grpId="0"/>
      <p:bldP spid="445" grpId="0"/>
      <p:bldP spid="447" grpId="0"/>
      <p:bldP spid="448" grpId="0" animBg="1"/>
      <p:bldP spid="448" grpId="1" animBg="1"/>
      <p:bldP spid="448" grpId="2" animBg="1"/>
      <p:bldP spid="449" grpId="0" animBg="1"/>
      <p:bldP spid="449" grpId="1" animBg="1"/>
      <p:bldP spid="449" grpId="2" animBg="1"/>
      <p:bldP spid="459" grpId="0" animBg="1"/>
      <p:bldP spid="459" grpId="1" animBg="1"/>
      <p:bldP spid="459" grpId="2" animBg="1"/>
      <p:bldP spid="466" grpId="0" animBg="1"/>
      <p:bldP spid="466" grpId="1" animBg="1"/>
      <p:bldP spid="466" grpId="2" animBg="1"/>
      <p:bldP spid="473" grpId="0" animBg="1"/>
      <p:bldP spid="473" grpId="1" animBg="1"/>
      <p:bldP spid="473" grpId="2" animBg="1"/>
      <p:bldP spid="474" grpId="0" animBg="1"/>
      <p:bldP spid="474" grpId="1" animBg="1"/>
      <p:bldP spid="474" grpId="2" animBg="1"/>
      <p:bldP spid="475" grpId="0" animBg="1"/>
      <p:bldP spid="475" grpId="1" animBg="1"/>
      <p:bldP spid="47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3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组合 85"/>
          <p:cNvGrpSpPr/>
          <p:nvPr/>
        </p:nvGrpSpPr>
        <p:grpSpPr>
          <a:xfrm>
            <a:off x="977616" y="2106025"/>
            <a:ext cx="2738576" cy="27385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32818" y="231635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65339" y="3717032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112738" y="476463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20986" y="13082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年度工作概述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1"/>
          <p:cNvSpPr txBox="1"/>
          <p:nvPr/>
        </p:nvSpPr>
        <p:spPr>
          <a:xfrm>
            <a:off x="3001243" y="15005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/>
          <p:nvPr/>
        </p:nvSpPr>
        <p:spPr>
          <a:xfrm>
            <a:off x="3865339" y="250862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3865339" y="393762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/>
          <p:nvPr/>
        </p:nvSpPr>
        <p:spPr>
          <a:xfrm>
            <a:off x="3129788" y="495689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65339" y="1700113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16" name="组合 15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881563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173105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22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标题 11"/>
          <p:cNvSpPr txBox="1"/>
          <p:nvPr/>
        </p:nvSpPr>
        <p:spPr>
          <a:xfrm>
            <a:off x="7177707" y="155222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11"/>
          <p:cNvSpPr txBox="1"/>
          <p:nvPr/>
        </p:nvSpPr>
        <p:spPr>
          <a:xfrm>
            <a:off x="7187448" y="120131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65339" y="522850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2" name="组合 3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4" name="直接连接符 3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椭圆 3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椭圆 35"/>
          <p:cNvSpPr/>
          <p:nvPr/>
        </p:nvSpPr>
        <p:spPr>
          <a:xfrm>
            <a:off x="5881563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1"/>
          <p:cNvSpPr txBox="1"/>
          <p:nvPr/>
        </p:nvSpPr>
        <p:spPr>
          <a:xfrm>
            <a:off x="7177707" y="5224636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1"/>
          <p:cNvSpPr txBox="1"/>
          <p:nvPr/>
        </p:nvSpPr>
        <p:spPr>
          <a:xfrm>
            <a:off x="7187448" y="4873724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679929" y="270822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0" name="组合 39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2" name="直接连接符 41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6696153" y="213285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11"/>
          <p:cNvSpPr txBox="1"/>
          <p:nvPr/>
        </p:nvSpPr>
        <p:spPr>
          <a:xfrm>
            <a:off x="7992297" y="263234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1"/>
          <p:cNvSpPr txBox="1"/>
          <p:nvPr/>
        </p:nvSpPr>
        <p:spPr>
          <a:xfrm>
            <a:off x="8002038" y="228143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79929" y="4076377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8" name="组合 47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椭圆 4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6696153" y="3501008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标题 11"/>
          <p:cNvSpPr txBox="1"/>
          <p:nvPr/>
        </p:nvSpPr>
        <p:spPr>
          <a:xfrm>
            <a:off x="7992297" y="4000500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/>
          <p:nvPr/>
        </p:nvSpPr>
        <p:spPr>
          <a:xfrm>
            <a:off x="8002038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78769" y="2310429"/>
            <a:ext cx="658903" cy="795590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56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43909" y="3645601"/>
            <a:ext cx="727075" cy="919476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62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KSO_Shape"/>
          <p:cNvSpPr/>
          <p:nvPr/>
        </p:nvSpPr>
        <p:spPr bwMode="auto">
          <a:xfrm>
            <a:off x="6085535" y="4855152"/>
            <a:ext cx="798770" cy="846754"/>
          </a:xfrm>
          <a:custGeom>
            <a:avLst/>
            <a:gdLst>
              <a:gd name="T0" fmla="*/ 871762 w 2344738"/>
              <a:gd name="T1" fmla="*/ 2409190 h 2484437"/>
              <a:gd name="T2" fmla="*/ 1162059 w 2344738"/>
              <a:gd name="T3" fmla="*/ 2170588 h 2484437"/>
              <a:gd name="T4" fmla="*/ 1847045 w 2344738"/>
              <a:gd name="T5" fmla="*/ 1914799 h 2484437"/>
              <a:gd name="T6" fmla="*/ 1989223 w 2344738"/>
              <a:gd name="T7" fmla="*/ 2174222 h 2484437"/>
              <a:gd name="T8" fmla="*/ 2171725 w 2344738"/>
              <a:gd name="T9" fmla="*/ 2027497 h 2484437"/>
              <a:gd name="T10" fmla="*/ 577756 w 2344738"/>
              <a:gd name="T11" fmla="*/ 1710690 h 2484437"/>
              <a:gd name="T12" fmla="*/ 918226 w 2344738"/>
              <a:gd name="T13" fmla="*/ 1971358 h 2484437"/>
              <a:gd name="T14" fmla="*/ 916117 w 2344738"/>
              <a:gd name="T15" fmla="*/ 1782955 h 2484437"/>
              <a:gd name="T16" fmla="*/ 1163655 w 2344738"/>
              <a:gd name="T17" fmla="*/ 1791018 h 2484437"/>
              <a:gd name="T18" fmla="*/ 1369346 w 2344738"/>
              <a:gd name="T19" fmla="*/ 1978503 h 2484437"/>
              <a:gd name="T20" fmla="*/ 1844763 w 2344738"/>
              <a:gd name="T21" fmla="*/ 1695450 h 2484437"/>
              <a:gd name="T22" fmla="*/ 1613852 w 2344738"/>
              <a:gd name="T23" fmla="*/ 1757995 h 2484437"/>
              <a:gd name="T24" fmla="*/ 1466215 w 2344738"/>
              <a:gd name="T25" fmla="*/ 1665804 h 2484437"/>
              <a:gd name="T26" fmla="*/ 139383 w 2344738"/>
              <a:gd name="T27" fmla="*/ 1551132 h 2484437"/>
              <a:gd name="T28" fmla="*/ 121920 w 2344738"/>
              <a:gd name="T29" fmla="*/ 1806533 h 2484437"/>
              <a:gd name="T30" fmla="*/ 349213 w 2344738"/>
              <a:gd name="T31" fmla="*/ 1603596 h 2484437"/>
              <a:gd name="T32" fmla="*/ 904689 w 2344738"/>
              <a:gd name="T33" fmla="*/ 1386127 h 2484437"/>
              <a:gd name="T34" fmla="*/ 637223 w 2344738"/>
              <a:gd name="T35" fmla="*/ 1626218 h 2484437"/>
              <a:gd name="T36" fmla="*/ 468909 w 2344738"/>
              <a:gd name="T37" fmla="*/ 1265925 h 2484437"/>
              <a:gd name="T38" fmla="*/ 430842 w 2344738"/>
              <a:gd name="T39" fmla="*/ 1122045 h 2484437"/>
              <a:gd name="T40" fmla="*/ 1268838 w 2344738"/>
              <a:gd name="T41" fmla="*/ 1494705 h 2484437"/>
              <a:gd name="T42" fmla="*/ 1607502 w 2344738"/>
              <a:gd name="T43" fmla="*/ 1509397 h 2484437"/>
              <a:gd name="T44" fmla="*/ 1745572 w 2344738"/>
              <a:gd name="T45" fmla="*/ 1626218 h 2484437"/>
              <a:gd name="T46" fmla="*/ 1985330 w 2344738"/>
              <a:gd name="T47" fmla="*/ 1321435 h 2484437"/>
              <a:gd name="T48" fmla="*/ 959075 w 2344738"/>
              <a:gd name="T49" fmla="*/ 1223010 h 2484437"/>
              <a:gd name="T50" fmla="*/ 1590675 w 2344738"/>
              <a:gd name="T51" fmla="*/ 717903 h 2484437"/>
              <a:gd name="T52" fmla="*/ 1221105 w 2344738"/>
              <a:gd name="T53" fmla="*/ 1447738 h 2484437"/>
              <a:gd name="T54" fmla="*/ 1833657 w 2344738"/>
              <a:gd name="T55" fmla="*/ 772478 h 2484437"/>
              <a:gd name="T56" fmla="*/ 707217 w 2344738"/>
              <a:gd name="T57" fmla="*/ 636270 h 2484437"/>
              <a:gd name="T58" fmla="*/ 651510 w 2344738"/>
              <a:gd name="T59" fmla="*/ 1030166 h 2484437"/>
              <a:gd name="T60" fmla="*/ 1878779 w 2344738"/>
              <a:gd name="T61" fmla="*/ 599489 h 2484437"/>
              <a:gd name="T62" fmla="*/ 2173605 w 2344738"/>
              <a:gd name="T63" fmla="*/ 692847 h 2484437"/>
              <a:gd name="T64" fmla="*/ 2093597 w 2344738"/>
              <a:gd name="T65" fmla="*/ 537027 h 2484437"/>
              <a:gd name="T66" fmla="*/ 260298 w 2344738"/>
              <a:gd name="T67" fmla="*/ 577256 h 2484437"/>
              <a:gd name="T68" fmla="*/ 273014 w 2344738"/>
              <a:gd name="T69" fmla="*/ 751147 h 2484437"/>
              <a:gd name="T70" fmla="*/ 532634 w 2344738"/>
              <a:gd name="T71" fmla="*/ 599489 h 2484437"/>
              <a:gd name="T72" fmla="*/ 932432 w 2344738"/>
              <a:gd name="T73" fmla="*/ 577533 h 2484437"/>
              <a:gd name="T74" fmla="*/ 1226230 w 2344738"/>
              <a:gd name="T75" fmla="*/ 474027 h 2484437"/>
              <a:gd name="T76" fmla="*/ 1322388 w 2344738"/>
              <a:gd name="T77" fmla="*/ 712503 h 2484437"/>
              <a:gd name="T78" fmla="*/ 1595994 w 2344738"/>
              <a:gd name="T79" fmla="*/ 561340 h 2484437"/>
              <a:gd name="T80" fmla="*/ 1022828 w 2344738"/>
              <a:gd name="T81" fmla="*/ 100965 h 2484437"/>
              <a:gd name="T82" fmla="*/ 1158106 w 2344738"/>
              <a:gd name="T83" fmla="*/ 312420 h 2484437"/>
              <a:gd name="T84" fmla="*/ 1118615 w 2344738"/>
              <a:gd name="T85" fmla="*/ 67628 h 2484437"/>
              <a:gd name="T86" fmla="*/ 1343177 w 2344738"/>
              <a:gd name="T87" fmla="*/ 191770 h 2484437"/>
              <a:gd name="T88" fmla="*/ 1909128 w 2344738"/>
              <a:gd name="T89" fmla="*/ 458790 h 2484437"/>
              <a:gd name="T90" fmla="*/ 2231565 w 2344738"/>
              <a:gd name="T91" fmla="*/ 430530 h 2484437"/>
              <a:gd name="T92" fmla="*/ 2344738 w 2344738"/>
              <a:gd name="T93" fmla="*/ 562777 h 2484437"/>
              <a:gd name="T94" fmla="*/ 2230438 w 2344738"/>
              <a:gd name="T95" fmla="*/ 724605 h 2484437"/>
              <a:gd name="T96" fmla="*/ 2134871 w 2344738"/>
              <a:gd name="T97" fmla="*/ 1265400 h 2484437"/>
              <a:gd name="T98" fmla="*/ 2171407 w 2344738"/>
              <a:gd name="T99" fmla="*/ 1880454 h 2484437"/>
              <a:gd name="T100" fmla="*/ 2202512 w 2344738"/>
              <a:gd name="T101" fmla="*/ 2178986 h 2484437"/>
              <a:gd name="T102" fmla="*/ 1751813 w 2344738"/>
              <a:gd name="T103" fmla="*/ 2197723 h 2484437"/>
              <a:gd name="T104" fmla="*/ 1125316 w 2344738"/>
              <a:gd name="T105" fmla="*/ 2346007 h 2484437"/>
              <a:gd name="T106" fmla="*/ 852722 w 2344738"/>
              <a:gd name="T107" fmla="*/ 2471102 h 2484437"/>
              <a:gd name="T108" fmla="*/ 691196 w 2344738"/>
              <a:gd name="T109" fmla="*/ 2049780 h 2484437"/>
              <a:gd name="T110" fmla="*/ 149860 w 2344738"/>
              <a:gd name="T111" fmla="*/ 1882136 h 2484437"/>
              <a:gd name="T112" fmla="*/ 2540 w 2344738"/>
              <a:gd name="T113" fmla="*/ 1690904 h 2484437"/>
              <a:gd name="T114" fmla="*/ 276542 w 2344738"/>
              <a:gd name="T115" fmla="*/ 1265400 h 2484437"/>
              <a:gd name="T116" fmla="*/ 162385 w 2344738"/>
              <a:gd name="T117" fmla="*/ 796289 h 2484437"/>
              <a:gd name="T118" fmla="*/ 49212 w 2344738"/>
              <a:gd name="T119" fmla="*/ 664361 h 2484437"/>
              <a:gd name="T120" fmla="*/ 161613 w 2344738"/>
              <a:gd name="T121" fmla="*/ 520400 h 2484437"/>
              <a:gd name="T122" fmla="*/ 567447 w 2344738"/>
              <a:gd name="T123" fmla="*/ 475939 h 2484437"/>
              <a:gd name="T124" fmla="*/ 925454 w 2344738"/>
              <a:gd name="T125" fmla="*/ 141922 h 2484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477"/>
          <p:cNvSpPr>
            <a:spLocks noEditPoints="1"/>
          </p:cNvSpPr>
          <p:nvPr/>
        </p:nvSpPr>
        <p:spPr bwMode="auto">
          <a:xfrm>
            <a:off x="1524115" y="2423472"/>
            <a:ext cx="1645577" cy="1517199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6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73" name="标题 11"/>
          <p:cNvSpPr txBox="1"/>
          <p:nvPr/>
        </p:nvSpPr>
        <p:spPr>
          <a:xfrm>
            <a:off x="1129035" y="3926755"/>
            <a:ext cx="2531978" cy="510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Impact MT Std" pitchFamily="34" charset="0"/>
                <a:ea typeface="微软雅黑" panose="020B0503020204020204" pitchFamily="34" charset="-122"/>
              </a:rPr>
              <a:t>THE  NEW</a:t>
            </a:r>
            <a:endParaRPr lang="zh-CN" altLang="en-US" sz="2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149" dur="1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20" grpId="0" animBg="1"/>
      <p:bldP spid="29" grpId="0"/>
      <p:bldP spid="30" grpId="0"/>
      <p:bldP spid="36" grpId="0" animBg="1"/>
      <p:bldP spid="37" grpId="0"/>
      <p:bldP spid="38" grpId="0"/>
      <p:bldP spid="44" grpId="0" animBg="1"/>
      <p:bldP spid="45" grpId="0"/>
      <p:bldP spid="46" grpId="0"/>
      <p:bldP spid="52" grpId="0" animBg="1"/>
      <p:bldP spid="53" grpId="0"/>
      <p:bldP spid="54" grpId="0"/>
      <p:bldP spid="70" grpId="0" animBg="1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1458776" y="177680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385619" y="177281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442331" y="355657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369174" y="3552581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主要工作情况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852625" y="2172729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8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标题 11"/>
          <p:cNvSpPr txBox="1"/>
          <p:nvPr/>
        </p:nvSpPr>
        <p:spPr>
          <a:xfrm>
            <a:off x="2735713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 rot="16200000">
            <a:off x="4477407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7" name="直接连接符 16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/>
          <p:nvPr/>
        </p:nvSpPr>
        <p:spPr>
          <a:xfrm>
            <a:off x="3311777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3289275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/>
          <p:nvPr/>
        </p:nvSpPr>
        <p:spPr>
          <a:xfrm>
            <a:off x="7704265" y="23534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16200000">
            <a:off x="9445959" y="5119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4" name="直接连接符 2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标题 11"/>
          <p:cNvSpPr txBox="1"/>
          <p:nvPr/>
        </p:nvSpPr>
        <p:spPr>
          <a:xfrm>
            <a:off x="8280329" y="22768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标题 11"/>
          <p:cNvSpPr txBox="1"/>
          <p:nvPr/>
        </p:nvSpPr>
        <p:spPr>
          <a:xfrm>
            <a:off x="8257827" y="19168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73651" y="2060848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29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4"/>
            <p:cNvSpPr/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25"/>
            <p:cNvSpPr/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6"/>
            <p:cNvSpPr/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9"/>
            <p:cNvSpPr/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"/>
            <p:cNvSpPr/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33"/>
            <p:cNvSpPr/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5"/>
            <p:cNvSpPr/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8"/>
            <p:cNvSpPr/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0"/>
            <p:cNvSpPr/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1"/>
            <p:cNvSpPr/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2"/>
            <p:cNvSpPr/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/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标题 11"/>
          <p:cNvSpPr txBox="1"/>
          <p:nvPr/>
        </p:nvSpPr>
        <p:spPr>
          <a:xfrm>
            <a:off x="2735713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rot="16200000">
            <a:off x="4477407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3" name="直接连接符 52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3311777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3289275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869516" y="3815332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Freeform 288"/>
            <p:cNvSpPr/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290"/>
            <p:cNvSpPr/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291"/>
            <p:cNvSpPr/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Freeform 292"/>
            <p:cNvSpPr/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Freeform 293"/>
            <p:cNvSpPr/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Freeform 294"/>
            <p:cNvSpPr/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Freeform 295"/>
            <p:cNvSpPr/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Freeform 296"/>
            <p:cNvSpPr/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Freeform 297"/>
            <p:cNvSpPr/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Freeform 299"/>
            <p:cNvSpPr/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3" name="标题 11"/>
          <p:cNvSpPr txBox="1"/>
          <p:nvPr/>
        </p:nvSpPr>
        <p:spPr>
          <a:xfrm>
            <a:off x="7704265" y="415364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04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 rot="16200000">
            <a:off x="9445959" y="2312181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75" name="直接连接符 7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标题 11"/>
          <p:cNvSpPr txBox="1"/>
          <p:nvPr/>
        </p:nvSpPr>
        <p:spPr>
          <a:xfrm>
            <a:off x="8280329" y="407707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标题 11"/>
          <p:cNvSpPr txBox="1"/>
          <p:nvPr/>
        </p:nvSpPr>
        <p:spPr>
          <a:xfrm>
            <a:off x="8257827" y="371703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749629" y="3905317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0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  <p:bldP spid="20" grpId="0"/>
      <p:bldP spid="22" grpId="0"/>
      <p:bldP spid="26" grpId="0"/>
      <p:bldP spid="27" grpId="0"/>
      <p:bldP spid="51" grpId="0"/>
      <p:bldP spid="55" grpId="0"/>
      <p:bldP spid="56" grpId="0"/>
      <p:bldP spid="73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组合 228"/>
          <p:cNvGrpSpPr/>
          <p:nvPr/>
        </p:nvGrpSpPr>
        <p:grpSpPr>
          <a:xfrm>
            <a:off x="1756644" y="3090865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136926" y="309171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657206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9105478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计划完成情况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 rot="16200000">
            <a:off x="1332623" y="2179035"/>
            <a:ext cx="1108276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矩形 163"/>
          <p:cNvSpPr/>
          <p:nvPr/>
        </p:nvSpPr>
        <p:spPr>
          <a:xfrm rot="16200000">
            <a:off x="1932663" y="2421166"/>
            <a:ext cx="62827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 rot="16200000">
            <a:off x="1764672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 rot="16200000">
            <a:off x="2279723" y="2048145"/>
            <a:ext cx="137432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 rot="16200000">
            <a:off x="3372770" y="1818996"/>
            <a:ext cx="1828355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 rot="16200000">
            <a:off x="4390908" y="2479224"/>
            <a:ext cx="512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 rot="16200000">
            <a:off x="4353950" y="2082226"/>
            <a:ext cx="130615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169"/>
          <p:cNvSpPr/>
          <p:nvPr/>
        </p:nvSpPr>
        <p:spPr>
          <a:xfrm rot="16200000">
            <a:off x="4908915" y="2277150"/>
            <a:ext cx="916309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矩形 170"/>
          <p:cNvSpPr/>
          <p:nvPr/>
        </p:nvSpPr>
        <p:spPr>
          <a:xfrm rot="16200000">
            <a:off x="6109073" y="2107027"/>
            <a:ext cx="125229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矩形 171"/>
          <p:cNvSpPr/>
          <p:nvPr/>
        </p:nvSpPr>
        <p:spPr>
          <a:xfrm rot="16200000">
            <a:off x="6647218" y="2287263"/>
            <a:ext cx="896084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rot="16200000">
            <a:off x="6613130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 rot="16200000">
            <a:off x="7260137" y="2180101"/>
            <a:ext cx="111040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 rot="16200000">
            <a:off x="8445916" y="1963012"/>
            <a:ext cx="1540323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矩形 175"/>
          <p:cNvSpPr/>
          <p:nvPr/>
        </p:nvSpPr>
        <p:spPr>
          <a:xfrm rot="16200000">
            <a:off x="9232538" y="2391724"/>
            <a:ext cx="687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 rot="16200000">
            <a:off x="9020915" y="1820062"/>
            <a:ext cx="1830487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矩形 177"/>
          <p:cNvSpPr/>
          <p:nvPr/>
        </p:nvSpPr>
        <p:spPr>
          <a:xfrm rot="16200000">
            <a:off x="9784039" y="2223144"/>
            <a:ext cx="102432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标题 11"/>
          <p:cNvSpPr txBox="1"/>
          <p:nvPr/>
        </p:nvSpPr>
        <p:spPr>
          <a:xfrm>
            <a:off x="1968651" y="3987398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1" name="Freeform 487"/>
          <p:cNvSpPr>
            <a:spLocks noEditPoints="1"/>
          </p:cNvSpPr>
          <p:nvPr/>
        </p:nvSpPr>
        <p:spPr bwMode="auto">
          <a:xfrm>
            <a:off x="2229538" y="3351372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标题 11"/>
          <p:cNvSpPr txBox="1"/>
          <p:nvPr/>
        </p:nvSpPr>
        <p:spPr>
          <a:xfrm>
            <a:off x="1561083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1705099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84" name="组合 18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186" name="直接连接符 18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椭圆 18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8" name="标题 11"/>
          <p:cNvSpPr txBox="1"/>
          <p:nvPr/>
        </p:nvSpPr>
        <p:spPr>
          <a:xfrm>
            <a:off x="1561083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标题 11"/>
          <p:cNvSpPr txBox="1"/>
          <p:nvPr/>
        </p:nvSpPr>
        <p:spPr>
          <a:xfrm>
            <a:off x="4344915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1" name="组合 190"/>
          <p:cNvGrpSpPr/>
          <p:nvPr/>
        </p:nvGrpSpPr>
        <p:grpSpPr>
          <a:xfrm>
            <a:off x="4500668" y="3276321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192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49"/>
            <p:cNvSpPr/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50"/>
            <p:cNvSpPr/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6" name="标题 11"/>
          <p:cNvSpPr txBox="1"/>
          <p:nvPr/>
        </p:nvSpPr>
        <p:spPr>
          <a:xfrm>
            <a:off x="3937347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4081363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198" name="组合 19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00" name="直接连接符 19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椭圆 20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9" name="椭圆 19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2" name="标题 11"/>
          <p:cNvSpPr txBox="1"/>
          <p:nvPr/>
        </p:nvSpPr>
        <p:spPr>
          <a:xfrm>
            <a:off x="3937347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燕尾形 202"/>
          <p:cNvSpPr/>
          <p:nvPr/>
        </p:nvSpPr>
        <p:spPr>
          <a:xfrm>
            <a:off x="3433291" y="3561131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4" name="燕尾形 203"/>
          <p:cNvSpPr/>
          <p:nvPr/>
        </p:nvSpPr>
        <p:spPr>
          <a:xfrm>
            <a:off x="5815663" y="3579124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" name="标题 11"/>
          <p:cNvSpPr txBox="1"/>
          <p:nvPr/>
        </p:nvSpPr>
        <p:spPr>
          <a:xfrm>
            <a:off x="6895772" y="3956821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7" name="Freeform 258"/>
          <p:cNvSpPr/>
          <p:nvPr/>
        </p:nvSpPr>
        <p:spPr bwMode="auto">
          <a:xfrm>
            <a:off x="7033798" y="3252336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标题 11"/>
          <p:cNvSpPr txBox="1"/>
          <p:nvPr/>
        </p:nvSpPr>
        <p:spPr>
          <a:xfrm>
            <a:off x="6457627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6601643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10" name="组合 209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12" name="直接连接符 211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椭圆 212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1" name="椭圆 210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4" name="标题 11"/>
          <p:cNvSpPr txBox="1"/>
          <p:nvPr/>
        </p:nvSpPr>
        <p:spPr>
          <a:xfrm>
            <a:off x="6457627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燕尾形 214"/>
          <p:cNvSpPr/>
          <p:nvPr/>
        </p:nvSpPr>
        <p:spPr>
          <a:xfrm>
            <a:off x="8329835" y="3501008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7" name="标题 11"/>
          <p:cNvSpPr txBox="1"/>
          <p:nvPr/>
        </p:nvSpPr>
        <p:spPr>
          <a:xfrm>
            <a:off x="9272036" y="3915390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8" name="组合 217"/>
          <p:cNvGrpSpPr/>
          <p:nvPr/>
        </p:nvGrpSpPr>
        <p:grpSpPr>
          <a:xfrm>
            <a:off x="9416582" y="3266417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19" name="Freeform 337"/>
            <p:cNvSpPr/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38"/>
            <p:cNvSpPr/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39"/>
            <p:cNvSpPr/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2" name="标题 11"/>
          <p:cNvSpPr txBox="1"/>
          <p:nvPr/>
        </p:nvSpPr>
        <p:spPr>
          <a:xfrm>
            <a:off x="8905899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3" name="组合 222"/>
          <p:cNvGrpSpPr/>
          <p:nvPr/>
        </p:nvGrpSpPr>
        <p:grpSpPr>
          <a:xfrm>
            <a:off x="9049915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224" name="组合 223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226" name="直接连接符 225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8" name="标题 11"/>
          <p:cNvSpPr txBox="1"/>
          <p:nvPr/>
        </p:nvSpPr>
        <p:spPr>
          <a:xfrm>
            <a:off x="8905899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0" grpId="0"/>
      <p:bldP spid="181" grpId="0" animBg="1"/>
      <p:bldP spid="182" grpId="0"/>
      <p:bldP spid="188" grpId="0"/>
      <p:bldP spid="190" grpId="0"/>
      <p:bldP spid="196" grpId="0"/>
      <p:bldP spid="202" grpId="0"/>
      <p:bldP spid="203" grpId="0" animBg="1"/>
      <p:bldP spid="204" grpId="0" animBg="1"/>
      <p:bldP spid="206" grpId="0"/>
      <p:bldP spid="207" grpId="0" animBg="1"/>
      <p:bldP spid="208" grpId="0"/>
      <p:bldP spid="214" grpId="0"/>
      <p:bldP spid="215" grpId="0" animBg="1"/>
      <p:bldP spid="217" grpId="0"/>
      <p:bldP spid="222" grpId="0"/>
      <p:bldP spid="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项目分部情况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84"/>
          <p:cNvGrpSpPr/>
          <p:nvPr/>
        </p:nvGrpSpPr>
        <p:grpSpPr bwMode="auto">
          <a:xfrm>
            <a:off x="983053" y="1484784"/>
            <a:ext cx="5284788" cy="4121150"/>
            <a:chOff x="0" y="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12536" y="1702740"/>
            <a:ext cx="786074" cy="707466"/>
            <a:chOff x="5966154" y="1913676"/>
            <a:chExt cx="720080" cy="648071"/>
          </a:xfrm>
        </p:grpSpPr>
        <p:sp>
          <p:nvSpPr>
            <p:cNvPr id="40" name="泪滴形 3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04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02021" y="2006497"/>
            <a:ext cx="716851" cy="707466"/>
            <a:chOff x="5993560" y="1913676"/>
            <a:chExt cx="656670" cy="648071"/>
          </a:xfrm>
        </p:grpSpPr>
        <p:sp>
          <p:nvSpPr>
            <p:cNvPr id="44" name="泪滴形 4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01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97706" y="2911366"/>
            <a:ext cx="786074" cy="707466"/>
            <a:chOff x="5966153" y="1913676"/>
            <a:chExt cx="720080" cy="648071"/>
          </a:xfrm>
        </p:grpSpPr>
        <p:sp>
          <p:nvSpPr>
            <p:cNvPr id="48" name="泪滴形 4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0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02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13118" y="3590673"/>
            <a:ext cx="786074" cy="707466"/>
            <a:chOff x="5966154" y="1913676"/>
            <a:chExt cx="720080" cy="648071"/>
          </a:xfrm>
        </p:grpSpPr>
        <p:sp>
          <p:nvSpPr>
            <p:cNvPr id="52" name="泪滴形 5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4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03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sp>
        <p:nvSpPr>
          <p:cNvPr id="55" name="椭圆 54"/>
          <p:cNvSpPr/>
          <p:nvPr/>
        </p:nvSpPr>
        <p:spPr>
          <a:xfrm>
            <a:off x="6555227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6555227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标题 11"/>
          <p:cNvSpPr txBox="1"/>
          <p:nvPr/>
        </p:nvSpPr>
        <p:spPr>
          <a:xfrm>
            <a:off x="7385289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标题 11"/>
          <p:cNvSpPr txBox="1"/>
          <p:nvPr/>
        </p:nvSpPr>
        <p:spPr>
          <a:xfrm>
            <a:off x="7362787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570699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标题 11"/>
          <p:cNvSpPr txBox="1"/>
          <p:nvPr/>
        </p:nvSpPr>
        <p:spPr>
          <a:xfrm>
            <a:off x="6570699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标题 11"/>
          <p:cNvSpPr txBox="1"/>
          <p:nvPr/>
        </p:nvSpPr>
        <p:spPr>
          <a:xfrm>
            <a:off x="7400761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标题 11"/>
          <p:cNvSpPr txBox="1"/>
          <p:nvPr/>
        </p:nvSpPr>
        <p:spPr>
          <a:xfrm>
            <a:off x="7378259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586171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标题 11"/>
          <p:cNvSpPr txBox="1"/>
          <p:nvPr/>
        </p:nvSpPr>
        <p:spPr>
          <a:xfrm>
            <a:off x="6586171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标题 11"/>
          <p:cNvSpPr txBox="1"/>
          <p:nvPr/>
        </p:nvSpPr>
        <p:spPr>
          <a:xfrm>
            <a:off x="7416233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标题 11"/>
          <p:cNvSpPr txBox="1"/>
          <p:nvPr/>
        </p:nvSpPr>
        <p:spPr>
          <a:xfrm>
            <a:off x="7393731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6570699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标题 11"/>
          <p:cNvSpPr txBox="1"/>
          <p:nvPr/>
        </p:nvSpPr>
        <p:spPr>
          <a:xfrm>
            <a:off x="6570699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标题 11"/>
          <p:cNvSpPr txBox="1"/>
          <p:nvPr/>
        </p:nvSpPr>
        <p:spPr>
          <a:xfrm>
            <a:off x="7400761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标题 11"/>
          <p:cNvSpPr txBox="1"/>
          <p:nvPr/>
        </p:nvSpPr>
        <p:spPr>
          <a:xfrm>
            <a:off x="7378259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6" grpId="0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5234123" y="1541209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233491" y="3776614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92931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4"/>
          <p:cNvSpPr txBox="1"/>
          <p:nvPr/>
        </p:nvSpPr>
        <p:spPr>
          <a:xfrm>
            <a:off x="4801443" y="219212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去年同期相比</a:t>
            </a:r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177707" y="476672"/>
            <a:ext cx="4824536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4"/>
          <p:cNvSpPr/>
          <p:nvPr/>
        </p:nvSpPr>
        <p:spPr>
          <a:xfrm>
            <a:off x="6379669" y="1568811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77"/>
          <p:cNvSpPr>
            <a:spLocks noEditPoints="1"/>
          </p:cNvSpPr>
          <p:nvPr/>
        </p:nvSpPr>
        <p:spPr bwMode="auto">
          <a:xfrm>
            <a:off x="5666846" y="1795318"/>
            <a:ext cx="940754" cy="86736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9" name="标题 11"/>
          <p:cNvSpPr txBox="1"/>
          <p:nvPr/>
        </p:nvSpPr>
        <p:spPr>
          <a:xfrm>
            <a:off x="5377507" y="2731422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20XX 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4"/>
          <p:cNvSpPr/>
          <p:nvPr/>
        </p:nvSpPr>
        <p:spPr>
          <a:xfrm flipH="1" flipV="1">
            <a:off x="2353171" y="2838880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1"/>
          <p:cNvSpPr txBox="1"/>
          <p:nvPr/>
        </p:nvSpPr>
        <p:spPr>
          <a:xfrm>
            <a:off x="7033691" y="2438826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20%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2" name="标题 11"/>
          <p:cNvSpPr txBox="1"/>
          <p:nvPr/>
        </p:nvSpPr>
        <p:spPr>
          <a:xfrm>
            <a:off x="7609755" y="2438826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/>
          <p:nvPr/>
        </p:nvSpPr>
        <p:spPr>
          <a:xfrm>
            <a:off x="7587253" y="215535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4"/>
          <p:cNvSpPr/>
          <p:nvPr/>
        </p:nvSpPr>
        <p:spPr>
          <a:xfrm>
            <a:off x="6379669" y="3778557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/>
          <p:nvPr/>
        </p:nvSpPr>
        <p:spPr>
          <a:xfrm>
            <a:off x="5377507" y="4941168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20XX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圆角矩形 14"/>
          <p:cNvSpPr/>
          <p:nvPr/>
        </p:nvSpPr>
        <p:spPr>
          <a:xfrm flipH="1" flipV="1">
            <a:off x="2353171" y="5048626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-1" fmla="*/ 0 w 3744416"/>
              <a:gd name="connsiteY0-2" fmla="*/ 227275 h 454550"/>
              <a:gd name="connsiteX1-3" fmla="*/ 227275 w 3744416"/>
              <a:gd name="connsiteY1-4" fmla="*/ 0 h 454550"/>
              <a:gd name="connsiteX2-5" fmla="*/ 3517141 w 3744416"/>
              <a:gd name="connsiteY2-6" fmla="*/ 0 h 454550"/>
              <a:gd name="connsiteX3-7" fmla="*/ 3744416 w 3744416"/>
              <a:gd name="connsiteY3-8" fmla="*/ 227275 h 454550"/>
              <a:gd name="connsiteX4-9" fmla="*/ 3744416 w 3744416"/>
              <a:gd name="connsiteY4-10" fmla="*/ 227275 h 454550"/>
              <a:gd name="connsiteX5-11" fmla="*/ 3517141 w 3744416"/>
              <a:gd name="connsiteY5-12" fmla="*/ 454550 h 454550"/>
              <a:gd name="connsiteX6-13" fmla="*/ 809554 w 3744416"/>
              <a:gd name="connsiteY6-14" fmla="*/ 453501 h 454550"/>
              <a:gd name="connsiteX7-15" fmla="*/ 227275 w 3744416"/>
              <a:gd name="connsiteY7-16" fmla="*/ 454550 h 454550"/>
              <a:gd name="connsiteX8" fmla="*/ 0 w 3744416"/>
              <a:gd name="connsiteY8" fmla="*/ 227275 h 454550"/>
              <a:gd name="connsiteX0-17" fmla="*/ 0 w 3744416"/>
              <a:gd name="connsiteY0-18" fmla="*/ 227275 h 454550"/>
              <a:gd name="connsiteX1-19" fmla="*/ 227275 w 3744416"/>
              <a:gd name="connsiteY1-20" fmla="*/ 0 h 454550"/>
              <a:gd name="connsiteX2-21" fmla="*/ 3517141 w 3744416"/>
              <a:gd name="connsiteY2-22" fmla="*/ 0 h 454550"/>
              <a:gd name="connsiteX3-23" fmla="*/ 3744416 w 3744416"/>
              <a:gd name="connsiteY3-24" fmla="*/ 227275 h 454550"/>
              <a:gd name="connsiteX4-25" fmla="*/ 3744416 w 3744416"/>
              <a:gd name="connsiteY4-26" fmla="*/ 227275 h 454550"/>
              <a:gd name="connsiteX5-27" fmla="*/ 3517141 w 3744416"/>
              <a:gd name="connsiteY5-28" fmla="*/ 454550 h 454550"/>
              <a:gd name="connsiteX6-29" fmla="*/ 809554 w 3744416"/>
              <a:gd name="connsiteY6-30" fmla="*/ 453501 h 454550"/>
              <a:gd name="connsiteX7-31" fmla="*/ 227275 w 3744416"/>
              <a:gd name="connsiteY7-32" fmla="*/ 454550 h 454550"/>
              <a:gd name="connsiteX8-33" fmla="*/ 0 w 3744416"/>
              <a:gd name="connsiteY8-34" fmla="*/ 227275 h 454550"/>
              <a:gd name="connsiteX0-35" fmla="*/ 0 w 3744416"/>
              <a:gd name="connsiteY0-36" fmla="*/ 227275 h 454550"/>
              <a:gd name="connsiteX1-37" fmla="*/ 227275 w 3744416"/>
              <a:gd name="connsiteY1-38" fmla="*/ 0 h 454550"/>
              <a:gd name="connsiteX2-39" fmla="*/ 3517141 w 3744416"/>
              <a:gd name="connsiteY2-40" fmla="*/ 0 h 454550"/>
              <a:gd name="connsiteX3-41" fmla="*/ 3744416 w 3744416"/>
              <a:gd name="connsiteY3-42" fmla="*/ 227275 h 454550"/>
              <a:gd name="connsiteX4-43" fmla="*/ 3744416 w 3744416"/>
              <a:gd name="connsiteY4-44" fmla="*/ 227275 h 454550"/>
              <a:gd name="connsiteX5-45" fmla="*/ 3517141 w 3744416"/>
              <a:gd name="connsiteY5-46" fmla="*/ 454550 h 454550"/>
              <a:gd name="connsiteX6-47" fmla="*/ 809554 w 3744416"/>
              <a:gd name="connsiteY6-48" fmla="*/ 453501 h 454550"/>
              <a:gd name="connsiteX7-49" fmla="*/ 0 w 3744416"/>
              <a:gd name="connsiteY7-50" fmla="*/ 227275 h 454550"/>
              <a:gd name="connsiteX0-51" fmla="*/ 274536 w 3542883"/>
              <a:gd name="connsiteY0-52" fmla="*/ 131481 h 454550"/>
              <a:gd name="connsiteX1-53" fmla="*/ 25742 w 3542883"/>
              <a:gd name="connsiteY1-54" fmla="*/ 0 h 454550"/>
              <a:gd name="connsiteX2-55" fmla="*/ 3315608 w 3542883"/>
              <a:gd name="connsiteY2-56" fmla="*/ 0 h 454550"/>
              <a:gd name="connsiteX3-57" fmla="*/ 3542883 w 3542883"/>
              <a:gd name="connsiteY3-58" fmla="*/ 227275 h 454550"/>
              <a:gd name="connsiteX4-59" fmla="*/ 3542883 w 3542883"/>
              <a:gd name="connsiteY4-60" fmla="*/ 227275 h 454550"/>
              <a:gd name="connsiteX5-61" fmla="*/ 3315608 w 3542883"/>
              <a:gd name="connsiteY5-62" fmla="*/ 454550 h 454550"/>
              <a:gd name="connsiteX6-63" fmla="*/ 608021 w 3542883"/>
              <a:gd name="connsiteY6-64" fmla="*/ 453501 h 454550"/>
              <a:gd name="connsiteX7-65" fmla="*/ 274536 w 3542883"/>
              <a:gd name="connsiteY7-66" fmla="*/ 131481 h 454550"/>
              <a:gd name="connsiteX0-67" fmla="*/ 299352 w 3567699"/>
              <a:gd name="connsiteY0-68" fmla="*/ 131481 h 454550"/>
              <a:gd name="connsiteX1-69" fmla="*/ 50558 w 3567699"/>
              <a:gd name="connsiteY1-70" fmla="*/ 0 h 454550"/>
              <a:gd name="connsiteX2-71" fmla="*/ 3340424 w 3567699"/>
              <a:gd name="connsiteY2-72" fmla="*/ 0 h 454550"/>
              <a:gd name="connsiteX3-73" fmla="*/ 3567699 w 3567699"/>
              <a:gd name="connsiteY3-74" fmla="*/ 227275 h 454550"/>
              <a:gd name="connsiteX4-75" fmla="*/ 3567699 w 3567699"/>
              <a:gd name="connsiteY4-76" fmla="*/ 227275 h 454550"/>
              <a:gd name="connsiteX5-77" fmla="*/ 3340424 w 3567699"/>
              <a:gd name="connsiteY5-78" fmla="*/ 454550 h 454550"/>
              <a:gd name="connsiteX6-79" fmla="*/ 632837 w 3567699"/>
              <a:gd name="connsiteY6-80" fmla="*/ 453501 h 454550"/>
              <a:gd name="connsiteX7-81" fmla="*/ 299352 w 3567699"/>
              <a:gd name="connsiteY7-82" fmla="*/ 131481 h 454550"/>
              <a:gd name="connsiteX0-83" fmla="*/ 760274 w 3695136"/>
              <a:gd name="connsiteY0-84" fmla="*/ 453501 h 454550"/>
              <a:gd name="connsiteX1-85" fmla="*/ 177995 w 3695136"/>
              <a:gd name="connsiteY1-86" fmla="*/ 0 h 454550"/>
              <a:gd name="connsiteX2-87" fmla="*/ 3467861 w 3695136"/>
              <a:gd name="connsiteY2-88" fmla="*/ 0 h 454550"/>
              <a:gd name="connsiteX3-89" fmla="*/ 3695136 w 3695136"/>
              <a:gd name="connsiteY3-90" fmla="*/ 227275 h 454550"/>
              <a:gd name="connsiteX4-91" fmla="*/ 3695136 w 3695136"/>
              <a:gd name="connsiteY4-92" fmla="*/ 227275 h 454550"/>
              <a:gd name="connsiteX5-93" fmla="*/ 3467861 w 3695136"/>
              <a:gd name="connsiteY5-94" fmla="*/ 454550 h 454550"/>
              <a:gd name="connsiteX6-95" fmla="*/ 760274 w 3695136"/>
              <a:gd name="connsiteY6-96" fmla="*/ 453501 h 454550"/>
              <a:gd name="connsiteX0-97" fmla="*/ 582279 w 3517141"/>
              <a:gd name="connsiteY0-98" fmla="*/ 453501 h 454550"/>
              <a:gd name="connsiteX1-99" fmla="*/ 0 w 3517141"/>
              <a:gd name="connsiteY1-100" fmla="*/ 0 h 454550"/>
              <a:gd name="connsiteX2-101" fmla="*/ 3289866 w 3517141"/>
              <a:gd name="connsiteY2-102" fmla="*/ 0 h 454550"/>
              <a:gd name="connsiteX3-103" fmla="*/ 3517141 w 3517141"/>
              <a:gd name="connsiteY3-104" fmla="*/ 227275 h 454550"/>
              <a:gd name="connsiteX4-105" fmla="*/ 3517141 w 3517141"/>
              <a:gd name="connsiteY4-106" fmla="*/ 227275 h 454550"/>
              <a:gd name="connsiteX5-107" fmla="*/ 3289866 w 3517141"/>
              <a:gd name="connsiteY5-108" fmla="*/ 454550 h 454550"/>
              <a:gd name="connsiteX6-109" fmla="*/ 582279 w 3517141"/>
              <a:gd name="connsiteY6-110" fmla="*/ 453501 h 454550"/>
              <a:gd name="connsiteX0-111" fmla="*/ 573571 w 3517141"/>
              <a:gd name="connsiteY0-112" fmla="*/ 453501 h 454550"/>
              <a:gd name="connsiteX1-113" fmla="*/ 0 w 3517141"/>
              <a:gd name="connsiteY1-114" fmla="*/ 0 h 454550"/>
              <a:gd name="connsiteX2-115" fmla="*/ 3289866 w 3517141"/>
              <a:gd name="connsiteY2-116" fmla="*/ 0 h 454550"/>
              <a:gd name="connsiteX3-117" fmla="*/ 3517141 w 3517141"/>
              <a:gd name="connsiteY3-118" fmla="*/ 227275 h 454550"/>
              <a:gd name="connsiteX4-119" fmla="*/ 3517141 w 3517141"/>
              <a:gd name="connsiteY4-120" fmla="*/ 227275 h 454550"/>
              <a:gd name="connsiteX5-121" fmla="*/ 3289866 w 3517141"/>
              <a:gd name="connsiteY5-122" fmla="*/ 454550 h 454550"/>
              <a:gd name="connsiteX6-123" fmla="*/ 573571 w 3517141"/>
              <a:gd name="connsiteY6-124" fmla="*/ 453501 h 454550"/>
              <a:gd name="connsiteX0-125" fmla="*/ 573571 w 3517141"/>
              <a:gd name="connsiteY0-126" fmla="*/ 453501 h 454550"/>
              <a:gd name="connsiteX1-127" fmla="*/ 0 w 3517141"/>
              <a:gd name="connsiteY1-128" fmla="*/ 0 h 454550"/>
              <a:gd name="connsiteX2-129" fmla="*/ 3289866 w 3517141"/>
              <a:gd name="connsiteY2-130" fmla="*/ 0 h 454550"/>
              <a:gd name="connsiteX3-131" fmla="*/ 3517141 w 3517141"/>
              <a:gd name="connsiteY3-132" fmla="*/ 227275 h 454550"/>
              <a:gd name="connsiteX4-133" fmla="*/ 3517141 w 3517141"/>
              <a:gd name="connsiteY4-134" fmla="*/ 227275 h 454550"/>
              <a:gd name="connsiteX5-135" fmla="*/ 3289866 w 3517141"/>
              <a:gd name="connsiteY5-136" fmla="*/ 454550 h 454550"/>
              <a:gd name="connsiteX6-137" fmla="*/ 573571 w 3517141"/>
              <a:gd name="connsiteY6-138" fmla="*/ 453501 h 454550"/>
              <a:gd name="connsiteX0-139" fmla="*/ 573571 w 3517141"/>
              <a:gd name="connsiteY0-140" fmla="*/ 453501 h 454550"/>
              <a:gd name="connsiteX1-141" fmla="*/ 0 w 3517141"/>
              <a:gd name="connsiteY1-142" fmla="*/ 0 h 454550"/>
              <a:gd name="connsiteX2-143" fmla="*/ 3289866 w 3517141"/>
              <a:gd name="connsiteY2-144" fmla="*/ 0 h 454550"/>
              <a:gd name="connsiteX3-145" fmla="*/ 3517141 w 3517141"/>
              <a:gd name="connsiteY3-146" fmla="*/ 227275 h 454550"/>
              <a:gd name="connsiteX4-147" fmla="*/ 3517141 w 3517141"/>
              <a:gd name="connsiteY4-148" fmla="*/ 227275 h 454550"/>
              <a:gd name="connsiteX5-149" fmla="*/ 3289866 w 3517141"/>
              <a:gd name="connsiteY5-150" fmla="*/ 454550 h 454550"/>
              <a:gd name="connsiteX6-151" fmla="*/ 573571 w 3517141"/>
              <a:gd name="connsiteY6-152" fmla="*/ 453501 h 454550"/>
              <a:gd name="connsiteX0-153" fmla="*/ 573571 w 3517141"/>
              <a:gd name="connsiteY0-154" fmla="*/ 453501 h 502848"/>
              <a:gd name="connsiteX1-155" fmla="*/ 0 w 3517141"/>
              <a:gd name="connsiteY1-156" fmla="*/ 0 h 502848"/>
              <a:gd name="connsiteX2-157" fmla="*/ 3289866 w 3517141"/>
              <a:gd name="connsiteY2-158" fmla="*/ 0 h 502848"/>
              <a:gd name="connsiteX3-159" fmla="*/ 3517141 w 3517141"/>
              <a:gd name="connsiteY3-160" fmla="*/ 227275 h 502848"/>
              <a:gd name="connsiteX4-161" fmla="*/ 3517141 w 3517141"/>
              <a:gd name="connsiteY4-162" fmla="*/ 227275 h 502848"/>
              <a:gd name="connsiteX5-163" fmla="*/ 3289866 w 3517141"/>
              <a:gd name="connsiteY5-164" fmla="*/ 454550 h 502848"/>
              <a:gd name="connsiteX6-165" fmla="*/ 573571 w 3517141"/>
              <a:gd name="connsiteY6-166" fmla="*/ 453501 h 502848"/>
              <a:gd name="connsiteX0-167" fmla="*/ 582279 w 3517141"/>
              <a:gd name="connsiteY0-168" fmla="*/ 450598 h 500715"/>
              <a:gd name="connsiteX1-169" fmla="*/ 0 w 3517141"/>
              <a:gd name="connsiteY1-170" fmla="*/ 0 h 500715"/>
              <a:gd name="connsiteX2-171" fmla="*/ 3289866 w 3517141"/>
              <a:gd name="connsiteY2-172" fmla="*/ 0 h 500715"/>
              <a:gd name="connsiteX3-173" fmla="*/ 3517141 w 3517141"/>
              <a:gd name="connsiteY3-174" fmla="*/ 227275 h 500715"/>
              <a:gd name="connsiteX4-175" fmla="*/ 3517141 w 3517141"/>
              <a:gd name="connsiteY4-176" fmla="*/ 227275 h 500715"/>
              <a:gd name="connsiteX5-177" fmla="*/ 3289866 w 3517141"/>
              <a:gd name="connsiteY5-178" fmla="*/ 454550 h 500715"/>
              <a:gd name="connsiteX6-179" fmla="*/ 582279 w 3517141"/>
              <a:gd name="connsiteY6-180" fmla="*/ 450598 h 500715"/>
              <a:gd name="connsiteX0-181" fmla="*/ 582279 w 3517141"/>
              <a:gd name="connsiteY0-182" fmla="*/ 450598 h 454550"/>
              <a:gd name="connsiteX1-183" fmla="*/ 0 w 3517141"/>
              <a:gd name="connsiteY1-184" fmla="*/ 0 h 454550"/>
              <a:gd name="connsiteX2-185" fmla="*/ 3289866 w 3517141"/>
              <a:gd name="connsiteY2-186" fmla="*/ 0 h 454550"/>
              <a:gd name="connsiteX3-187" fmla="*/ 3517141 w 3517141"/>
              <a:gd name="connsiteY3-188" fmla="*/ 227275 h 454550"/>
              <a:gd name="connsiteX4-189" fmla="*/ 3517141 w 3517141"/>
              <a:gd name="connsiteY4-190" fmla="*/ 227275 h 454550"/>
              <a:gd name="connsiteX5-191" fmla="*/ 3289866 w 3517141"/>
              <a:gd name="connsiteY5-192" fmla="*/ 454550 h 454550"/>
              <a:gd name="connsiteX6-193" fmla="*/ 582279 w 3517141"/>
              <a:gd name="connsiteY6-194" fmla="*/ 450598 h 454550"/>
              <a:gd name="connsiteX0-195" fmla="*/ 588542 w 3517141"/>
              <a:gd name="connsiteY0-196" fmla="*/ 456861 h 456861"/>
              <a:gd name="connsiteX1-197" fmla="*/ 0 w 3517141"/>
              <a:gd name="connsiteY1-198" fmla="*/ 0 h 456861"/>
              <a:gd name="connsiteX2-199" fmla="*/ 3289866 w 3517141"/>
              <a:gd name="connsiteY2-200" fmla="*/ 0 h 456861"/>
              <a:gd name="connsiteX3-201" fmla="*/ 3517141 w 3517141"/>
              <a:gd name="connsiteY3-202" fmla="*/ 227275 h 456861"/>
              <a:gd name="connsiteX4-203" fmla="*/ 3517141 w 3517141"/>
              <a:gd name="connsiteY4-204" fmla="*/ 227275 h 456861"/>
              <a:gd name="connsiteX5-205" fmla="*/ 3289866 w 3517141"/>
              <a:gd name="connsiteY5-206" fmla="*/ 454550 h 456861"/>
              <a:gd name="connsiteX6-207" fmla="*/ 588542 w 3517141"/>
              <a:gd name="connsiteY6-208" fmla="*/ 456861 h 456861"/>
              <a:gd name="connsiteX0-209" fmla="*/ 565753 w 3494352"/>
              <a:gd name="connsiteY0-210" fmla="*/ 456861 h 456861"/>
              <a:gd name="connsiteX1-211" fmla="*/ 0 w 3494352"/>
              <a:gd name="connsiteY1-212" fmla="*/ 0 h 456861"/>
              <a:gd name="connsiteX2-213" fmla="*/ 3267077 w 3494352"/>
              <a:gd name="connsiteY2-214" fmla="*/ 0 h 456861"/>
              <a:gd name="connsiteX3-215" fmla="*/ 3494352 w 3494352"/>
              <a:gd name="connsiteY3-216" fmla="*/ 227275 h 456861"/>
              <a:gd name="connsiteX4-217" fmla="*/ 3494352 w 3494352"/>
              <a:gd name="connsiteY4-218" fmla="*/ 227275 h 456861"/>
              <a:gd name="connsiteX5-219" fmla="*/ 3267077 w 3494352"/>
              <a:gd name="connsiteY5-220" fmla="*/ 454550 h 456861"/>
              <a:gd name="connsiteX6-221" fmla="*/ 565753 w 3494352"/>
              <a:gd name="connsiteY6-222" fmla="*/ 456861 h 456861"/>
              <a:gd name="connsiteX0-223" fmla="*/ 565753 w 3494352"/>
              <a:gd name="connsiteY0-224" fmla="*/ 456861 h 456861"/>
              <a:gd name="connsiteX1-225" fmla="*/ 0 w 3494352"/>
              <a:gd name="connsiteY1-226" fmla="*/ 0 h 456861"/>
              <a:gd name="connsiteX2-227" fmla="*/ 3267077 w 3494352"/>
              <a:gd name="connsiteY2-228" fmla="*/ 0 h 456861"/>
              <a:gd name="connsiteX3-229" fmla="*/ 3494352 w 3494352"/>
              <a:gd name="connsiteY3-230" fmla="*/ 227275 h 456861"/>
              <a:gd name="connsiteX4-231" fmla="*/ 3494352 w 3494352"/>
              <a:gd name="connsiteY4-232" fmla="*/ 227275 h 456861"/>
              <a:gd name="connsiteX5-233" fmla="*/ 3267077 w 3494352"/>
              <a:gd name="connsiteY5-234" fmla="*/ 454550 h 456861"/>
              <a:gd name="connsiteX6-235" fmla="*/ 565753 w 3494352"/>
              <a:gd name="connsiteY6-236" fmla="*/ 456861 h 456861"/>
              <a:gd name="connsiteX0-237" fmla="*/ 557207 w 3485806"/>
              <a:gd name="connsiteY0-238" fmla="*/ 456861 h 456861"/>
              <a:gd name="connsiteX1-239" fmla="*/ 0 w 3485806"/>
              <a:gd name="connsiteY1-240" fmla="*/ 0 h 456861"/>
              <a:gd name="connsiteX2-241" fmla="*/ 3258531 w 3485806"/>
              <a:gd name="connsiteY2-242" fmla="*/ 0 h 456861"/>
              <a:gd name="connsiteX3-243" fmla="*/ 3485806 w 3485806"/>
              <a:gd name="connsiteY3-244" fmla="*/ 227275 h 456861"/>
              <a:gd name="connsiteX4-245" fmla="*/ 3485806 w 3485806"/>
              <a:gd name="connsiteY4-246" fmla="*/ 227275 h 456861"/>
              <a:gd name="connsiteX5-247" fmla="*/ 3258531 w 3485806"/>
              <a:gd name="connsiteY5-248" fmla="*/ 454550 h 456861"/>
              <a:gd name="connsiteX6-249" fmla="*/ 557207 w 3485806"/>
              <a:gd name="connsiteY6-250" fmla="*/ 456861 h 456861"/>
              <a:gd name="connsiteX0-251" fmla="*/ 557207 w 3485806"/>
              <a:gd name="connsiteY0-252" fmla="*/ 456861 h 456861"/>
              <a:gd name="connsiteX1-253" fmla="*/ 0 w 3485806"/>
              <a:gd name="connsiteY1-254" fmla="*/ 0 h 456861"/>
              <a:gd name="connsiteX2-255" fmla="*/ 3258531 w 3485806"/>
              <a:gd name="connsiteY2-256" fmla="*/ 0 h 456861"/>
              <a:gd name="connsiteX3-257" fmla="*/ 3485806 w 3485806"/>
              <a:gd name="connsiteY3-258" fmla="*/ 227275 h 456861"/>
              <a:gd name="connsiteX4-259" fmla="*/ 3485806 w 3485806"/>
              <a:gd name="connsiteY4-260" fmla="*/ 227275 h 456861"/>
              <a:gd name="connsiteX5-261" fmla="*/ 3258531 w 3485806"/>
              <a:gd name="connsiteY5-262" fmla="*/ 454550 h 456861"/>
              <a:gd name="connsiteX6-263" fmla="*/ 557207 w 3485806"/>
              <a:gd name="connsiteY6-264" fmla="*/ 456861 h 456861"/>
              <a:gd name="connsiteX0-265" fmla="*/ 557207 w 3485806"/>
              <a:gd name="connsiteY0-266" fmla="*/ 456861 h 456861"/>
              <a:gd name="connsiteX1-267" fmla="*/ 0 w 3485806"/>
              <a:gd name="connsiteY1-268" fmla="*/ 0 h 456861"/>
              <a:gd name="connsiteX2-269" fmla="*/ 3258531 w 3485806"/>
              <a:gd name="connsiteY2-270" fmla="*/ 0 h 456861"/>
              <a:gd name="connsiteX3-271" fmla="*/ 3485806 w 3485806"/>
              <a:gd name="connsiteY3-272" fmla="*/ 227275 h 456861"/>
              <a:gd name="connsiteX4-273" fmla="*/ 3485806 w 3485806"/>
              <a:gd name="connsiteY4-274" fmla="*/ 227275 h 456861"/>
              <a:gd name="connsiteX5-275" fmla="*/ 3258531 w 3485806"/>
              <a:gd name="connsiteY5-276" fmla="*/ 454550 h 456861"/>
              <a:gd name="connsiteX6-277" fmla="*/ 557207 w 3485806"/>
              <a:gd name="connsiteY6-278" fmla="*/ 456861 h 456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1"/>
          <p:cNvSpPr txBox="1"/>
          <p:nvPr/>
        </p:nvSpPr>
        <p:spPr>
          <a:xfrm>
            <a:off x="7033691" y="4648572"/>
            <a:ext cx="720080" cy="571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40%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7609755" y="4648572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/>
          <p:nvPr/>
        </p:nvSpPr>
        <p:spPr>
          <a:xfrm>
            <a:off x="758725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482"/>
          <p:cNvSpPr>
            <a:spLocks noEditPoints="1"/>
          </p:cNvSpPr>
          <p:nvPr/>
        </p:nvSpPr>
        <p:spPr bwMode="auto">
          <a:xfrm>
            <a:off x="5672214" y="4118151"/>
            <a:ext cx="841600" cy="768246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3705347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3803772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4231155" y="1946870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4324818" y="1700808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/>
          <p:nvPr/>
        </p:nvSpPr>
        <p:spPr bwMode="auto">
          <a:xfrm>
            <a:off x="4740743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4839168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3195759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3289422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3705347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3803772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2681409" y="2483495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2776659" y="2237433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231155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4324818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4740743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4839168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224606" y="171112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9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20550" y="170080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2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Freeform 7"/>
          <p:cNvSpPr/>
          <p:nvPr/>
        </p:nvSpPr>
        <p:spPr bwMode="auto">
          <a:xfrm>
            <a:off x="4740743" y="4179118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4839168" y="3933056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3195759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6"/>
          <p:cNvSpPr/>
          <p:nvPr/>
        </p:nvSpPr>
        <p:spPr bwMode="auto">
          <a:xfrm>
            <a:off x="3289422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3705347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3803772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2681409" y="4715743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2776659" y="4469681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4231155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4324818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4740743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4839168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224606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7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20550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0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232718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3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728662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6" name="Freeform 37"/>
            <p:cNvSpPr/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椭圆 31"/>
          <p:cNvSpPr/>
          <p:nvPr/>
        </p:nvSpPr>
        <p:spPr>
          <a:xfrm>
            <a:off x="2899781" y="1916832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4"/>
          <p:cNvSpPr txBox="1"/>
          <p:nvPr/>
        </p:nvSpPr>
        <p:spPr>
          <a:xfrm>
            <a:off x="3361283" y="3273930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4729435" y="249289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18676" y="3110396"/>
            <a:ext cx="1436675" cy="215444"/>
            <a:chOff x="4369395" y="3284984"/>
            <a:chExt cx="1436675" cy="215444"/>
          </a:xfrm>
        </p:grpSpPr>
        <p:sp>
          <p:nvSpPr>
            <p:cNvPr id="3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月度达标情况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249715" y="3110396"/>
            <a:ext cx="1436675" cy="215444"/>
            <a:chOff x="4369395" y="3284984"/>
            <a:chExt cx="1436675" cy="215444"/>
          </a:xfrm>
        </p:grpSpPr>
        <p:sp>
          <p:nvSpPr>
            <p:cNvPr id="4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过程难点分析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418676" y="3501588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经验成绩分析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715" y="3501008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经验教训总结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18676" y="3861048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例会培训情况</a:t>
              </a:r>
              <a:endParaRPr lang="zh-CN" altLang="en-US" sz="1400" dirty="0">
                <a:solidFill>
                  <a:srgbClr val="2724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60" name="KSO_Shape"/>
          <p:cNvSpPr/>
          <p:nvPr/>
        </p:nvSpPr>
        <p:spPr bwMode="auto">
          <a:xfrm>
            <a:off x="3436423" y="2388579"/>
            <a:ext cx="1044399" cy="88947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6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4577</Words>
  <Application>WPS 演示</Application>
  <PresentationFormat>自定义</PresentationFormat>
  <Paragraphs>870</Paragraphs>
  <Slides>32</Slides>
  <Notes>32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LilyUPC</vt:lpstr>
      <vt:lpstr>Microsoft Sans Serif</vt:lpstr>
      <vt:lpstr>Impact MT Std</vt:lpstr>
      <vt:lpstr>方正兰亭黑_GBK</vt:lpstr>
      <vt:lpstr>Calibri</vt:lpstr>
      <vt:lpstr>Arial Unicode MS</vt:lpstr>
      <vt:lpstr>方正超粗黑简体</vt:lpstr>
      <vt:lpstr>Segoe UI Black</vt:lpstr>
      <vt:lpstr>Times New Roman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一颗苹果</cp:lastModifiedBy>
  <cp:revision>64</cp:revision>
  <dcterms:created xsi:type="dcterms:W3CDTF">2015-09-14T02:12:00Z</dcterms:created>
  <dcterms:modified xsi:type="dcterms:W3CDTF">2021-09-19T03:33:08Z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84E04EF911514F95A463F8E04682C821</vt:lpwstr>
  </property>
</Properties>
</file>