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267" r:id="rId5"/>
    <p:sldId id="259" r:id="rId6"/>
    <p:sldId id="257" r:id="rId7"/>
    <p:sldId id="260" r:id="rId8"/>
    <p:sldId id="262" r:id="rId9"/>
    <p:sldId id="270" r:id="rId10"/>
    <p:sldId id="264" r:id="rId11"/>
    <p:sldId id="263" r:id="rId12"/>
    <p:sldId id="274" r:id="rId13"/>
    <p:sldId id="275" r:id="rId14"/>
    <p:sldId id="276" r:id="rId15"/>
    <p:sldId id="265" r:id="rId16"/>
    <p:sldId id="268" r:id="rId17"/>
    <p:sldId id="277" r:id="rId18"/>
    <p:sldId id="278" r:id="rId19"/>
    <p:sldId id="279" r:id="rId20"/>
    <p:sldId id="273" r:id="rId21"/>
    <p:sldId id="266" r:id="rId22"/>
    <p:sldId id="272" r:id="rId23"/>
    <p:sldId id="271" r:id="rId24"/>
    <p:sldId id="281" r:id="rId25"/>
    <p:sldId id="269" r:id="rId26"/>
    <p:sldId id="261" r:id="rId27"/>
    <p:sldId id="258" r:id="rId28"/>
  </p:sldIdLst>
  <p:sldSz cx="12192000" cy="6858000"/>
  <p:notesSz cx="6858000" cy="9144000"/>
  <p:embeddedFontLst>
    <p:embeddedFont>
      <p:font typeface="Impact" panose="020B0806030902050204" pitchFamily="34" charset="0"/>
      <p:regular r:id="rId32"/>
    </p:embeddedFont>
    <p:embeddedFont>
      <p:font typeface="时尚中黑简体" panose="01010104010101010101" pitchFamily="2" charset="-122"/>
      <p:regular r:id="rId33"/>
    </p:embeddedFont>
    <p:embeddedFont>
      <p:font typeface="等线" panose="02010600030101010101" pitchFamily="2" charset="-122"/>
      <p:regular r:id="rId34"/>
    </p:embeddedFont>
    <p:embeddedFont>
      <p:font typeface="微软雅黑" panose="020B0503020204020204" charset="-122"/>
      <p:regular r:id="rId35"/>
    </p:embeddedFont>
  </p:embeddedFontLst>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showGuides="1">
      <p:cViewPr varScale="1">
        <p:scale>
          <a:sx n="81" d="100"/>
          <a:sy n="81" d="100"/>
        </p:scale>
        <p:origin x="600" y="53"/>
      </p:cViewPr>
      <p:guideLst>
        <p:guide pos="3842"/>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xml"/><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系列 1</c:v>
                </c:pt>
              </c:strCache>
            </c:strRef>
          </c:tx>
          <c:spPr>
            <a:ln w="28575" cap="rnd">
              <a:solidFill>
                <a:schemeClr val="bg1">
                  <a:lumMod val="75000"/>
                </a:schemeClr>
              </a:solidFill>
              <a:round/>
            </a:ln>
            <a:effectLst/>
          </c:spPr>
          <c:marker>
            <c:symbol val="circle"/>
            <c:size val="5"/>
            <c:spPr>
              <a:solidFill>
                <a:schemeClr val="bg1">
                  <a:lumMod val="75000"/>
                </a:schemeClr>
              </a:solidFill>
              <a:ln w="9525">
                <a:solidFill>
                  <a:schemeClr val="bg1">
                    <a:lumMod val="75000"/>
                  </a:schemeClr>
                </a:solidFill>
              </a:ln>
              <a:effectLst/>
            </c:spPr>
          </c:marker>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ser>
        <c:ser>
          <c:idx val="1"/>
          <c:order val="1"/>
          <c:tx>
            <c:strRef>
              <c:f>Sheet1!$C$1</c:f>
              <c:strCache>
                <c:ptCount val="1"/>
                <c:pt idx="0">
                  <c:v>系列 2</c:v>
                </c:pt>
              </c:strCache>
            </c:strRef>
          </c:tx>
          <c:spPr>
            <a:ln w="28575" cap="rnd">
              <a:solidFill>
                <a:schemeClr val="tx1">
                  <a:lumMod val="65000"/>
                  <a:lumOff val="35000"/>
                </a:schemeClr>
              </a:solidFill>
              <a:round/>
            </a:ln>
            <a:effectLst/>
          </c:spPr>
          <c:marker>
            <c:symbol val="circle"/>
            <c:size val="5"/>
            <c:spPr>
              <a:solidFill>
                <a:schemeClr val="tx1">
                  <a:lumMod val="65000"/>
                  <a:lumOff val="35000"/>
                </a:schemeClr>
              </a:solidFill>
              <a:ln w="9525">
                <a:solidFill>
                  <a:schemeClr val="tx1">
                    <a:lumMod val="65000"/>
                    <a:lumOff val="35000"/>
                  </a:schemeClr>
                </a:solidFill>
              </a:ln>
              <a:effectLst/>
            </c:spPr>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1"/>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dLbls>
        <c:marker val="1"/>
        <c:smooth val="1"/>
        <c:axId val="908763920"/>
        <c:axId val="908768816"/>
      </c:lineChart>
      <c:catAx>
        <c:axId val="90876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908768816"/>
        <c:crosses val="autoZero"/>
        <c:auto val="1"/>
        <c:lblAlgn val="ctr"/>
        <c:lblOffset val="100"/>
        <c:noMultiLvlLbl val="0"/>
      </c:catAx>
      <c:valAx>
        <c:axId val="908768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908763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zero"/>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1">
                <a:lumMod val="50000"/>
                <a:lumOff val="5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6">
                <a:lumMod val="7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accent3"/>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908777520"/>
        <c:axId val="908753040"/>
      </c:barChart>
      <c:catAx>
        <c:axId val="908777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908753040"/>
        <c:crosses val="autoZero"/>
        <c:auto val="1"/>
        <c:lblAlgn val="ctr"/>
        <c:lblOffset val="100"/>
        <c:noMultiLvlLbl val="0"/>
      </c:catAx>
      <c:valAx>
        <c:axId val="908753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908777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c:explosion val="0"/>
          <c:dPt>
            <c:idx val="0"/>
            <c:bubble3D val="0"/>
            <c:spPr>
              <a:solidFill>
                <a:schemeClr val="accent3"/>
              </a:solidFill>
              <a:ln w="19050">
                <a:solidFill>
                  <a:schemeClr val="lt1"/>
                </a:solidFill>
              </a:ln>
              <a:effectLst/>
            </c:spPr>
          </c:dPt>
          <c:dPt>
            <c:idx val="1"/>
            <c:bubble3D val="0"/>
            <c:spPr>
              <a:solidFill>
                <a:schemeClr val="tx1">
                  <a:lumMod val="50000"/>
                  <a:lumOff val="50000"/>
                </a:schemeClr>
              </a:solidFill>
              <a:ln w="19050">
                <a:solidFill>
                  <a:schemeClr val="lt1"/>
                </a:solidFill>
              </a:ln>
              <a:effectLst/>
            </c:spPr>
          </c:dPt>
          <c:dPt>
            <c:idx val="2"/>
            <c:bubble3D val="0"/>
            <c:spPr>
              <a:solidFill>
                <a:schemeClr val="accent6">
                  <a:lumMod val="75000"/>
                </a:schemeClr>
              </a:solidFill>
              <a:ln w="19050">
                <a:solidFill>
                  <a:schemeClr val="lt1"/>
                </a:solidFill>
              </a:ln>
              <a:effectLst/>
            </c:spPr>
          </c:dPt>
          <c:dPt>
            <c:idx val="3"/>
            <c:bubble3D val="0"/>
            <c:spPr>
              <a:solidFill>
                <a:schemeClr val="bg1">
                  <a:lumMod val="85000"/>
                </a:schemeClr>
              </a:solidFill>
              <a:ln w="19050">
                <a:solidFill>
                  <a:schemeClr val="lt1"/>
                </a:solidFill>
              </a:ln>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64463-6D27-4120-A3FA-57DFEBF3DDE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BEE5-B84A-49EE-AD97-7C60A735866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85BEE5-B84A-49EE-AD97-7C60A735866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750650" y="2634378"/>
            <a:ext cx="2507294" cy="2507294"/>
          </a:xfrm>
          <a:custGeom>
            <a:avLst/>
            <a:gdLst>
              <a:gd name="connsiteX0" fmla="*/ 1253647 w 2507294"/>
              <a:gd name="connsiteY0" fmla="*/ 0 h 2507294"/>
              <a:gd name="connsiteX1" fmla="*/ 2507294 w 2507294"/>
              <a:gd name="connsiteY1" fmla="*/ 1253647 h 2507294"/>
              <a:gd name="connsiteX2" fmla="*/ 1253647 w 2507294"/>
              <a:gd name="connsiteY2" fmla="*/ 2507294 h 2507294"/>
              <a:gd name="connsiteX3" fmla="*/ 0 w 2507294"/>
              <a:gd name="connsiteY3" fmla="*/ 1253647 h 2507294"/>
              <a:gd name="connsiteX4" fmla="*/ 1253647 w 2507294"/>
              <a:gd name="connsiteY4" fmla="*/ 0 h 2507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294" h="2507294">
                <a:moveTo>
                  <a:pt x="1253647" y="0"/>
                </a:moveTo>
                <a:cubicBezTo>
                  <a:pt x="1946017" y="0"/>
                  <a:pt x="2507294" y="561277"/>
                  <a:pt x="2507294" y="1253647"/>
                </a:cubicBezTo>
                <a:cubicBezTo>
                  <a:pt x="2507294" y="1946017"/>
                  <a:pt x="1946017" y="2507294"/>
                  <a:pt x="1253647" y="2507294"/>
                </a:cubicBezTo>
                <a:cubicBezTo>
                  <a:pt x="561277" y="2507294"/>
                  <a:pt x="0" y="1946017"/>
                  <a:pt x="0" y="1253647"/>
                </a:cubicBezTo>
                <a:cubicBezTo>
                  <a:pt x="0" y="561277"/>
                  <a:pt x="561277" y="0"/>
                  <a:pt x="1253647" y="0"/>
                </a:cubicBez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5689" y="2148114"/>
            <a:ext cx="3167969" cy="1901372"/>
          </a:xfrm>
          <a:custGeom>
            <a:avLst/>
            <a:gdLst>
              <a:gd name="connsiteX0" fmla="*/ 0 w 3167969"/>
              <a:gd name="connsiteY0" fmla="*/ 0 h 1901372"/>
              <a:gd name="connsiteX1" fmla="*/ 3167969 w 3167969"/>
              <a:gd name="connsiteY1" fmla="*/ 0 h 1901372"/>
              <a:gd name="connsiteX2" fmla="*/ 3167969 w 3167969"/>
              <a:gd name="connsiteY2" fmla="*/ 1901372 h 1901372"/>
              <a:gd name="connsiteX3" fmla="*/ 0 w 3167969"/>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3167969" h="1901372">
                <a:moveTo>
                  <a:pt x="0" y="0"/>
                </a:moveTo>
                <a:lnTo>
                  <a:pt x="3167969" y="0"/>
                </a:lnTo>
                <a:lnTo>
                  <a:pt x="3167969" y="1901372"/>
                </a:lnTo>
                <a:lnTo>
                  <a:pt x="0" y="1901372"/>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512017" y="2148114"/>
            <a:ext cx="3167969" cy="1901372"/>
          </a:xfrm>
          <a:custGeom>
            <a:avLst/>
            <a:gdLst>
              <a:gd name="connsiteX0" fmla="*/ 0 w 3167969"/>
              <a:gd name="connsiteY0" fmla="*/ 0 h 1901372"/>
              <a:gd name="connsiteX1" fmla="*/ 3167969 w 3167969"/>
              <a:gd name="connsiteY1" fmla="*/ 0 h 1901372"/>
              <a:gd name="connsiteX2" fmla="*/ 3167969 w 3167969"/>
              <a:gd name="connsiteY2" fmla="*/ 1901372 h 1901372"/>
              <a:gd name="connsiteX3" fmla="*/ 0 w 3167969"/>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3167969" h="1901372">
                <a:moveTo>
                  <a:pt x="0" y="0"/>
                </a:moveTo>
                <a:lnTo>
                  <a:pt x="3167969" y="0"/>
                </a:lnTo>
                <a:lnTo>
                  <a:pt x="3167969" y="1901372"/>
                </a:lnTo>
                <a:lnTo>
                  <a:pt x="0" y="1901372"/>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68345" y="2148114"/>
            <a:ext cx="3167969" cy="1901372"/>
          </a:xfrm>
          <a:custGeom>
            <a:avLst/>
            <a:gdLst>
              <a:gd name="connsiteX0" fmla="*/ 0 w 3167969"/>
              <a:gd name="connsiteY0" fmla="*/ 0 h 1901372"/>
              <a:gd name="connsiteX1" fmla="*/ 3167969 w 3167969"/>
              <a:gd name="connsiteY1" fmla="*/ 0 h 1901372"/>
              <a:gd name="connsiteX2" fmla="*/ 3167969 w 3167969"/>
              <a:gd name="connsiteY2" fmla="*/ 1901372 h 1901372"/>
              <a:gd name="connsiteX3" fmla="*/ 0 w 3167969"/>
              <a:gd name="connsiteY3" fmla="*/ 1901372 h 1901372"/>
            </a:gdLst>
            <a:ahLst/>
            <a:cxnLst>
              <a:cxn ang="0">
                <a:pos x="connsiteX0" y="connsiteY0"/>
              </a:cxn>
              <a:cxn ang="0">
                <a:pos x="connsiteX1" y="connsiteY1"/>
              </a:cxn>
              <a:cxn ang="0">
                <a:pos x="connsiteX2" y="connsiteY2"/>
              </a:cxn>
              <a:cxn ang="0">
                <a:pos x="connsiteX3" y="connsiteY3"/>
              </a:cxn>
            </a:cxnLst>
            <a:rect l="l" t="t" r="r" b="b"/>
            <a:pathLst>
              <a:path w="3167969" h="1901372">
                <a:moveTo>
                  <a:pt x="0" y="0"/>
                </a:moveTo>
                <a:lnTo>
                  <a:pt x="3167969" y="0"/>
                </a:lnTo>
                <a:lnTo>
                  <a:pt x="3167969" y="1901372"/>
                </a:lnTo>
                <a:lnTo>
                  <a:pt x="0" y="1901372"/>
                </a:lnTo>
                <a:close/>
              </a:path>
            </a:pathLst>
          </a:custGeom>
        </p:spPr>
        <p:txBody>
          <a:bodyPr wrap="square">
            <a:noAutofit/>
          </a:bodyPr>
          <a:lstStyle/>
          <a:p>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1"/>
          </p:nvPr>
        </p:nvSpPr>
        <p:spPr>
          <a:xfrm>
            <a:off x="1564003" y="2114065"/>
            <a:ext cx="1440320" cy="1440320"/>
          </a:xfrm>
          <a:custGeom>
            <a:avLst/>
            <a:gdLst>
              <a:gd name="connsiteX0" fmla="*/ 720160 w 1440320"/>
              <a:gd name="connsiteY0" fmla="*/ 0 h 1440320"/>
              <a:gd name="connsiteX1" fmla="*/ 1440320 w 1440320"/>
              <a:gd name="connsiteY1" fmla="*/ 720160 h 1440320"/>
              <a:gd name="connsiteX2" fmla="*/ 720160 w 1440320"/>
              <a:gd name="connsiteY2" fmla="*/ 1440320 h 1440320"/>
              <a:gd name="connsiteX3" fmla="*/ 0 w 1440320"/>
              <a:gd name="connsiteY3" fmla="*/ 720160 h 1440320"/>
              <a:gd name="connsiteX4" fmla="*/ 720160 w 1440320"/>
              <a:gd name="connsiteY4" fmla="*/ 0 h 14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320" h="1440320">
                <a:moveTo>
                  <a:pt x="720160" y="0"/>
                </a:moveTo>
                <a:cubicBezTo>
                  <a:pt x="1117893" y="0"/>
                  <a:pt x="1440320" y="322427"/>
                  <a:pt x="1440320" y="720160"/>
                </a:cubicBezTo>
                <a:cubicBezTo>
                  <a:pt x="1440320" y="1117893"/>
                  <a:pt x="1117893" y="1440320"/>
                  <a:pt x="720160" y="1440320"/>
                </a:cubicBezTo>
                <a:cubicBezTo>
                  <a:pt x="322427" y="1440320"/>
                  <a:pt x="0" y="1117893"/>
                  <a:pt x="0" y="720160"/>
                </a:cubicBezTo>
                <a:cubicBezTo>
                  <a:pt x="0" y="322427"/>
                  <a:pt x="322427" y="0"/>
                  <a:pt x="720160" y="0"/>
                </a:cubicBezTo>
                <a:close/>
              </a:path>
            </a:pathLst>
          </a:custGeom>
        </p:spPr>
        <p:txBody>
          <a:bodyPr wrap="square">
            <a:noAutofit/>
          </a:bodyPr>
          <a:lstStyle/>
          <a:p>
            <a:endParaRPr lang="zh-CN" altLang="en-US"/>
          </a:p>
        </p:txBody>
      </p:sp>
      <p:sp>
        <p:nvSpPr>
          <p:cNvPr id="6" name="图片占位符 5"/>
          <p:cNvSpPr>
            <a:spLocks noGrp="1"/>
          </p:cNvSpPr>
          <p:nvPr>
            <p:ph type="pic" sz="quarter" idx="10"/>
          </p:nvPr>
        </p:nvSpPr>
        <p:spPr>
          <a:xfrm>
            <a:off x="508000" y="3991429"/>
            <a:ext cx="11169650" cy="2390321"/>
          </a:xfrm>
          <a:custGeom>
            <a:avLst/>
            <a:gdLst>
              <a:gd name="connsiteX0" fmla="*/ 0 w 11169650"/>
              <a:gd name="connsiteY0" fmla="*/ 0 h 2390321"/>
              <a:gd name="connsiteX1" fmla="*/ 11169650 w 11169650"/>
              <a:gd name="connsiteY1" fmla="*/ 0 h 2390321"/>
              <a:gd name="connsiteX2" fmla="*/ 11169650 w 11169650"/>
              <a:gd name="connsiteY2" fmla="*/ 2390321 h 2390321"/>
              <a:gd name="connsiteX3" fmla="*/ 0 w 11169650"/>
              <a:gd name="connsiteY3" fmla="*/ 2390321 h 2390321"/>
            </a:gdLst>
            <a:ahLst/>
            <a:cxnLst>
              <a:cxn ang="0">
                <a:pos x="connsiteX0" y="connsiteY0"/>
              </a:cxn>
              <a:cxn ang="0">
                <a:pos x="connsiteX1" y="connsiteY1"/>
              </a:cxn>
              <a:cxn ang="0">
                <a:pos x="connsiteX2" y="connsiteY2"/>
              </a:cxn>
              <a:cxn ang="0">
                <a:pos x="connsiteX3" y="connsiteY3"/>
              </a:cxn>
            </a:cxnLst>
            <a:rect l="l" t="t" r="r" b="b"/>
            <a:pathLst>
              <a:path w="11169650" h="2390321">
                <a:moveTo>
                  <a:pt x="0" y="0"/>
                </a:moveTo>
                <a:lnTo>
                  <a:pt x="11169650" y="0"/>
                </a:lnTo>
                <a:lnTo>
                  <a:pt x="11169650" y="2390321"/>
                </a:lnTo>
                <a:lnTo>
                  <a:pt x="0" y="2390321"/>
                </a:lnTo>
                <a:close/>
              </a:path>
            </a:pathLst>
          </a:custGeom>
        </p:spPr>
        <p:txBody>
          <a:bodyPr wrap="square">
            <a:noAutofit/>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575300" y="482600"/>
            <a:ext cx="6108700" cy="5918200"/>
          </a:xfrm>
          <a:custGeom>
            <a:avLst/>
            <a:gdLst>
              <a:gd name="connsiteX0" fmla="*/ 0 w 6108700"/>
              <a:gd name="connsiteY0" fmla="*/ 0 h 5918200"/>
              <a:gd name="connsiteX1" fmla="*/ 6108700 w 6108700"/>
              <a:gd name="connsiteY1" fmla="*/ 0 h 5918200"/>
              <a:gd name="connsiteX2" fmla="*/ 6108700 w 6108700"/>
              <a:gd name="connsiteY2" fmla="*/ 5918200 h 5918200"/>
              <a:gd name="connsiteX3" fmla="*/ 0 w 6108700"/>
              <a:gd name="connsiteY3" fmla="*/ 5918200 h 5918200"/>
            </a:gdLst>
            <a:ahLst/>
            <a:cxnLst>
              <a:cxn ang="0">
                <a:pos x="connsiteX0" y="connsiteY0"/>
              </a:cxn>
              <a:cxn ang="0">
                <a:pos x="connsiteX1" y="connsiteY1"/>
              </a:cxn>
              <a:cxn ang="0">
                <a:pos x="connsiteX2" y="connsiteY2"/>
              </a:cxn>
              <a:cxn ang="0">
                <a:pos x="connsiteX3" y="connsiteY3"/>
              </a:cxn>
            </a:cxnLst>
            <a:rect l="l" t="t" r="r" b="b"/>
            <a:pathLst>
              <a:path w="6108700" h="5918200">
                <a:moveTo>
                  <a:pt x="0" y="0"/>
                </a:moveTo>
                <a:lnTo>
                  <a:pt x="6108700" y="0"/>
                </a:lnTo>
                <a:lnTo>
                  <a:pt x="6108700" y="5918200"/>
                </a:lnTo>
                <a:lnTo>
                  <a:pt x="0" y="5918200"/>
                </a:lnTo>
                <a:close/>
              </a:path>
            </a:pathLst>
          </a:custGeom>
        </p:spPr>
        <p:txBody>
          <a:bodyPr wrap="square">
            <a:noAutofit/>
          </a:bodyPr>
          <a:lstStyle/>
          <a:p>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08000" y="474132"/>
            <a:ext cx="11169650" cy="3630940"/>
          </a:xfrm>
          <a:custGeom>
            <a:avLst/>
            <a:gdLst>
              <a:gd name="connsiteX0" fmla="*/ 0 w 11169650"/>
              <a:gd name="connsiteY0" fmla="*/ 0 h 3630940"/>
              <a:gd name="connsiteX1" fmla="*/ 11169650 w 11169650"/>
              <a:gd name="connsiteY1" fmla="*/ 0 h 3630940"/>
              <a:gd name="connsiteX2" fmla="*/ 11169650 w 11169650"/>
              <a:gd name="connsiteY2" fmla="*/ 3630940 h 3630940"/>
              <a:gd name="connsiteX3" fmla="*/ 0 w 11169650"/>
              <a:gd name="connsiteY3" fmla="*/ 3630940 h 3630940"/>
            </a:gdLst>
            <a:ahLst/>
            <a:cxnLst>
              <a:cxn ang="0">
                <a:pos x="connsiteX0" y="connsiteY0"/>
              </a:cxn>
              <a:cxn ang="0">
                <a:pos x="connsiteX1" y="connsiteY1"/>
              </a:cxn>
              <a:cxn ang="0">
                <a:pos x="connsiteX2" y="connsiteY2"/>
              </a:cxn>
              <a:cxn ang="0">
                <a:pos x="connsiteX3" y="connsiteY3"/>
              </a:cxn>
            </a:cxnLst>
            <a:rect l="l" t="t" r="r" b="b"/>
            <a:pathLst>
              <a:path w="11169650" h="3630940">
                <a:moveTo>
                  <a:pt x="0" y="0"/>
                </a:moveTo>
                <a:lnTo>
                  <a:pt x="11169650" y="0"/>
                </a:lnTo>
                <a:lnTo>
                  <a:pt x="11169650" y="3630940"/>
                </a:lnTo>
                <a:lnTo>
                  <a:pt x="0" y="3630940"/>
                </a:lnTo>
                <a:close/>
              </a:path>
            </a:pathLst>
          </a:custGeom>
        </p:spPr>
        <p:txBody>
          <a:bodyPr wrap="square">
            <a:noAutofit/>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104571" y="2177143"/>
            <a:ext cx="2412000" cy="3164114"/>
          </a:xfrm>
          <a:custGeom>
            <a:avLst/>
            <a:gdLst>
              <a:gd name="connsiteX0" fmla="*/ 0 w 2412000"/>
              <a:gd name="connsiteY0" fmla="*/ 0 h 3164114"/>
              <a:gd name="connsiteX1" fmla="*/ 2412000 w 2412000"/>
              <a:gd name="connsiteY1" fmla="*/ 0 h 3164114"/>
              <a:gd name="connsiteX2" fmla="*/ 2412000 w 2412000"/>
              <a:gd name="connsiteY2" fmla="*/ 3164114 h 3164114"/>
              <a:gd name="connsiteX3" fmla="*/ 0 w 2412000"/>
              <a:gd name="connsiteY3" fmla="*/ 3164114 h 3164114"/>
            </a:gdLst>
            <a:ahLst/>
            <a:cxnLst>
              <a:cxn ang="0">
                <a:pos x="connsiteX0" y="connsiteY0"/>
              </a:cxn>
              <a:cxn ang="0">
                <a:pos x="connsiteX1" y="connsiteY1"/>
              </a:cxn>
              <a:cxn ang="0">
                <a:pos x="connsiteX2" y="connsiteY2"/>
              </a:cxn>
              <a:cxn ang="0">
                <a:pos x="connsiteX3" y="connsiteY3"/>
              </a:cxn>
            </a:cxnLst>
            <a:rect l="l" t="t" r="r" b="b"/>
            <a:pathLst>
              <a:path w="2412000" h="3164114">
                <a:moveTo>
                  <a:pt x="0" y="0"/>
                </a:moveTo>
                <a:lnTo>
                  <a:pt x="2412000" y="0"/>
                </a:lnTo>
                <a:lnTo>
                  <a:pt x="2412000" y="3164114"/>
                </a:lnTo>
                <a:lnTo>
                  <a:pt x="0" y="3164114"/>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3" name="图片占位符 12"/>
          <p:cNvSpPr>
            <a:spLocks noGrp="1"/>
          </p:cNvSpPr>
          <p:nvPr>
            <p:ph type="pic" sz="quarter" idx="13"/>
          </p:nvPr>
        </p:nvSpPr>
        <p:spPr>
          <a:xfrm>
            <a:off x="1406588" y="4225919"/>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
        <p:nvSpPr>
          <p:cNvPr id="12" name="图片占位符 11"/>
          <p:cNvSpPr>
            <a:spLocks noGrp="1"/>
          </p:cNvSpPr>
          <p:nvPr>
            <p:ph type="pic" sz="quarter" idx="10"/>
          </p:nvPr>
        </p:nvSpPr>
        <p:spPr>
          <a:xfrm>
            <a:off x="1406588" y="2251976"/>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446900" y="2251976"/>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446900" y="4225919"/>
            <a:ext cx="1147926" cy="1147926"/>
          </a:xfrm>
          <a:custGeom>
            <a:avLst/>
            <a:gdLst>
              <a:gd name="connsiteX0" fmla="*/ 573963 w 1147926"/>
              <a:gd name="connsiteY0" fmla="*/ 0 h 1147926"/>
              <a:gd name="connsiteX1" fmla="*/ 1147926 w 1147926"/>
              <a:gd name="connsiteY1" fmla="*/ 573963 h 1147926"/>
              <a:gd name="connsiteX2" fmla="*/ 573963 w 1147926"/>
              <a:gd name="connsiteY2" fmla="*/ 1147926 h 1147926"/>
              <a:gd name="connsiteX3" fmla="*/ 0 w 1147926"/>
              <a:gd name="connsiteY3" fmla="*/ 573963 h 1147926"/>
              <a:gd name="connsiteX4" fmla="*/ 573963 w 1147926"/>
              <a:gd name="connsiteY4" fmla="*/ 0 h 114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26" h="1147926">
                <a:moveTo>
                  <a:pt x="573963" y="0"/>
                </a:moveTo>
                <a:cubicBezTo>
                  <a:pt x="890954" y="0"/>
                  <a:pt x="1147926" y="256972"/>
                  <a:pt x="1147926" y="573963"/>
                </a:cubicBezTo>
                <a:cubicBezTo>
                  <a:pt x="1147926" y="890954"/>
                  <a:pt x="890954" y="1147926"/>
                  <a:pt x="573963" y="1147926"/>
                </a:cubicBezTo>
                <a:cubicBezTo>
                  <a:pt x="256972" y="1147926"/>
                  <a:pt x="0" y="890954"/>
                  <a:pt x="0" y="573963"/>
                </a:cubicBezTo>
                <a:cubicBezTo>
                  <a:pt x="0" y="256972"/>
                  <a:pt x="256972" y="0"/>
                  <a:pt x="57396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055688" y="2048858"/>
            <a:ext cx="5040312" cy="3160562"/>
          </a:xfrm>
          <a:custGeom>
            <a:avLst/>
            <a:gdLst>
              <a:gd name="connsiteX0" fmla="*/ 0 w 5040312"/>
              <a:gd name="connsiteY0" fmla="*/ 0 h 3160562"/>
              <a:gd name="connsiteX1" fmla="*/ 5040312 w 5040312"/>
              <a:gd name="connsiteY1" fmla="*/ 0 h 3160562"/>
              <a:gd name="connsiteX2" fmla="*/ 5040312 w 5040312"/>
              <a:gd name="connsiteY2" fmla="*/ 3160562 h 3160562"/>
              <a:gd name="connsiteX3" fmla="*/ 0 w 5040312"/>
              <a:gd name="connsiteY3" fmla="*/ 3160562 h 3160562"/>
            </a:gdLst>
            <a:ahLst/>
            <a:cxnLst>
              <a:cxn ang="0">
                <a:pos x="connsiteX0" y="connsiteY0"/>
              </a:cxn>
              <a:cxn ang="0">
                <a:pos x="connsiteX1" y="connsiteY1"/>
              </a:cxn>
              <a:cxn ang="0">
                <a:pos x="connsiteX2" y="connsiteY2"/>
              </a:cxn>
              <a:cxn ang="0">
                <a:pos x="connsiteX3" y="connsiteY3"/>
              </a:cxn>
            </a:cxnLst>
            <a:rect l="l" t="t" r="r" b="b"/>
            <a:pathLst>
              <a:path w="5040312" h="3160562">
                <a:moveTo>
                  <a:pt x="0" y="0"/>
                </a:moveTo>
                <a:lnTo>
                  <a:pt x="5040312" y="0"/>
                </a:lnTo>
                <a:lnTo>
                  <a:pt x="5040312" y="3160562"/>
                </a:lnTo>
                <a:lnTo>
                  <a:pt x="0" y="3160562"/>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517839" y="1959429"/>
            <a:ext cx="4618474" cy="3882571"/>
          </a:xfrm>
          <a:custGeom>
            <a:avLst/>
            <a:gdLst>
              <a:gd name="connsiteX0" fmla="*/ 0 w 4618474"/>
              <a:gd name="connsiteY0" fmla="*/ 0 h 3882571"/>
              <a:gd name="connsiteX1" fmla="*/ 4618474 w 4618474"/>
              <a:gd name="connsiteY1" fmla="*/ 0 h 3882571"/>
              <a:gd name="connsiteX2" fmla="*/ 4618474 w 4618474"/>
              <a:gd name="connsiteY2" fmla="*/ 3882571 h 3882571"/>
              <a:gd name="connsiteX3" fmla="*/ 0 w 4618474"/>
              <a:gd name="connsiteY3" fmla="*/ 3882571 h 3882571"/>
            </a:gdLst>
            <a:ahLst/>
            <a:cxnLst>
              <a:cxn ang="0">
                <a:pos x="connsiteX0" y="connsiteY0"/>
              </a:cxn>
              <a:cxn ang="0">
                <a:pos x="connsiteX1" y="connsiteY1"/>
              </a:cxn>
              <a:cxn ang="0">
                <a:pos x="connsiteX2" y="connsiteY2"/>
              </a:cxn>
              <a:cxn ang="0">
                <a:pos x="connsiteX3" y="connsiteY3"/>
              </a:cxn>
            </a:cxnLst>
            <a:rect l="l" t="t" r="r" b="b"/>
            <a:pathLst>
              <a:path w="4618474" h="3882571">
                <a:moveTo>
                  <a:pt x="0" y="0"/>
                </a:moveTo>
                <a:lnTo>
                  <a:pt x="4618474" y="0"/>
                </a:lnTo>
                <a:lnTo>
                  <a:pt x="4618474" y="3882571"/>
                </a:lnTo>
                <a:lnTo>
                  <a:pt x="0" y="3882571"/>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55689" y="1959429"/>
            <a:ext cx="5421537" cy="3882571"/>
          </a:xfrm>
          <a:custGeom>
            <a:avLst/>
            <a:gdLst>
              <a:gd name="connsiteX0" fmla="*/ 0 w 5421537"/>
              <a:gd name="connsiteY0" fmla="*/ 0 h 3882571"/>
              <a:gd name="connsiteX1" fmla="*/ 5421537 w 5421537"/>
              <a:gd name="connsiteY1" fmla="*/ 0 h 3882571"/>
              <a:gd name="connsiteX2" fmla="*/ 5421537 w 5421537"/>
              <a:gd name="connsiteY2" fmla="*/ 3882571 h 3882571"/>
              <a:gd name="connsiteX3" fmla="*/ 0 w 5421537"/>
              <a:gd name="connsiteY3" fmla="*/ 3882571 h 3882571"/>
            </a:gdLst>
            <a:ahLst/>
            <a:cxnLst>
              <a:cxn ang="0">
                <a:pos x="connsiteX0" y="connsiteY0"/>
              </a:cxn>
              <a:cxn ang="0">
                <a:pos x="connsiteX1" y="connsiteY1"/>
              </a:cxn>
              <a:cxn ang="0">
                <a:pos x="connsiteX2" y="connsiteY2"/>
              </a:cxn>
              <a:cxn ang="0">
                <a:pos x="connsiteX3" y="connsiteY3"/>
              </a:cxn>
            </a:cxnLst>
            <a:rect l="l" t="t" r="r" b="b"/>
            <a:pathLst>
              <a:path w="5421537" h="3882571">
                <a:moveTo>
                  <a:pt x="0" y="0"/>
                </a:moveTo>
                <a:lnTo>
                  <a:pt x="5421537" y="0"/>
                </a:lnTo>
                <a:lnTo>
                  <a:pt x="5421537" y="3882571"/>
                </a:lnTo>
                <a:lnTo>
                  <a:pt x="0" y="3882571"/>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6694938" y="4506684"/>
            <a:ext cx="1335316" cy="1335316"/>
          </a:xfrm>
          <a:custGeom>
            <a:avLst/>
            <a:gdLst>
              <a:gd name="connsiteX0" fmla="*/ 0 w 1335316"/>
              <a:gd name="connsiteY0" fmla="*/ 0 h 1335316"/>
              <a:gd name="connsiteX1" fmla="*/ 1335316 w 1335316"/>
              <a:gd name="connsiteY1" fmla="*/ 0 h 1335316"/>
              <a:gd name="connsiteX2" fmla="*/ 1335316 w 1335316"/>
              <a:gd name="connsiteY2" fmla="*/ 1335316 h 1335316"/>
              <a:gd name="connsiteX3" fmla="*/ 0 w 1335316"/>
              <a:gd name="connsiteY3" fmla="*/ 1335316 h 1335316"/>
            </a:gdLst>
            <a:ahLst/>
            <a:cxnLst>
              <a:cxn ang="0">
                <a:pos x="connsiteX0" y="connsiteY0"/>
              </a:cxn>
              <a:cxn ang="0">
                <a:pos x="connsiteX1" y="connsiteY1"/>
              </a:cxn>
              <a:cxn ang="0">
                <a:pos x="connsiteX2" y="connsiteY2"/>
              </a:cxn>
              <a:cxn ang="0">
                <a:pos x="connsiteX3" y="connsiteY3"/>
              </a:cxn>
            </a:cxnLst>
            <a:rect l="l" t="t" r="r" b="b"/>
            <a:pathLst>
              <a:path w="1335316" h="1335316">
                <a:moveTo>
                  <a:pt x="0" y="0"/>
                </a:moveTo>
                <a:lnTo>
                  <a:pt x="1335316" y="0"/>
                </a:lnTo>
                <a:lnTo>
                  <a:pt x="1335316" y="1335316"/>
                </a:lnTo>
                <a:lnTo>
                  <a:pt x="0" y="1335316"/>
                </a:ln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9800997" y="4506684"/>
            <a:ext cx="1335316" cy="1335316"/>
          </a:xfrm>
          <a:custGeom>
            <a:avLst/>
            <a:gdLst>
              <a:gd name="connsiteX0" fmla="*/ 0 w 1335316"/>
              <a:gd name="connsiteY0" fmla="*/ 0 h 1335316"/>
              <a:gd name="connsiteX1" fmla="*/ 1335316 w 1335316"/>
              <a:gd name="connsiteY1" fmla="*/ 0 h 1335316"/>
              <a:gd name="connsiteX2" fmla="*/ 1335316 w 1335316"/>
              <a:gd name="connsiteY2" fmla="*/ 1335316 h 1335316"/>
              <a:gd name="connsiteX3" fmla="*/ 0 w 1335316"/>
              <a:gd name="connsiteY3" fmla="*/ 1335316 h 1335316"/>
            </a:gdLst>
            <a:ahLst/>
            <a:cxnLst>
              <a:cxn ang="0">
                <a:pos x="connsiteX0" y="connsiteY0"/>
              </a:cxn>
              <a:cxn ang="0">
                <a:pos x="connsiteX1" y="connsiteY1"/>
              </a:cxn>
              <a:cxn ang="0">
                <a:pos x="connsiteX2" y="connsiteY2"/>
              </a:cxn>
              <a:cxn ang="0">
                <a:pos x="connsiteX3" y="connsiteY3"/>
              </a:cxn>
            </a:cxnLst>
            <a:rect l="l" t="t" r="r" b="b"/>
            <a:pathLst>
              <a:path w="1335316" h="1335316">
                <a:moveTo>
                  <a:pt x="0" y="0"/>
                </a:moveTo>
                <a:lnTo>
                  <a:pt x="1335316" y="0"/>
                </a:lnTo>
                <a:lnTo>
                  <a:pt x="1335316" y="1335316"/>
                </a:lnTo>
                <a:lnTo>
                  <a:pt x="0" y="1335316"/>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8247967" y="4506684"/>
            <a:ext cx="1335316" cy="1335316"/>
          </a:xfrm>
          <a:custGeom>
            <a:avLst/>
            <a:gdLst>
              <a:gd name="connsiteX0" fmla="*/ 0 w 1335316"/>
              <a:gd name="connsiteY0" fmla="*/ 0 h 1335316"/>
              <a:gd name="connsiteX1" fmla="*/ 1335316 w 1335316"/>
              <a:gd name="connsiteY1" fmla="*/ 0 h 1335316"/>
              <a:gd name="connsiteX2" fmla="*/ 1335316 w 1335316"/>
              <a:gd name="connsiteY2" fmla="*/ 1335316 h 1335316"/>
              <a:gd name="connsiteX3" fmla="*/ 0 w 1335316"/>
              <a:gd name="connsiteY3" fmla="*/ 1335316 h 1335316"/>
            </a:gdLst>
            <a:ahLst/>
            <a:cxnLst>
              <a:cxn ang="0">
                <a:pos x="connsiteX0" y="connsiteY0"/>
              </a:cxn>
              <a:cxn ang="0">
                <a:pos x="connsiteX1" y="connsiteY1"/>
              </a:cxn>
              <a:cxn ang="0">
                <a:pos x="connsiteX2" y="connsiteY2"/>
              </a:cxn>
              <a:cxn ang="0">
                <a:pos x="connsiteX3" y="connsiteY3"/>
              </a:cxn>
            </a:cxnLst>
            <a:rect l="l" t="t" r="r" b="b"/>
            <a:pathLst>
              <a:path w="1335316" h="1335316">
                <a:moveTo>
                  <a:pt x="0" y="0"/>
                </a:moveTo>
                <a:lnTo>
                  <a:pt x="1335316" y="0"/>
                </a:lnTo>
                <a:lnTo>
                  <a:pt x="1335316" y="1335316"/>
                </a:lnTo>
                <a:lnTo>
                  <a:pt x="0" y="133531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055689"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616832"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77975"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8739117" y="2048858"/>
            <a:ext cx="2397196" cy="1809737"/>
          </a:xfrm>
          <a:custGeom>
            <a:avLst/>
            <a:gdLst>
              <a:gd name="connsiteX0" fmla="*/ 0 w 2397196"/>
              <a:gd name="connsiteY0" fmla="*/ 0 h 1809737"/>
              <a:gd name="connsiteX1" fmla="*/ 2397196 w 2397196"/>
              <a:gd name="connsiteY1" fmla="*/ 0 h 1809737"/>
              <a:gd name="connsiteX2" fmla="*/ 2397196 w 2397196"/>
              <a:gd name="connsiteY2" fmla="*/ 1809737 h 1809737"/>
              <a:gd name="connsiteX3" fmla="*/ 0 w 2397196"/>
              <a:gd name="connsiteY3" fmla="*/ 1809737 h 1809737"/>
            </a:gdLst>
            <a:ahLst/>
            <a:cxnLst>
              <a:cxn ang="0">
                <a:pos x="connsiteX0" y="connsiteY0"/>
              </a:cxn>
              <a:cxn ang="0">
                <a:pos x="connsiteX1" y="connsiteY1"/>
              </a:cxn>
              <a:cxn ang="0">
                <a:pos x="connsiteX2" y="connsiteY2"/>
              </a:cxn>
              <a:cxn ang="0">
                <a:pos x="connsiteX3" y="connsiteY3"/>
              </a:cxn>
            </a:cxnLst>
            <a:rect l="l" t="t" r="r" b="b"/>
            <a:pathLst>
              <a:path w="2397196" h="1809737">
                <a:moveTo>
                  <a:pt x="0" y="0"/>
                </a:moveTo>
                <a:lnTo>
                  <a:pt x="2397196" y="0"/>
                </a:lnTo>
                <a:lnTo>
                  <a:pt x="2397196" y="1809737"/>
                </a:lnTo>
                <a:lnTo>
                  <a:pt x="0" y="1809737"/>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userDrawn="1"/>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9.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5.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chart" Target="../charts/chart3.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image" Target="../media/image24.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8.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4717" b="4717"/>
          <a:stretch>
            <a:fillRect/>
          </a:stretch>
        </p:blipFill>
        <p:spPr/>
      </p:pic>
      <p:sp>
        <p:nvSpPr>
          <p:cNvPr id="2" name="矩形 1"/>
          <p:cNvSpPr/>
          <p:nvPr/>
        </p:nvSpPr>
        <p:spPr>
          <a:xfrm>
            <a:off x="0" y="0"/>
            <a:ext cx="12192000" cy="6858000"/>
          </a:xfrm>
          <a:prstGeom prst="rect">
            <a:avLst/>
          </a:pr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p:cNvSpPr txBox="1"/>
          <p:nvPr/>
        </p:nvSpPr>
        <p:spPr>
          <a:xfrm>
            <a:off x="1321784" y="2656806"/>
            <a:ext cx="9575039" cy="1200443"/>
          </a:xfrm>
          <a:custGeom>
            <a:avLst/>
            <a:gdLst/>
            <a:ahLst/>
            <a:cxnLst/>
            <a:rect l="l" t="t" r="r" b="b"/>
            <a:pathLst>
              <a:path w="9575039" h="1200443">
                <a:moveTo>
                  <a:pt x="7582264" y="952157"/>
                </a:moveTo>
                <a:lnTo>
                  <a:pt x="7856673" y="952157"/>
                </a:lnTo>
                <a:lnTo>
                  <a:pt x="7856934" y="956903"/>
                </a:lnTo>
                <a:cubicBezTo>
                  <a:pt x="7858891" y="970779"/>
                  <a:pt x="7861827" y="980801"/>
                  <a:pt x="7865741" y="986968"/>
                </a:cubicBezTo>
                <a:cubicBezTo>
                  <a:pt x="7873568" y="999302"/>
                  <a:pt x="7887444" y="1005469"/>
                  <a:pt x="7907369" y="1005469"/>
                </a:cubicBezTo>
                <a:cubicBezTo>
                  <a:pt x="7927293" y="1005469"/>
                  <a:pt x="7942117" y="997642"/>
                  <a:pt x="7951843" y="981987"/>
                </a:cubicBezTo>
                <a:cubicBezTo>
                  <a:pt x="7956705" y="974159"/>
                  <a:pt x="7960352" y="964434"/>
                  <a:pt x="7962783" y="952812"/>
                </a:cubicBezTo>
                <a:lnTo>
                  <a:pt x="7962842" y="952157"/>
                </a:lnTo>
                <a:lnTo>
                  <a:pt x="8247841" y="952157"/>
                </a:lnTo>
                <a:lnTo>
                  <a:pt x="8243859" y="988569"/>
                </a:lnTo>
                <a:cubicBezTo>
                  <a:pt x="8239056" y="1018811"/>
                  <a:pt x="8231851" y="1043657"/>
                  <a:pt x="8222245" y="1063107"/>
                </a:cubicBezTo>
                <a:cubicBezTo>
                  <a:pt x="8203031" y="1102007"/>
                  <a:pt x="8165911" y="1134622"/>
                  <a:pt x="8110881" y="1160950"/>
                </a:cubicBezTo>
                <a:cubicBezTo>
                  <a:pt x="8055853" y="1187279"/>
                  <a:pt x="7991809" y="1200443"/>
                  <a:pt x="7918753" y="1200443"/>
                </a:cubicBezTo>
                <a:cubicBezTo>
                  <a:pt x="7838582" y="1200443"/>
                  <a:pt x="7770151" y="1185263"/>
                  <a:pt x="7713461" y="1154902"/>
                </a:cubicBezTo>
                <a:cubicBezTo>
                  <a:pt x="7656772" y="1124541"/>
                  <a:pt x="7619651" y="1085878"/>
                  <a:pt x="7602099" y="1038913"/>
                </a:cubicBezTo>
                <a:cubicBezTo>
                  <a:pt x="7593323" y="1015431"/>
                  <a:pt x="7586740" y="987027"/>
                  <a:pt x="7582352" y="953701"/>
                </a:cubicBezTo>
                <a:close/>
                <a:moveTo>
                  <a:pt x="6410325" y="952157"/>
                </a:moveTo>
                <a:lnTo>
                  <a:pt x="6929781" y="952157"/>
                </a:lnTo>
                <a:lnTo>
                  <a:pt x="6929781" y="1176249"/>
                </a:lnTo>
                <a:lnTo>
                  <a:pt x="6410325" y="1176249"/>
                </a:lnTo>
                <a:close/>
                <a:moveTo>
                  <a:pt x="5387885" y="952157"/>
                </a:moveTo>
                <a:lnTo>
                  <a:pt x="5717140" y="952157"/>
                </a:lnTo>
                <a:lnTo>
                  <a:pt x="5717140" y="1176249"/>
                </a:lnTo>
                <a:lnTo>
                  <a:pt x="5454565" y="1176249"/>
                </a:lnTo>
                <a:close/>
                <a:moveTo>
                  <a:pt x="5048250" y="952157"/>
                </a:moveTo>
                <a:lnTo>
                  <a:pt x="5298728" y="952157"/>
                </a:lnTo>
                <a:lnTo>
                  <a:pt x="5298728" y="1176249"/>
                </a:lnTo>
                <a:lnTo>
                  <a:pt x="5048250" y="1176249"/>
                </a:lnTo>
                <a:close/>
                <a:moveTo>
                  <a:pt x="4067176" y="952157"/>
                </a:moveTo>
                <a:lnTo>
                  <a:pt x="4366753" y="952157"/>
                </a:lnTo>
                <a:lnTo>
                  <a:pt x="4366753" y="1176249"/>
                </a:lnTo>
                <a:lnTo>
                  <a:pt x="4067176" y="1176249"/>
                </a:lnTo>
                <a:close/>
                <a:moveTo>
                  <a:pt x="2734039" y="952157"/>
                </a:moveTo>
                <a:lnTo>
                  <a:pt x="3008448" y="952157"/>
                </a:lnTo>
                <a:lnTo>
                  <a:pt x="3008710" y="956903"/>
                </a:lnTo>
                <a:cubicBezTo>
                  <a:pt x="3010667" y="970779"/>
                  <a:pt x="3013602" y="980801"/>
                  <a:pt x="3017516" y="986968"/>
                </a:cubicBezTo>
                <a:cubicBezTo>
                  <a:pt x="3025343" y="999302"/>
                  <a:pt x="3039219" y="1005469"/>
                  <a:pt x="3059143" y="1005469"/>
                </a:cubicBezTo>
                <a:cubicBezTo>
                  <a:pt x="3079068" y="1005469"/>
                  <a:pt x="3093893" y="997642"/>
                  <a:pt x="3103618" y="981987"/>
                </a:cubicBezTo>
                <a:cubicBezTo>
                  <a:pt x="3108481" y="974159"/>
                  <a:pt x="3112128" y="964434"/>
                  <a:pt x="3114559" y="952812"/>
                </a:cubicBezTo>
                <a:lnTo>
                  <a:pt x="3114618" y="952157"/>
                </a:lnTo>
                <a:lnTo>
                  <a:pt x="3399616" y="952157"/>
                </a:lnTo>
                <a:lnTo>
                  <a:pt x="3395634" y="988569"/>
                </a:lnTo>
                <a:cubicBezTo>
                  <a:pt x="3390831" y="1018811"/>
                  <a:pt x="3383626" y="1043657"/>
                  <a:pt x="3374020" y="1063107"/>
                </a:cubicBezTo>
                <a:cubicBezTo>
                  <a:pt x="3354807" y="1102007"/>
                  <a:pt x="3317686" y="1134622"/>
                  <a:pt x="3262657" y="1160950"/>
                </a:cubicBezTo>
                <a:cubicBezTo>
                  <a:pt x="3207628" y="1187279"/>
                  <a:pt x="3143585" y="1200443"/>
                  <a:pt x="3070529" y="1200443"/>
                </a:cubicBezTo>
                <a:cubicBezTo>
                  <a:pt x="2990357" y="1200443"/>
                  <a:pt x="2921927" y="1185263"/>
                  <a:pt x="2865237" y="1154902"/>
                </a:cubicBezTo>
                <a:cubicBezTo>
                  <a:pt x="2808548" y="1124541"/>
                  <a:pt x="2771427" y="1085878"/>
                  <a:pt x="2753874" y="1038913"/>
                </a:cubicBezTo>
                <a:cubicBezTo>
                  <a:pt x="2745098" y="1015431"/>
                  <a:pt x="2738516" y="987027"/>
                  <a:pt x="2734128" y="953701"/>
                </a:cubicBezTo>
                <a:close/>
                <a:moveTo>
                  <a:pt x="1373681" y="952157"/>
                </a:moveTo>
                <a:lnTo>
                  <a:pt x="1669358" y="952157"/>
                </a:lnTo>
                <a:lnTo>
                  <a:pt x="1675091" y="984477"/>
                </a:lnTo>
                <a:cubicBezTo>
                  <a:pt x="1680547" y="998472"/>
                  <a:pt x="1691576" y="1005469"/>
                  <a:pt x="1708180" y="1005469"/>
                </a:cubicBezTo>
                <a:cubicBezTo>
                  <a:pt x="1727156" y="1005469"/>
                  <a:pt x="1739371" y="997760"/>
                  <a:pt x="1744827" y="982342"/>
                </a:cubicBezTo>
                <a:cubicBezTo>
                  <a:pt x="1746190" y="978488"/>
                  <a:pt x="1747384" y="973322"/>
                  <a:pt x="1748407" y="966843"/>
                </a:cubicBezTo>
                <a:lnTo>
                  <a:pt x="1750014" y="952157"/>
                </a:lnTo>
                <a:lnTo>
                  <a:pt x="2047133" y="952157"/>
                </a:lnTo>
                <a:lnTo>
                  <a:pt x="2044048" y="978073"/>
                </a:lnTo>
                <a:cubicBezTo>
                  <a:pt x="2038355" y="1013415"/>
                  <a:pt x="2021514" y="1049706"/>
                  <a:pt x="1993525" y="1086945"/>
                </a:cubicBezTo>
                <a:cubicBezTo>
                  <a:pt x="1965537" y="1124185"/>
                  <a:pt x="1928653" y="1152411"/>
                  <a:pt x="1882874" y="1171624"/>
                </a:cubicBezTo>
                <a:cubicBezTo>
                  <a:pt x="1837095" y="1190837"/>
                  <a:pt x="1783134" y="1200443"/>
                  <a:pt x="1720988" y="1200443"/>
                </a:cubicBezTo>
                <a:cubicBezTo>
                  <a:pt x="1652202" y="1200443"/>
                  <a:pt x="1591480" y="1189058"/>
                  <a:pt x="1538823" y="1166287"/>
                </a:cubicBezTo>
                <a:cubicBezTo>
                  <a:pt x="1486166" y="1143516"/>
                  <a:pt x="1446791" y="1113867"/>
                  <a:pt x="1420700" y="1077339"/>
                </a:cubicBezTo>
                <a:cubicBezTo>
                  <a:pt x="1394609" y="1040811"/>
                  <a:pt x="1379191" y="1002267"/>
                  <a:pt x="1374447" y="961706"/>
                </a:cubicBezTo>
                <a:close/>
                <a:moveTo>
                  <a:pt x="299578" y="656793"/>
                </a:moveTo>
                <a:lnTo>
                  <a:pt x="299578" y="979140"/>
                </a:lnTo>
                <a:cubicBezTo>
                  <a:pt x="341798" y="977717"/>
                  <a:pt x="368720" y="971076"/>
                  <a:pt x="380342" y="959216"/>
                </a:cubicBezTo>
                <a:cubicBezTo>
                  <a:pt x="391965" y="947356"/>
                  <a:pt x="397776" y="918181"/>
                  <a:pt x="397776" y="871691"/>
                </a:cubicBezTo>
                <a:lnTo>
                  <a:pt x="397776" y="764242"/>
                </a:lnTo>
                <a:cubicBezTo>
                  <a:pt x="397776" y="714905"/>
                  <a:pt x="392558" y="685019"/>
                  <a:pt x="382121" y="674582"/>
                </a:cubicBezTo>
                <a:cubicBezTo>
                  <a:pt x="371685" y="664146"/>
                  <a:pt x="344170" y="658216"/>
                  <a:pt x="299578" y="656793"/>
                </a:cubicBezTo>
                <a:close/>
                <a:moveTo>
                  <a:pt x="299578" y="221303"/>
                </a:moveTo>
                <a:lnTo>
                  <a:pt x="299578" y="477473"/>
                </a:lnTo>
                <a:cubicBezTo>
                  <a:pt x="312386" y="476999"/>
                  <a:pt x="322348" y="476762"/>
                  <a:pt x="329464" y="476762"/>
                </a:cubicBezTo>
                <a:cubicBezTo>
                  <a:pt x="358876" y="476762"/>
                  <a:pt x="377615" y="469527"/>
                  <a:pt x="385679" y="455058"/>
                </a:cubicBezTo>
                <a:cubicBezTo>
                  <a:pt x="393744" y="440589"/>
                  <a:pt x="397776" y="399199"/>
                  <a:pt x="397776" y="330887"/>
                </a:cubicBezTo>
                <a:cubicBezTo>
                  <a:pt x="397776" y="294833"/>
                  <a:pt x="394455" y="269572"/>
                  <a:pt x="387814" y="255103"/>
                </a:cubicBezTo>
                <a:cubicBezTo>
                  <a:pt x="381173" y="240634"/>
                  <a:pt x="372515" y="231502"/>
                  <a:pt x="361841" y="227707"/>
                </a:cubicBezTo>
                <a:cubicBezTo>
                  <a:pt x="351167" y="223912"/>
                  <a:pt x="330413" y="221777"/>
                  <a:pt x="299578" y="221303"/>
                </a:cubicBezTo>
                <a:close/>
                <a:moveTo>
                  <a:pt x="6410325" y="24194"/>
                </a:moveTo>
                <a:lnTo>
                  <a:pt x="6909857" y="24194"/>
                </a:lnTo>
                <a:lnTo>
                  <a:pt x="6909857" y="254747"/>
                </a:lnTo>
                <a:lnTo>
                  <a:pt x="6709902" y="254747"/>
                </a:lnTo>
                <a:lnTo>
                  <a:pt x="6709902" y="310131"/>
                </a:lnTo>
                <a:lnTo>
                  <a:pt x="6410325" y="310131"/>
                </a:lnTo>
                <a:close/>
                <a:moveTo>
                  <a:pt x="5466662" y="24194"/>
                </a:moveTo>
                <a:lnTo>
                  <a:pt x="5717140" y="24194"/>
                </a:lnTo>
                <a:lnTo>
                  <a:pt x="5717140" y="310131"/>
                </a:lnTo>
                <a:lnTo>
                  <a:pt x="5466662" y="310131"/>
                </a:lnTo>
                <a:close/>
                <a:moveTo>
                  <a:pt x="5048250" y="24194"/>
                </a:moveTo>
                <a:lnTo>
                  <a:pt x="5298728" y="24194"/>
                </a:lnTo>
                <a:lnTo>
                  <a:pt x="5391295" y="310131"/>
                </a:lnTo>
                <a:lnTo>
                  <a:pt x="5048250" y="310131"/>
                </a:lnTo>
                <a:close/>
                <a:moveTo>
                  <a:pt x="4067176" y="24194"/>
                </a:moveTo>
                <a:lnTo>
                  <a:pt x="4366753" y="24194"/>
                </a:lnTo>
                <a:lnTo>
                  <a:pt x="4366753" y="310131"/>
                </a:lnTo>
                <a:lnTo>
                  <a:pt x="4067176" y="310131"/>
                </a:lnTo>
                <a:close/>
                <a:moveTo>
                  <a:pt x="1753010" y="24194"/>
                </a:moveTo>
                <a:lnTo>
                  <a:pt x="2052587" y="24194"/>
                </a:lnTo>
                <a:lnTo>
                  <a:pt x="2052587" y="310131"/>
                </a:lnTo>
                <a:lnTo>
                  <a:pt x="1753010" y="310131"/>
                </a:lnTo>
                <a:close/>
                <a:moveTo>
                  <a:pt x="1367331" y="24194"/>
                </a:moveTo>
                <a:lnTo>
                  <a:pt x="1666908" y="24194"/>
                </a:lnTo>
                <a:lnTo>
                  <a:pt x="1666908" y="310131"/>
                </a:lnTo>
                <a:lnTo>
                  <a:pt x="1367331" y="310131"/>
                </a:lnTo>
                <a:close/>
                <a:moveTo>
                  <a:pt x="0" y="24194"/>
                </a:moveTo>
                <a:lnTo>
                  <a:pt x="298866" y="24194"/>
                </a:lnTo>
                <a:cubicBezTo>
                  <a:pt x="393270" y="24194"/>
                  <a:pt x="464784" y="31541"/>
                  <a:pt x="513409" y="46236"/>
                </a:cubicBezTo>
                <a:cubicBezTo>
                  <a:pt x="562034" y="60931"/>
                  <a:pt x="601289" y="90679"/>
                  <a:pt x="631176" y="135479"/>
                </a:cubicBezTo>
                <a:cubicBezTo>
                  <a:pt x="661063" y="180279"/>
                  <a:pt x="676006" y="252457"/>
                  <a:pt x="676006" y="352012"/>
                </a:cubicBezTo>
                <a:cubicBezTo>
                  <a:pt x="676006" y="419331"/>
                  <a:pt x="665451" y="466264"/>
                  <a:pt x="644340" y="492811"/>
                </a:cubicBezTo>
                <a:cubicBezTo>
                  <a:pt x="623230" y="519359"/>
                  <a:pt x="581602" y="539744"/>
                  <a:pt x="519457" y="553969"/>
                </a:cubicBezTo>
                <a:cubicBezTo>
                  <a:pt x="588718" y="569631"/>
                  <a:pt x="635683" y="595618"/>
                  <a:pt x="660351" y="631932"/>
                </a:cubicBezTo>
                <a:cubicBezTo>
                  <a:pt x="685019" y="668245"/>
                  <a:pt x="697353" y="723900"/>
                  <a:pt x="697353" y="798898"/>
                </a:cubicBezTo>
                <a:lnTo>
                  <a:pt x="697353" y="905691"/>
                </a:lnTo>
                <a:cubicBezTo>
                  <a:pt x="697353" y="983536"/>
                  <a:pt x="688458" y="1041207"/>
                  <a:pt x="670669" y="1078706"/>
                </a:cubicBezTo>
                <a:cubicBezTo>
                  <a:pt x="652879" y="1116205"/>
                  <a:pt x="624535" y="1141837"/>
                  <a:pt x="585634" y="1155602"/>
                </a:cubicBezTo>
                <a:cubicBezTo>
                  <a:pt x="546734" y="1169367"/>
                  <a:pt x="467037" y="1176249"/>
                  <a:pt x="346542" y="1176249"/>
                </a:cubicBezTo>
                <a:lnTo>
                  <a:pt x="0" y="1176249"/>
                </a:lnTo>
                <a:close/>
                <a:moveTo>
                  <a:pt x="9215689" y="0"/>
                </a:moveTo>
                <a:cubicBezTo>
                  <a:pt x="9293488" y="0"/>
                  <a:pt x="9359784" y="12571"/>
                  <a:pt x="9414576" y="37714"/>
                </a:cubicBezTo>
                <a:cubicBezTo>
                  <a:pt x="9469368" y="62857"/>
                  <a:pt x="9505659" y="94522"/>
                  <a:pt x="9523449" y="132711"/>
                </a:cubicBezTo>
                <a:cubicBezTo>
                  <a:pt x="9541238" y="170899"/>
                  <a:pt x="9550133" y="235772"/>
                  <a:pt x="9550133" y="327329"/>
                </a:cubicBezTo>
                <a:lnTo>
                  <a:pt x="9550133" y="372870"/>
                </a:lnTo>
                <a:lnTo>
                  <a:pt x="9271904" y="372870"/>
                </a:lnTo>
                <a:lnTo>
                  <a:pt x="9271904" y="287480"/>
                </a:lnTo>
                <a:cubicBezTo>
                  <a:pt x="9271904" y="247631"/>
                  <a:pt x="9268346" y="222252"/>
                  <a:pt x="9261230" y="211341"/>
                </a:cubicBezTo>
                <a:cubicBezTo>
                  <a:pt x="9254114" y="200430"/>
                  <a:pt x="9242254" y="194974"/>
                  <a:pt x="9225651" y="194974"/>
                </a:cubicBezTo>
                <a:cubicBezTo>
                  <a:pt x="9207623" y="194974"/>
                  <a:pt x="9193985" y="202333"/>
                  <a:pt x="9184735" y="217050"/>
                </a:cubicBezTo>
                <a:cubicBezTo>
                  <a:pt x="9175484" y="231767"/>
                  <a:pt x="9170859" y="254080"/>
                  <a:pt x="9170859" y="283989"/>
                </a:cubicBezTo>
                <a:cubicBezTo>
                  <a:pt x="9170859" y="322437"/>
                  <a:pt x="9176058" y="351393"/>
                  <a:pt x="9186458" y="370858"/>
                </a:cubicBezTo>
                <a:cubicBezTo>
                  <a:pt x="9196390" y="390323"/>
                  <a:pt x="9224609" y="413801"/>
                  <a:pt x="9271114" y="441294"/>
                </a:cubicBezTo>
                <a:cubicBezTo>
                  <a:pt x="9404470" y="520443"/>
                  <a:pt x="9488463" y="585397"/>
                  <a:pt x="9523093" y="636157"/>
                </a:cubicBezTo>
                <a:cubicBezTo>
                  <a:pt x="9557723" y="686916"/>
                  <a:pt x="9575039" y="768749"/>
                  <a:pt x="9575039" y="881653"/>
                </a:cubicBezTo>
                <a:cubicBezTo>
                  <a:pt x="9575039" y="963723"/>
                  <a:pt x="9565432" y="1024207"/>
                  <a:pt x="9546219" y="1063107"/>
                </a:cubicBezTo>
                <a:cubicBezTo>
                  <a:pt x="9527007" y="1102007"/>
                  <a:pt x="9489886" y="1134622"/>
                  <a:pt x="9434857" y="1160950"/>
                </a:cubicBezTo>
                <a:cubicBezTo>
                  <a:pt x="9379827" y="1187279"/>
                  <a:pt x="9315784" y="1200443"/>
                  <a:pt x="9242729" y="1200443"/>
                </a:cubicBezTo>
                <a:cubicBezTo>
                  <a:pt x="9162557" y="1200443"/>
                  <a:pt x="9094126" y="1185263"/>
                  <a:pt x="9037437" y="1154902"/>
                </a:cubicBezTo>
                <a:cubicBezTo>
                  <a:pt x="8980747" y="1124541"/>
                  <a:pt x="8943625" y="1085878"/>
                  <a:pt x="8926074" y="1038913"/>
                </a:cubicBezTo>
                <a:cubicBezTo>
                  <a:pt x="8908521" y="991949"/>
                  <a:pt x="8899745" y="925297"/>
                  <a:pt x="8899745" y="838958"/>
                </a:cubicBezTo>
                <a:lnTo>
                  <a:pt x="8899745" y="763530"/>
                </a:lnTo>
                <a:lnTo>
                  <a:pt x="9177975" y="763530"/>
                </a:lnTo>
                <a:lnTo>
                  <a:pt x="9177975" y="903712"/>
                </a:lnTo>
                <a:cubicBezTo>
                  <a:pt x="9177975" y="946882"/>
                  <a:pt x="9181888" y="974634"/>
                  <a:pt x="9189716" y="986968"/>
                </a:cubicBezTo>
                <a:cubicBezTo>
                  <a:pt x="9197543" y="999302"/>
                  <a:pt x="9211419" y="1005469"/>
                  <a:pt x="9231343" y="1005469"/>
                </a:cubicBezTo>
                <a:cubicBezTo>
                  <a:pt x="9251268" y="1005469"/>
                  <a:pt x="9266092" y="997642"/>
                  <a:pt x="9275817" y="981987"/>
                </a:cubicBezTo>
                <a:cubicBezTo>
                  <a:pt x="9285542" y="966332"/>
                  <a:pt x="9290405" y="943087"/>
                  <a:pt x="9290405" y="912251"/>
                </a:cubicBezTo>
                <a:cubicBezTo>
                  <a:pt x="9290405" y="844414"/>
                  <a:pt x="9281154" y="800058"/>
                  <a:pt x="9262653" y="779185"/>
                </a:cubicBezTo>
                <a:cubicBezTo>
                  <a:pt x="9243677" y="758312"/>
                  <a:pt x="9196950" y="723444"/>
                  <a:pt x="9122471" y="674582"/>
                </a:cubicBezTo>
                <a:cubicBezTo>
                  <a:pt x="9047992" y="625246"/>
                  <a:pt x="8998655" y="589429"/>
                  <a:pt x="8974461" y="567133"/>
                </a:cubicBezTo>
                <a:cubicBezTo>
                  <a:pt x="8950268" y="544837"/>
                  <a:pt x="8930225" y="514001"/>
                  <a:pt x="8914332" y="474627"/>
                </a:cubicBezTo>
                <a:cubicBezTo>
                  <a:pt x="8898440" y="435253"/>
                  <a:pt x="8890494" y="384967"/>
                  <a:pt x="8890494" y="323771"/>
                </a:cubicBezTo>
                <a:cubicBezTo>
                  <a:pt x="8890494" y="235534"/>
                  <a:pt x="8901761" y="171017"/>
                  <a:pt x="8924295" y="130220"/>
                </a:cubicBezTo>
                <a:cubicBezTo>
                  <a:pt x="8946828" y="89422"/>
                  <a:pt x="8983238" y="57520"/>
                  <a:pt x="9033523" y="34512"/>
                </a:cubicBezTo>
                <a:cubicBezTo>
                  <a:pt x="9083808" y="11504"/>
                  <a:pt x="9144530" y="0"/>
                  <a:pt x="9215689" y="0"/>
                </a:cubicBezTo>
                <a:close/>
                <a:moveTo>
                  <a:pt x="7891713" y="0"/>
                </a:moveTo>
                <a:cubicBezTo>
                  <a:pt x="7969513" y="0"/>
                  <a:pt x="8035809" y="12571"/>
                  <a:pt x="8090601" y="37714"/>
                </a:cubicBezTo>
                <a:cubicBezTo>
                  <a:pt x="8145393" y="62857"/>
                  <a:pt x="8181684" y="94522"/>
                  <a:pt x="8199474" y="132711"/>
                </a:cubicBezTo>
                <a:cubicBezTo>
                  <a:pt x="8212816" y="161352"/>
                  <a:pt x="8221155" y="205003"/>
                  <a:pt x="8224490" y="263664"/>
                </a:cubicBezTo>
                <a:lnTo>
                  <a:pt x="8225707" y="310131"/>
                </a:lnTo>
                <a:lnTo>
                  <a:pt x="7947929" y="310131"/>
                </a:lnTo>
                <a:lnTo>
                  <a:pt x="7947929" y="287480"/>
                </a:lnTo>
                <a:cubicBezTo>
                  <a:pt x="7947929" y="247631"/>
                  <a:pt x="7944371" y="222252"/>
                  <a:pt x="7937255" y="211341"/>
                </a:cubicBezTo>
                <a:cubicBezTo>
                  <a:pt x="7930139" y="200430"/>
                  <a:pt x="7918279" y="194974"/>
                  <a:pt x="7901675" y="194974"/>
                </a:cubicBezTo>
                <a:cubicBezTo>
                  <a:pt x="7883649" y="194974"/>
                  <a:pt x="7870010" y="202333"/>
                  <a:pt x="7860759" y="217050"/>
                </a:cubicBezTo>
                <a:cubicBezTo>
                  <a:pt x="7851509" y="231767"/>
                  <a:pt x="7846883" y="254080"/>
                  <a:pt x="7846883" y="283989"/>
                </a:cubicBezTo>
                <a:lnTo>
                  <a:pt x="7848900" y="310131"/>
                </a:lnTo>
                <a:lnTo>
                  <a:pt x="7566986" y="310131"/>
                </a:lnTo>
                <a:lnTo>
                  <a:pt x="7568631" y="262041"/>
                </a:lnTo>
                <a:cubicBezTo>
                  <a:pt x="7572857" y="204758"/>
                  <a:pt x="7583419" y="160818"/>
                  <a:pt x="7600319" y="130220"/>
                </a:cubicBezTo>
                <a:cubicBezTo>
                  <a:pt x="7622853" y="89422"/>
                  <a:pt x="7659263" y="57520"/>
                  <a:pt x="7709548" y="34512"/>
                </a:cubicBezTo>
                <a:cubicBezTo>
                  <a:pt x="7759833" y="11504"/>
                  <a:pt x="7820555" y="0"/>
                  <a:pt x="7891713" y="0"/>
                </a:cubicBezTo>
                <a:close/>
                <a:moveTo>
                  <a:pt x="3043489" y="0"/>
                </a:moveTo>
                <a:cubicBezTo>
                  <a:pt x="3121289" y="0"/>
                  <a:pt x="3187584" y="12571"/>
                  <a:pt x="3242377" y="37714"/>
                </a:cubicBezTo>
                <a:cubicBezTo>
                  <a:pt x="3297169" y="62857"/>
                  <a:pt x="3333460" y="94522"/>
                  <a:pt x="3351249" y="132711"/>
                </a:cubicBezTo>
                <a:cubicBezTo>
                  <a:pt x="3364592" y="161352"/>
                  <a:pt x="3372930" y="205003"/>
                  <a:pt x="3376266" y="263664"/>
                </a:cubicBezTo>
                <a:lnTo>
                  <a:pt x="3377483" y="310131"/>
                </a:lnTo>
                <a:lnTo>
                  <a:pt x="3099704" y="310131"/>
                </a:lnTo>
                <a:lnTo>
                  <a:pt x="3099704" y="287480"/>
                </a:lnTo>
                <a:cubicBezTo>
                  <a:pt x="3099704" y="247631"/>
                  <a:pt x="3096146" y="222252"/>
                  <a:pt x="3089030" y="211341"/>
                </a:cubicBezTo>
                <a:cubicBezTo>
                  <a:pt x="3081914" y="200430"/>
                  <a:pt x="3070055" y="194974"/>
                  <a:pt x="3053451" y="194974"/>
                </a:cubicBezTo>
                <a:cubicBezTo>
                  <a:pt x="3035425" y="194974"/>
                  <a:pt x="3021786" y="202333"/>
                  <a:pt x="3012535" y="217050"/>
                </a:cubicBezTo>
                <a:cubicBezTo>
                  <a:pt x="3003284" y="231767"/>
                  <a:pt x="2998659" y="254080"/>
                  <a:pt x="2998659" y="283989"/>
                </a:cubicBezTo>
                <a:lnTo>
                  <a:pt x="3000676" y="310131"/>
                </a:lnTo>
                <a:lnTo>
                  <a:pt x="2718762" y="310131"/>
                </a:lnTo>
                <a:lnTo>
                  <a:pt x="2720408" y="262041"/>
                </a:lnTo>
                <a:cubicBezTo>
                  <a:pt x="2724633" y="204758"/>
                  <a:pt x="2735195" y="160818"/>
                  <a:pt x="2752096" y="130220"/>
                </a:cubicBezTo>
                <a:cubicBezTo>
                  <a:pt x="2774629" y="89422"/>
                  <a:pt x="2811038" y="57520"/>
                  <a:pt x="2861323" y="34512"/>
                </a:cubicBezTo>
                <a:cubicBezTo>
                  <a:pt x="2911609" y="11504"/>
                  <a:pt x="2972330" y="0"/>
                  <a:pt x="3043489" y="0"/>
                </a:cubicBezTo>
                <a:close/>
              </a:path>
            </a:pathLst>
          </a:custGeom>
          <a:solidFill>
            <a:schemeClr val="bg1">
              <a:alpha val="3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p>
            <a:pPr algn="dist"/>
            <a:endParaRPr lang="zh-CN" altLang="en-US" sz="11500" dirty="0">
              <a:solidFill>
                <a:schemeClr val="bg1">
                  <a:alpha val="30000"/>
                </a:schemeClr>
              </a:solidFill>
              <a:latin typeface="Impact" panose="020B0806030902050204" pitchFamily="34" charset="0"/>
              <a:ea typeface="时尚中黑简体" panose="01010104010101010101" pitchFamily="2" charset="-122"/>
            </a:endParaRPr>
          </a:p>
        </p:txBody>
      </p:sp>
      <p:sp>
        <p:nvSpPr>
          <p:cNvPr id="3" name="矩形 2"/>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p:cNvSpPr/>
          <p:nvPr/>
        </p:nvSpPr>
        <p:spPr>
          <a:xfrm>
            <a:off x="5392366" y="5110173"/>
            <a:ext cx="1407268" cy="36298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4"/>
          <p:cNvSpPr/>
          <p:nvPr/>
        </p:nvSpPr>
        <p:spPr>
          <a:xfrm>
            <a:off x="5742562" y="1210518"/>
            <a:ext cx="706876" cy="616094"/>
          </a:xfrm>
          <a:custGeom>
            <a:avLst/>
            <a:gdLst>
              <a:gd name="connsiteX0" fmla="*/ 203708 w 327857"/>
              <a:gd name="connsiteY0" fmla="*/ 71438 h 285751"/>
              <a:gd name="connsiteX1" fmla="*/ 201104 w 327857"/>
              <a:gd name="connsiteY1" fmla="*/ 74034 h 285751"/>
              <a:gd name="connsiteX2" fmla="*/ 169862 w 327857"/>
              <a:gd name="connsiteY2" fmla="*/ 259633 h 285751"/>
              <a:gd name="connsiteX3" fmla="*/ 171164 w 327857"/>
              <a:gd name="connsiteY3" fmla="*/ 262228 h 285751"/>
              <a:gd name="connsiteX4" fmla="*/ 173767 w 327857"/>
              <a:gd name="connsiteY4" fmla="*/ 263526 h 285751"/>
              <a:gd name="connsiteX5" fmla="*/ 296132 w 327857"/>
              <a:gd name="connsiteY5" fmla="*/ 220696 h 285751"/>
              <a:gd name="connsiteX6" fmla="*/ 300037 w 327857"/>
              <a:gd name="connsiteY6" fmla="*/ 218100 h 285751"/>
              <a:gd name="connsiteX7" fmla="*/ 298735 w 327857"/>
              <a:gd name="connsiteY7" fmla="*/ 212908 h 285751"/>
              <a:gd name="connsiteX8" fmla="*/ 207613 w 327857"/>
              <a:gd name="connsiteY8" fmla="*/ 72736 h 285751"/>
              <a:gd name="connsiteX9" fmla="*/ 203708 w 327857"/>
              <a:gd name="connsiteY9" fmla="*/ 71438 h 285751"/>
              <a:gd name="connsiteX10" fmla="*/ 198289 w 327857"/>
              <a:gd name="connsiteY10" fmla="*/ 36513 h 285751"/>
              <a:gd name="connsiteX11" fmla="*/ 206031 w 327857"/>
              <a:gd name="connsiteY11" fmla="*/ 40407 h 285751"/>
              <a:gd name="connsiteX12" fmla="*/ 326033 w 327857"/>
              <a:gd name="connsiteY12" fmla="*/ 218249 h 285751"/>
              <a:gd name="connsiteX13" fmla="*/ 327323 w 327857"/>
              <a:gd name="connsiteY13" fmla="*/ 227336 h 285751"/>
              <a:gd name="connsiteX14" fmla="*/ 320871 w 327857"/>
              <a:gd name="connsiteY14" fmla="*/ 233827 h 285751"/>
              <a:gd name="connsiteX15" fmla="*/ 167321 w 327857"/>
              <a:gd name="connsiteY15" fmla="*/ 284453 h 285751"/>
              <a:gd name="connsiteX16" fmla="*/ 164740 w 327857"/>
              <a:gd name="connsiteY16" fmla="*/ 285751 h 285751"/>
              <a:gd name="connsiteX17" fmla="*/ 158289 w 327857"/>
              <a:gd name="connsiteY17" fmla="*/ 284453 h 285751"/>
              <a:gd name="connsiteX18" fmla="*/ 71836 w 327857"/>
              <a:gd name="connsiteY18" fmla="*/ 227336 h 285751"/>
              <a:gd name="connsiteX19" fmla="*/ 67965 w 327857"/>
              <a:gd name="connsiteY19" fmla="*/ 220846 h 285751"/>
              <a:gd name="connsiteX20" fmla="*/ 69255 w 327857"/>
              <a:gd name="connsiteY20" fmla="*/ 214355 h 285751"/>
              <a:gd name="connsiteX21" fmla="*/ 190547 w 327857"/>
              <a:gd name="connsiteY21" fmla="*/ 40407 h 285751"/>
              <a:gd name="connsiteX22" fmla="*/ 198289 w 327857"/>
              <a:gd name="connsiteY22" fmla="*/ 36513 h 285751"/>
              <a:gd name="connsiteX23" fmla="*/ 98425 w 327857"/>
              <a:gd name="connsiteY23" fmla="*/ 0 h 285751"/>
              <a:gd name="connsiteX24" fmla="*/ 104900 w 327857"/>
              <a:gd name="connsiteY24" fmla="*/ 3850 h 285751"/>
              <a:gd name="connsiteX25" fmla="*/ 147638 w 327857"/>
              <a:gd name="connsiteY25" fmla="*/ 65459 h 285751"/>
              <a:gd name="connsiteX26" fmla="*/ 138572 w 327857"/>
              <a:gd name="connsiteY26" fmla="*/ 77011 h 285751"/>
              <a:gd name="connsiteX27" fmla="*/ 106196 w 327857"/>
              <a:gd name="connsiteY27" fmla="*/ 26953 h 285751"/>
              <a:gd name="connsiteX28" fmla="*/ 102310 w 327857"/>
              <a:gd name="connsiteY28" fmla="*/ 25670 h 285751"/>
              <a:gd name="connsiteX29" fmla="*/ 101015 w 327857"/>
              <a:gd name="connsiteY29" fmla="*/ 28237 h 285751"/>
              <a:gd name="connsiteX30" fmla="*/ 77704 w 327857"/>
              <a:gd name="connsiteY30" fmla="*/ 163006 h 285751"/>
              <a:gd name="connsiteX31" fmla="*/ 64753 w 327857"/>
              <a:gd name="connsiteY31" fmla="*/ 180975 h 285751"/>
              <a:gd name="connsiteX32" fmla="*/ 3885 w 327857"/>
              <a:gd name="connsiteY32" fmla="*/ 142470 h 285751"/>
              <a:gd name="connsiteX33" fmla="*/ 0 w 327857"/>
              <a:gd name="connsiteY33" fmla="*/ 137336 h 285751"/>
              <a:gd name="connsiteX34" fmla="*/ 1295 w 327857"/>
              <a:gd name="connsiteY34" fmla="*/ 132202 h 285751"/>
              <a:gd name="connsiteX35" fmla="*/ 93245 w 327857"/>
              <a:gd name="connsiteY35" fmla="*/ 3850 h 285751"/>
              <a:gd name="connsiteX36" fmla="*/ 98425 w 327857"/>
              <a:gd name="connsiteY36"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7857" h="285751">
                <a:moveTo>
                  <a:pt x="203708" y="71438"/>
                </a:moveTo>
                <a:cubicBezTo>
                  <a:pt x="202406" y="71438"/>
                  <a:pt x="201104" y="72736"/>
                  <a:pt x="201104" y="74034"/>
                </a:cubicBezTo>
                <a:cubicBezTo>
                  <a:pt x="201104" y="74034"/>
                  <a:pt x="201104" y="74034"/>
                  <a:pt x="169862" y="259633"/>
                </a:cubicBezTo>
                <a:cubicBezTo>
                  <a:pt x="169862" y="260930"/>
                  <a:pt x="169862" y="262228"/>
                  <a:pt x="171164" y="262228"/>
                </a:cubicBezTo>
                <a:cubicBezTo>
                  <a:pt x="171164" y="263526"/>
                  <a:pt x="172466" y="263526"/>
                  <a:pt x="173767" y="263526"/>
                </a:cubicBezTo>
                <a:cubicBezTo>
                  <a:pt x="173767" y="263526"/>
                  <a:pt x="173767" y="263526"/>
                  <a:pt x="296132" y="220696"/>
                </a:cubicBezTo>
                <a:cubicBezTo>
                  <a:pt x="297434" y="220696"/>
                  <a:pt x="298735" y="219398"/>
                  <a:pt x="300037" y="218100"/>
                </a:cubicBezTo>
                <a:cubicBezTo>
                  <a:pt x="300037" y="215504"/>
                  <a:pt x="300037" y="214206"/>
                  <a:pt x="298735" y="212908"/>
                </a:cubicBezTo>
                <a:cubicBezTo>
                  <a:pt x="298735" y="212908"/>
                  <a:pt x="298735" y="212908"/>
                  <a:pt x="207613" y="72736"/>
                </a:cubicBezTo>
                <a:cubicBezTo>
                  <a:pt x="206311" y="71438"/>
                  <a:pt x="205009" y="71438"/>
                  <a:pt x="203708" y="71438"/>
                </a:cubicBezTo>
                <a:close/>
                <a:moveTo>
                  <a:pt x="198289" y="36513"/>
                </a:moveTo>
                <a:cubicBezTo>
                  <a:pt x="200870" y="36513"/>
                  <a:pt x="204741" y="37811"/>
                  <a:pt x="206031" y="40407"/>
                </a:cubicBezTo>
                <a:cubicBezTo>
                  <a:pt x="206031" y="40407"/>
                  <a:pt x="206031" y="40407"/>
                  <a:pt x="326033" y="218249"/>
                </a:cubicBezTo>
                <a:cubicBezTo>
                  <a:pt x="327323" y="220846"/>
                  <a:pt x="328613" y="224740"/>
                  <a:pt x="327323" y="227336"/>
                </a:cubicBezTo>
                <a:cubicBezTo>
                  <a:pt x="326033" y="229932"/>
                  <a:pt x="323452" y="232529"/>
                  <a:pt x="320871" y="233827"/>
                </a:cubicBezTo>
                <a:cubicBezTo>
                  <a:pt x="320871" y="233827"/>
                  <a:pt x="320871" y="233827"/>
                  <a:pt x="167321" y="284453"/>
                </a:cubicBezTo>
                <a:cubicBezTo>
                  <a:pt x="166031" y="285751"/>
                  <a:pt x="164740" y="285751"/>
                  <a:pt x="164740" y="285751"/>
                </a:cubicBezTo>
                <a:cubicBezTo>
                  <a:pt x="162160" y="285751"/>
                  <a:pt x="160869" y="284453"/>
                  <a:pt x="158289" y="284453"/>
                </a:cubicBezTo>
                <a:cubicBezTo>
                  <a:pt x="158289" y="284453"/>
                  <a:pt x="158289" y="284453"/>
                  <a:pt x="71836" y="227336"/>
                </a:cubicBezTo>
                <a:cubicBezTo>
                  <a:pt x="69255" y="226038"/>
                  <a:pt x="67965" y="223442"/>
                  <a:pt x="67965" y="220846"/>
                </a:cubicBezTo>
                <a:cubicBezTo>
                  <a:pt x="66675" y="218249"/>
                  <a:pt x="67965" y="215653"/>
                  <a:pt x="69255" y="214355"/>
                </a:cubicBezTo>
                <a:cubicBezTo>
                  <a:pt x="69255" y="214355"/>
                  <a:pt x="69255" y="214355"/>
                  <a:pt x="190547" y="40407"/>
                </a:cubicBezTo>
                <a:cubicBezTo>
                  <a:pt x="191838" y="37811"/>
                  <a:pt x="195709" y="36513"/>
                  <a:pt x="198289" y="36513"/>
                </a:cubicBezTo>
                <a:close/>
                <a:moveTo>
                  <a:pt x="98425" y="0"/>
                </a:moveTo>
                <a:cubicBezTo>
                  <a:pt x="101015" y="0"/>
                  <a:pt x="103605" y="1283"/>
                  <a:pt x="104900" y="3850"/>
                </a:cubicBezTo>
                <a:cubicBezTo>
                  <a:pt x="104900" y="3850"/>
                  <a:pt x="104900" y="3850"/>
                  <a:pt x="147638" y="65459"/>
                </a:cubicBezTo>
                <a:cubicBezTo>
                  <a:pt x="147638" y="65459"/>
                  <a:pt x="147638" y="65459"/>
                  <a:pt x="138572" y="77011"/>
                </a:cubicBezTo>
                <a:cubicBezTo>
                  <a:pt x="138572" y="77011"/>
                  <a:pt x="138572" y="77011"/>
                  <a:pt x="106196" y="26953"/>
                </a:cubicBezTo>
                <a:cubicBezTo>
                  <a:pt x="104900" y="25670"/>
                  <a:pt x="103605" y="25670"/>
                  <a:pt x="102310" y="25670"/>
                </a:cubicBezTo>
                <a:cubicBezTo>
                  <a:pt x="102310" y="25670"/>
                  <a:pt x="101015" y="26953"/>
                  <a:pt x="101015" y="28237"/>
                </a:cubicBezTo>
                <a:lnTo>
                  <a:pt x="77704" y="163006"/>
                </a:lnTo>
                <a:cubicBezTo>
                  <a:pt x="77704" y="163006"/>
                  <a:pt x="77704" y="163006"/>
                  <a:pt x="64753" y="180975"/>
                </a:cubicBezTo>
                <a:cubicBezTo>
                  <a:pt x="64753" y="180975"/>
                  <a:pt x="64753" y="180975"/>
                  <a:pt x="3885" y="142470"/>
                </a:cubicBezTo>
                <a:cubicBezTo>
                  <a:pt x="1295" y="141186"/>
                  <a:pt x="0" y="139903"/>
                  <a:pt x="0" y="137336"/>
                </a:cubicBezTo>
                <a:cubicBezTo>
                  <a:pt x="0" y="136052"/>
                  <a:pt x="0" y="133485"/>
                  <a:pt x="1295" y="132202"/>
                </a:cubicBezTo>
                <a:cubicBezTo>
                  <a:pt x="1295" y="132202"/>
                  <a:pt x="1295" y="132202"/>
                  <a:pt x="93245" y="3850"/>
                </a:cubicBezTo>
                <a:cubicBezTo>
                  <a:pt x="94540" y="1283"/>
                  <a:pt x="95835" y="0"/>
                  <a:pt x="984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文本框 5"/>
          <p:cNvSpPr txBox="1"/>
          <p:nvPr/>
        </p:nvSpPr>
        <p:spPr>
          <a:xfrm>
            <a:off x="2396250" y="2844454"/>
            <a:ext cx="7399504" cy="830997"/>
          </a:xfrm>
          <a:prstGeom prst="rect">
            <a:avLst/>
          </a:prstGeom>
          <a:noFill/>
        </p:spPr>
        <p:txBody>
          <a:bodyPr wrap="square" rtlCol="0">
            <a:spAutoFit/>
            <a:scene3d>
              <a:camera prst="orthographicFront"/>
              <a:lightRig rig="threePt" dir="t"/>
            </a:scene3d>
            <a:sp3d contourW="12700"/>
          </a:bodyPr>
          <a:lstStyle/>
          <a:p>
            <a:pPr algn="dist"/>
            <a:r>
              <a:rPr lang="zh-CN" altLang="en-US" sz="4800" dirty="0">
                <a:solidFill>
                  <a:schemeClr val="bg1"/>
                </a:solidFill>
                <a:latin typeface="时尚中黑简体" panose="01010104010101010101" pitchFamily="2" charset="-122"/>
                <a:ea typeface="时尚中黑简体" panose="01010104010101010101" pitchFamily="2" charset="-122"/>
              </a:rPr>
              <a:t>简约商务年终工作总结</a:t>
            </a:r>
            <a:endParaRPr lang="zh-CN" altLang="en-US" sz="4800" dirty="0">
              <a:solidFill>
                <a:schemeClr val="bg1"/>
              </a:solidFill>
              <a:latin typeface="时尚中黑简体" panose="01010104010101010101" pitchFamily="2" charset="-122"/>
              <a:ea typeface="时尚中黑简体" panose="01010104010101010101" pitchFamily="2" charset="-122"/>
            </a:endParaRPr>
          </a:p>
        </p:txBody>
      </p:sp>
      <p:sp>
        <p:nvSpPr>
          <p:cNvPr id="11" name="矩形 10"/>
          <p:cNvSpPr/>
          <p:nvPr/>
        </p:nvSpPr>
        <p:spPr>
          <a:xfrm>
            <a:off x="5156323" y="5115236"/>
            <a:ext cx="1886504" cy="3371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u="none" strike="noStrike" kern="1200" cap="none" spc="0" normalizeH="0" baseline="0" noProof="0" dirty="0" smtClean="0">
                <a:ln>
                  <a:noFill/>
                </a:ln>
                <a:solidFill>
                  <a:schemeClr val="bg1"/>
                </a:solidFill>
                <a:effectLst/>
                <a:uLnTx/>
                <a:uFillTx/>
                <a:ea typeface="等线" panose="02010600030101010101" pitchFamily="2" charset="-122"/>
                <a:cs typeface="+mn-cs"/>
              </a:rPr>
              <a:t>20XX.XX.XX</a:t>
            </a:r>
            <a:endParaRPr kumimoji="0" lang="zh-CN" altLang="en-US" sz="1600" u="none" strike="noStrike" kern="1200" cap="none" spc="0" normalizeH="0" baseline="0" noProof="0" dirty="0">
              <a:ln>
                <a:noFill/>
              </a:ln>
              <a:solidFill>
                <a:schemeClr val="bg1"/>
              </a:solidFill>
              <a:effectLst/>
              <a:uLnTx/>
              <a:uFillTx/>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800" advTm="4000">
        <p:circle/>
      </p:transition>
    </mc:Choice>
    <mc:Fallback>
      <p:transition spd="slow"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4" grpId="0" animBg="1"/>
      <p:bldP spid="6"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graphicFrame>
        <p:nvGraphicFramePr>
          <p:cNvPr id="6" name="图表 5"/>
          <p:cNvGraphicFramePr/>
          <p:nvPr/>
        </p:nvGraphicFramePr>
        <p:xfrm>
          <a:off x="1277257" y="1915887"/>
          <a:ext cx="9637486" cy="3926114"/>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graphicFrame>
        <p:nvGraphicFramePr>
          <p:cNvPr id="6" name="图表 5"/>
          <p:cNvGraphicFramePr/>
          <p:nvPr/>
        </p:nvGraphicFramePr>
        <p:xfrm>
          <a:off x="1168401" y="1866296"/>
          <a:ext cx="9855199" cy="3975704"/>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sp>
        <p:nvSpPr>
          <p:cNvPr id="2" name="椭圆 1"/>
          <p:cNvSpPr/>
          <p:nvPr/>
        </p:nvSpPr>
        <p:spPr>
          <a:xfrm>
            <a:off x="1928010" y="1959429"/>
            <a:ext cx="1944914" cy="194491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123543" y="1959429"/>
            <a:ext cx="1944914" cy="19449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8319076" y="1959429"/>
            <a:ext cx="1944914" cy="194491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p:nvSpPr>
        <p:spPr>
          <a:xfrm>
            <a:off x="2052576" y="5399314"/>
            <a:ext cx="1695781" cy="442686"/>
          </a:xfrm>
          <a:prstGeom prst="roundRect">
            <a:avLst>
              <a:gd name="adj" fmla="val 5000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5248109" y="5399314"/>
            <a:ext cx="1695781" cy="442686"/>
          </a:xfrm>
          <a:prstGeom prst="roundRect">
            <a:avLst>
              <a:gd name="adj" fmla="val 50000"/>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p:cNvSpPr/>
          <p:nvPr/>
        </p:nvSpPr>
        <p:spPr>
          <a:xfrm>
            <a:off x="8443642" y="5399314"/>
            <a:ext cx="1695781" cy="442686"/>
          </a:xfrm>
          <a:prstGeom prst="roundRect">
            <a:avLst>
              <a:gd name="adj" fmla="val 5000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596518" y="4124850"/>
            <a:ext cx="260789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2" name="矩形 11"/>
          <p:cNvSpPr/>
          <p:nvPr/>
        </p:nvSpPr>
        <p:spPr>
          <a:xfrm>
            <a:off x="2052576" y="5420409"/>
            <a:ext cx="1695781"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sp>
        <p:nvSpPr>
          <p:cNvPr id="13" name="矩形 12"/>
          <p:cNvSpPr/>
          <p:nvPr/>
        </p:nvSpPr>
        <p:spPr>
          <a:xfrm>
            <a:off x="5248109" y="5420409"/>
            <a:ext cx="1695781"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14" name="矩形 13"/>
          <p:cNvSpPr/>
          <p:nvPr/>
        </p:nvSpPr>
        <p:spPr>
          <a:xfrm>
            <a:off x="8443642" y="5420409"/>
            <a:ext cx="1695781"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sp>
        <p:nvSpPr>
          <p:cNvPr id="15" name="矩形 14"/>
          <p:cNvSpPr/>
          <p:nvPr/>
        </p:nvSpPr>
        <p:spPr>
          <a:xfrm>
            <a:off x="4792052" y="4124850"/>
            <a:ext cx="260789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6" name="矩形 15"/>
          <p:cNvSpPr/>
          <p:nvPr/>
        </p:nvSpPr>
        <p:spPr>
          <a:xfrm>
            <a:off x="7987586" y="4124850"/>
            <a:ext cx="2607896" cy="112646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0" name="椭圆 16"/>
          <p:cNvSpPr/>
          <p:nvPr/>
        </p:nvSpPr>
        <p:spPr>
          <a:xfrm>
            <a:off x="2392466" y="2439632"/>
            <a:ext cx="1016000" cy="984507"/>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17"/>
          <p:cNvSpPr/>
          <p:nvPr/>
        </p:nvSpPr>
        <p:spPr>
          <a:xfrm>
            <a:off x="5588000" y="2469061"/>
            <a:ext cx="1016000" cy="925650"/>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18"/>
          <p:cNvSpPr/>
          <p:nvPr/>
        </p:nvSpPr>
        <p:spPr>
          <a:xfrm>
            <a:off x="8783532" y="2521112"/>
            <a:ext cx="1016000" cy="821547"/>
          </a:xfrm>
          <a:custGeom>
            <a:avLst/>
            <a:gdLst>
              <a:gd name="connsiteX0" fmla="*/ 0 w 331788"/>
              <a:gd name="connsiteY0" fmla="*/ 255587 h 268287"/>
              <a:gd name="connsiteX1" fmla="*/ 331788 w 331788"/>
              <a:gd name="connsiteY1" fmla="*/ 255587 h 268287"/>
              <a:gd name="connsiteX2" fmla="*/ 331788 w 331788"/>
              <a:gd name="connsiteY2" fmla="*/ 268287 h 268287"/>
              <a:gd name="connsiteX3" fmla="*/ 0 w 331788"/>
              <a:gd name="connsiteY3" fmla="*/ 268287 h 268287"/>
              <a:gd name="connsiteX4" fmla="*/ 76201 w 331788"/>
              <a:gd name="connsiteY4" fmla="*/ 207962 h 268287"/>
              <a:gd name="connsiteX5" fmla="*/ 82551 w 331788"/>
              <a:gd name="connsiteY5" fmla="*/ 207962 h 268287"/>
              <a:gd name="connsiteX6" fmla="*/ 82551 w 331788"/>
              <a:gd name="connsiteY6" fmla="*/ 247650 h 268287"/>
              <a:gd name="connsiteX7" fmla="*/ 55563 w 331788"/>
              <a:gd name="connsiteY7" fmla="*/ 247650 h 268287"/>
              <a:gd name="connsiteX8" fmla="*/ 55563 w 331788"/>
              <a:gd name="connsiteY8" fmla="*/ 227012 h 268287"/>
              <a:gd name="connsiteX9" fmla="*/ 115888 w 331788"/>
              <a:gd name="connsiteY9" fmla="*/ 168275 h 268287"/>
              <a:gd name="connsiteX10" fmla="*/ 127168 w 331788"/>
              <a:gd name="connsiteY10" fmla="*/ 168275 h 268287"/>
              <a:gd name="connsiteX11" fmla="*/ 139701 w 331788"/>
              <a:gd name="connsiteY11" fmla="*/ 170835 h 268287"/>
              <a:gd name="connsiteX12" fmla="*/ 139701 w 331788"/>
              <a:gd name="connsiteY12" fmla="*/ 247650 h 268287"/>
              <a:gd name="connsiteX13" fmla="*/ 115888 w 331788"/>
              <a:gd name="connsiteY13" fmla="*/ 247650 h 268287"/>
              <a:gd name="connsiteX14" fmla="*/ 198438 w 331788"/>
              <a:gd name="connsiteY14" fmla="*/ 155575 h 268287"/>
              <a:gd name="connsiteX15" fmla="*/ 198438 w 331788"/>
              <a:gd name="connsiteY15" fmla="*/ 247650 h 268287"/>
              <a:gd name="connsiteX16" fmla="*/ 173038 w 331788"/>
              <a:gd name="connsiteY16" fmla="*/ 247650 h 268287"/>
              <a:gd name="connsiteX17" fmla="*/ 173038 w 331788"/>
              <a:gd name="connsiteY17" fmla="*/ 168363 h 268287"/>
              <a:gd name="connsiteX18" fmla="*/ 198438 w 331788"/>
              <a:gd name="connsiteY18" fmla="*/ 155575 h 268287"/>
              <a:gd name="connsiteX19" fmla="*/ 149226 w 331788"/>
              <a:gd name="connsiteY19" fmla="*/ 41376 h 268287"/>
              <a:gd name="connsiteX20" fmla="*/ 114947 w 331788"/>
              <a:gd name="connsiteY20" fmla="*/ 55968 h 268287"/>
              <a:gd name="connsiteX21" fmla="*/ 114947 w 331788"/>
              <a:gd name="connsiteY21" fmla="*/ 123418 h 268287"/>
              <a:gd name="connsiteX22" fmla="*/ 183504 w 331788"/>
              <a:gd name="connsiteY22" fmla="*/ 123418 h 268287"/>
              <a:gd name="connsiteX23" fmla="*/ 183504 w 331788"/>
              <a:gd name="connsiteY23" fmla="*/ 55968 h 268287"/>
              <a:gd name="connsiteX24" fmla="*/ 149226 w 331788"/>
              <a:gd name="connsiteY24" fmla="*/ 41376 h 268287"/>
              <a:gd name="connsiteX25" fmla="*/ 228600 w 331788"/>
              <a:gd name="connsiteY25" fmla="*/ 39687 h 268287"/>
              <a:gd name="connsiteX26" fmla="*/ 254000 w 331788"/>
              <a:gd name="connsiteY26" fmla="*/ 39687 h 268287"/>
              <a:gd name="connsiteX27" fmla="*/ 254000 w 331788"/>
              <a:gd name="connsiteY27" fmla="*/ 247650 h 268287"/>
              <a:gd name="connsiteX28" fmla="*/ 228600 w 331788"/>
              <a:gd name="connsiteY28" fmla="*/ 247650 h 268287"/>
              <a:gd name="connsiteX29" fmla="*/ 228600 w 331788"/>
              <a:gd name="connsiteY29" fmla="*/ 110730 h 268287"/>
              <a:gd name="connsiteX30" fmla="*/ 231140 w 331788"/>
              <a:gd name="connsiteY30" fmla="*/ 90063 h 268287"/>
              <a:gd name="connsiteX31" fmla="*/ 228600 w 331788"/>
              <a:gd name="connsiteY31" fmla="*/ 69396 h 268287"/>
              <a:gd name="connsiteX32" fmla="*/ 228600 w 331788"/>
              <a:gd name="connsiteY32" fmla="*/ 39687 h 268287"/>
              <a:gd name="connsiteX33" fmla="*/ 149707 w 331788"/>
              <a:gd name="connsiteY33" fmla="*/ 22312 h 268287"/>
              <a:gd name="connsiteX34" fmla="*/ 196764 w 331788"/>
              <a:gd name="connsiteY34" fmla="*/ 41623 h 268287"/>
              <a:gd name="connsiteX35" fmla="*/ 196764 w 331788"/>
              <a:gd name="connsiteY35" fmla="*/ 136893 h 268287"/>
              <a:gd name="connsiteX36" fmla="*/ 109096 w 331788"/>
              <a:gd name="connsiteY36" fmla="*/ 143330 h 268287"/>
              <a:gd name="connsiteX37" fmla="*/ 97492 w 331788"/>
              <a:gd name="connsiteY37" fmla="*/ 154917 h 268287"/>
              <a:gd name="connsiteX38" fmla="*/ 93625 w 331788"/>
              <a:gd name="connsiteY38" fmla="*/ 170366 h 268287"/>
              <a:gd name="connsiteX39" fmla="*/ 43344 w 331788"/>
              <a:gd name="connsiteY39" fmla="*/ 220576 h 268287"/>
              <a:gd name="connsiteX40" fmla="*/ 18848 w 331788"/>
              <a:gd name="connsiteY40" fmla="*/ 220576 h 268287"/>
              <a:gd name="connsiteX41" fmla="*/ 18848 w 331788"/>
              <a:gd name="connsiteY41" fmla="*/ 196115 h 268287"/>
              <a:gd name="connsiteX42" fmla="*/ 67840 w 331788"/>
              <a:gd name="connsiteY42" fmla="*/ 145905 h 268287"/>
              <a:gd name="connsiteX43" fmla="*/ 84600 w 331788"/>
              <a:gd name="connsiteY43" fmla="*/ 140755 h 268287"/>
              <a:gd name="connsiteX44" fmla="*/ 96203 w 331788"/>
              <a:gd name="connsiteY44" fmla="*/ 129168 h 268287"/>
              <a:gd name="connsiteX45" fmla="*/ 102649 w 331788"/>
              <a:gd name="connsiteY45" fmla="*/ 41623 h 268287"/>
              <a:gd name="connsiteX46" fmla="*/ 149707 w 331788"/>
              <a:gd name="connsiteY46" fmla="*/ 22312 h 268287"/>
              <a:gd name="connsiteX47" fmla="*/ 280988 w 331788"/>
              <a:gd name="connsiteY47" fmla="*/ 0 h 268287"/>
              <a:gd name="connsiteX48" fmla="*/ 306388 w 331788"/>
              <a:gd name="connsiteY48" fmla="*/ 0 h 268287"/>
              <a:gd name="connsiteX49" fmla="*/ 306388 w 331788"/>
              <a:gd name="connsiteY49" fmla="*/ 247650 h 268287"/>
              <a:gd name="connsiteX50" fmla="*/ 280988 w 331788"/>
              <a:gd name="connsiteY50" fmla="*/ 247650 h 26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1788" h="268287">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animEffect transition="in" filter="fade">
                                      <p:cBhvr>
                                        <p:cTn id="75" dur="500"/>
                                        <p:tgtEl>
                                          <p:spTgt spid="1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ppt_w</p:attrName>
                                        </p:attrNameLst>
                                      </p:cBhvr>
                                      <p:tavLst>
                                        <p:tav tm="0">
                                          <p:val>
                                            <p:fltVal val="0"/>
                                          </p:val>
                                        </p:tav>
                                        <p:tav tm="100000">
                                          <p:val>
                                            <p:strVal val="#ppt_w"/>
                                          </p:val>
                                        </p:tav>
                                      </p:tavLst>
                                    </p:anim>
                                    <p:anim calcmode="lin" valueType="num">
                                      <p:cBhvr>
                                        <p:cTn id="79" dur="500" fill="hold"/>
                                        <p:tgtEl>
                                          <p:spTgt spid="16"/>
                                        </p:tgtEl>
                                        <p:attrNameLst>
                                          <p:attrName>ppt_h</p:attrName>
                                        </p:attrNameLst>
                                      </p:cBhvr>
                                      <p:tavLst>
                                        <p:tav tm="0">
                                          <p:val>
                                            <p:fltVal val="0"/>
                                          </p:val>
                                        </p:tav>
                                        <p:tav tm="100000">
                                          <p:val>
                                            <p:strVal val="#ppt_h"/>
                                          </p:val>
                                        </p:tav>
                                      </p:tavLst>
                                    </p:anim>
                                    <p:animEffect transition="in" filter="fade">
                                      <p:cBhvr>
                                        <p:cTn id="8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3" grpId="0" animBg="1"/>
      <p:bldP spid="8" grpId="0" animBg="1"/>
      <p:bldP spid="9" grpId="0" animBg="1"/>
      <p:bldP spid="11" grpId="0"/>
      <p:bldP spid="12" grpId="0"/>
      <p:bldP spid="13" grpId="0"/>
      <p:bldP spid="14" grpId="0"/>
      <p:bldP spid="15" grpId="0"/>
      <p:bldP spid="16"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11" name="图片占位符 10"/>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t="24015" b="24015"/>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3" y="4327854"/>
            <a:ext cx="2101173" cy="76944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rPr>
              <a:t>PART 03</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占位符 25"/>
          <p:cNvPicPr>
            <a:picLocks noGrp="1" noChangeAspect="1"/>
          </p:cNvPicPr>
          <p:nvPr>
            <p:ph type="pic" sz="quarter" idx="10"/>
          </p:nvPr>
        </p:nvPicPr>
        <p:blipFill>
          <a:blip r:embed="rId1" cstate="print">
            <a:grayscl/>
            <a:extLst>
              <a:ext uri="{28A0092B-C50C-407E-A947-70E740481C1C}">
                <a14:useLocalDpi xmlns:a14="http://schemas.microsoft.com/office/drawing/2010/main" val="0"/>
              </a:ext>
            </a:extLst>
          </a:blip>
          <a:srcRect l="5826" r="5826"/>
          <a:stretch>
            <a:fillRect/>
          </a:stretch>
        </p:blipFill>
        <p:spPr/>
      </p:pic>
      <p:pic>
        <p:nvPicPr>
          <p:cNvPr id="28" name="图片占位符 27"/>
          <p:cNvPicPr>
            <a:picLocks noGrp="1" noChangeAspect="1"/>
          </p:cNvPicPr>
          <p:nvPr>
            <p:ph type="pic" sz="quarter" idx="11"/>
          </p:nvPr>
        </p:nvPicPr>
        <p:blipFill>
          <a:blip r:embed="rId2" cstate="print">
            <a:grayscl/>
            <a:extLst>
              <a:ext uri="{28A0092B-C50C-407E-A947-70E740481C1C}">
                <a14:useLocalDpi xmlns:a14="http://schemas.microsoft.com/office/drawing/2010/main" val="0"/>
              </a:ext>
            </a:extLst>
          </a:blip>
          <a:srcRect l="5826" r="5826"/>
          <a:stretch>
            <a:fillRect/>
          </a:stretch>
        </p:blipFill>
        <p:spPr/>
      </p:pic>
      <p:pic>
        <p:nvPicPr>
          <p:cNvPr id="30" name="图片占位符 29"/>
          <p:cNvPicPr>
            <a:picLocks noGrp="1" noChangeAspect="1"/>
          </p:cNvPicPr>
          <p:nvPr>
            <p:ph type="pic" sz="quarter" idx="12"/>
          </p:nvPr>
        </p:nvPicPr>
        <p:blipFill>
          <a:blip r:embed="rId3" cstate="print">
            <a:grayscl/>
            <a:extLst>
              <a:ext uri="{28A0092B-C50C-407E-A947-70E740481C1C}">
                <a14:useLocalDpi xmlns:a14="http://schemas.microsoft.com/office/drawing/2010/main" val="0"/>
              </a:ext>
            </a:extLst>
          </a:blip>
          <a:srcRect l="5826" r="5826"/>
          <a:stretch>
            <a:fillRect/>
          </a:stretch>
        </p:blipFill>
        <p:spPr/>
      </p:pic>
      <p:pic>
        <p:nvPicPr>
          <p:cNvPr id="32" name="图片占位符 31"/>
          <p:cNvPicPr>
            <a:picLocks noGrp="1" noChangeAspect="1"/>
          </p:cNvPicPr>
          <p:nvPr>
            <p:ph type="pic" sz="quarter" idx="13"/>
          </p:nvPr>
        </p:nvPicPr>
        <p:blipFill>
          <a:blip r:embed="rId4" cstate="print">
            <a:grayscl/>
            <a:extLst>
              <a:ext uri="{28A0092B-C50C-407E-A947-70E740481C1C}">
                <a14:useLocalDpi xmlns:a14="http://schemas.microsoft.com/office/drawing/2010/main" val="0"/>
              </a:ext>
            </a:extLst>
          </a:blip>
          <a:srcRect l="3243" r="3243"/>
          <a:stretch>
            <a:fillRect/>
          </a:stretch>
        </p:blipFill>
        <p:spPr/>
      </p:pic>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sp>
        <p:nvSpPr>
          <p:cNvPr id="10" name="矩形 9"/>
          <p:cNvSpPr/>
          <p:nvPr/>
        </p:nvSpPr>
        <p:spPr>
          <a:xfrm>
            <a:off x="5026925" y="5595583"/>
            <a:ext cx="2138150" cy="4288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1717310" y="3321618"/>
            <a:ext cx="1073954" cy="1073954"/>
            <a:chOff x="1717310" y="3321618"/>
            <a:chExt cx="1073954" cy="1073954"/>
          </a:xfrm>
        </p:grpSpPr>
        <p:sp>
          <p:nvSpPr>
            <p:cNvPr id="41" name="菱形 40"/>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椭圆 10"/>
            <p:cNvSpPr/>
            <p:nvPr/>
          </p:nvSpPr>
          <p:spPr>
            <a:xfrm>
              <a:off x="2068532" y="3684705"/>
              <a:ext cx="371510" cy="347780"/>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3" name="组合 42"/>
          <p:cNvGrpSpPr/>
          <p:nvPr/>
        </p:nvGrpSpPr>
        <p:grpSpPr>
          <a:xfrm>
            <a:off x="4278453" y="3321618"/>
            <a:ext cx="1073954" cy="1073954"/>
            <a:chOff x="1717310" y="3321618"/>
            <a:chExt cx="1073954" cy="1073954"/>
          </a:xfrm>
        </p:grpSpPr>
        <p:sp>
          <p:nvSpPr>
            <p:cNvPr id="44" name="菱形 43"/>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5" name="椭圆 13"/>
            <p:cNvSpPr/>
            <p:nvPr/>
          </p:nvSpPr>
          <p:spPr>
            <a:xfrm>
              <a:off x="2074083" y="3672840"/>
              <a:ext cx="360407" cy="37151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6" name="组合 45"/>
          <p:cNvGrpSpPr/>
          <p:nvPr/>
        </p:nvGrpSpPr>
        <p:grpSpPr>
          <a:xfrm>
            <a:off x="6839596" y="3321618"/>
            <a:ext cx="1073954" cy="1073954"/>
            <a:chOff x="1717310" y="3321618"/>
            <a:chExt cx="1073954" cy="1073954"/>
          </a:xfrm>
        </p:grpSpPr>
        <p:sp>
          <p:nvSpPr>
            <p:cNvPr id="47" name="菱形 46"/>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16"/>
            <p:cNvSpPr/>
            <p:nvPr/>
          </p:nvSpPr>
          <p:spPr>
            <a:xfrm>
              <a:off x="2068532" y="3678598"/>
              <a:ext cx="371510" cy="359994"/>
            </a:xfrm>
            <a:custGeom>
              <a:avLst/>
              <a:gdLst>
                <a:gd name="connsiteX0" fmla="*/ 58918 w 323554"/>
                <a:gd name="connsiteY0" fmla="*/ 189699 h 313525"/>
                <a:gd name="connsiteX1" fmla="*/ 101421 w 323554"/>
                <a:gd name="connsiteY1" fmla="*/ 189699 h 313525"/>
                <a:gd name="connsiteX2" fmla="*/ 103997 w 323554"/>
                <a:gd name="connsiteY2" fmla="*/ 189699 h 313525"/>
                <a:gd name="connsiteX3" fmla="*/ 114301 w 323554"/>
                <a:gd name="connsiteY3" fmla="*/ 201731 h 313525"/>
                <a:gd name="connsiteX4" fmla="*/ 113013 w 323554"/>
                <a:gd name="connsiteY4" fmla="*/ 205741 h 313525"/>
                <a:gd name="connsiteX5" fmla="*/ 101421 w 323554"/>
                <a:gd name="connsiteY5" fmla="*/ 215099 h 313525"/>
                <a:gd name="connsiteX6" fmla="*/ 58918 w 323554"/>
                <a:gd name="connsiteY6" fmla="*/ 215099 h 313525"/>
                <a:gd name="connsiteX7" fmla="*/ 46038 w 323554"/>
                <a:gd name="connsiteY7" fmla="*/ 201731 h 313525"/>
                <a:gd name="connsiteX8" fmla="*/ 58918 w 323554"/>
                <a:gd name="connsiteY8" fmla="*/ 189699 h 313525"/>
                <a:gd name="connsiteX9" fmla="*/ 149225 w 323554"/>
                <a:gd name="connsiteY9" fmla="*/ 165887 h 313525"/>
                <a:gd name="connsiteX10" fmla="*/ 142875 w 323554"/>
                <a:gd name="connsiteY10" fmla="*/ 186525 h 313525"/>
                <a:gd name="connsiteX11" fmla="*/ 153988 w 323554"/>
                <a:gd name="connsiteY11" fmla="*/ 196050 h 313525"/>
                <a:gd name="connsiteX12" fmla="*/ 173038 w 323554"/>
                <a:gd name="connsiteY12" fmla="*/ 188112 h 313525"/>
                <a:gd name="connsiteX13" fmla="*/ 145188 w 323554"/>
                <a:gd name="connsiteY13" fmla="*/ 151599 h 313525"/>
                <a:gd name="connsiteX14" fmla="*/ 187326 w 323554"/>
                <a:gd name="connsiteY14" fmla="*/ 190104 h 313525"/>
                <a:gd name="connsiteX15" fmla="*/ 138803 w 323554"/>
                <a:gd name="connsiteY15" fmla="*/ 210640 h 313525"/>
                <a:gd name="connsiteX16" fmla="*/ 131142 w 323554"/>
                <a:gd name="connsiteY16" fmla="*/ 210640 h 313525"/>
                <a:gd name="connsiteX17" fmla="*/ 129865 w 323554"/>
                <a:gd name="connsiteY17" fmla="*/ 202939 h 313525"/>
                <a:gd name="connsiteX18" fmla="*/ 145188 w 323554"/>
                <a:gd name="connsiteY18" fmla="*/ 151599 h 313525"/>
                <a:gd name="connsiteX19" fmla="*/ 58982 w 323554"/>
                <a:gd name="connsiteY19" fmla="*/ 146837 h 313525"/>
                <a:gd name="connsiteX20" fmla="*/ 130176 w 323554"/>
                <a:gd name="connsiteY20" fmla="*/ 146837 h 313525"/>
                <a:gd name="connsiteX21" fmla="*/ 130176 w 323554"/>
                <a:gd name="connsiteY21" fmla="*/ 148186 h 313525"/>
                <a:gd name="connsiteX22" fmla="*/ 122409 w 323554"/>
                <a:gd name="connsiteY22" fmla="*/ 173825 h 313525"/>
                <a:gd name="connsiteX23" fmla="*/ 58982 w 323554"/>
                <a:gd name="connsiteY23" fmla="*/ 173825 h 313525"/>
                <a:gd name="connsiteX24" fmla="*/ 46038 w 323554"/>
                <a:gd name="connsiteY24" fmla="*/ 160331 h 313525"/>
                <a:gd name="connsiteX25" fmla="*/ 58982 w 323554"/>
                <a:gd name="connsiteY25" fmla="*/ 146837 h 313525"/>
                <a:gd name="connsiteX26" fmla="*/ 59011 w 323554"/>
                <a:gd name="connsiteY26" fmla="*/ 105562 h 313525"/>
                <a:gd name="connsiteX27" fmla="*/ 166688 w 323554"/>
                <a:gd name="connsiteY27" fmla="*/ 105562 h 313525"/>
                <a:gd name="connsiteX28" fmla="*/ 144634 w 323554"/>
                <a:gd name="connsiteY28" fmla="*/ 130962 h 313525"/>
                <a:gd name="connsiteX29" fmla="*/ 59011 w 323554"/>
                <a:gd name="connsiteY29" fmla="*/ 130962 h 313525"/>
                <a:gd name="connsiteX30" fmla="*/ 46038 w 323554"/>
                <a:gd name="connsiteY30" fmla="*/ 118930 h 313525"/>
                <a:gd name="connsiteX31" fmla="*/ 59011 w 323554"/>
                <a:gd name="connsiteY31" fmla="*/ 105562 h 313525"/>
                <a:gd name="connsiteX32" fmla="*/ 226883 w 323554"/>
                <a:gd name="connsiteY32" fmla="*/ 81749 h 313525"/>
                <a:gd name="connsiteX33" fmla="*/ 224292 w 323554"/>
                <a:gd name="connsiteY33" fmla="*/ 83037 h 313525"/>
                <a:gd name="connsiteX34" fmla="*/ 171159 w 323554"/>
                <a:gd name="connsiteY34" fmla="*/ 140996 h 313525"/>
                <a:gd name="connsiteX35" fmla="*/ 172455 w 323554"/>
                <a:gd name="connsiteY35" fmla="*/ 146148 h 313525"/>
                <a:gd name="connsiteX36" fmla="*/ 175047 w 323554"/>
                <a:gd name="connsiteY36" fmla="*/ 148724 h 313525"/>
                <a:gd name="connsiteX37" fmla="*/ 177639 w 323554"/>
                <a:gd name="connsiteY37" fmla="*/ 150012 h 313525"/>
                <a:gd name="connsiteX38" fmla="*/ 180230 w 323554"/>
                <a:gd name="connsiteY38" fmla="*/ 148724 h 313525"/>
                <a:gd name="connsiteX39" fmla="*/ 232067 w 323554"/>
                <a:gd name="connsiteY39" fmla="*/ 90765 h 313525"/>
                <a:gd name="connsiteX40" fmla="*/ 232067 w 323554"/>
                <a:gd name="connsiteY40" fmla="*/ 85613 h 313525"/>
                <a:gd name="connsiteX41" fmla="*/ 229475 w 323554"/>
                <a:gd name="connsiteY41" fmla="*/ 83037 h 313525"/>
                <a:gd name="connsiteX42" fmla="*/ 226883 w 323554"/>
                <a:gd name="connsiteY42" fmla="*/ 81749 h 313525"/>
                <a:gd name="connsiteX43" fmla="*/ 247254 w 323554"/>
                <a:gd name="connsiteY43" fmla="*/ 62303 h 313525"/>
                <a:gd name="connsiteX44" fmla="*/ 242491 w 323554"/>
                <a:gd name="connsiteY44" fmla="*/ 63493 h 313525"/>
                <a:gd name="connsiteX45" fmla="*/ 237729 w 323554"/>
                <a:gd name="connsiteY45" fmla="*/ 68256 h 313525"/>
                <a:gd name="connsiteX46" fmla="*/ 236538 w 323554"/>
                <a:gd name="connsiteY46" fmla="*/ 70637 h 313525"/>
                <a:gd name="connsiteX47" fmla="*/ 237729 w 323554"/>
                <a:gd name="connsiteY47" fmla="*/ 73019 h 313525"/>
                <a:gd name="connsiteX48" fmla="*/ 240110 w 323554"/>
                <a:gd name="connsiteY48" fmla="*/ 74209 h 313525"/>
                <a:gd name="connsiteX49" fmla="*/ 242491 w 323554"/>
                <a:gd name="connsiteY49" fmla="*/ 75400 h 313525"/>
                <a:gd name="connsiteX50" fmla="*/ 244873 w 323554"/>
                <a:gd name="connsiteY50" fmla="*/ 75400 h 313525"/>
                <a:gd name="connsiteX51" fmla="*/ 244873 w 323554"/>
                <a:gd name="connsiteY51" fmla="*/ 74209 h 313525"/>
                <a:gd name="connsiteX52" fmla="*/ 249635 w 323554"/>
                <a:gd name="connsiteY52" fmla="*/ 69447 h 313525"/>
                <a:gd name="connsiteX53" fmla="*/ 249635 w 323554"/>
                <a:gd name="connsiteY53" fmla="*/ 64684 h 313525"/>
                <a:gd name="connsiteX54" fmla="*/ 247254 w 323554"/>
                <a:gd name="connsiteY54" fmla="*/ 62303 h 313525"/>
                <a:gd name="connsiteX55" fmla="*/ 24647 w 323554"/>
                <a:gd name="connsiteY55" fmla="*/ 48412 h 313525"/>
                <a:gd name="connsiteX56" fmla="*/ 201069 w 323554"/>
                <a:gd name="connsiteY56" fmla="*/ 48412 h 313525"/>
                <a:gd name="connsiteX57" fmla="*/ 214041 w 323554"/>
                <a:gd name="connsiteY57" fmla="*/ 52292 h 313525"/>
                <a:gd name="connsiteX58" fmla="*/ 193285 w 323554"/>
                <a:gd name="connsiteY58" fmla="*/ 76863 h 313525"/>
                <a:gd name="connsiteX59" fmla="*/ 181610 w 323554"/>
                <a:gd name="connsiteY59" fmla="*/ 72983 h 313525"/>
                <a:gd name="connsiteX60" fmla="*/ 45403 w 323554"/>
                <a:gd name="connsiteY60" fmla="*/ 72983 h 313525"/>
                <a:gd name="connsiteX61" fmla="*/ 24647 w 323554"/>
                <a:gd name="connsiteY61" fmla="*/ 93675 h 313525"/>
                <a:gd name="connsiteX62" fmla="*/ 24647 w 323554"/>
                <a:gd name="connsiteY62" fmla="*/ 268262 h 313525"/>
                <a:gd name="connsiteX63" fmla="*/ 45403 w 323554"/>
                <a:gd name="connsiteY63" fmla="*/ 287660 h 313525"/>
                <a:gd name="connsiteX64" fmla="*/ 181610 w 323554"/>
                <a:gd name="connsiteY64" fmla="*/ 287660 h 313525"/>
                <a:gd name="connsiteX65" fmla="*/ 202366 w 323554"/>
                <a:gd name="connsiteY65" fmla="*/ 268262 h 313525"/>
                <a:gd name="connsiteX66" fmla="*/ 202366 w 323554"/>
                <a:gd name="connsiteY66" fmla="*/ 202307 h 313525"/>
                <a:gd name="connsiteX67" fmla="*/ 203663 w 323554"/>
                <a:gd name="connsiteY67" fmla="*/ 201014 h 313525"/>
                <a:gd name="connsiteX68" fmla="*/ 206258 w 323554"/>
                <a:gd name="connsiteY68" fmla="*/ 198427 h 313525"/>
                <a:gd name="connsiteX69" fmla="*/ 227013 w 323554"/>
                <a:gd name="connsiteY69" fmla="*/ 175149 h 313525"/>
                <a:gd name="connsiteX70" fmla="*/ 227013 w 323554"/>
                <a:gd name="connsiteY70" fmla="*/ 287660 h 313525"/>
                <a:gd name="connsiteX71" fmla="*/ 201069 w 323554"/>
                <a:gd name="connsiteY71" fmla="*/ 313525 h 313525"/>
                <a:gd name="connsiteX72" fmla="*/ 25944 w 323554"/>
                <a:gd name="connsiteY72" fmla="*/ 313525 h 313525"/>
                <a:gd name="connsiteX73" fmla="*/ 0 w 323554"/>
                <a:gd name="connsiteY73" fmla="*/ 287660 h 313525"/>
                <a:gd name="connsiteX74" fmla="*/ 0 w 323554"/>
                <a:gd name="connsiteY74" fmla="*/ 72983 h 313525"/>
                <a:gd name="connsiteX75" fmla="*/ 24647 w 323554"/>
                <a:gd name="connsiteY75" fmla="*/ 48412 h 313525"/>
                <a:gd name="connsiteX76" fmla="*/ 242888 w 323554"/>
                <a:gd name="connsiteY76" fmla="*/ 42062 h 313525"/>
                <a:gd name="connsiteX77" fmla="*/ 285751 w 323554"/>
                <a:gd name="connsiteY77" fmla="*/ 81750 h 313525"/>
                <a:gd name="connsiteX78" fmla="*/ 279401 w 323554"/>
                <a:gd name="connsiteY78" fmla="*/ 89687 h 313525"/>
                <a:gd name="connsiteX79" fmla="*/ 200026 w 323554"/>
                <a:gd name="connsiteY79" fmla="*/ 178587 h 313525"/>
                <a:gd name="connsiteX80" fmla="*/ 193676 w 323554"/>
                <a:gd name="connsiteY80" fmla="*/ 184937 h 313525"/>
                <a:gd name="connsiteX81" fmla="*/ 150813 w 323554"/>
                <a:gd name="connsiteY81" fmla="*/ 146837 h 313525"/>
                <a:gd name="connsiteX82" fmla="*/ 155576 w 323554"/>
                <a:gd name="connsiteY82" fmla="*/ 138899 h 313525"/>
                <a:gd name="connsiteX83" fmla="*/ 236538 w 323554"/>
                <a:gd name="connsiteY83" fmla="*/ 48412 h 313525"/>
                <a:gd name="connsiteX84" fmla="*/ 257175 w 323554"/>
                <a:gd name="connsiteY84" fmla="*/ 26187 h 313525"/>
                <a:gd name="connsiteX85" fmla="*/ 301625 w 323554"/>
                <a:gd name="connsiteY85" fmla="*/ 64287 h 313525"/>
                <a:gd name="connsiteX86" fmla="*/ 295275 w 323554"/>
                <a:gd name="connsiteY86" fmla="*/ 72225 h 313525"/>
                <a:gd name="connsiteX87" fmla="*/ 290513 w 323554"/>
                <a:gd name="connsiteY87" fmla="*/ 75400 h 313525"/>
                <a:gd name="connsiteX88" fmla="*/ 247650 w 323554"/>
                <a:gd name="connsiteY88" fmla="*/ 37300 h 313525"/>
                <a:gd name="connsiteX89" fmla="*/ 250825 w 323554"/>
                <a:gd name="connsiteY89" fmla="*/ 34125 h 313525"/>
                <a:gd name="connsiteX90" fmla="*/ 285750 w 323554"/>
                <a:gd name="connsiteY90" fmla="*/ 11899 h 313525"/>
                <a:gd name="connsiteX91" fmla="*/ 279400 w 323554"/>
                <a:gd name="connsiteY91" fmla="*/ 19837 h 313525"/>
                <a:gd name="connsiteX92" fmla="*/ 304800 w 323554"/>
                <a:gd name="connsiteY92" fmla="*/ 43649 h 313525"/>
                <a:gd name="connsiteX93" fmla="*/ 312738 w 323554"/>
                <a:gd name="connsiteY93" fmla="*/ 35712 h 313525"/>
                <a:gd name="connsiteX94" fmla="*/ 285265 w 323554"/>
                <a:gd name="connsiteY94" fmla="*/ 516 h 313525"/>
                <a:gd name="connsiteX95" fmla="*/ 294336 w 323554"/>
                <a:gd name="connsiteY95" fmla="*/ 3151 h 313525"/>
                <a:gd name="connsiteX96" fmla="*/ 318958 w 323554"/>
                <a:gd name="connsiteY96" fmla="*/ 25545 h 313525"/>
                <a:gd name="connsiteX97" fmla="*/ 320254 w 323554"/>
                <a:gd name="connsiteY97" fmla="*/ 43987 h 313525"/>
                <a:gd name="connsiteX98" fmla="*/ 305999 w 323554"/>
                <a:gd name="connsiteY98" fmla="*/ 61112 h 313525"/>
                <a:gd name="connsiteX99" fmla="*/ 261938 w 323554"/>
                <a:gd name="connsiteY99" fmla="*/ 20276 h 313525"/>
                <a:gd name="connsiteX100" fmla="*/ 276193 w 323554"/>
                <a:gd name="connsiteY100" fmla="*/ 4468 h 313525"/>
                <a:gd name="connsiteX101" fmla="*/ 285265 w 323554"/>
                <a:gd name="connsiteY101" fmla="*/ 516 h 3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554" h="313525">
                  <a:moveTo>
                    <a:pt x="58918" y="189699"/>
                  </a:moveTo>
                  <a:cubicBezTo>
                    <a:pt x="58918" y="189699"/>
                    <a:pt x="58918" y="189699"/>
                    <a:pt x="101421" y="189699"/>
                  </a:cubicBezTo>
                  <a:cubicBezTo>
                    <a:pt x="102709" y="189699"/>
                    <a:pt x="102709" y="189699"/>
                    <a:pt x="103997" y="189699"/>
                  </a:cubicBezTo>
                  <a:cubicBezTo>
                    <a:pt x="109149" y="189699"/>
                    <a:pt x="114301" y="195046"/>
                    <a:pt x="114301" y="201731"/>
                  </a:cubicBezTo>
                  <a:cubicBezTo>
                    <a:pt x="114301" y="203067"/>
                    <a:pt x="114301" y="204404"/>
                    <a:pt x="113013" y="205741"/>
                  </a:cubicBezTo>
                  <a:cubicBezTo>
                    <a:pt x="111725" y="211088"/>
                    <a:pt x="107861" y="215099"/>
                    <a:pt x="101421" y="215099"/>
                  </a:cubicBezTo>
                  <a:cubicBezTo>
                    <a:pt x="101421" y="215099"/>
                    <a:pt x="101421" y="215099"/>
                    <a:pt x="58918" y="215099"/>
                  </a:cubicBezTo>
                  <a:cubicBezTo>
                    <a:pt x="51190" y="215099"/>
                    <a:pt x="46038" y="209752"/>
                    <a:pt x="46038" y="201731"/>
                  </a:cubicBezTo>
                  <a:cubicBezTo>
                    <a:pt x="46038" y="195046"/>
                    <a:pt x="51190" y="189699"/>
                    <a:pt x="58918" y="189699"/>
                  </a:cubicBezTo>
                  <a:close/>
                  <a:moveTo>
                    <a:pt x="149225" y="165887"/>
                  </a:moveTo>
                  <a:lnTo>
                    <a:pt x="142875" y="186525"/>
                  </a:lnTo>
                  <a:lnTo>
                    <a:pt x="153988" y="196050"/>
                  </a:lnTo>
                  <a:lnTo>
                    <a:pt x="173038" y="188112"/>
                  </a:lnTo>
                  <a:close/>
                  <a:moveTo>
                    <a:pt x="145188" y="151599"/>
                  </a:moveTo>
                  <a:cubicBezTo>
                    <a:pt x="145188" y="151599"/>
                    <a:pt x="145188" y="151599"/>
                    <a:pt x="187326" y="190104"/>
                  </a:cubicBezTo>
                  <a:cubicBezTo>
                    <a:pt x="187326" y="190104"/>
                    <a:pt x="187326" y="190104"/>
                    <a:pt x="138803" y="210640"/>
                  </a:cubicBezTo>
                  <a:cubicBezTo>
                    <a:pt x="136249" y="211924"/>
                    <a:pt x="133696" y="211924"/>
                    <a:pt x="131142" y="210640"/>
                  </a:cubicBezTo>
                  <a:cubicBezTo>
                    <a:pt x="129865" y="208073"/>
                    <a:pt x="128588" y="205506"/>
                    <a:pt x="129865" y="202939"/>
                  </a:cubicBezTo>
                  <a:cubicBezTo>
                    <a:pt x="129865" y="202939"/>
                    <a:pt x="129865" y="202939"/>
                    <a:pt x="145188" y="151599"/>
                  </a:cubicBezTo>
                  <a:close/>
                  <a:moveTo>
                    <a:pt x="58982" y="146837"/>
                  </a:moveTo>
                  <a:cubicBezTo>
                    <a:pt x="58982" y="146837"/>
                    <a:pt x="58982" y="146837"/>
                    <a:pt x="130176" y="146837"/>
                  </a:cubicBezTo>
                  <a:cubicBezTo>
                    <a:pt x="130176" y="148186"/>
                    <a:pt x="130176" y="148186"/>
                    <a:pt x="130176" y="148186"/>
                  </a:cubicBezTo>
                  <a:lnTo>
                    <a:pt x="122409" y="173825"/>
                  </a:lnTo>
                  <a:cubicBezTo>
                    <a:pt x="122409" y="173825"/>
                    <a:pt x="122409" y="173825"/>
                    <a:pt x="58982" y="173825"/>
                  </a:cubicBezTo>
                  <a:cubicBezTo>
                    <a:pt x="51216" y="173825"/>
                    <a:pt x="46038" y="167078"/>
                    <a:pt x="46038" y="160331"/>
                  </a:cubicBezTo>
                  <a:cubicBezTo>
                    <a:pt x="46038" y="153584"/>
                    <a:pt x="51216" y="146837"/>
                    <a:pt x="58982" y="146837"/>
                  </a:cubicBezTo>
                  <a:close/>
                  <a:moveTo>
                    <a:pt x="59011" y="105562"/>
                  </a:moveTo>
                  <a:lnTo>
                    <a:pt x="166688" y="105562"/>
                  </a:lnTo>
                  <a:cubicBezTo>
                    <a:pt x="166688" y="105562"/>
                    <a:pt x="166688" y="105562"/>
                    <a:pt x="144634" y="130962"/>
                  </a:cubicBezTo>
                  <a:cubicBezTo>
                    <a:pt x="144634" y="130962"/>
                    <a:pt x="144634" y="130962"/>
                    <a:pt x="59011" y="130962"/>
                  </a:cubicBezTo>
                  <a:cubicBezTo>
                    <a:pt x="51227" y="130962"/>
                    <a:pt x="46038" y="125615"/>
                    <a:pt x="46038" y="118930"/>
                  </a:cubicBezTo>
                  <a:cubicBezTo>
                    <a:pt x="46038" y="110909"/>
                    <a:pt x="51227" y="105562"/>
                    <a:pt x="59011" y="105562"/>
                  </a:cubicBezTo>
                  <a:close/>
                  <a:moveTo>
                    <a:pt x="226883" y="81749"/>
                  </a:moveTo>
                  <a:cubicBezTo>
                    <a:pt x="225587" y="81749"/>
                    <a:pt x="224292" y="83037"/>
                    <a:pt x="224292" y="83037"/>
                  </a:cubicBezTo>
                  <a:cubicBezTo>
                    <a:pt x="224292" y="83037"/>
                    <a:pt x="224292" y="83037"/>
                    <a:pt x="171159" y="140996"/>
                  </a:cubicBezTo>
                  <a:cubicBezTo>
                    <a:pt x="169863" y="142284"/>
                    <a:pt x="169863" y="144860"/>
                    <a:pt x="172455" y="146148"/>
                  </a:cubicBezTo>
                  <a:cubicBezTo>
                    <a:pt x="172455" y="146148"/>
                    <a:pt x="172455" y="146148"/>
                    <a:pt x="175047" y="148724"/>
                  </a:cubicBezTo>
                  <a:cubicBezTo>
                    <a:pt x="175047" y="148724"/>
                    <a:pt x="176343" y="150012"/>
                    <a:pt x="177639" y="150012"/>
                  </a:cubicBezTo>
                  <a:cubicBezTo>
                    <a:pt x="177639" y="150012"/>
                    <a:pt x="178934" y="148724"/>
                    <a:pt x="180230" y="148724"/>
                  </a:cubicBezTo>
                  <a:cubicBezTo>
                    <a:pt x="180230" y="148724"/>
                    <a:pt x="180230" y="148724"/>
                    <a:pt x="232067" y="90765"/>
                  </a:cubicBezTo>
                  <a:cubicBezTo>
                    <a:pt x="233363" y="89477"/>
                    <a:pt x="233363" y="86901"/>
                    <a:pt x="232067" y="85613"/>
                  </a:cubicBezTo>
                  <a:cubicBezTo>
                    <a:pt x="232067" y="85613"/>
                    <a:pt x="232067" y="85613"/>
                    <a:pt x="229475" y="83037"/>
                  </a:cubicBezTo>
                  <a:cubicBezTo>
                    <a:pt x="228179" y="81749"/>
                    <a:pt x="226883" y="81749"/>
                    <a:pt x="226883" y="81749"/>
                  </a:cubicBezTo>
                  <a:close/>
                  <a:moveTo>
                    <a:pt x="247254" y="62303"/>
                  </a:moveTo>
                  <a:cubicBezTo>
                    <a:pt x="244873" y="61112"/>
                    <a:pt x="243682" y="62303"/>
                    <a:pt x="242491" y="63493"/>
                  </a:cubicBezTo>
                  <a:cubicBezTo>
                    <a:pt x="242491" y="63493"/>
                    <a:pt x="242491" y="63493"/>
                    <a:pt x="237729" y="68256"/>
                  </a:cubicBezTo>
                  <a:cubicBezTo>
                    <a:pt x="237729" y="68256"/>
                    <a:pt x="236538" y="69447"/>
                    <a:pt x="236538" y="70637"/>
                  </a:cubicBezTo>
                  <a:cubicBezTo>
                    <a:pt x="236538" y="70637"/>
                    <a:pt x="237729" y="71828"/>
                    <a:pt x="237729" y="73019"/>
                  </a:cubicBezTo>
                  <a:cubicBezTo>
                    <a:pt x="237729" y="73019"/>
                    <a:pt x="237729" y="73019"/>
                    <a:pt x="240110" y="74209"/>
                  </a:cubicBezTo>
                  <a:cubicBezTo>
                    <a:pt x="241301" y="75400"/>
                    <a:pt x="242491" y="75400"/>
                    <a:pt x="242491" y="75400"/>
                  </a:cubicBezTo>
                  <a:cubicBezTo>
                    <a:pt x="243682" y="75400"/>
                    <a:pt x="243682" y="75400"/>
                    <a:pt x="244873" y="75400"/>
                  </a:cubicBezTo>
                  <a:cubicBezTo>
                    <a:pt x="244873" y="74209"/>
                    <a:pt x="244873" y="74209"/>
                    <a:pt x="244873" y="74209"/>
                  </a:cubicBezTo>
                  <a:cubicBezTo>
                    <a:pt x="244873" y="74209"/>
                    <a:pt x="244873" y="74209"/>
                    <a:pt x="249635" y="69447"/>
                  </a:cubicBezTo>
                  <a:cubicBezTo>
                    <a:pt x="250826" y="68256"/>
                    <a:pt x="250826" y="65875"/>
                    <a:pt x="249635" y="64684"/>
                  </a:cubicBezTo>
                  <a:cubicBezTo>
                    <a:pt x="249635" y="64684"/>
                    <a:pt x="249635" y="64684"/>
                    <a:pt x="247254" y="62303"/>
                  </a:cubicBezTo>
                  <a:close/>
                  <a:moveTo>
                    <a:pt x="24647" y="48412"/>
                  </a:moveTo>
                  <a:cubicBezTo>
                    <a:pt x="24647" y="48412"/>
                    <a:pt x="24647" y="48412"/>
                    <a:pt x="201069" y="48412"/>
                  </a:cubicBezTo>
                  <a:cubicBezTo>
                    <a:pt x="206258" y="48412"/>
                    <a:pt x="210149" y="49705"/>
                    <a:pt x="214041" y="52292"/>
                  </a:cubicBezTo>
                  <a:cubicBezTo>
                    <a:pt x="214041" y="52292"/>
                    <a:pt x="214041" y="52292"/>
                    <a:pt x="193285" y="76863"/>
                  </a:cubicBezTo>
                  <a:cubicBezTo>
                    <a:pt x="189394" y="74277"/>
                    <a:pt x="185502" y="72983"/>
                    <a:pt x="181610" y="72983"/>
                  </a:cubicBezTo>
                  <a:cubicBezTo>
                    <a:pt x="181610" y="72983"/>
                    <a:pt x="181610" y="72983"/>
                    <a:pt x="45403" y="72983"/>
                  </a:cubicBezTo>
                  <a:cubicBezTo>
                    <a:pt x="33728" y="72983"/>
                    <a:pt x="24647" y="82036"/>
                    <a:pt x="24647" y="93675"/>
                  </a:cubicBezTo>
                  <a:cubicBezTo>
                    <a:pt x="24647" y="93675"/>
                    <a:pt x="24647" y="93675"/>
                    <a:pt x="24647" y="268262"/>
                  </a:cubicBezTo>
                  <a:cubicBezTo>
                    <a:pt x="24647" y="278608"/>
                    <a:pt x="33728" y="287660"/>
                    <a:pt x="45403" y="287660"/>
                  </a:cubicBezTo>
                  <a:cubicBezTo>
                    <a:pt x="45403" y="287660"/>
                    <a:pt x="45403" y="287660"/>
                    <a:pt x="181610" y="287660"/>
                  </a:cubicBezTo>
                  <a:cubicBezTo>
                    <a:pt x="193285" y="287660"/>
                    <a:pt x="202366" y="278608"/>
                    <a:pt x="202366" y="268262"/>
                  </a:cubicBezTo>
                  <a:cubicBezTo>
                    <a:pt x="202366" y="268262"/>
                    <a:pt x="202366" y="268262"/>
                    <a:pt x="202366" y="202307"/>
                  </a:cubicBezTo>
                  <a:cubicBezTo>
                    <a:pt x="202366" y="202307"/>
                    <a:pt x="202366" y="201014"/>
                    <a:pt x="203663" y="201014"/>
                  </a:cubicBezTo>
                  <a:cubicBezTo>
                    <a:pt x="203663" y="199720"/>
                    <a:pt x="204960" y="199720"/>
                    <a:pt x="206258" y="198427"/>
                  </a:cubicBezTo>
                  <a:cubicBezTo>
                    <a:pt x="206258" y="198427"/>
                    <a:pt x="206258" y="198427"/>
                    <a:pt x="227013" y="175149"/>
                  </a:cubicBezTo>
                  <a:cubicBezTo>
                    <a:pt x="227013" y="175149"/>
                    <a:pt x="227013" y="175149"/>
                    <a:pt x="227013" y="287660"/>
                  </a:cubicBezTo>
                  <a:cubicBezTo>
                    <a:pt x="227013" y="301886"/>
                    <a:pt x="215338" y="313525"/>
                    <a:pt x="201069" y="313525"/>
                  </a:cubicBezTo>
                  <a:cubicBezTo>
                    <a:pt x="201069" y="313525"/>
                    <a:pt x="201069" y="313525"/>
                    <a:pt x="25944" y="313525"/>
                  </a:cubicBezTo>
                  <a:cubicBezTo>
                    <a:pt x="11675" y="313525"/>
                    <a:pt x="0" y="301886"/>
                    <a:pt x="0" y="287660"/>
                  </a:cubicBezTo>
                  <a:cubicBezTo>
                    <a:pt x="0" y="287660"/>
                    <a:pt x="0" y="287660"/>
                    <a:pt x="0" y="72983"/>
                  </a:cubicBezTo>
                  <a:cubicBezTo>
                    <a:pt x="0" y="60051"/>
                    <a:pt x="10378" y="48412"/>
                    <a:pt x="24647" y="48412"/>
                  </a:cubicBezTo>
                  <a:close/>
                  <a:moveTo>
                    <a:pt x="242888" y="42062"/>
                  </a:moveTo>
                  <a:lnTo>
                    <a:pt x="285751" y="81750"/>
                  </a:lnTo>
                  <a:lnTo>
                    <a:pt x="279401" y="89687"/>
                  </a:lnTo>
                  <a:lnTo>
                    <a:pt x="200026" y="178587"/>
                  </a:lnTo>
                  <a:lnTo>
                    <a:pt x="193676" y="184937"/>
                  </a:lnTo>
                  <a:lnTo>
                    <a:pt x="150813" y="146837"/>
                  </a:lnTo>
                  <a:lnTo>
                    <a:pt x="155576" y="138899"/>
                  </a:lnTo>
                  <a:lnTo>
                    <a:pt x="236538" y="48412"/>
                  </a:lnTo>
                  <a:close/>
                  <a:moveTo>
                    <a:pt x="257175" y="26187"/>
                  </a:moveTo>
                  <a:lnTo>
                    <a:pt x="301625" y="64287"/>
                  </a:lnTo>
                  <a:lnTo>
                    <a:pt x="295275" y="72225"/>
                  </a:lnTo>
                  <a:lnTo>
                    <a:pt x="290513" y="75400"/>
                  </a:lnTo>
                  <a:lnTo>
                    <a:pt x="247650" y="37300"/>
                  </a:lnTo>
                  <a:lnTo>
                    <a:pt x="250825" y="34125"/>
                  </a:lnTo>
                  <a:close/>
                  <a:moveTo>
                    <a:pt x="285750" y="11899"/>
                  </a:moveTo>
                  <a:lnTo>
                    <a:pt x="279400" y="19837"/>
                  </a:lnTo>
                  <a:lnTo>
                    <a:pt x="304800" y="43649"/>
                  </a:lnTo>
                  <a:lnTo>
                    <a:pt x="312738" y="35712"/>
                  </a:lnTo>
                  <a:close/>
                  <a:moveTo>
                    <a:pt x="285265" y="516"/>
                  </a:moveTo>
                  <a:cubicBezTo>
                    <a:pt x="289152" y="-801"/>
                    <a:pt x="291744" y="516"/>
                    <a:pt x="294336" y="3151"/>
                  </a:cubicBezTo>
                  <a:cubicBezTo>
                    <a:pt x="294336" y="3151"/>
                    <a:pt x="294336" y="3151"/>
                    <a:pt x="318958" y="25545"/>
                  </a:cubicBezTo>
                  <a:cubicBezTo>
                    <a:pt x="324142" y="30814"/>
                    <a:pt x="325438" y="38718"/>
                    <a:pt x="320254" y="43987"/>
                  </a:cubicBezTo>
                  <a:cubicBezTo>
                    <a:pt x="320254" y="43987"/>
                    <a:pt x="320254" y="43987"/>
                    <a:pt x="305999" y="61112"/>
                  </a:cubicBezTo>
                  <a:cubicBezTo>
                    <a:pt x="305999" y="61112"/>
                    <a:pt x="305999" y="61112"/>
                    <a:pt x="261938" y="20276"/>
                  </a:cubicBezTo>
                  <a:cubicBezTo>
                    <a:pt x="261938" y="20276"/>
                    <a:pt x="261938" y="20276"/>
                    <a:pt x="276193" y="4468"/>
                  </a:cubicBezTo>
                  <a:cubicBezTo>
                    <a:pt x="278785" y="1834"/>
                    <a:pt x="281377" y="516"/>
                    <a:pt x="285265" y="516"/>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9" name="组合 48"/>
          <p:cNvGrpSpPr/>
          <p:nvPr/>
        </p:nvGrpSpPr>
        <p:grpSpPr>
          <a:xfrm>
            <a:off x="9400738" y="3321618"/>
            <a:ext cx="1073954" cy="1073954"/>
            <a:chOff x="1717310" y="3321618"/>
            <a:chExt cx="1073954" cy="1073954"/>
          </a:xfrm>
        </p:grpSpPr>
        <p:sp>
          <p:nvSpPr>
            <p:cNvPr id="50" name="菱形 49"/>
            <p:cNvSpPr/>
            <p:nvPr/>
          </p:nvSpPr>
          <p:spPr>
            <a:xfrm>
              <a:off x="1717310" y="3321618"/>
              <a:ext cx="1073954" cy="1073954"/>
            </a:xfrm>
            <a:prstGeom prst="diamond">
              <a:avLst/>
            </a:prstGeom>
            <a:solidFill>
              <a:schemeClr val="accent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19"/>
            <p:cNvSpPr/>
            <p:nvPr/>
          </p:nvSpPr>
          <p:spPr>
            <a:xfrm>
              <a:off x="2074083" y="3672840"/>
              <a:ext cx="360407" cy="37151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34" name="矩形 33"/>
          <p:cNvSpPr/>
          <p:nvPr/>
        </p:nvSpPr>
        <p:spPr>
          <a:xfrm>
            <a:off x="1017258"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endParaRPr lang="zh-CN" altLang="en-US" sz="1400" dirty="0">
              <a:solidFill>
                <a:schemeClr val="tx1">
                  <a:lumMod val="50000"/>
                  <a:lumOff val="50000"/>
                </a:schemeClr>
              </a:solidFill>
            </a:endParaRPr>
          </a:p>
        </p:txBody>
      </p:sp>
      <p:sp>
        <p:nvSpPr>
          <p:cNvPr id="36" name="矩形 35"/>
          <p:cNvSpPr/>
          <p:nvPr/>
        </p:nvSpPr>
        <p:spPr>
          <a:xfrm>
            <a:off x="4985828" y="5612514"/>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
        <p:nvSpPr>
          <p:cNvPr id="37" name="矩形 36"/>
          <p:cNvSpPr/>
          <p:nvPr/>
        </p:nvSpPr>
        <p:spPr>
          <a:xfrm>
            <a:off x="3569718"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endParaRPr lang="zh-CN" altLang="en-US" sz="1400" dirty="0">
              <a:solidFill>
                <a:schemeClr val="tx1">
                  <a:lumMod val="50000"/>
                  <a:lumOff val="50000"/>
                </a:schemeClr>
              </a:solidFill>
            </a:endParaRPr>
          </a:p>
        </p:txBody>
      </p:sp>
      <p:sp>
        <p:nvSpPr>
          <p:cNvPr id="38" name="矩形 37"/>
          <p:cNvSpPr/>
          <p:nvPr/>
        </p:nvSpPr>
        <p:spPr>
          <a:xfrm>
            <a:off x="6154418"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endParaRPr lang="zh-CN" altLang="en-US" sz="1400" dirty="0">
              <a:solidFill>
                <a:schemeClr val="tx1">
                  <a:lumMod val="50000"/>
                  <a:lumOff val="50000"/>
                </a:schemeClr>
              </a:solidFill>
            </a:endParaRPr>
          </a:p>
        </p:txBody>
      </p:sp>
      <p:sp>
        <p:nvSpPr>
          <p:cNvPr id="39" name="矩形 38"/>
          <p:cNvSpPr/>
          <p:nvPr/>
        </p:nvSpPr>
        <p:spPr>
          <a:xfrm>
            <a:off x="8715560" y="4410086"/>
            <a:ext cx="2444310" cy="8679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a:t>
            </a:r>
            <a:endParaRPr lang="zh-CN" altLang="en-US" sz="1400" dirty="0">
              <a:solidFill>
                <a:schemeClr val="tx1">
                  <a:lumMod val="50000"/>
                  <a:lumOff val="50000"/>
                </a:schemeClr>
              </a:solidFill>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par>
                                <p:cTn id="27" presetID="53" presetClass="entr" presetSubtype="16"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53" presetClass="entr" presetSubtype="16"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p:cTn id="39" dur="500" fill="hold"/>
                                        <p:tgtEl>
                                          <p:spTgt spid="49"/>
                                        </p:tgtEl>
                                        <p:attrNameLst>
                                          <p:attrName>ppt_w</p:attrName>
                                        </p:attrNameLst>
                                      </p:cBhvr>
                                      <p:tavLst>
                                        <p:tav tm="0">
                                          <p:val>
                                            <p:fltVal val="0"/>
                                          </p:val>
                                        </p:tav>
                                        <p:tav tm="100000">
                                          <p:val>
                                            <p:strVal val="#ppt_w"/>
                                          </p:val>
                                        </p:tav>
                                      </p:tavLst>
                                    </p:anim>
                                    <p:anim calcmode="lin" valueType="num">
                                      <p:cBhvr>
                                        <p:cTn id="40" dur="500" fill="hold"/>
                                        <p:tgtEl>
                                          <p:spTgt spid="49"/>
                                        </p:tgtEl>
                                        <p:attrNameLst>
                                          <p:attrName>ppt_h</p:attrName>
                                        </p:attrNameLst>
                                      </p:cBhvr>
                                      <p:tavLst>
                                        <p:tav tm="0">
                                          <p:val>
                                            <p:fltVal val="0"/>
                                          </p:val>
                                        </p:tav>
                                        <p:tav tm="100000">
                                          <p:val>
                                            <p:strVal val="#ppt_h"/>
                                          </p:val>
                                        </p:tav>
                                      </p:tavLst>
                                    </p:anim>
                                    <p:animEffect transition="in" filter="fade">
                                      <p:cBhvr>
                                        <p:cTn id="41" dur="500"/>
                                        <p:tgtEl>
                                          <p:spTgt spid="49"/>
                                        </p:tgtEl>
                                      </p:cBhvr>
                                    </p:animEffect>
                                  </p:childTnLst>
                                </p:cTn>
                              </p:par>
                            </p:childTnLst>
                          </p:cTn>
                        </p:par>
                        <p:par>
                          <p:cTn id="42" fill="hold">
                            <p:stCondLst>
                              <p:cond delay="1000"/>
                            </p:stCondLst>
                            <p:childTnLst>
                              <p:par>
                                <p:cTn id="43" presetID="14" presetClass="entr" presetSubtype="1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randombar(horizontal)">
                                      <p:cBhvr>
                                        <p:cTn id="45" dur="500"/>
                                        <p:tgtEl>
                                          <p:spTgt spid="34"/>
                                        </p:tgtEl>
                                      </p:cBhvr>
                                    </p:animEffect>
                                  </p:childTnLst>
                                </p:cTn>
                              </p:par>
                            </p:childTnLst>
                          </p:cTn>
                        </p:par>
                        <p:par>
                          <p:cTn id="46" fill="hold">
                            <p:stCondLst>
                              <p:cond delay="1500"/>
                            </p:stCondLst>
                            <p:childTnLst>
                              <p:par>
                                <p:cTn id="47" presetID="14" presetClass="entr" presetSubtype="1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randombar(horizontal)">
                                      <p:cBhvr>
                                        <p:cTn id="49" dur="500"/>
                                        <p:tgtEl>
                                          <p:spTgt spid="37"/>
                                        </p:tgtEl>
                                      </p:cBhvr>
                                    </p:animEffect>
                                  </p:childTnLst>
                                </p:cTn>
                              </p:par>
                            </p:childTnLst>
                          </p:cTn>
                        </p:par>
                        <p:par>
                          <p:cTn id="50" fill="hold">
                            <p:stCondLst>
                              <p:cond delay="2000"/>
                            </p:stCondLst>
                            <p:childTnLst>
                              <p:par>
                                <p:cTn id="51" presetID="14" presetClass="entr" presetSubtype="1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par>
                          <p:cTn id="54" fill="hold">
                            <p:stCondLst>
                              <p:cond delay="2500"/>
                            </p:stCondLst>
                            <p:childTnLst>
                              <p:par>
                                <p:cTn id="55" presetID="14" presetClass="entr" presetSubtype="1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randombar(horizontal)">
                                      <p:cBhvr>
                                        <p:cTn id="57" dur="500"/>
                                        <p:tgtEl>
                                          <p:spTgt spid="39"/>
                                        </p:tgtEl>
                                      </p:cBhvr>
                                    </p:animEffect>
                                  </p:childTnLst>
                                </p:cTn>
                              </p:par>
                            </p:childTnLst>
                          </p:cTn>
                        </p:par>
                        <p:par>
                          <p:cTn id="58" fill="hold">
                            <p:stCondLst>
                              <p:cond delay="3000"/>
                            </p:stCondLst>
                            <p:childTnLst>
                              <p:par>
                                <p:cTn id="59" presetID="53" presetClass="entr" presetSubtype="16"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p:bldP spid="36" grpId="0"/>
      <p:bldP spid="37"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占位符 11"/>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32754" b="32754"/>
          <a:stretch>
            <a:fillRect/>
          </a:stretch>
        </p:blipFill>
        <p:spPr/>
      </p:pic>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sp>
        <p:nvSpPr>
          <p:cNvPr id="6" name="矩形 5"/>
          <p:cNvSpPr/>
          <p:nvPr/>
        </p:nvSpPr>
        <p:spPr>
          <a:xfrm>
            <a:off x="508000" y="3991429"/>
            <a:ext cx="11169650" cy="2390321"/>
          </a:xfrm>
          <a:prstGeom prst="rect">
            <a:avLst/>
          </a:prstGeom>
          <a:solidFill>
            <a:schemeClr val="accent6">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7" name="矩形: 圆角 6"/>
          <p:cNvSpPr/>
          <p:nvPr/>
        </p:nvSpPr>
        <p:spPr>
          <a:xfrm>
            <a:off x="1331640" y="1884317"/>
            <a:ext cx="1905046" cy="1905046"/>
          </a:xfrm>
          <a:prstGeom prst="roundRect">
            <a:avLst>
              <a:gd name="adj" fmla="val 56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8"/>
          <p:cNvSpPr/>
          <p:nvPr/>
        </p:nvSpPr>
        <p:spPr>
          <a:xfrm>
            <a:off x="5813444" y="4463391"/>
            <a:ext cx="565111" cy="928916"/>
          </a:xfrm>
          <a:custGeom>
            <a:avLst/>
            <a:gdLst>
              <a:gd name="connsiteX0" fmla="*/ 77917 w 205125"/>
              <a:gd name="connsiteY0" fmla="*/ 23813 h 337179"/>
              <a:gd name="connsiteX1" fmla="*/ 46037 w 205125"/>
              <a:gd name="connsiteY1" fmla="*/ 57327 h 337179"/>
              <a:gd name="connsiteX2" fmla="*/ 59321 w 205125"/>
              <a:gd name="connsiteY2" fmla="*/ 82798 h 337179"/>
              <a:gd name="connsiteX3" fmla="*/ 59321 w 205125"/>
              <a:gd name="connsiteY3" fmla="*/ 60008 h 337179"/>
              <a:gd name="connsiteX4" fmla="*/ 77917 w 205125"/>
              <a:gd name="connsiteY4" fmla="*/ 41240 h 337179"/>
              <a:gd name="connsiteX5" fmla="*/ 95185 w 205125"/>
              <a:gd name="connsiteY5" fmla="*/ 64030 h 337179"/>
              <a:gd name="connsiteX6" fmla="*/ 95185 w 205125"/>
              <a:gd name="connsiteY6" fmla="*/ 84138 h 337179"/>
              <a:gd name="connsiteX7" fmla="*/ 111125 w 205125"/>
              <a:gd name="connsiteY7" fmla="*/ 57327 h 337179"/>
              <a:gd name="connsiteX8" fmla="*/ 77917 w 205125"/>
              <a:gd name="connsiteY8" fmla="*/ 23813 h 337179"/>
              <a:gd name="connsiteX9" fmla="*/ 77555 w 205125"/>
              <a:gd name="connsiteY9" fmla="*/ 0 h 337179"/>
              <a:gd name="connsiteX10" fmla="*/ 134078 w 205125"/>
              <a:gd name="connsiteY10" fmla="*/ 56621 h 337179"/>
              <a:gd name="connsiteX11" fmla="*/ 94644 w 205125"/>
              <a:gd name="connsiteY11" fmla="*/ 109292 h 337179"/>
              <a:gd name="connsiteX12" fmla="*/ 94644 w 205125"/>
              <a:gd name="connsiteY12" fmla="*/ 168546 h 337179"/>
              <a:gd name="connsiteX13" fmla="*/ 101216 w 205125"/>
              <a:gd name="connsiteY13" fmla="*/ 168546 h 337179"/>
              <a:gd name="connsiteX14" fmla="*/ 102531 w 205125"/>
              <a:gd name="connsiteY14" fmla="*/ 135627 h 337179"/>
              <a:gd name="connsiteX15" fmla="*/ 115675 w 205125"/>
              <a:gd name="connsiteY15" fmla="*/ 131677 h 337179"/>
              <a:gd name="connsiteX16" fmla="*/ 132764 w 205125"/>
              <a:gd name="connsiteY16" fmla="*/ 140894 h 337179"/>
              <a:gd name="connsiteX17" fmla="*/ 132764 w 205125"/>
              <a:gd name="connsiteY17" fmla="*/ 177763 h 337179"/>
              <a:gd name="connsiteX18" fmla="*/ 140651 w 205125"/>
              <a:gd name="connsiteY18" fmla="*/ 177763 h 337179"/>
              <a:gd name="connsiteX19" fmla="*/ 140651 w 205125"/>
              <a:gd name="connsiteY19" fmla="*/ 144844 h 337179"/>
              <a:gd name="connsiteX20" fmla="*/ 157739 w 205125"/>
              <a:gd name="connsiteY20" fmla="*/ 146161 h 337179"/>
              <a:gd name="connsiteX21" fmla="*/ 170884 w 205125"/>
              <a:gd name="connsiteY21" fmla="*/ 159329 h 337179"/>
              <a:gd name="connsiteX22" fmla="*/ 170884 w 205125"/>
              <a:gd name="connsiteY22" fmla="*/ 192248 h 337179"/>
              <a:gd name="connsiteX23" fmla="*/ 177456 w 205125"/>
              <a:gd name="connsiteY23" fmla="*/ 192248 h 337179"/>
              <a:gd name="connsiteX24" fmla="*/ 177456 w 205125"/>
              <a:gd name="connsiteY24" fmla="*/ 163279 h 337179"/>
              <a:gd name="connsiteX25" fmla="*/ 193230 w 205125"/>
              <a:gd name="connsiteY25" fmla="*/ 168546 h 337179"/>
              <a:gd name="connsiteX26" fmla="*/ 205061 w 205125"/>
              <a:gd name="connsiteY26" fmla="*/ 192248 h 337179"/>
              <a:gd name="connsiteX27" fmla="*/ 197174 w 205125"/>
              <a:gd name="connsiteY27" fmla="*/ 316023 h 337179"/>
              <a:gd name="connsiteX28" fmla="*/ 119619 w 205125"/>
              <a:gd name="connsiteY28" fmla="*/ 337092 h 337179"/>
              <a:gd name="connsiteX29" fmla="*/ 48636 w 205125"/>
              <a:gd name="connsiteY29" fmla="*/ 298906 h 337179"/>
              <a:gd name="connsiteX30" fmla="*/ 30233 w 205125"/>
              <a:gd name="connsiteY30" fmla="*/ 235701 h 337179"/>
              <a:gd name="connsiteX31" fmla="*/ 0 w 205125"/>
              <a:gd name="connsiteY31" fmla="*/ 167229 h 337179"/>
              <a:gd name="connsiteX32" fmla="*/ 24975 w 205125"/>
              <a:gd name="connsiteY32" fmla="*/ 163279 h 337179"/>
              <a:gd name="connsiteX33" fmla="*/ 59152 w 205125"/>
              <a:gd name="connsiteY33" fmla="*/ 208049 h 337179"/>
              <a:gd name="connsiteX34" fmla="*/ 59152 w 205125"/>
              <a:gd name="connsiteY34" fmla="*/ 109292 h 337179"/>
              <a:gd name="connsiteX35" fmla="*/ 22346 w 205125"/>
              <a:gd name="connsiteY35" fmla="*/ 56621 h 337179"/>
              <a:gd name="connsiteX36" fmla="*/ 77555 w 205125"/>
              <a:gd name="connsiteY36" fmla="*/ 0 h 33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5125" h="337179">
                <a:moveTo>
                  <a:pt x="77917" y="23813"/>
                </a:moveTo>
                <a:cubicBezTo>
                  <a:pt x="60649" y="23813"/>
                  <a:pt x="46037" y="38559"/>
                  <a:pt x="46037" y="57327"/>
                </a:cubicBezTo>
                <a:cubicBezTo>
                  <a:pt x="46037" y="68052"/>
                  <a:pt x="51351" y="77435"/>
                  <a:pt x="59321" y="82798"/>
                </a:cubicBezTo>
                <a:cubicBezTo>
                  <a:pt x="59321" y="82798"/>
                  <a:pt x="59321" y="82798"/>
                  <a:pt x="59321" y="60008"/>
                </a:cubicBezTo>
                <a:cubicBezTo>
                  <a:pt x="59321" y="60008"/>
                  <a:pt x="64634" y="41240"/>
                  <a:pt x="77917" y="41240"/>
                </a:cubicBezTo>
                <a:cubicBezTo>
                  <a:pt x="91200" y="41240"/>
                  <a:pt x="95185" y="64030"/>
                  <a:pt x="95185" y="64030"/>
                </a:cubicBezTo>
                <a:cubicBezTo>
                  <a:pt x="95185" y="64030"/>
                  <a:pt x="95185" y="64030"/>
                  <a:pt x="95185" y="84138"/>
                </a:cubicBezTo>
                <a:cubicBezTo>
                  <a:pt x="104484" y="78776"/>
                  <a:pt x="111125" y="68052"/>
                  <a:pt x="111125" y="57327"/>
                </a:cubicBezTo>
                <a:cubicBezTo>
                  <a:pt x="111125" y="38559"/>
                  <a:pt x="96514" y="23813"/>
                  <a:pt x="77917" y="23813"/>
                </a:cubicBezTo>
                <a:close/>
                <a:moveTo>
                  <a:pt x="77555" y="0"/>
                </a:moveTo>
                <a:cubicBezTo>
                  <a:pt x="109103" y="0"/>
                  <a:pt x="134078" y="25019"/>
                  <a:pt x="134078" y="56621"/>
                </a:cubicBezTo>
                <a:cubicBezTo>
                  <a:pt x="134078" y="81640"/>
                  <a:pt x="116990" y="102708"/>
                  <a:pt x="94644" y="109292"/>
                </a:cubicBezTo>
                <a:cubicBezTo>
                  <a:pt x="94644" y="109292"/>
                  <a:pt x="94644" y="109292"/>
                  <a:pt x="94644" y="168546"/>
                </a:cubicBezTo>
                <a:cubicBezTo>
                  <a:pt x="94644" y="168546"/>
                  <a:pt x="94644" y="168546"/>
                  <a:pt x="101216" y="168546"/>
                </a:cubicBezTo>
                <a:cubicBezTo>
                  <a:pt x="101216" y="168546"/>
                  <a:pt x="101216" y="168546"/>
                  <a:pt x="102531" y="135627"/>
                </a:cubicBezTo>
                <a:cubicBezTo>
                  <a:pt x="105159" y="132993"/>
                  <a:pt x="110417" y="131677"/>
                  <a:pt x="115675" y="131677"/>
                </a:cubicBezTo>
                <a:cubicBezTo>
                  <a:pt x="124877" y="132993"/>
                  <a:pt x="130135" y="136944"/>
                  <a:pt x="132764" y="140894"/>
                </a:cubicBezTo>
                <a:cubicBezTo>
                  <a:pt x="132764" y="140894"/>
                  <a:pt x="132764" y="140894"/>
                  <a:pt x="132764" y="177763"/>
                </a:cubicBezTo>
                <a:cubicBezTo>
                  <a:pt x="132764" y="177763"/>
                  <a:pt x="132764" y="177763"/>
                  <a:pt x="140651" y="177763"/>
                </a:cubicBezTo>
                <a:cubicBezTo>
                  <a:pt x="140651" y="177763"/>
                  <a:pt x="140651" y="177763"/>
                  <a:pt x="140651" y="144844"/>
                </a:cubicBezTo>
                <a:cubicBezTo>
                  <a:pt x="144594" y="143527"/>
                  <a:pt x="151167" y="143527"/>
                  <a:pt x="157739" y="146161"/>
                </a:cubicBezTo>
                <a:cubicBezTo>
                  <a:pt x="164312" y="148795"/>
                  <a:pt x="168255" y="155378"/>
                  <a:pt x="170884" y="159329"/>
                </a:cubicBezTo>
                <a:cubicBezTo>
                  <a:pt x="170884" y="159329"/>
                  <a:pt x="170884" y="159329"/>
                  <a:pt x="170884" y="192248"/>
                </a:cubicBezTo>
                <a:cubicBezTo>
                  <a:pt x="170884" y="192248"/>
                  <a:pt x="170884" y="192248"/>
                  <a:pt x="177456" y="192248"/>
                </a:cubicBezTo>
                <a:cubicBezTo>
                  <a:pt x="177456" y="192248"/>
                  <a:pt x="177456" y="192248"/>
                  <a:pt x="177456" y="163279"/>
                </a:cubicBezTo>
                <a:cubicBezTo>
                  <a:pt x="181400" y="161962"/>
                  <a:pt x="187972" y="163279"/>
                  <a:pt x="193230" y="168546"/>
                </a:cubicBezTo>
                <a:cubicBezTo>
                  <a:pt x="203746" y="176447"/>
                  <a:pt x="205061" y="192248"/>
                  <a:pt x="205061" y="192248"/>
                </a:cubicBezTo>
                <a:cubicBezTo>
                  <a:pt x="205061" y="192248"/>
                  <a:pt x="206375" y="292322"/>
                  <a:pt x="197174" y="316023"/>
                </a:cubicBezTo>
                <a:cubicBezTo>
                  <a:pt x="186658" y="339725"/>
                  <a:pt x="147223" y="337092"/>
                  <a:pt x="119619" y="337092"/>
                </a:cubicBezTo>
                <a:cubicBezTo>
                  <a:pt x="90700" y="337092"/>
                  <a:pt x="67039" y="333141"/>
                  <a:pt x="48636" y="298906"/>
                </a:cubicBezTo>
                <a:cubicBezTo>
                  <a:pt x="40749" y="285738"/>
                  <a:pt x="38120" y="259403"/>
                  <a:pt x="30233" y="235701"/>
                </a:cubicBezTo>
                <a:cubicBezTo>
                  <a:pt x="17088" y="200148"/>
                  <a:pt x="0" y="167229"/>
                  <a:pt x="0" y="167229"/>
                </a:cubicBezTo>
                <a:cubicBezTo>
                  <a:pt x="0" y="167229"/>
                  <a:pt x="9201" y="158012"/>
                  <a:pt x="24975" y="163279"/>
                </a:cubicBezTo>
                <a:cubicBezTo>
                  <a:pt x="40749" y="168546"/>
                  <a:pt x="59152" y="208049"/>
                  <a:pt x="59152" y="208049"/>
                </a:cubicBezTo>
                <a:cubicBezTo>
                  <a:pt x="59152" y="208049"/>
                  <a:pt x="59152" y="208049"/>
                  <a:pt x="59152" y="109292"/>
                </a:cubicBezTo>
                <a:cubicBezTo>
                  <a:pt x="36805" y="101391"/>
                  <a:pt x="22346" y="80323"/>
                  <a:pt x="22346" y="56621"/>
                </a:cubicBezTo>
                <a:cubicBezTo>
                  <a:pt x="22346" y="25019"/>
                  <a:pt x="47322" y="0"/>
                  <a:pt x="775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3" name="图片占位符 2"/>
          <p:cNvPicPr>
            <a:picLocks noGrp="1" noChangeAspect="1"/>
          </p:cNvPicPr>
          <p:nvPr>
            <p:ph type="pic" sz="quarter" idx="11"/>
          </p:nvPr>
        </p:nvPicPr>
        <p:blipFill>
          <a:blip r:embed="rId2" cstate="print">
            <a:grayscl/>
            <a:extLst>
              <a:ext uri="{28A0092B-C50C-407E-A947-70E740481C1C}">
                <a14:useLocalDpi xmlns:a14="http://schemas.microsoft.com/office/drawing/2010/main" val="0"/>
              </a:ext>
            </a:extLst>
          </a:blip>
          <a:srcRect l="7950" r="7950"/>
          <a:stretch>
            <a:fillRect/>
          </a:stretch>
        </p:blipFill>
        <p:spPr/>
      </p:pic>
      <p:sp>
        <p:nvSpPr>
          <p:cNvPr id="13" name="矩形 12"/>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3652819" y="2158846"/>
            <a:ext cx="7344094" cy="1198240"/>
            <a:chOff x="6798184" y="1678126"/>
            <a:chExt cx="7344094" cy="1198240"/>
          </a:xfrm>
        </p:grpSpPr>
        <p:sp>
          <p:nvSpPr>
            <p:cNvPr id="15" name="矩形 14"/>
            <p:cNvSpPr/>
            <p:nvPr/>
          </p:nvSpPr>
          <p:spPr>
            <a:xfrm>
              <a:off x="6798184" y="2030750"/>
              <a:ext cx="7344094" cy="845616"/>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6" name="矩形 15"/>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17" name="矩形 16"/>
          <p:cNvSpPr/>
          <p:nvPr/>
        </p:nvSpPr>
        <p:spPr>
          <a:xfrm>
            <a:off x="4971838" y="5530262"/>
            <a:ext cx="2241974"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sp>
        <p:nvSpPr>
          <p:cNvPr id="6" name="矩形 5"/>
          <p:cNvSpPr/>
          <p:nvPr/>
        </p:nvSpPr>
        <p:spPr>
          <a:xfrm>
            <a:off x="6216893" y="2048858"/>
            <a:ext cx="4919419" cy="15216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16893" y="3687763"/>
            <a:ext cx="4919419" cy="152165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7"/>
          <p:cNvSpPr/>
          <p:nvPr/>
        </p:nvSpPr>
        <p:spPr>
          <a:xfrm>
            <a:off x="6561120" y="2431226"/>
            <a:ext cx="787886" cy="756920"/>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8"/>
          <p:cNvSpPr/>
          <p:nvPr/>
        </p:nvSpPr>
        <p:spPr>
          <a:xfrm>
            <a:off x="6561120" y="4054648"/>
            <a:ext cx="787886" cy="787886"/>
          </a:xfrm>
          <a:custGeom>
            <a:avLst/>
            <a:gdLst>
              <a:gd name="T0" fmla="*/ 248 w 254"/>
              <a:gd name="T1" fmla="*/ 1 h 254"/>
              <a:gd name="T2" fmla="*/ 4 w 254"/>
              <a:gd name="T3" fmla="*/ 69 h 254"/>
              <a:gd name="T4" fmla="*/ 4 w 254"/>
              <a:gd name="T5" fmla="*/ 73 h 254"/>
              <a:gd name="T6" fmla="*/ 130 w 254"/>
              <a:gd name="T7" fmla="*/ 119 h 254"/>
              <a:gd name="T8" fmla="*/ 139 w 254"/>
              <a:gd name="T9" fmla="*/ 128 h 254"/>
              <a:gd name="T10" fmla="*/ 182 w 254"/>
              <a:gd name="T11" fmla="*/ 250 h 254"/>
              <a:gd name="T12" fmla="*/ 186 w 254"/>
              <a:gd name="T13" fmla="*/ 250 h 254"/>
              <a:gd name="T14" fmla="*/ 253 w 254"/>
              <a:gd name="T15" fmla="*/ 6 h 254"/>
              <a:gd name="T16" fmla="*/ 248 w 254"/>
              <a:gd name="T17" fmla="*/ 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54">
                <a:moveTo>
                  <a:pt x="248" y="1"/>
                </a:moveTo>
                <a:cubicBezTo>
                  <a:pt x="4" y="69"/>
                  <a:pt x="4" y="69"/>
                  <a:pt x="4" y="69"/>
                </a:cubicBezTo>
                <a:cubicBezTo>
                  <a:pt x="1" y="70"/>
                  <a:pt x="0" y="72"/>
                  <a:pt x="4" y="73"/>
                </a:cubicBezTo>
                <a:cubicBezTo>
                  <a:pt x="130" y="119"/>
                  <a:pt x="130" y="119"/>
                  <a:pt x="130" y="119"/>
                </a:cubicBezTo>
                <a:cubicBezTo>
                  <a:pt x="134" y="120"/>
                  <a:pt x="138" y="124"/>
                  <a:pt x="139" y="128"/>
                </a:cubicBezTo>
                <a:cubicBezTo>
                  <a:pt x="182" y="250"/>
                  <a:pt x="182" y="250"/>
                  <a:pt x="182" y="250"/>
                </a:cubicBezTo>
                <a:cubicBezTo>
                  <a:pt x="183" y="254"/>
                  <a:pt x="185" y="254"/>
                  <a:pt x="186" y="250"/>
                </a:cubicBezTo>
                <a:cubicBezTo>
                  <a:pt x="253" y="6"/>
                  <a:pt x="253" y="6"/>
                  <a:pt x="253" y="6"/>
                </a:cubicBezTo>
                <a:cubicBezTo>
                  <a:pt x="254" y="2"/>
                  <a:pt x="252" y="0"/>
                  <a:pt x="248"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2" name="图片占位符 11"/>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l="130" r="130"/>
          <a:stretch>
            <a:fillRect/>
          </a:stretch>
        </p:blipFill>
        <p:spPr/>
      </p:pic>
      <p:grpSp>
        <p:nvGrpSpPr>
          <p:cNvPr id="13" name="组合 12"/>
          <p:cNvGrpSpPr/>
          <p:nvPr/>
        </p:nvGrpSpPr>
        <p:grpSpPr>
          <a:xfrm>
            <a:off x="7558584" y="2199409"/>
            <a:ext cx="3368150" cy="1220554"/>
            <a:chOff x="6798184" y="1678126"/>
            <a:chExt cx="3368150" cy="1220554"/>
          </a:xfrm>
        </p:grpSpPr>
        <p:sp>
          <p:nvSpPr>
            <p:cNvPr id="14" name="矩形 1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endParaRPr lang="zh-CN" altLang="en-US" sz="1400" dirty="0">
                <a:solidFill>
                  <a:schemeClr val="bg1"/>
                </a:solidFill>
              </a:endParaRPr>
            </a:p>
          </p:txBody>
        </p:sp>
        <p:sp>
          <p:nvSpPr>
            <p:cNvPr id="15" name="矩形 14"/>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16" name="组合 15"/>
          <p:cNvGrpSpPr/>
          <p:nvPr/>
        </p:nvGrpSpPr>
        <p:grpSpPr>
          <a:xfrm>
            <a:off x="7558584" y="3838314"/>
            <a:ext cx="3368150" cy="1220554"/>
            <a:chOff x="6798184" y="1678126"/>
            <a:chExt cx="3368150" cy="1220554"/>
          </a:xfrm>
        </p:grpSpPr>
        <p:sp>
          <p:nvSpPr>
            <p:cNvPr id="17" name="矩形 16"/>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endParaRPr lang="zh-CN" altLang="en-US" sz="1400" dirty="0">
                <a:solidFill>
                  <a:schemeClr val="bg1"/>
                </a:solidFill>
              </a:endParaRPr>
            </a:p>
          </p:txBody>
        </p:sp>
        <p:sp>
          <p:nvSpPr>
            <p:cNvPr id="18" name="矩形 17"/>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endParaRPr lang="zh-CN" altLang="en-US" b="1" dirty="0">
                <a:solidFill>
                  <a:schemeClr val="bg1"/>
                </a:solidFill>
              </a:endParaRPr>
            </a:p>
          </p:txBody>
        </p:sp>
      </p:grpSp>
      <p:sp>
        <p:nvSpPr>
          <p:cNvPr id="19" name="矩形 18"/>
          <p:cNvSpPr/>
          <p:nvPr/>
        </p:nvSpPr>
        <p:spPr>
          <a:xfrm>
            <a:off x="1364341" y="5430818"/>
            <a:ext cx="9376229"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用户可以在投影仪或者计算机上进行演示也可以将演示文稿打印出来制作成胶片以便应用到更广泛的领域中成胶片以便应用到更广泛的领域中</a:t>
            </a:r>
            <a:endParaRPr lang="zh-CN" altLang="en-US" sz="1400" dirty="0">
              <a:solidFill>
                <a:schemeClr val="tx1">
                  <a:lumMod val="50000"/>
                  <a:lumOff val="50000"/>
                </a:schemeClr>
              </a:solidFill>
            </a:endParaRPr>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21"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grpSp>
        <p:nvGrpSpPr>
          <p:cNvPr id="6" name="组合 5"/>
          <p:cNvGrpSpPr/>
          <p:nvPr/>
        </p:nvGrpSpPr>
        <p:grpSpPr>
          <a:xfrm>
            <a:off x="1069276" y="2409372"/>
            <a:ext cx="10067037" cy="0"/>
            <a:chOff x="3091543" y="3033486"/>
            <a:chExt cx="10067037" cy="0"/>
          </a:xfrm>
        </p:grpSpPr>
        <p:cxnSp>
          <p:nvCxnSpPr>
            <p:cNvPr id="7" name="直接连接符 6"/>
            <p:cNvCxnSpPr/>
            <p:nvPr/>
          </p:nvCxnSpPr>
          <p:spPr>
            <a:xfrm>
              <a:off x="3091543" y="3033486"/>
              <a:ext cx="1006703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386609" y="3033486"/>
              <a:ext cx="2148115"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2" name="椭圆 8"/>
          <p:cNvSpPr/>
          <p:nvPr/>
        </p:nvSpPr>
        <p:spPr>
          <a:xfrm>
            <a:off x="1357354" y="3605111"/>
            <a:ext cx="1054224" cy="1014059"/>
          </a:xfrm>
          <a:custGeom>
            <a:avLst/>
            <a:gdLst>
              <a:gd name="connsiteX0" fmla="*/ 251409 w 333376"/>
              <a:gd name="connsiteY0" fmla="*/ 227087 h 320675"/>
              <a:gd name="connsiteX1" fmla="*/ 258050 w 333376"/>
              <a:gd name="connsiteY1" fmla="*/ 230742 h 320675"/>
              <a:gd name="connsiteX2" fmla="*/ 256754 w 333376"/>
              <a:gd name="connsiteY2" fmla="*/ 245361 h 320675"/>
              <a:gd name="connsiteX3" fmla="*/ 216581 w 333376"/>
              <a:gd name="connsiteY3" fmla="*/ 279917 h 320675"/>
              <a:gd name="connsiteX4" fmla="*/ 210101 w 333376"/>
              <a:gd name="connsiteY4" fmla="*/ 282575 h 320675"/>
              <a:gd name="connsiteX5" fmla="*/ 202326 w 333376"/>
              <a:gd name="connsiteY5" fmla="*/ 278588 h 320675"/>
              <a:gd name="connsiteX6" fmla="*/ 203622 w 333376"/>
              <a:gd name="connsiteY6" fmla="*/ 263968 h 320675"/>
              <a:gd name="connsiteX7" fmla="*/ 243795 w 333376"/>
              <a:gd name="connsiteY7" fmla="*/ 229412 h 320675"/>
              <a:gd name="connsiteX8" fmla="*/ 251409 w 333376"/>
              <a:gd name="connsiteY8" fmla="*/ 227087 h 320675"/>
              <a:gd name="connsiteX9" fmla="*/ 85142 w 333376"/>
              <a:gd name="connsiteY9" fmla="*/ 227087 h 320675"/>
              <a:gd name="connsiteX10" fmla="*/ 92756 w 333376"/>
              <a:gd name="connsiteY10" fmla="*/ 229412 h 320675"/>
              <a:gd name="connsiteX11" fmla="*/ 132929 w 333376"/>
              <a:gd name="connsiteY11" fmla="*/ 263968 h 320675"/>
              <a:gd name="connsiteX12" fmla="*/ 134225 w 333376"/>
              <a:gd name="connsiteY12" fmla="*/ 278588 h 320675"/>
              <a:gd name="connsiteX13" fmla="*/ 126450 w 333376"/>
              <a:gd name="connsiteY13" fmla="*/ 282575 h 320675"/>
              <a:gd name="connsiteX14" fmla="*/ 119970 w 333376"/>
              <a:gd name="connsiteY14" fmla="*/ 279917 h 320675"/>
              <a:gd name="connsiteX15" fmla="*/ 79797 w 333376"/>
              <a:gd name="connsiteY15" fmla="*/ 245361 h 320675"/>
              <a:gd name="connsiteX16" fmla="*/ 78501 w 333376"/>
              <a:gd name="connsiteY16" fmla="*/ 230742 h 320675"/>
              <a:gd name="connsiteX17" fmla="*/ 85142 w 333376"/>
              <a:gd name="connsiteY17" fmla="*/ 227087 h 320675"/>
              <a:gd name="connsiteX18" fmla="*/ 188006 w 333376"/>
              <a:gd name="connsiteY18" fmla="*/ 147637 h 320675"/>
              <a:gd name="connsiteX19" fmla="*/ 214313 w 333376"/>
              <a:gd name="connsiteY19" fmla="*/ 223669 h 320675"/>
              <a:gd name="connsiteX20" fmla="*/ 205106 w 333376"/>
              <a:gd name="connsiteY20" fmla="*/ 232845 h 320675"/>
              <a:gd name="connsiteX21" fmla="*/ 195898 w 333376"/>
              <a:gd name="connsiteY21" fmla="*/ 223669 h 320675"/>
              <a:gd name="connsiteX22" fmla="*/ 191952 w 333376"/>
              <a:gd name="connsiteY22" fmla="*/ 189586 h 320675"/>
              <a:gd name="connsiteX23" fmla="*/ 191952 w 333376"/>
              <a:gd name="connsiteY23" fmla="*/ 221047 h 320675"/>
              <a:gd name="connsiteX24" fmla="*/ 188006 w 333376"/>
              <a:gd name="connsiteY24" fmla="*/ 232845 h 320675"/>
              <a:gd name="connsiteX25" fmla="*/ 188006 w 333376"/>
              <a:gd name="connsiteY25" fmla="*/ 311499 h 320675"/>
              <a:gd name="connsiteX26" fmla="*/ 178798 w 333376"/>
              <a:gd name="connsiteY26" fmla="*/ 320675 h 320675"/>
              <a:gd name="connsiteX27" fmla="*/ 169591 w 333376"/>
              <a:gd name="connsiteY27" fmla="*/ 311499 h 320675"/>
              <a:gd name="connsiteX28" fmla="*/ 168275 w 333376"/>
              <a:gd name="connsiteY28" fmla="*/ 311499 h 320675"/>
              <a:gd name="connsiteX29" fmla="*/ 159068 w 333376"/>
              <a:gd name="connsiteY29" fmla="*/ 320675 h 320675"/>
              <a:gd name="connsiteX30" fmla="*/ 148545 w 333376"/>
              <a:gd name="connsiteY30" fmla="*/ 311499 h 320675"/>
              <a:gd name="connsiteX31" fmla="*/ 148545 w 333376"/>
              <a:gd name="connsiteY31" fmla="*/ 234156 h 320675"/>
              <a:gd name="connsiteX32" fmla="*/ 145914 w 333376"/>
              <a:gd name="connsiteY32" fmla="*/ 222358 h 320675"/>
              <a:gd name="connsiteX33" fmla="*/ 145914 w 333376"/>
              <a:gd name="connsiteY33" fmla="*/ 192208 h 320675"/>
              <a:gd name="connsiteX34" fmla="*/ 141968 w 333376"/>
              <a:gd name="connsiteY34" fmla="*/ 224980 h 320675"/>
              <a:gd name="connsiteX35" fmla="*/ 132761 w 333376"/>
              <a:gd name="connsiteY35" fmla="*/ 235467 h 320675"/>
              <a:gd name="connsiteX36" fmla="*/ 123553 w 333376"/>
              <a:gd name="connsiteY36" fmla="*/ 224980 h 320675"/>
              <a:gd name="connsiteX37" fmla="*/ 149860 w 333376"/>
              <a:gd name="connsiteY37" fmla="*/ 150259 h 320675"/>
              <a:gd name="connsiteX38" fmla="*/ 168275 w 333376"/>
              <a:gd name="connsiteY38" fmla="*/ 175166 h 320675"/>
              <a:gd name="connsiteX39" fmla="*/ 188006 w 333376"/>
              <a:gd name="connsiteY39" fmla="*/ 147637 h 320675"/>
              <a:gd name="connsiteX40" fmla="*/ 168414 w 333376"/>
              <a:gd name="connsiteY40" fmla="*/ 138112 h 320675"/>
              <a:gd name="connsiteX41" fmla="*/ 174971 w 333376"/>
              <a:gd name="connsiteY41" fmla="*/ 141922 h 320675"/>
              <a:gd name="connsiteX42" fmla="*/ 180217 w 333376"/>
              <a:gd name="connsiteY42" fmla="*/ 139382 h 320675"/>
              <a:gd name="connsiteX43" fmla="*/ 182840 w 333376"/>
              <a:gd name="connsiteY43" fmla="*/ 139382 h 320675"/>
              <a:gd name="connsiteX44" fmla="*/ 184151 w 333376"/>
              <a:gd name="connsiteY44" fmla="*/ 141922 h 320675"/>
              <a:gd name="connsiteX45" fmla="*/ 184151 w 333376"/>
              <a:gd name="connsiteY45" fmla="*/ 148272 h 320675"/>
              <a:gd name="connsiteX46" fmla="*/ 182840 w 333376"/>
              <a:gd name="connsiteY46" fmla="*/ 150812 h 320675"/>
              <a:gd name="connsiteX47" fmla="*/ 180217 w 333376"/>
              <a:gd name="connsiteY47" fmla="*/ 150812 h 320675"/>
              <a:gd name="connsiteX48" fmla="*/ 173659 w 333376"/>
              <a:gd name="connsiteY48" fmla="*/ 149542 h 320675"/>
              <a:gd name="connsiteX49" fmla="*/ 169725 w 333376"/>
              <a:gd name="connsiteY49" fmla="*/ 150812 h 320675"/>
              <a:gd name="connsiteX50" fmla="*/ 164479 w 333376"/>
              <a:gd name="connsiteY50" fmla="*/ 149542 h 320675"/>
              <a:gd name="connsiteX51" fmla="*/ 157922 w 333376"/>
              <a:gd name="connsiteY51" fmla="*/ 150812 h 320675"/>
              <a:gd name="connsiteX52" fmla="*/ 155299 w 333376"/>
              <a:gd name="connsiteY52" fmla="*/ 150812 h 320675"/>
              <a:gd name="connsiteX53" fmla="*/ 153988 w 333376"/>
              <a:gd name="connsiteY53" fmla="*/ 148272 h 320675"/>
              <a:gd name="connsiteX54" fmla="*/ 153988 w 333376"/>
              <a:gd name="connsiteY54" fmla="*/ 141922 h 320675"/>
              <a:gd name="connsiteX55" fmla="*/ 155299 w 333376"/>
              <a:gd name="connsiteY55" fmla="*/ 139382 h 320675"/>
              <a:gd name="connsiteX56" fmla="*/ 157922 w 333376"/>
              <a:gd name="connsiteY56" fmla="*/ 139382 h 320675"/>
              <a:gd name="connsiteX57" fmla="*/ 163168 w 333376"/>
              <a:gd name="connsiteY57" fmla="*/ 141922 h 320675"/>
              <a:gd name="connsiteX58" fmla="*/ 168414 w 333376"/>
              <a:gd name="connsiteY58" fmla="*/ 138112 h 320675"/>
              <a:gd name="connsiteX59" fmla="*/ 307312 w 333376"/>
              <a:gd name="connsiteY59" fmla="*/ 88900 h 320675"/>
              <a:gd name="connsiteX60" fmla="*/ 333376 w 333376"/>
              <a:gd name="connsiteY60" fmla="*/ 161661 h 320675"/>
              <a:gd name="connsiteX61" fmla="*/ 324254 w 333376"/>
              <a:gd name="connsiteY61" fmla="*/ 170921 h 320675"/>
              <a:gd name="connsiteX62" fmla="*/ 315132 w 333376"/>
              <a:gd name="connsiteY62" fmla="*/ 161661 h 320675"/>
              <a:gd name="connsiteX63" fmla="*/ 311222 w 333376"/>
              <a:gd name="connsiteY63" fmla="*/ 129911 h 320675"/>
              <a:gd name="connsiteX64" fmla="*/ 311222 w 333376"/>
              <a:gd name="connsiteY64" fmla="*/ 159015 h 320675"/>
              <a:gd name="connsiteX65" fmla="*/ 308616 w 333376"/>
              <a:gd name="connsiteY65" fmla="*/ 170921 h 320675"/>
              <a:gd name="connsiteX66" fmla="*/ 308616 w 333376"/>
              <a:gd name="connsiteY66" fmla="*/ 246328 h 320675"/>
              <a:gd name="connsiteX67" fmla="*/ 299493 w 333376"/>
              <a:gd name="connsiteY67" fmla="*/ 255588 h 320675"/>
              <a:gd name="connsiteX68" fmla="*/ 290371 w 333376"/>
              <a:gd name="connsiteY68" fmla="*/ 246328 h 320675"/>
              <a:gd name="connsiteX69" fmla="*/ 289068 w 333376"/>
              <a:gd name="connsiteY69" fmla="*/ 246328 h 320675"/>
              <a:gd name="connsiteX70" fmla="*/ 279946 w 333376"/>
              <a:gd name="connsiteY70" fmla="*/ 255588 h 320675"/>
              <a:gd name="connsiteX71" fmla="*/ 270823 w 333376"/>
              <a:gd name="connsiteY71" fmla="*/ 246328 h 320675"/>
              <a:gd name="connsiteX72" fmla="*/ 270823 w 333376"/>
              <a:gd name="connsiteY72" fmla="*/ 172244 h 320675"/>
              <a:gd name="connsiteX73" fmla="*/ 268217 w 333376"/>
              <a:gd name="connsiteY73" fmla="*/ 160338 h 320675"/>
              <a:gd name="connsiteX74" fmla="*/ 268217 w 333376"/>
              <a:gd name="connsiteY74" fmla="*/ 131234 h 320675"/>
              <a:gd name="connsiteX75" fmla="*/ 264308 w 333376"/>
              <a:gd name="connsiteY75" fmla="*/ 164307 h 320675"/>
              <a:gd name="connsiteX76" fmla="*/ 255185 w 333376"/>
              <a:gd name="connsiteY76" fmla="*/ 172244 h 320675"/>
              <a:gd name="connsiteX77" fmla="*/ 246063 w 333376"/>
              <a:gd name="connsiteY77" fmla="*/ 164307 h 320675"/>
              <a:gd name="connsiteX78" fmla="*/ 272127 w 333376"/>
              <a:gd name="connsiteY78" fmla="*/ 91546 h 320675"/>
              <a:gd name="connsiteX79" fmla="*/ 289068 w 333376"/>
              <a:gd name="connsiteY79" fmla="*/ 115359 h 320675"/>
              <a:gd name="connsiteX80" fmla="*/ 307312 w 333376"/>
              <a:gd name="connsiteY80" fmla="*/ 88900 h 320675"/>
              <a:gd name="connsiteX81" fmla="*/ 168276 w 333376"/>
              <a:gd name="connsiteY81" fmla="*/ 88900 h 320675"/>
              <a:gd name="connsiteX82" fmla="*/ 192089 w 333376"/>
              <a:gd name="connsiteY82" fmla="*/ 112713 h 320675"/>
              <a:gd name="connsiteX83" fmla="*/ 168276 w 333376"/>
              <a:gd name="connsiteY83" fmla="*/ 136526 h 320675"/>
              <a:gd name="connsiteX84" fmla="*/ 144463 w 333376"/>
              <a:gd name="connsiteY84" fmla="*/ 112713 h 320675"/>
              <a:gd name="connsiteX85" fmla="*/ 168276 w 333376"/>
              <a:gd name="connsiteY85" fmla="*/ 88900 h 320675"/>
              <a:gd name="connsiteX86" fmla="*/ 62177 w 333376"/>
              <a:gd name="connsiteY86" fmla="*/ 88900 h 320675"/>
              <a:gd name="connsiteX87" fmla="*/ 87313 w 333376"/>
              <a:gd name="connsiteY87" fmla="*/ 161661 h 320675"/>
              <a:gd name="connsiteX88" fmla="*/ 78052 w 333376"/>
              <a:gd name="connsiteY88" fmla="*/ 170921 h 320675"/>
              <a:gd name="connsiteX89" fmla="*/ 70115 w 333376"/>
              <a:gd name="connsiteY89" fmla="*/ 161661 h 320675"/>
              <a:gd name="connsiteX90" fmla="*/ 66146 w 333376"/>
              <a:gd name="connsiteY90" fmla="*/ 129911 h 320675"/>
              <a:gd name="connsiteX91" fmla="*/ 66146 w 333376"/>
              <a:gd name="connsiteY91" fmla="*/ 159015 h 320675"/>
              <a:gd name="connsiteX92" fmla="*/ 63500 w 333376"/>
              <a:gd name="connsiteY92" fmla="*/ 170921 h 320675"/>
              <a:gd name="connsiteX93" fmla="*/ 63500 w 333376"/>
              <a:gd name="connsiteY93" fmla="*/ 246328 h 320675"/>
              <a:gd name="connsiteX94" fmla="*/ 54240 w 333376"/>
              <a:gd name="connsiteY94" fmla="*/ 255588 h 320675"/>
              <a:gd name="connsiteX95" fmla="*/ 44979 w 333376"/>
              <a:gd name="connsiteY95" fmla="*/ 246328 h 320675"/>
              <a:gd name="connsiteX96" fmla="*/ 43656 w 333376"/>
              <a:gd name="connsiteY96" fmla="*/ 246328 h 320675"/>
              <a:gd name="connsiteX97" fmla="*/ 34396 w 333376"/>
              <a:gd name="connsiteY97" fmla="*/ 255588 h 320675"/>
              <a:gd name="connsiteX98" fmla="*/ 25135 w 333376"/>
              <a:gd name="connsiteY98" fmla="*/ 246328 h 320675"/>
              <a:gd name="connsiteX99" fmla="*/ 25135 w 333376"/>
              <a:gd name="connsiteY99" fmla="*/ 172244 h 320675"/>
              <a:gd name="connsiteX100" fmla="*/ 21167 w 333376"/>
              <a:gd name="connsiteY100" fmla="*/ 160338 h 320675"/>
              <a:gd name="connsiteX101" fmla="*/ 21167 w 333376"/>
              <a:gd name="connsiteY101" fmla="*/ 131234 h 320675"/>
              <a:gd name="connsiteX102" fmla="*/ 18521 w 333376"/>
              <a:gd name="connsiteY102" fmla="*/ 164307 h 320675"/>
              <a:gd name="connsiteX103" fmla="*/ 9260 w 333376"/>
              <a:gd name="connsiteY103" fmla="*/ 172244 h 320675"/>
              <a:gd name="connsiteX104" fmla="*/ 0 w 333376"/>
              <a:gd name="connsiteY104" fmla="*/ 164307 h 320675"/>
              <a:gd name="connsiteX105" fmla="*/ 25135 w 333376"/>
              <a:gd name="connsiteY105" fmla="*/ 91546 h 320675"/>
              <a:gd name="connsiteX106" fmla="*/ 43656 w 333376"/>
              <a:gd name="connsiteY106" fmla="*/ 115359 h 320675"/>
              <a:gd name="connsiteX107" fmla="*/ 62177 w 333376"/>
              <a:gd name="connsiteY107" fmla="*/ 88900 h 320675"/>
              <a:gd name="connsiteX108" fmla="*/ 290362 w 333376"/>
              <a:gd name="connsiteY108" fmla="*/ 80962 h 320675"/>
              <a:gd name="connsiteX109" fmla="*/ 295502 w 333376"/>
              <a:gd name="connsiteY109" fmla="*/ 83784 h 320675"/>
              <a:gd name="connsiteX110" fmla="*/ 300643 w 333376"/>
              <a:gd name="connsiteY110" fmla="*/ 82373 h 320675"/>
              <a:gd name="connsiteX111" fmla="*/ 303213 w 333376"/>
              <a:gd name="connsiteY111" fmla="*/ 82373 h 320675"/>
              <a:gd name="connsiteX112" fmla="*/ 303213 w 333376"/>
              <a:gd name="connsiteY112" fmla="*/ 83784 h 320675"/>
              <a:gd name="connsiteX113" fmla="*/ 303213 w 333376"/>
              <a:gd name="connsiteY113" fmla="*/ 90840 h 320675"/>
              <a:gd name="connsiteX114" fmla="*/ 303213 w 333376"/>
              <a:gd name="connsiteY114" fmla="*/ 93662 h 320675"/>
              <a:gd name="connsiteX115" fmla="*/ 300643 w 333376"/>
              <a:gd name="connsiteY115" fmla="*/ 93662 h 320675"/>
              <a:gd name="connsiteX116" fmla="*/ 294217 w 333376"/>
              <a:gd name="connsiteY116" fmla="*/ 92251 h 320675"/>
              <a:gd name="connsiteX117" fmla="*/ 290362 w 333376"/>
              <a:gd name="connsiteY117" fmla="*/ 93662 h 320675"/>
              <a:gd name="connsiteX118" fmla="*/ 285221 w 333376"/>
              <a:gd name="connsiteY118" fmla="*/ 92251 h 320675"/>
              <a:gd name="connsiteX119" fmla="*/ 278795 w 333376"/>
              <a:gd name="connsiteY119" fmla="*/ 93662 h 320675"/>
              <a:gd name="connsiteX120" fmla="*/ 277510 w 333376"/>
              <a:gd name="connsiteY120" fmla="*/ 93662 h 320675"/>
              <a:gd name="connsiteX121" fmla="*/ 276225 w 333376"/>
              <a:gd name="connsiteY121" fmla="*/ 90840 h 320675"/>
              <a:gd name="connsiteX122" fmla="*/ 276225 w 333376"/>
              <a:gd name="connsiteY122" fmla="*/ 83784 h 320675"/>
              <a:gd name="connsiteX123" fmla="*/ 277510 w 333376"/>
              <a:gd name="connsiteY123" fmla="*/ 82373 h 320675"/>
              <a:gd name="connsiteX124" fmla="*/ 278795 w 333376"/>
              <a:gd name="connsiteY124" fmla="*/ 82373 h 320675"/>
              <a:gd name="connsiteX125" fmla="*/ 283936 w 333376"/>
              <a:gd name="connsiteY125" fmla="*/ 83784 h 320675"/>
              <a:gd name="connsiteX126" fmla="*/ 290362 w 333376"/>
              <a:gd name="connsiteY126" fmla="*/ 80962 h 320675"/>
              <a:gd name="connsiteX127" fmla="*/ 43656 w 333376"/>
              <a:gd name="connsiteY127" fmla="*/ 80962 h 320675"/>
              <a:gd name="connsiteX128" fmla="*/ 49141 w 333376"/>
              <a:gd name="connsiteY128" fmla="*/ 83820 h 320675"/>
              <a:gd name="connsiteX129" fmla="*/ 54625 w 333376"/>
              <a:gd name="connsiteY129" fmla="*/ 82391 h 320675"/>
              <a:gd name="connsiteX130" fmla="*/ 57367 w 333376"/>
              <a:gd name="connsiteY130" fmla="*/ 82391 h 320675"/>
              <a:gd name="connsiteX131" fmla="*/ 58738 w 333376"/>
              <a:gd name="connsiteY131" fmla="*/ 83820 h 320675"/>
              <a:gd name="connsiteX132" fmla="*/ 58738 w 333376"/>
              <a:gd name="connsiteY132" fmla="*/ 90964 h 320675"/>
              <a:gd name="connsiteX133" fmla="*/ 57367 w 333376"/>
              <a:gd name="connsiteY133" fmla="*/ 93821 h 320675"/>
              <a:gd name="connsiteX134" fmla="*/ 55996 w 333376"/>
              <a:gd name="connsiteY134" fmla="*/ 93821 h 320675"/>
              <a:gd name="connsiteX135" fmla="*/ 49141 w 333376"/>
              <a:gd name="connsiteY135" fmla="*/ 92393 h 320675"/>
              <a:gd name="connsiteX136" fmla="*/ 43656 w 333376"/>
              <a:gd name="connsiteY136" fmla="*/ 95250 h 320675"/>
              <a:gd name="connsiteX137" fmla="*/ 39543 w 333376"/>
              <a:gd name="connsiteY137" fmla="*/ 92393 h 320675"/>
              <a:gd name="connsiteX138" fmla="*/ 32688 w 333376"/>
              <a:gd name="connsiteY138" fmla="*/ 93821 h 320675"/>
              <a:gd name="connsiteX139" fmla="*/ 29946 w 333376"/>
              <a:gd name="connsiteY139" fmla="*/ 93821 h 320675"/>
              <a:gd name="connsiteX140" fmla="*/ 28575 w 333376"/>
              <a:gd name="connsiteY140" fmla="*/ 90964 h 320675"/>
              <a:gd name="connsiteX141" fmla="*/ 28575 w 333376"/>
              <a:gd name="connsiteY141" fmla="*/ 83820 h 320675"/>
              <a:gd name="connsiteX142" fmla="*/ 29946 w 333376"/>
              <a:gd name="connsiteY142" fmla="*/ 82391 h 320675"/>
              <a:gd name="connsiteX143" fmla="*/ 32688 w 333376"/>
              <a:gd name="connsiteY143" fmla="*/ 82391 h 320675"/>
              <a:gd name="connsiteX144" fmla="*/ 38172 w 333376"/>
              <a:gd name="connsiteY144" fmla="*/ 83820 h 320675"/>
              <a:gd name="connsiteX145" fmla="*/ 43656 w 333376"/>
              <a:gd name="connsiteY145" fmla="*/ 80962 h 320675"/>
              <a:gd name="connsiteX146" fmla="*/ 288925 w 333376"/>
              <a:gd name="connsiteY146" fmla="*/ 34925 h 320675"/>
              <a:gd name="connsiteX147" fmla="*/ 311150 w 333376"/>
              <a:gd name="connsiteY147" fmla="*/ 57150 h 320675"/>
              <a:gd name="connsiteX148" fmla="*/ 288925 w 333376"/>
              <a:gd name="connsiteY148" fmla="*/ 79375 h 320675"/>
              <a:gd name="connsiteX149" fmla="*/ 266700 w 333376"/>
              <a:gd name="connsiteY149" fmla="*/ 57150 h 320675"/>
              <a:gd name="connsiteX150" fmla="*/ 288925 w 333376"/>
              <a:gd name="connsiteY150" fmla="*/ 34925 h 320675"/>
              <a:gd name="connsiteX151" fmla="*/ 44450 w 333376"/>
              <a:gd name="connsiteY151" fmla="*/ 34925 h 320675"/>
              <a:gd name="connsiteX152" fmla="*/ 66675 w 333376"/>
              <a:gd name="connsiteY152" fmla="*/ 57150 h 320675"/>
              <a:gd name="connsiteX153" fmla="*/ 44450 w 333376"/>
              <a:gd name="connsiteY153" fmla="*/ 79375 h 320675"/>
              <a:gd name="connsiteX154" fmla="*/ 22225 w 333376"/>
              <a:gd name="connsiteY154" fmla="*/ 57150 h 320675"/>
              <a:gd name="connsiteX155" fmla="*/ 44450 w 333376"/>
              <a:gd name="connsiteY155" fmla="*/ 34925 h 320675"/>
              <a:gd name="connsiteX156" fmla="*/ 177842 w 333376"/>
              <a:gd name="connsiteY156" fmla="*/ 30162 h 320675"/>
              <a:gd name="connsiteX157" fmla="*/ 192088 w 333376"/>
              <a:gd name="connsiteY157" fmla="*/ 72289 h 320675"/>
              <a:gd name="connsiteX158" fmla="*/ 186908 w 333376"/>
              <a:gd name="connsiteY158" fmla="*/ 77555 h 320675"/>
              <a:gd name="connsiteX159" fmla="*/ 181727 w 333376"/>
              <a:gd name="connsiteY159" fmla="*/ 72289 h 320675"/>
              <a:gd name="connsiteX160" fmla="*/ 180432 w 333376"/>
              <a:gd name="connsiteY160" fmla="*/ 53859 h 320675"/>
              <a:gd name="connsiteX161" fmla="*/ 180432 w 333376"/>
              <a:gd name="connsiteY161" fmla="*/ 70973 h 320675"/>
              <a:gd name="connsiteX162" fmla="*/ 179137 w 333376"/>
              <a:gd name="connsiteY162" fmla="*/ 77555 h 320675"/>
              <a:gd name="connsiteX163" fmla="*/ 179137 w 333376"/>
              <a:gd name="connsiteY163" fmla="*/ 82821 h 320675"/>
              <a:gd name="connsiteX164" fmla="*/ 157121 w 333376"/>
              <a:gd name="connsiteY164" fmla="*/ 84137 h 320675"/>
              <a:gd name="connsiteX165" fmla="*/ 157121 w 333376"/>
              <a:gd name="connsiteY165" fmla="*/ 78871 h 320675"/>
              <a:gd name="connsiteX166" fmla="*/ 155826 w 333376"/>
              <a:gd name="connsiteY166" fmla="*/ 72289 h 320675"/>
              <a:gd name="connsiteX167" fmla="*/ 155826 w 333376"/>
              <a:gd name="connsiteY167" fmla="*/ 55175 h 320675"/>
              <a:gd name="connsiteX168" fmla="*/ 153236 w 333376"/>
              <a:gd name="connsiteY168" fmla="*/ 73606 h 320675"/>
              <a:gd name="connsiteX169" fmla="*/ 148055 w 333376"/>
              <a:gd name="connsiteY169" fmla="*/ 78871 h 320675"/>
              <a:gd name="connsiteX170" fmla="*/ 142875 w 333376"/>
              <a:gd name="connsiteY170" fmla="*/ 73606 h 320675"/>
              <a:gd name="connsiteX171" fmla="*/ 157121 w 333376"/>
              <a:gd name="connsiteY171" fmla="*/ 31479 h 320675"/>
              <a:gd name="connsiteX172" fmla="*/ 167481 w 333376"/>
              <a:gd name="connsiteY172" fmla="*/ 45960 h 320675"/>
              <a:gd name="connsiteX173" fmla="*/ 168777 w 333376"/>
              <a:gd name="connsiteY173" fmla="*/ 43985 h 320675"/>
              <a:gd name="connsiteX174" fmla="*/ 175759 w 333376"/>
              <a:gd name="connsiteY174" fmla="*/ 33338 h 320675"/>
              <a:gd name="connsiteX175" fmla="*/ 176458 w 333376"/>
              <a:gd name="connsiteY175" fmla="*/ 33338 h 320675"/>
              <a:gd name="connsiteX176" fmla="*/ 177801 w 333376"/>
              <a:gd name="connsiteY176" fmla="*/ 31751 h 320675"/>
              <a:gd name="connsiteX177" fmla="*/ 177801 w 333376"/>
              <a:gd name="connsiteY177" fmla="*/ 30225 h 320675"/>
              <a:gd name="connsiteX178" fmla="*/ 208481 w 333376"/>
              <a:gd name="connsiteY178" fmla="*/ 25427 h 320675"/>
              <a:gd name="connsiteX179" fmla="*/ 216581 w 333376"/>
              <a:gd name="connsiteY179" fmla="*/ 27689 h 320675"/>
              <a:gd name="connsiteX180" fmla="*/ 256754 w 333376"/>
              <a:gd name="connsiteY180" fmla="*/ 61285 h 320675"/>
              <a:gd name="connsiteX181" fmla="*/ 258050 w 333376"/>
              <a:gd name="connsiteY181" fmla="*/ 75499 h 320675"/>
              <a:gd name="connsiteX182" fmla="*/ 250275 w 333376"/>
              <a:gd name="connsiteY182" fmla="*/ 79375 h 320675"/>
              <a:gd name="connsiteX183" fmla="*/ 243795 w 333376"/>
              <a:gd name="connsiteY183" fmla="*/ 76791 h 320675"/>
              <a:gd name="connsiteX184" fmla="*/ 203622 w 333376"/>
              <a:gd name="connsiteY184" fmla="*/ 43195 h 320675"/>
              <a:gd name="connsiteX185" fmla="*/ 202326 w 333376"/>
              <a:gd name="connsiteY185" fmla="*/ 28981 h 320675"/>
              <a:gd name="connsiteX186" fmla="*/ 208481 w 333376"/>
              <a:gd name="connsiteY186" fmla="*/ 25427 h 320675"/>
              <a:gd name="connsiteX187" fmla="*/ 127584 w 333376"/>
              <a:gd name="connsiteY187" fmla="*/ 25427 h 320675"/>
              <a:gd name="connsiteX188" fmla="*/ 134225 w 333376"/>
              <a:gd name="connsiteY188" fmla="*/ 28981 h 320675"/>
              <a:gd name="connsiteX189" fmla="*/ 132929 w 333376"/>
              <a:gd name="connsiteY189" fmla="*/ 43195 h 320675"/>
              <a:gd name="connsiteX190" fmla="*/ 92756 w 333376"/>
              <a:gd name="connsiteY190" fmla="*/ 76791 h 320675"/>
              <a:gd name="connsiteX191" fmla="*/ 86276 w 333376"/>
              <a:gd name="connsiteY191" fmla="*/ 79375 h 320675"/>
              <a:gd name="connsiteX192" fmla="*/ 78501 w 333376"/>
              <a:gd name="connsiteY192" fmla="*/ 75499 h 320675"/>
              <a:gd name="connsiteX193" fmla="*/ 79797 w 333376"/>
              <a:gd name="connsiteY193" fmla="*/ 61285 h 320675"/>
              <a:gd name="connsiteX194" fmla="*/ 119970 w 333376"/>
              <a:gd name="connsiteY194" fmla="*/ 27689 h 320675"/>
              <a:gd name="connsiteX195" fmla="*/ 127584 w 333376"/>
              <a:gd name="connsiteY195" fmla="*/ 25427 h 320675"/>
              <a:gd name="connsiteX196" fmla="*/ 161681 w 333376"/>
              <a:gd name="connsiteY196" fmla="*/ 25400 h 320675"/>
              <a:gd name="connsiteX197" fmla="*/ 163025 w 333376"/>
              <a:gd name="connsiteY197" fmla="*/ 25400 h 320675"/>
              <a:gd name="connsiteX198" fmla="*/ 165711 w 333376"/>
              <a:gd name="connsiteY198" fmla="*/ 26988 h 320675"/>
              <a:gd name="connsiteX199" fmla="*/ 168398 w 333376"/>
              <a:gd name="connsiteY199" fmla="*/ 25400 h 320675"/>
              <a:gd name="connsiteX200" fmla="*/ 172428 w 333376"/>
              <a:gd name="connsiteY200" fmla="*/ 26988 h 320675"/>
              <a:gd name="connsiteX201" fmla="*/ 175114 w 333376"/>
              <a:gd name="connsiteY201" fmla="*/ 25400 h 320675"/>
              <a:gd name="connsiteX202" fmla="*/ 176458 w 333376"/>
              <a:gd name="connsiteY202" fmla="*/ 25400 h 320675"/>
              <a:gd name="connsiteX203" fmla="*/ 177801 w 333376"/>
              <a:gd name="connsiteY203" fmla="*/ 26988 h 320675"/>
              <a:gd name="connsiteX204" fmla="*/ 177801 w 333376"/>
              <a:gd name="connsiteY204" fmla="*/ 30225 h 320675"/>
              <a:gd name="connsiteX205" fmla="*/ 175759 w 333376"/>
              <a:gd name="connsiteY205" fmla="*/ 33338 h 320675"/>
              <a:gd name="connsiteX206" fmla="*/ 175114 w 333376"/>
              <a:gd name="connsiteY206" fmla="*/ 33338 h 320675"/>
              <a:gd name="connsiteX207" fmla="*/ 171084 w 333376"/>
              <a:gd name="connsiteY207" fmla="*/ 31751 h 320675"/>
              <a:gd name="connsiteX208" fmla="*/ 168398 w 333376"/>
              <a:gd name="connsiteY208" fmla="*/ 33338 h 320675"/>
              <a:gd name="connsiteX209" fmla="*/ 165711 w 333376"/>
              <a:gd name="connsiteY209" fmla="*/ 31751 h 320675"/>
              <a:gd name="connsiteX210" fmla="*/ 163025 w 333376"/>
              <a:gd name="connsiteY210" fmla="*/ 33338 h 320675"/>
              <a:gd name="connsiteX211" fmla="*/ 161681 w 333376"/>
              <a:gd name="connsiteY211" fmla="*/ 33338 h 320675"/>
              <a:gd name="connsiteX212" fmla="*/ 160338 w 333376"/>
              <a:gd name="connsiteY212" fmla="*/ 31751 h 320675"/>
              <a:gd name="connsiteX213" fmla="*/ 160338 w 333376"/>
              <a:gd name="connsiteY213" fmla="*/ 26988 h 320675"/>
              <a:gd name="connsiteX214" fmla="*/ 161681 w 333376"/>
              <a:gd name="connsiteY214" fmla="*/ 25400 h 320675"/>
              <a:gd name="connsiteX215" fmla="*/ 167482 w 333376"/>
              <a:gd name="connsiteY215" fmla="*/ 0 h 320675"/>
              <a:gd name="connsiteX216" fmla="*/ 180976 w 333376"/>
              <a:gd name="connsiteY216" fmla="*/ 12700 h 320675"/>
              <a:gd name="connsiteX217" fmla="*/ 167482 w 333376"/>
              <a:gd name="connsiteY217" fmla="*/ 25400 h 320675"/>
              <a:gd name="connsiteX218" fmla="*/ 153988 w 333376"/>
              <a:gd name="connsiteY218" fmla="*/ 12700 h 320675"/>
              <a:gd name="connsiteX219" fmla="*/ 167482 w 333376"/>
              <a:gd name="connsiteY219" fmla="*/ 0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33376" h="320675">
                <a:moveTo>
                  <a:pt x="251409" y="227087"/>
                </a:moveTo>
                <a:cubicBezTo>
                  <a:pt x="253839" y="227419"/>
                  <a:pt x="256106" y="228748"/>
                  <a:pt x="258050" y="230742"/>
                </a:cubicBezTo>
                <a:cubicBezTo>
                  <a:pt x="261938" y="234729"/>
                  <a:pt x="260642" y="241374"/>
                  <a:pt x="256754" y="245361"/>
                </a:cubicBezTo>
                <a:cubicBezTo>
                  <a:pt x="256754" y="245361"/>
                  <a:pt x="256754" y="245361"/>
                  <a:pt x="216581" y="279917"/>
                </a:cubicBezTo>
                <a:cubicBezTo>
                  <a:pt x="213989" y="281246"/>
                  <a:pt x="211397" y="282575"/>
                  <a:pt x="210101" y="282575"/>
                </a:cubicBezTo>
                <a:cubicBezTo>
                  <a:pt x="206214" y="282575"/>
                  <a:pt x="203622" y="281246"/>
                  <a:pt x="202326" y="278588"/>
                </a:cubicBezTo>
                <a:cubicBezTo>
                  <a:pt x="198438" y="274601"/>
                  <a:pt x="198438" y="267955"/>
                  <a:pt x="203622" y="263968"/>
                </a:cubicBezTo>
                <a:cubicBezTo>
                  <a:pt x="203622" y="263968"/>
                  <a:pt x="203622" y="263968"/>
                  <a:pt x="243795" y="229412"/>
                </a:cubicBezTo>
                <a:cubicBezTo>
                  <a:pt x="246387" y="227419"/>
                  <a:pt x="248979" y="226754"/>
                  <a:pt x="251409" y="227087"/>
                </a:cubicBezTo>
                <a:close/>
                <a:moveTo>
                  <a:pt x="85142" y="227087"/>
                </a:moveTo>
                <a:cubicBezTo>
                  <a:pt x="87572" y="226754"/>
                  <a:pt x="90164" y="227419"/>
                  <a:pt x="92756" y="229412"/>
                </a:cubicBezTo>
                <a:cubicBezTo>
                  <a:pt x="92756" y="229412"/>
                  <a:pt x="92756" y="229412"/>
                  <a:pt x="132929" y="263968"/>
                </a:cubicBezTo>
                <a:cubicBezTo>
                  <a:pt x="136817" y="267955"/>
                  <a:pt x="138113" y="274601"/>
                  <a:pt x="134225" y="278588"/>
                </a:cubicBezTo>
                <a:cubicBezTo>
                  <a:pt x="132929" y="281246"/>
                  <a:pt x="129042" y="282575"/>
                  <a:pt x="126450" y="282575"/>
                </a:cubicBezTo>
                <a:cubicBezTo>
                  <a:pt x="125154" y="282575"/>
                  <a:pt x="122562" y="281246"/>
                  <a:pt x="119970" y="279917"/>
                </a:cubicBezTo>
                <a:cubicBezTo>
                  <a:pt x="119970" y="279917"/>
                  <a:pt x="119970" y="279917"/>
                  <a:pt x="79797" y="245361"/>
                </a:cubicBezTo>
                <a:cubicBezTo>
                  <a:pt x="75909" y="241374"/>
                  <a:pt x="74613" y="234729"/>
                  <a:pt x="78501" y="230742"/>
                </a:cubicBezTo>
                <a:cubicBezTo>
                  <a:pt x="80445" y="228748"/>
                  <a:pt x="82712" y="227419"/>
                  <a:pt x="85142" y="227087"/>
                </a:cubicBezTo>
                <a:close/>
                <a:moveTo>
                  <a:pt x="188006" y="147637"/>
                </a:moveTo>
                <a:cubicBezTo>
                  <a:pt x="198529" y="155503"/>
                  <a:pt x="214313" y="175166"/>
                  <a:pt x="214313" y="223669"/>
                </a:cubicBezTo>
                <a:cubicBezTo>
                  <a:pt x="214313" y="228913"/>
                  <a:pt x="210367" y="232845"/>
                  <a:pt x="205106" y="232845"/>
                </a:cubicBezTo>
                <a:cubicBezTo>
                  <a:pt x="199844" y="232845"/>
                  <a:pt x="195898" y="228913"/>
                  <a:pt x="195898" y="223669"/>
                </a:cubicBezTo>
                <a:cubicBezTo>
                  <a:pt x="195898" y="209249"/>
                  <a:pt x="194583" y="198762"/>
                  <a:pt x="191952" y="189586"/>
                </a:cubicBezTo>
                <a:cubicBezTo>
                  <a:pt x="191952" y="189586"/>
                  <a:pt x="191952" y="189586"/>
                  <a:pt x="191952" y="221047"/>
                </a:cubicBezTo>
                <a:cubicBezTo>
                  <a:pt x="191952" y="224980"/>
                  <a:pt x="190637" y="228913"/>
                  <a:pt x="188006" y="232845"/>
                </a:cubicBezTo>
                <a:cubicBezTo>
                  <a:pt x="188006" y="232845"/>
                  <a:pt x="188006" y="232845"/>
                  <a:pt x="188006" y="311499"/>
                </a:cubicBezTo>
                <a:cubicBezTo>
                  <a:pt x="188006" y="316743"/>
                  <a:pt x="184060" y="320675"/>
                  <a:pt x="178798" y="320675"/>
                </a:cubicBezTo>
                <a:cubicBezTo>
                  <a:pt x="173537" y="320675"/>
                  <a:pt x="169591" y="316743"/>
                  <a:pt x="169591" y="311499"/>
                </a:cubicBezTo>
                <a:cubicBezTo>
                  <a:pt x="169591" y="311499"/>
                  <a:pt x="169591" y="311499"/>
                  <a:pt x="168275" y="311499"/>
                </a:cubicBezTo>
                <a:cubicBezTo>
                  <a:pt x="168275" y="316743"/>
                  <a:pt x="164329" y="320675"/>
                  <a:pt x="159068" y="320675"/>
                </a:cubicBezTo>
                <a:cubicBezTo>
                  <a:pt x="153807" y="320675"/>
                  <a:pt x="148545" y="316743"/>
                  <a:pt x="148545" y="311499"/>
                </a:cubicBezTo>
                <a:cubicBezTo>
                  <a:pt x="148545" y="311499"/>
                  <a:pt x="148545" y="311499"/>
                  <a:pt x="148545" y="234156"/>
                </a:cubicBezTo>
                <a:cubicBezTo>
                  <a:pt x="147230" y="231534"/>
                  <a:pt x="145914" y="226291"/>
                  <a:pt x="145914" y="222358"/>
                </a:cubicBezTo>
                <a:cubicBezTo>
                  <a:pt x="145914" y="222358"/>
                  <a:pt x="145914" y="222358"/>
                  <a:pt x="145914" y="192208"/>
                </a:cubicBezTo>
                <a:cubicBezTo>
                  <a:pt x="143284" y="200073"/>
                  <a:pt x="141968" y="211871"/>
                  <a:pt x="141968" y="224980"/>
                </a:cubicBezTo>
                <a:cubicBezTo>
                  <a:pt x="141968" y="230224"/>
                  <a:pt x="138022" y="235467"/>
                  <a:pt x="132761" y="235467"/>
                </a:cubicBezTo>
                <a:cubicBezTo>
                  <a:pt x="127499" y="235467"/>
                  <a:pt x="123553" y="230224"/>
                  <a:pt x="123553" y="224980"/>
                </a:cubicBezTo>
                <a:cubicBezTo>
                  <a:pt x="122238" y="176477"/>
                  <a:pt x="138022" y="156814"/>
                  <a:pt x="149860" y="150259"/>
                </a:cubicBezTo>
                <a:cubicBezTo>
                  <a:pt x="149860" y="150259"/>
                  <a:pt x="149860" y="150259"/>
                  <a:pt x="168275" y="175166"/>
                </a:cubicBezTo>
                <a:cubicBezTo>
                  <a:pt x="168275" y="175166"/>
                  <a:pt x="168275" y="175166"/>
                  <a:pt x="188006" y="147637"/>
                </a:cubicBezTo>
                <a:close/>
                <a:moveTo>
                  <a:pt x="168414" y="138112"/>
                </a:moveTo>
                <a:cubicBezTo>
                  <a:pt x="171037" y="138112"/>
                  <a:pt x="173659" y="139382"/>
                  <a:pt x="174971" y="141922"/>
                </a:cubicBezTo>
                <a:cubicBezTo>
                  <a:pt x="174971" y="141922"/>
                  <a:pt x="174971" y="141922"/>
                  <a:pt x="180217" y="139382"/>
                </a:cubicBezTo>
                <a:cubicBezTo>
                  <a:pt x="181528" y="139382"/>
                  <a:pt x="181528" y="139382"/>
                  <a:pt x="182840" y="139382"/>
                </a:cubicBezTo>
                <a:cubicBezTo>
                  <a:pt x="182840" y="140652"/>
                  <a:pt x="184151" y="140652"/>
                  <a:pt x="184151" y="141922"/>
                </a:cubicBezTo>
                <a:cubicBezTo>
                  <a:pt x="184151" y="141922"/>
                  <a:pt x="184151" y="141922"/>
                  <a:pt x="184151" y="148272"/>
                </a:cubicBezTo>
                <a:cubicBezTo>
                  <a:pt x="184151" y="149542"/>
                  <a:pt x="184151" y="150812"/>
                  <a:pt x="182840" y="150812"/>
                </a:cubicBezTo>
                <a:cubicBezTo>
                  <a:pt x="182840" y="150812"/>
                  <a:pt x="181528" y="150812"/>
                  <a:pt x="180217" y="150812"/>
                </a:cubicBezTo>
                <a:cubicBezTo>
                  <a:pt x="178905" y="150812"/>
                  <a:pt x="174971" y="149542"/>
                  <a:pt x="173659" y="149542"/>
                </a:cubicBezTo>
                <a:cubicBezTo>
                  <a:pt x="172348" y="150812"/>
                  <a:pt x="171037" y="150812"/>
                  <a:pt x="169725" y="150812"/>
                </a:cubicBezTo>
                <a:cubicBezTo>
                  <a:pt x="167102" y="150812"/>
                  <a:pt x="165791" y="150812"/>
                  <a:pt x="164479" y="149542"/>
                </a:cubicBezTo>
                <a:cubicBezTo>
                  <a:pt x="161857" y="149542"/>
                  <a:pt x="159234" y="150812"/>
                  <a:pt x="157922" y="150812"/>
                </a:cubicBezTo>
                <a:cubicBezTo>
                  <a:pt x="156611" y="150812"/>
                  <a:pt x="155299" y="150812"/>
                  <a:pt x="155299" y="150812"/>
                </a:cubicBezTo>
                <a:cubicBezTo>
                  <a:pt x="153988" y="149542"/>
                  <a:pt x="153988" y="149542"/>
                  <a:pt x="153988" y="148272"/>
                </a:cubicBezTo>
                <a:cubicBezTo>
                  <a:pt x="153988" y="148272"/>
                  <a:pt x="153988" y="148272"/>
                  <a:pt x="153988" y="141922"/>
                </a:cubicBezTo>
                <a:cubicBezTo>
                  <a:pt x="153988" y="140652"/>
                  <a:pt x="153988" y="140652"/>
                  <a:pt x="155299" y="139382"/>
                </a:cubicBezTo>
                <a:cubicBezTo>
                  <a:pt x="156611" y="139382"/>
                  <a:pt x="156611" y="139382"/>
                  <a:pt x="157922" y="139382"/>
                </a:cubicBezTo>
                <a:cubicBezTo>
                  <a:pt x="157922" y="139382"/>
                  <a:pt x="157922" y="139382"/>
                  <a:pt x="163168" y="141922"/>
                </a:cubicBezTo>
                <a:cubicBezTo>
                  <a:pt x="164479" y="139382"/>
                  <a:pt x="167102" y="138112"/>
                  <a:pt x="168414" y="138112"/>
                </a:cubicBezTo>
                <a:close/>
                <a:moveTo>
                  <a:pt x="307312" y="88900"/>
                </a:moveTo>
                <a:cubicBezTo>
                  <a:pt x="317738" y="96838"/>
                  <a:pt x="333376" y="115359"/>
                  <a:pt x="333376" y="161661"/>
                </a:cubicBezTo>
                <a:cubicBezTo>
                  <a:pt x="333376" y="166953"/>
                  <a:pt x="328163" y="170921"/>
                  <a:pt x="324254" y="170921"/>
                </a:cubicBezTo>
                <a:cubicBezTo>
                  <a:pt x="319041" y="170921"/>
                  <a:pt x="315132" y="166953"/>
                  <a:pt x="315132" y="161661"/>
                </a:cubicBezTo>
                <a:cubicBezTo>
                  <a:pt x="315132" y="148432"/>
                  <a:pt x="313828" y="137848"/>
                  <a:pt x="311222" y="129911"/>
                </a:cubicBezTo>
                <a:cubicBezTo>
                  <a:pt x="311222" y="129911"/>
                  <a:pt x="311222" y="129911"/>
                  <a:pt x="311222" y="159015"/>
                </a:cubicBezTo>
                <a:cubicBezTo>
                  <a:pt x="311222" y="162984"/>
                  <a:pt x="309919" y="166953"/>
                  <a:pt x="308616" y="170921"/>
                </a:cubicBezTo>
                <a:cubicBezTo>
                  <a:pt x="308616" y="170921"/>
                  <a:pt x="308616" y="170921"/>
                  <a:pt x="308616" y="246328"/>
                </a:cubicBezTo>
                <a:cubicBezTo>
                  <a:pt x="308616" y="251619"/>
                  <a:pt x="304706" y="255588"/>
                  <a:pt x="299493" y="255588"/>
                </a:cubicBezTo>
                <a:cubicBezTo>
                  <a:pt x="294281" y="255588"/>
                  <a:pt x="290371" y="251619"/>
                  <a:pt x="290371" y="246328"/>
                </a:cubicBezTo>
                <a:cubicBezTo>
                  <a:pt x="290371" y="246328"/>
                  <a:pt x="290371" y="246328"/>
                  <a:pt x="289068" y="246328"/>
                </a:cubicBezTo>
                <a:cubicBezTo>
                  <a:pt x="289068" y="251619"/>
                  <a:pt x="285158" y="255588"/>
                  <a:pt x="279946" y="255588"/>
                </a:cubicBezTo>
                <a:cubicBezTo>
                  <a:pt x="274733" y="255588"/>
                  <a:pt x="270823" y="251619"/>
                  <a:pt x="270823" y="246328"/>
                </a:cubicBezTo>
                <a:cubicBezTo>
                  <a:pt x="270823" y="246328"/>
                  <a:pt x="270823" y="246328"/>
                  <a:pt x="270823" y="172244"/>
                </a:cubicBezTo>
                <a:cubicBezTo>
                  <a:pt x="269520" y="169598"/>
                  <a:pt x="268217" y="165630"/>
                  <a:pt x="268217" y="160338"/>
                </a:cubicBezTo>
                <a:cubicBezTo>
                  <a:pt x="268217" y="160338"/>
                  <a:pt x="268217" y="160338"/>
                  <a:pt x="268217" y="131234"/>
                </a:cubicBezTo>
                <a:cubicBezTo>
                  <a:pt x="264308" y="139171"/>
                  <a:pt x="264308" y="149755"/>
                  <a:pt x="264308" y="164307"/>
                </a:cubicBezTo>
                <a:cubicBezTo>
                  <a:pt x="264308" y="168275"/>
                  <a:pt x="260398" y="172244"/>
                  <a:pt x="255185" y="172244"/>
                </a:cubicBezTo>
                <a:cubicBezTo>
                  <a:pt x="249973" y="172244"/>
                  <a:pt x="246063" y="168275"/>
                  <a:pt x="246063" y="164307"/>
                </a:cubicBezTo>
                <a:cubicBezTo>
                  <a:pt x="246063" y="116682"/>
                  <a:pt x="261701" y="98161"/>
                  <a:pt x="272127" y="91546"/>
                </a:cubicBezTo>
                <a:cubicBezTo>
                  <a:pt x="272127" y="91546"/>
                  <a:pt x="272127" y="91546"/>
                  <a:pt x="289068" y="115359"/>
                </a:cubicBezTo>
                <a:cubicBezTo>
                  <a:pt x="289068" y="115359"/>
                  <a:pt x="289068" y="115359"/>
                  <a:pt x="307312" y="88900"/>
                </a:cubicBezTo>
                <a:close/>
                <a:moveTo>
                  <a:pt x="168276" y="88900"/>
                </a:moveTo>
                <a:cubicBezTo>
                  <a:pt x="181428" y="88900"/>
                  <a:pt x="192089" y="99561"/>
                  <a:pt x="192089" y="112713"/>
                </a:cubicBezTo>
                <a:cubicBezTo>
                  <a:pt x="192089" y="125865"/>
                  <a:pt x="181428" y="136526"/>
                  <a:pt x="168276" y="136526"/>
                </a:cubicBezTo>
                <a:cubicBezTo>
                  <a:pt x="155124" y="136526"/>
                  <a:pt x="144463" y="125865"/>
                  <a:pt x="144463" y="112713"/>
                </a:cubicBezTo>
                <a:cubicBezTo>
                  <a:pt x="144463" y="99561"/>
                  <a:pt x="155124" y="88900"/>
                  <a:pt x="168276" y="88900"/>
                </a:cubicBezTo>
                <a:close/>
                <a:moveTo>
                  <a:pt x="62177" y="88900"/>
                </a:moveTo>
                <a:cubicBezTo>
                  <a:pt x="72761" y="96838"/>
                  <a:pt x="87313" y="115359"/>
                  <a:pt x="87313" y="161661"/>
                </a:cubicBezTo>
                <a:cubicBezTo>
                  <a:pt x="87313" y="166953"/>
                  <a:pt x="83344" y="170921"/>
                  <a:pt x="78052" y="170921"/>
                </a:cubicBezTo>
                <a:cubicBezTo>
                  <a:pt x="74084" y="170921"/>
                  <a:pt x="70115" y="166953"/>
                  <a:pt x="70115" y="161661"/>
                </a:cubicBezTo>
                <a:cubicBezTo>
                  <a:pt x="70115" y="148432"/>
                  <a:pt x="68792" y="137848"/>
                  <a:pt x="66146" y="129911"/>
                </a:cubicBezTo>
                <a:cubicBezTo>
                  <a:pt x="66146" y="129911"/>
                  <a:pt x="66146" y="129911"/>
                  <a:pt x="66146" y="159015"/>
                </a:cubicBezTo>
                <a:cubicBezTo>
                  <a:pt x="66146" y="162984"/>
                  <a:pt x="64823" y="166953"/>
                  <a:pt x="63500" y="170921"/>
                </a:cubicBezTo>
                <a:cubicBezTo>
                  <a:pt x="63500" y="170921"/>
                  <a:pt x="63500" y="170921"/>
                  <a:pt x="63500" y="246328"/>
                </a:cubicBezTo>
                <a:cubicBezTo>
                  <a:pt x="63500" y="251619"/>
                  <a:pt x="58209" y="255588"/>
                  <a:pt x="54240" y="255588"/>
                </a:cubicBezTo>
                <a:cubicBezTo>
                  <a:pt x="48948" y="255588"/>
                  <a:pt x="44979" y="251619"/>
                  <a:pt x="44979" y="246328"/>
                </a:cubicBezTo>
                <a:cubicBezTo>
                  <a:pt x="44979" y="246328"/>
                  <a:pt x="44979" y="246328"/>
                  <a:pt x="43656" y="246328"/>
                </a:cubicBezTo>
                <a:cubicBezTo>
                  <a:pt x="43656" y="251619"/>
                  <a:pt x="39688" y="255588"/>
                  <a:pt x="34396" y="255588"/>
                </a:cubicBezTo>
                <a:cubicBezTo>
                  <a:pt x="29104" y="255588"/>
                  <a:pt x="25135" y="251619"/>
                  <a:pt x="25135" y="246328"/>
                </a:cubicBezTo>
                <a:cubicBezTo>
                  <a:pt x="25135" y="246328"/>
                  <a:pt x="25135" y="246328"/>
                  <a:pt x="25135" y="172244"/>
                </a:cubicBezTo>
                <a:cubicBezTo>
                  <a:pt x="23813" y="169598"/>
                  <a:pt x="21167" y="165630"/>
                  <a:pt x="21167" y="160338"/>
                </a:cubicBezTo>
                <a:cubicBezTo>
                  <a:pt x="21167" y="160338"/>
                  <a:pt x="21167" y="160338"/>
                  <a:pt x="21167" y="131234"/>
                </a:cubicBezTo>
                <a:cubicBezTo>
                  <a:pt x="18521" y="139171"/>
                  <a:pt x="18521" y="149755"/>
                  <a:pt x="18521" y="164307"/>
                </a:cubicBezTo>
                <a:cubicBezTo>
                  <a:pt x="18521" y="168275"/>
                  <a:pt x="14552" y="172244"/>
                  <a:pt x="9260" y="172244"/>
                </a:cubicBezTo>
                <a:cubicBezTo>
                  <a:pt x="3969" y="172244"/>
                  <a:pt x="0" y="168275"/>
                  <a:pt x="0" y="164307"/>
                </a:cubicBezTo>
                <a:cubicBezTo>
                  <a:pt x="0" y="116682"/>
                  <a:pt x="14552" y="98161"/>
                  <a:pt x="25135" y="91546"/>
                </a:cubicBezTo>
                <a:cubicBezTo>
                  <a:pt x="25135" y="91546"/>
                  <a:pt x="25135" y="91546"/>
                  <a:pt x="43656" y="115359"/>
                </a:cubicBezTo>
                <a:cubicBezTo>
                  <a:pt x="43656" y="115359"/>
                  <a:pt x="43656" y="115359"/>
                  <a:pt x="62177" y="88900"/>
                </a:cubicBezTo>
                <a:close/>
                <a:moveTo>
                  <a:pt x="290362" y="80962"/>
                </a:moveTo>
                <a:cubicBezTo>
                  <a:pt x="291647" y="80962"/>
                  <a:pt x="294217" y="82373"/>
                  <a:pt x="295502" y="83784"/>
                </a:cubicBezTo>
                <a:cubicBezTo>
                  <a:pt x="295502" y="83784"/>
                  <a:pt x="295502" y="83784"/>
                  <a:pt x="300643" y="82373"/>
                </a:cubicBezTo>
                <a:cubicBezTo>
                  <a:pt x="300643" y="80962"/>
                  <a:pt x="301928" y="80962"/>
                  <a:pt x="303213" y="82373"/>
                </a:cubicBezTo>
                <a:cubicBezTo>
                  <a:pt x="303213" y="82373"/>
                  <a:pt x="303213" y="83784"/>
                  <a:pt x="303213" y="83784"/>
                </a:cubicBezTo>
                <a:cubicBezTo>
                  <a:pt x="303213" y="83784"/>
                  <a:pt x="303213" y="83784"/>
                  <a:pt x="303213" y="90840"/>
                </a:cubicBezTo>
                <a:cubicBezTo>
                  <a:pt x="303213" y="92251"/>
                  <a:pt x="303213" y="93662"/>
                  <a:pt x="303213" y="93662"/>
                </a:cubicBezTo>
                <a:cubicBezTo>
                  <a:pt x="301928" y="93662"/>
                  <a:pt x="300643" y="93662"/>
                  <a:pt x="300643" y="93662"/>
                </a:cubicBezTo>
                <a:cubicBezTo>
                  <a:pt x="298072" y="93662"/>
                  <a:pt x="295502" y="92251"/>
                  <a:pt x="294217" y="92251"/>
                </a:cubicBezTo>
                <a:cubicBezTo>
                  <a:pt x="292932" y="93662"/>
                  <a:pt x="291647" y="93662"/>
                  <a:pt x="290362" y="93662"/>
                </a:cubicBezTo>
                <a:cubicBezTo>
                  <a:pt x="287791" y="93662"/>
                  <a:pt x="286506" y="93662"/>
                  <a:pt x="285221" y="92251"/>
                </a:cubicBezTo>
                <a:cubicBezTo>
                  <a:pt x="283936" y="92251"/>
                  <a:pt x="281366" y="93662"/>
                  <a:pt x="278795" y="93662"/>
                </a:cubicBezTo>
                <a:cubicBezTo>
                  <a:pt x="278795" y="93662"/>
                  <a:pt x="277510" y="93662"/>
                  <a:pt x="277510" y="93662"/>
                </a:cubicBezTo>
                <a:cubicBezTo>
                  <a:pt x="276225" y="92251"/>
                  <a:pt x="276225" y="92251"/>
                  <a:pt x="276225" y="90840"/>
                </a:cubicBezTo>
                <a:cubicBezTo>
                  <a:pt x="276225" y="90840"/>
                  <a:pt x="276225" y="90840"/>
                  <a:pt x="276225" y="83784"/>
                </a:cubicBezTo>
                <a:cubicBezTo>
                  <a:pt x="276225" y="83784"/>
                  <a:pt x="276225" y="82373"/>
                  <a:pt x="277510" y="82373"/>
                </a:cubicBezTo>
                <a:cubicBezTo>
                  <a:pt x="277510" y="80962"/>
                  <a:pt x="278795" y="80962"/>
                  <a:pt x="278795" y="82373"/>
                </a:cubicBezTo>
                <a:cubicBezTo>
                  <a:pt x="278795" y="82373"/>
                  <a:pt x="278795" y="82373"/>
                  <a:pt x="283936" y="83784"/>
                </a:cubicBezTo>
                <a:cubicBezTo>
                  <a:pt x="285221" y="82373"/>
                  <a:pt x="287791" y="80962"/>
                  <a:pt x="290362" y="80962"/>
                </a:cubicBezTo>
                <a:close/>
                <a:moveTo>
                  <a:pt x="43656" y="80962"/>
                </a:moveTo>
                <a:cubicBezTo>
                  <a:pt x="46399" y="80962"/>
                  <a:pt x="49141" y="82391"/>
                  <a:pt x="49141" y="83820"/>
                </a:cubicBezTo>
                <a:cubicBezTo>
                  <a:pt x="49141" y="83820"/>
                  <a:pt x="49141" y="83820"/>
                  <a:pt x="54625" y="82391"/>
                </a:cubicBezTo>
                <a:cubicBezTo>
                  <a:pt x="55996" y="80962"/>
                  <a:pt x="57367" y="80962"/>
                  <a:pt x="57367" y="82391"/>
                </a:cubicBezTo>
                <a:cubicBezTo>
                  <a:pt x="58738" y="82391"/>
                  <a:pt x="58738" y="83820"/>
                  <a:pt x="58738" y="83820"/>
                </a:cubicBezTo>
                <a:cubicBezTo>
                  <a:pt x="58738" y="83820"/>
                  <a:pt x="58738" y="83820"/>
                  <a:pt x="58738" y="90964"/>
                </a:cubicBezTo>
                <a:cubicBezTo>
                  <a:pt x="58738" y="92393"/>
                  <a:pt x="58738" y="93821"/>
                  <a:pt x="57367" y="93821"/>
                </a:cubicBezTo>
                <a:cubicBezTo>
                  <a:pt x="57367" y="93821"/>
                  <a:pt x="55996" y="93821"/>
                  <a:pt x="55996" y="93821"/>
                </a:cubicBezTo>
                <a:cubicBezTo>
                  <a:pt x="53254" y="93821"/>
                  <a:pt x="50512" y="92393"/>
                  <a:pt x="49141" y="92393"/>
                </a:cubicBezTo>
                <a:cubicBezTo>
                  <a:pt x="47770" y="93821"/>
                  <a:pt x="46399" y="95250"/>
                  <a:pt x="43656" y="95250"/>
                </a:cubicBezTo>
                <a:cubicBezTo>
                  <a:pt x="42285" y="95250"/>
                  <a:pt x="39543" y="93821"/>
                  <a:pt x="39543" y="92393"/>
                </a:cubicBezTo>
                <a:cubicBezTo>
                  <a:pt x="36801" y="92393"/>
                  <a:pt x="35430" y="93821"/>
                  <a:pt x="32688" y="93821"/>
                </a:cubicBezTo>
                <a:cubicBezTo>
                  <a:pt x="31317" y="93821"/>
                  <a:pt x="31317" y="93821"/>
                  <a:pt x="29946" y="93821"/>
                </a:cubicBezTo>
                <a:cubicBezTo>
                  <a:pt x="29946" y="93821"/>
                  <a:pt x="28575" y="92393"/>
                  <a:pt x="28575" y="90964"/>
                </a:cubicBezTo>
                <a:cubicBezTo>
                  <a:pt x="28575" y="90964"/>
                  <a:pt x="28575" y="90964"/>
                  <a:pt x="28575" y="83820"/>
                </a:cubicBezTo>
                <a:cubicBezTo>
                  <a:pt x="28575" y="83820"/>
                  <a:pt x="29946" y="82391"/>
                  <a:pt x="29946" y="82391"/>
                </a:cubicBezTo>
                <a:cubicBezTo>
                  <a:pt x="31317" y="80962"/>
                  <a:pt x="32688" y="80962"/>
                  <a:pt x="32688" y="82391"/>
                </a:cubicBezTo>
                <a:cubicBezTo>
                  <a:pt x="32688" y="82391"/>
                  <a:pt x="32688" y="82391"/>
                  <a:pt x="38172" y="83820"/>
                </a:cubicBezTo>
                <a:cubicBezTo>
                  <a:pt x="39543" y="82391"/>
                  <a:pt x="42285" y="80962"/>
                  <a:pt x="43656" y="80962"/>
                </a:cubicBezTo>
                <a:close/>
                <a:moveTo>
                  <a:pt x="288925" y="34925"/>
                </a:moveTo>
                <a:cubicBezTo>
                  <a:pt x="301200" y="34925"/>
                  <a:pt x="311150" y="44875"/>
                  <a:pt x="311150" y="57150"/>
                </a:cubicBezTo>
                <a:cubicBezTo>
                  <a:pt x="311150" y="69425"/>
                  <a:pt x="301200" y="79375"/>
                  <a:pt x="288925" y="79375"/>
                </a:cubicBezTo>
                <a:cubicBezTo>
                  <a:pt x="276650" y="79375"/>
                  <a:pt x="266700" y="69425"/>
                  <a:pt x="266700" y="57150"/>
                </a:cubicBezTo>
                <a:cubicBezTo>
                  <a:pt x="266700" y="44875"/>
                  <a:pt x="276650" y="34925"/>
                  <a:pt x="288925" y="34925"/>
                </a:cubicBezTo>
                <a:close/>
                <a:moveTo>
                  <a:pt x="44450" y="34925"/>
                </a:moveTo>
                <a:cubicBezTo>
                  <a:pt x="56725" y="34925"/>
                  <a:pt x="66675" y="44875"/>
                  <a:pt x="66675" y="57150"/>
                </a:cubicBezTo>
                <a:cubicBezTo>
                  <a:pt x="66675" y="69425"/>
                  <a:pt x="56725" y="79375"/>
                  <a:pt x="44450" y="79375"/>
                </a:cubicBezTo>
                <a:cubicBezTo>
                  <a:pt x="32175" y="79375"/>
                  <a:pt x="22225" y="69425"/>
                  <a:pt x="22225" y="57150"/>
                </a:cubicBezTo>
                <a:cubicBezTo>
                  <a:pt x="22225" y="44875"/>
                  <a:pt x="32175" y="34925"/>
                  <a:pt x="44450" y="34925"/>
                </a:cubicBezTo>
                <a:close/>
                <a:moveTo>
                  <a:pt x="177842" y="30162"/>
                </a:moveTo>
                <a:cubicBezTo>
                  <a:pt x="184317" y="35428"/>
                  <a:pt x="192088" y="45960"/>
                  <a:pt x="192088" y="72289"/>
                </a:cubicBezTo>
                <a:cubicBezTo>
                  <a:pt x="192088" y="74922"/>
                  <a:pt x="190793" y="77555"/>
                  <a:pt x="186908" y="77555"/>
                </a:cubicBezTo>
                <a:cubicBezTo>
                  <a:pt x="184317" y="77555"/>
                  <a:pt x="181727" y="74922"/>
                  <a:pt x="181727" y="72289"/>
                </a:cubicBezTo>
                <a:cubicBezTo>
                  <a:pt x="181727" y="64390"/>
                  <a:pt x="181727" y="59124"/>
                  <a:pt x="180432" y="53859"/>
                </a:cubicBezTo>
                <a:cubicBezTo>
                  <a:pt x="180432" y="53859"/>
                  <a:pt x="180432" y="53859"/>
                  <a:pt x="180432" y="70973"/>
                </a:cubicBezTo>
                <a:cubicBezTo>
                  <a:pt x="180432" y="73606"/>
                  <a:pt x="179137" y="74922"/>
                  <a:pt x="179137" y="77555"/>
                </a:cubicBezTo>
                <a:cubicBezTo>
                  <a:pt x="179137" y="77555"/>
                  <a:pt x="179137" y="77555"/>
                  <a:pt x="179137" y="82821"/>
                </a:cubicBezTo>
                <a:cubicBezTo>
                  <a:pt x="171367" y="82821"/>
                  <a:pt x="164891" y="82821"/>
                  <a:pt x="157121" y="84137"/>
                </a:cubicBezTo>
                <a:cubicBezTo>
                  <a:pt x="157121" y="84137"/>
                  <a:pt x="157121" y="84137"/>
                  <a:pt x="157121" y="78871"/>
                </a:cubicBezTo>
                <a:cubicBezTo>
                  <a:pt x="155826" y="76238"/>
                  <a:pt x="155826" y="73606"/>
                  <a:pt x="155826" y="72289"/>
                </a:cubicBezTo>
                <a:cubicBezTo>
                  <a:pt x="155826" y="72289"/>
                  <a:pt x="155826" y="72289"/>
                  <a:pt x="155826" y="55175"/>
                </a:cubicBezTo>
                <a:cubicBezTo>
                  <a:pt x="153236" y="59124"/>
                  <a:pt x="153236" y="65707"/>
                  <a:pt x="153236" y="73606"/>
                </a:cubicBezTo>
                <a:cubicBezTo>
                  <a:pt x="153236" y="76238"/>
                  <a:pt x="150645" y="78871"/>
                  <a:pt x="148055" y="78871"/>
                </a:cubicBezTo>
                <a:cubicBezTo>
                  <a:pt x="145465" y="78871"/>
                  <a:pt x="142875" y="76238"/>
                  <a:pt x="142875" y="73606"/>
                </a:cubicBezTo>
                <a:cubicBezTo>
                  <a:pt x="142875" y="47276"/>
                  <a:pt x="151940" y="35428"/>
                  <a:pt x="157121" y="31479"/>
                </a:cubicBezTo>
                <a:cubicBezTo>
                  <a:pt x="157121" y="31479"/>
                  <a:pt x="157121" y="31479"/>
                  <a:pt x="167481" y="45960"/>
                </a:cubicBezTo>
                <a:cubicBezTo>
                  <a:pt x="167481" y="45960"/>
                  <a:pt x="167481" y="45960"/>
                  <a:pt x="168777" y="43985"/>
                </a:cubicBezTo>
                <a:lnTo>
                  <a:pt x="175759" y="33338"/>
                </a:lnTo>
                <a:lnTo>
                  <a:pt x="176458" y="33338"/>
                </a:lnTo>
                <a:cubicBezTo>
                  <a:pt x="177801" y="33338"/>
                  <a:pt x="177801" y="31751"/>
                  <a:pt x="177801" y="31751"/>
                </a:cubicBezTo>
                <a:lnTo>
                  <a:pt x="177801" y="30225"/>
                </a:lnTo>
                <a:close/>
                <a:moveTo>
                  <a:pt x="208481" y="25427"/>
                </a:moveTo>
                <a:cubicBezTo>
                  <a:pt x="211073" y="25104"/>
                  <a:pt x="213989" y="25751"/>
                  <a:pt x="216581" y="27689"/>
                </a:cubicBezTo>
                <a:cubicBezTo>
                  <a:pt x="216581" y="27689"/>
                  <a:pt x="216581" y="27689"/>
                  <a:pt x="256754" y="61285"/>
                </a:cubicBezTo>
                <a:cubicBezTo>
                  <a:pt x="260642" y="65161"/>
                  <a:pt x="261938" y="71622"/>
                  <a:pt x="258050" y="75499"/>
                </a:cubicBezTo>
                <a:cubicBezTo>
                  <a:pt x="256754" y="78083"/>
                  <a:pt x="252867" y="79375"/>
                  <a:pt x="250275" y="79375"/>
                </a:cubicBezTo>
                <a:cubicBezTo>
                  <a:pt x="247683" y="79375"/>
                  <a:pt x="246387" y="78083"/>
                  <a:pt x="243795" y="76791"/>
                </a:cubicBezTo>
                <a:cubicBezTo>
                  <a:pt x="243795" y="76791"/>
                  <a:pt x="243795" y="76791"/>
                  <a:pt x="203622" y="43195"/>
                </a:cubicBezTo>
                <a:cubicBezTo>
                  <a:pt x="198438" y="39318"/>
                  <a:pt x="198438" y="32857"/>
                  <a:pt x="202326" y="28981"/>
                </a:cubicBezTo>
                <a:cubicBezTo>
                  <a:pt x="203622" y="27043"/>
                  <a:pt x="205890" y="25750"/>
                  <a:pt x="208481" y="25427"/>
                </a:cubicBezTo>
                <a:close/>
                <a:moveTo>
                  <a:pt x="127584" y="25427"/>
                </a:moveTo>
                <a:cubicBezTo>
                  <a:pt x="130013" y="25750"/>
                  <a:pt x="132281" y="27043"/>
                  <a:pt x="134225" y="28981"/>
                </a:cubicBezTo>
                <a:cubicBezTo>
                  <a:pt x="138113" y="32857"/>
                  <a:pt x="136817" y="39318"/>
                  <a:pt x="132929" y="43195"/>
                </a:cubicBezTo>
                <a:cubicBezTo>
                  <a:pt x="132929" y="43195"/>
                  <a:pt x="132929" y="43195"/>
                  <a:pt x="92756" y="76791"/>
                </a:cubicBezTo>
                <a:cubicBezTo>
                  <a:pt x="90164" y="78083"/>
                  <a:pt x="87572" y="79375"/>
                  <a:pt x="86276" y="79375"/>
                </a:cubicBezTo>
                <a:cubicBezTo>
                  <a:pt x="82388" y="79375"/>
                  <a:pt x="79797" y="78083"/>
                  <a:pt x="78501" y="75499"/>
                </a:cubicBezTo>
                <a:cubicBezTo>
                  <a:pt x="74613" y="71622"/>
                  <a:pt x="75909" y="65161"/>
                  <a:pt x="79797" y="61285"/>
                </a:cubicBezTo>
                <a:cubicBezTo>
                  <a:pt x="79797" y="61285"/>
                  <a:pt x="79797" y="61285"/>
                  <a:pt x="119970" y="27689"/>
                </a:cubicBezTo>
                <a:cubicBezTo>
                  <a:pt x="122562" y="25751"/>
                  <a:pt x="125154" y="25104"/>
                  <a:pt x="127584" y="25427"/>
                </a:cubicBezTo>
                <a:close/>
                <a:moveTo>
                  <a:pt x="161681" y="25400"/>
                </a:moveTo>
                <a:cubicBezTo>
                  <a:pt x="161681" y="25400"/>
                  <a:pt x="161681" y="25400"/>
                  <a:pt x="163025" y="25400"/>
                </a:cubicBezTo>
                <a:cubicBezTo>
                  <a:pt x="163025" y="25400"/>
                  <a:pt x="163025" y="25400"/>
                  <a:pt x="165711" y="26988"/>
                </a:cubicBezTo>
                <a:cubicBezTo>
                  <a:pt x="165711" y="25400"/>
                  <a:pt x="167054" y="25400"/>
                  <a:pt x="168398" y="25400"/>
                </a:cubicBezTo>
                <a:cubicBezTo>
                  <a:pt x="169741" y="25400"/>
                  <a:pt x="171084" y="25400"/>
                  <a:pt x="172428" y="26988"/>
                </a:cubicBezTo>
                <a:cubicBezTo>
                  <a:pt x="172428" y="26988"/>
                  <a:pt x="172428" y="26988"/>
                  <a:pt x="175114" y="25400"/>
                </a:cubicBezTo>
                <a:cubicBezTo>
                  <a:pt x="175114" y="25400"/>
                  <a:pt x="176458" y="25400"/>
                  <a:pt x="176458" y="25400"/>
                </a:cubicBezTo>
                <a:cubicBezTo>
                  <a:pt x="176458" y="25400"/>
                  <a:pt x="177801" y="26988"/>
                  <a:pt x="177801" y="26988"/>
                </a:cubicBezTo>
                <a:lnTo>
                  <a:pt x="177801" y="30225"/>
                </a:lnTo>
                <a:lnTo>
                  <a:pt x="175759" y="33338"/>
                </a:lnTo>
                <a:lnTo>
                  <a:pt x="175114" y="33338"/>
                </a:lnTo>
                <a:cubicBezTo>
                  <a:pt x="173771" y="33338"/>
                  <a:pt x="172428" y="33338"/>
                  <a:pt x="171084" y="31751"/>
                </a:cubicBezTo>
                <a:cubicBezTo>
                  <a:pt x="171084" y="33338"/>
                  <a:pt x="169741" y="33338"/>
                  <a:pt x="168398" y="33338"/>
                </a:cubicBezTo>
                <a:cubicBezTo>
                  <a:pt x="168398" y="33338"/>
                  <a:pt x="167054" y="33338"/>
                  <a:pt x="165711" y="31751"/>
                </a:cubicBezTo>
                <a:cubicBezTo>
                  <a:pt x="165711" y="31751"/>
                  <a:pt x="163025" y="33338"/>
                  <a:pt x="163025" y="33338"/>
                </a:cubicBezTo>
                <a:cubicBezTo>
                  <a:pt x="161681" y="33338"/>
                  <a:pt x="161681" y="33338"/>
                  <a:pt x="161681" y="33338"/>
                </a:cubicBezTo>
                <a:cubicBezTo>
                  <a:pt x="160338" y="33338"/>
                  <a:pt x="160338" y="31751"/>
                  <a:pt x="160338" y="31751"/>
                </a:cubicBezTo>
                <a:cubicBezTo>
                  <a:pt x="160338" y="31751"/>
                  <a:pt x="160338" y="31751"/>
                  <a:pt x="160338" y="26988"/>
                </a:cubicBezTo>
                <a:cubicBezTo>
                  <a:pt x="160338" y="26988"/>
                  <a:pt x="160338" y="25400"/>
                  <a:pt x="161681" y="25400"/>
                </a:cubicBezTo>
                <a:close/>
                <a:moveTo>
                  <a:pt x="167482" y="0"/>
                </a:moveTo>
                <a:cubicBezTo>
                  <a:pt x="174935" y="0"/>
                  <a:pt x="180976" y="5686"/>
                  <a:pt x="180976" y="12700"/>
                </a:cubicBezTo>
                <a:cubicBezTo>
                  <a:pt x="180976" y="19714"/>
                  <a:pt x="174935" y="25400"/>
                  <a:pt x="167482" y="25400"/>
                </a:cubicBezTo>
                <a:cubicBezTo>
                  <a:pt x="160029" y="25400"/>
                  <a:pt x="153988" y="19714"/>
                  <a:pt x="153988" y="12700"/>
                </a:cubicBezTo>
                <a:cubicBezTo>
                  <a:pt x="153988" y="5686"/>
                  <a:pt x="160029" y="0"/>
                  <a:pt x="1674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9"/>
          <p:cNvSpPr/>
          <p:nvPr/>
        </p:nvSpPr>
        <p:spPr>
          <a:xfrm>
            <a:off x="3481797" y="3585029"/>
            <a:ext cx="1023666" cy="1054224"/>
          </a:xfrm>
          <a:custGeom>
            <a:avLst/>
            <a:gdLst>
              <a:gd name="connsiteX0" fmla="*/ 140277 w 319088"/>
              <a:gd name="connsiteY0" fmla="*/ 225425 h 328613"/>
              <a:gd name="connsiteX1" fmla="*/ 101311 w 319088"/>
              <a:gd name="connsiteY1" fmla="*/ 229351 h 328613"/>
              <a:gd name="connsiteX2" fmla="*/ 100012 w 319088"/>
              <a:gd name="connsiteY2" fmla="*/ 230660 h 328613"/>
              <a:gd name="connsiteX3" fmla="*/ 100012 w 319088"/>
              <a:gd name="connsiteY3" fmla="*/ 319646 h 328613"/>
              <a:gd name="connsiteX4" fmla="*/ 100012 w 319088"/>
              <a:gd name="connsiteY4" fmla="*/ 322263 h 328613"/>
              <a:gd name="connsiteX5" fmla="*/ 101311 w 319088"/>
              <a:gd name="connsiteY5" fmla="*/ 322263 h 328613"/>
              <a:gd name="connsiteX6" fmla="*/ 102610 w 319088"/>
              <a:gd name="connsiteY6" fmla="*/ 322263 h 328613"/>
              <a:gd name="connsiteX7" fmla="*/ 140277 w 319088"/>
              <a:gd name="connsiteY7" fmla="*/ 311794 h 328613"/>
              <a:gd name="connsiteX8" fmla="*/ 142875 w 319088"/>
              <a:gd name="connsiteY8" fmla="*/ 310485 h 328613"/>
              <a:gd name="connsiteX9" fmla="*/ 142875 w 319088"/>
              <a:gd name="connsiteY9" fmla="*/ 228042 h 328613"/>
              <a:gd name="connsiteX10" fmla="*/ 141576 w 319088"/>
              <a:gd name="connsiteY10" fmla="*/ 226734 h 328613"/>
              <a:gd name="connsiteX11" fmla="*/ 140277 w 319088"/>
              <a:gd name="connsiteY11" fmla="*/ 225425 h 328613"/>
              <a:gd name="connsiteX12" fmla="*/ 49212 w 319088"/>
              <a:gd name="connsiteY12" fmla="*/ 223838 h 328613"/>
              <a:gd name="connsiteX13" fmla="*/ 49212 w 319088"/>
              <a:gd name="connsiteY13" fmla="*/ 226378 h 328613"/>
              <a:gd name="connsiteX14" fmla="*/ 49212 w 319088"/>
              <a:gd name="connsiteY14" fmla="*/ 263208 h 328613"/>
              <a:gd name="connsiteX15" fmla="*/ 50497 w 319088"/>
              <a:gd name="connsiteY15" fmla="*/ 265748 h 328613"/>
              <a:gd name="connsiteX16" fmla="*/ 74915 w 319088"/>
              <a:gd name="connsiteY16" fmla="*/ 274638 h 328613"/>
              <a:gd name="connsiteX17" fmla="*/ 76200 w 319088"/>
              <a:gd name="connsiteY17" fmla="*/ 273368 h 328613"/>
              <a:gd name="connsiteX18" fmla="*/ 76200 w 319088"/>
              <a:gd name="connsiteY18" fmla="*/ 272098 h 328613"/>
              <a:gd name="connsiteX19" fmla="*/ 76200 w 319088"/>
              <a:gd name="connsiteY19" fmla="*/ 230188 h 328613"/>
              <a:gd name="connsiteX20" fmla="*/ 74915 w 319088"/>
              <a:gd name="connsiteY20" fmla="*/ 228918 h 328613"/>
              <a:gd name="connsiteX21" fmla="*/ 50497 w 319088"/>
              <a:gd name="connsiteY21" fmla="*/ 223838 h 328613"/>
              <a:gd name="connsiteX22" fmla="*/ 49212 w 319088"/>
              <a:gd name="connsiteY22" fmla="*/ 223838 h 328613"/>
              <a:gd name="connsiteX23" fmla="*/ 189206 w 319088"/>
              <a:gd name="connsiteY23" fmla="*/ 222250 h 328613"/>
              <a:gd name="connsiteX24" fmla="*/ 156868 w 319088"/>
              <a:gd name="connsiteY24" fmla="*/ 224848 h 328613"/>
              <a:gd name="connsiteX25" fmla="*/ 155575 w 319088"/>
              <a:gd name="connsiteY25" fmla="*/ 226147 h 328613"/>
              <a:gd name="connsiteX26" fmla="*/ 155575 w 319088"/>
              <a:gd name="connsiteY26" fmla="*/ 305377 h 328613"/>
              <a:gd name="connsiteX27" fmla="*/ 156868 w 319088"/>
              <a:gd name="connsiteY27" fmla="*/ 307975 h 328613"/>
              <a:gd name="connsiteX28" fmla="*/ 158162 w 319088"/>
              <a:gd name="connsiteY28" fmla="*/ 307975 h 328613"/>
              <a:gd name="connsiteX29" fmla="*/ 189206 w 319088"/>
              <a:gd name="connsiteY29" fmla="*/ 300182 h 328613"/>
              <a:gd name="connsiteX30" fmla="*/ 190500 w 319088"/>
              <a:gd name="connsiteY30" fmla="*/ 297584 h 328613"/>
              <a:gd name="connsiteX31" fmla="*/ 190500 w 319088"/>
              <a:gd name="connsiteY31" fmla="*/ 223549 h 328613"/>
              <a:gd name="connsiteX32" fmla="*/ 190500 w 319088"/>
              <a:gd name="connsiteY32" fmla="*/ 222250 h 328613"/>
              <a:gd name="connsiteX33" fmla="*/ 189206 w 319088"/>
              <a:gd name="connsiteY33" fmla="*/ 222250 h 328613"/>
              <a:gd name="connsiteX34" fmla="*/ 12700 w 319088"/>
              <a:gd name="connsiteY34" fmla="*/ 217488 h 328613"/>
              <a:gd name="connsiteX35" fmla="*/ 12700 w 319088"/>
              <a:gd name="connsiteY35" fmla="*/ 218778 h 328613"/>
              <a:gd name="connsiteX36" fmla="*/ 12700 w 319088"/>
              <a:gd name="connsiteY36" fmla="*/ 251024 h 328613"/>
              <a:gd name="connsiteX37" fmla="*/ 13970 w 319088"/>
              <a:gd name="connsiteY37" fmla="*/ 252314 h 328613"/>
              <a:gd name="connsiteX38" fmla="*/ 29210 w 319088"/>
              <a:gd name="connsiteY38" fmla="*/ 258763 h 328613"/>
              <a:gd name="connsiteX39" fmla="*/ 30480 w 319088"/>
              <a:gd name="connsiteY39" fmla="*/ 258763 h 328613"/>
              <a:gd name="connsiteX40" fmla="*/ 31750 w 319088"/>
              <a:gd name="connsiteY40" fmla="*/ 258763 h 328613"/>
              <a:gd name="connsiteX41" fmla="*/ 31750 w 319088"/>
              <a:gd name="connsiteY41" fmla="*/ 257473 h 328613"/>
              <a:gd name="connsiteX42" fmla="*/ 31750 w 319088"/>
              <a:gd name="connsiteY42" fmla="*/ 222647 h 328613"/>
              <a:gd name="connsiteX43" fmla="*/ 30480 w 319088"/>
              <a:gd name="connsiteY43" fmla="*/ 220068 h 328613"/>
              <a:gd name="connsiteX44" fmla="*/ 13970 w 319088"/>
              <a:gd name="connsiteY44" fmla="*/ 217488 h 328613"/>
              <a:gd name="connsiteX45" fmla="*/ 12700 w 319088"/>
              <a:gd name="connsiteY45" fmla="*/ 217488 h 328613"/>
              <a:gd name="connsiteX46" fmla="*/ 280105 w 319088"/>
              <a:gd name="connsiteY46" fmla="*/ 214313 h 328613"/>
              <a:gd name="connsiteX47" fmla="*/ 261584 w 319088"/>
              <a:gd name="connsiteY47" fmla="*/ 215595 h 328613"/>
              <a:gd name="connsiteX48" fmla="*/ 260350 w 319088"/>
              <a:gd name="connsiteY48" fmla="*/ 216877 h 328613"/>
              <a:gd name="connsiteX49" fmla="*/ 260350 w 319088"/>
              <a:gd name="connsiteY49" fmla="*/ 278424 h 328613"/>
              <a:gd name="connsiteX50" fmla="*/ 260350 w 319088"/>
              <a:gd name="connsiteY50" fmla="*/ 279706 h 328613"/>
              <a:gd name="connsiteX51" fmla="*/ 261584 w 319088"/>
              <a:gd name="connsiteY51" fmla="*/ 280988 h 328613"/>
              <a:gd name="connsiteX52" fmla="*/ 262819 w 319088"/>
              <a:gd name="connsiteY52" fmla="*/ 280988 h 328613"/>
              <a:gd name="connsiteX53" fmla="*/ 280105 w 319088"/>
              <a:gd name="connsiteY53" fmla="*/ 275859 h 328613"/>
              <a:gd name="connsiteX54" fmla="*/ 282575 w 319088"/>
              <a:gd name="connsiteY54" fmla="*/ 273295 h 328613"/>
              <a:gd name="connsiteX55" fmla="*/ 282575 w 319088"/>
              <a:gd name="connsiteY55" fmla="*/ 215595 h 328613"/>
              <a:gd name="connsiteX56" fmla="*/ 281340 w 319088"/>
              <a:gd name="connsiteY56" fmla="*/ 214313 h 328613"/>
              <a:gd name="connsiteX57" fmla="*/ 280105 w 319088"/>
              <a:gd name="connsiteY57" fmla="*/ 214313 h 328613"/>
              <a:gd name="connsiteX58" fmla="*/ 306983 w 319088"/>
              <a:gd name="connsiteY58" fmla="*/ 211138 h 328613"/>
              <a:gd name="connsiteX59" fmla="*/ 290215 w 319088"/>
              <a:gd name="connsiteY59" fmla="*/ 212428 h 328613"/>
              <a:gd name="connsiteX60" fmla="*/ 288925 w 319088"/>
              <a:gd name="connsiteY60" fmla="*/ 215008 h 328613"/>
              <a:gd name="connsiteX61" fmla="*/ 288925 w 319088"/>
              <a:gd name="connsiteY61" fmla="*/ 271761 h 328613"/>
              <a:gd name="connsiteX62" fmla="*/ 288925 w 319088"/>
              <a:gd name="connsiteY62" fmla="*/ 273051 h 328613"/>
              <a:gd name="connsiteX63" fmla="*/ 290215 w 319088"/>
              <a:gd name="connsiteY63" fmla="*/ 273051 h 328613"/>
              <a:gd name="connsiteX64" fmla="*/ 308273 w 319088"/>
              <a:gd name="connsiteY64" fmla="*/ 269181 h 328613"/>
              <a:gd name="connsiteX65" fmla="*/ 309563 w 319088"/>
              <a:gd name="connsiteY65" fmla="*/ 266602 h 328613"/>
              <a:gd name="connsiteX66" fmla="*/ 308273 w 319088"/>
              <a:gd name="connsiteY66" fmla="*/ 212428 h 328613"/>
              <a:gd name="connsiteX67" fmla="*/ 308273 w 319088"/>
              <a:gd name="connsiteY67" fmla="*/ 211138 h 328613"/>
              <a:gd name="connsiteX68" fmla="*/ 306983 w 319088"/>
              <a:gd name="connsiteY68" fmla="*/ 211138 h 328613"/>
              <a:gd name="connsiteX69" fmla="*/ 290195 w 319088"/>
              <a:gd name="connsiteY69" fmla="*/ 169863 h 328613"/>
              <a:gd name="connsiteX70" fmla="*/ 288925 w 319088"/>
              <a:gd name="connsiteY70" fmla="*/ 171196 h 328613"/>
              <a:gd name="connsiteX71" fmla="*/ 288925 w 319088"/>
              <a:gd name="connsiteY71" fmla="*/ 172530 h 328613"/>
              <a:gd name="connsiteX72" fmla="*/ 288925 w 319088"/>
              <a:gd name="connsiteY72" fmla="*/ 201867 h 328613"/>
              <a:gd name="connsiteX73" fmla="*/ 288925 w 319088"/>
              <a:gd name="connsiteY73" fmla="*/ 203201 h 328613"/>
              <a:gd name="connsiteX74" fmla="*/ 290195 w 319088"/>
              <a:gd name="connsiteY74" fmla="*/ 203201 h 328613"/>
              <a:gd name="connsiteX75" fmla="*/ 306705 w 319088"/>
              <a:gd name="connsiteY75" fmla="*/ 201867 h 328613"/>
              <a:gd name="connsiteX76" fmla="*/ 307975 w 319088"/>
              <a:gd name="connsiteY76" fmla="*/ 200534 h 328613"/>
              <a:gd name="connsiteX77" fmla="*/ 307975 w 319088"/>
              <a:gd name="connsiteY77" fmla="*/ 172530 h 328613"/>
              <a:gd name="connsiteX78" fmla="*/ 306705 w 319088"/>
              <a:gd name="connsiteY78" fmla="*/ 171196 h 328613"/>
              <a:gd name="connsiteX79" fmla="*/ 290195 w 319088"/>
              <a:gd name="connsiteY79" fmla="*/ 169863 h 328613"/>
              <a:gd name="connsiteX80" fmla="*/ 261584 w 319088"/>
              <a:gd name="connsiteY80" fmla="*/ 168275 h 328613"/>
              <a:gd name="connsiteX81" fmla="*/ 260350 w 319088"/>
              <a:gd name="connsiteY81" fmla="*/ 169568 h 328613"/>
              <a:gd name="connsiteX82" fmla="*/ 260350 w 319088"/>
              <a:gd name="connsiteY82" fmla="*/ 170862 h 328613"/>
              <a:gd name="connsiteX83" fmla="*/ 260350 w 319088"/>
              <a:gd name="connsiteY83" fmla="*/ 201906 h 328613"/>
              <a:gd name="connsiteX84" fmla="*/ 260350 w 319088"/>
              <a:gd name="connsiteY84" fmla="*/ 203200 h 328613"/>
              <a:gd name="connsiteX85" fmla="*/ 261584 w 319088"/>
              <a:gd name="connsiteY85" fmla="*/ 203200 h 328613"/>
              <a:gd name="connsiteX86" fmla="*/ 280105 w 319088"/>
              <a:gd name="connsiteY86" fmla="*/ 201906 h 328613"/>
              <a:gd name="connsiteX87" fmla="*/ 282575 w 319088"/>
              <a:gd name="connsiteY87" fmla="*/ 200613 h 328613"/>
              <a:gd name="connsiteX88" fmla="*/ 282575 w 319088"/>
              <a:gd name="connsiteY88" fmla="*/ 170862 h 328613"/>
              <a:gd name="connsiteX89" fmla="*/ 280105 w 319088"/>
              <a:gd name="connsiteY89" fmla="*/ 169568 h 328613"/>
              <a:gd name="connsiteX90" fmla="*/ 261584 w 319088"/>
              <a:gd name="connsiteY90" fmla="*/ 168275 h 328613"/>
              <a:gd name="connsiteX91" fmla="*/ 214024 w 319088"/>
              <a:gd name="connsiteY91" fmla="*/ 168275 h 328613"/>
              <a:gd name="connsiteX92" fmla="*/ 212725 w 319088"/>
              <a:gd name="connsiteY92" fmla="*/ 169567 h 328613"/>
              <a:gd name="connsiteX93" fmla="*/ 212725 w 319088"/>
              <a:gd name="connsiteY93" fmla="*/ 222546 h 328613"/>
              <a:gd name="connsiteX94" fmla="*/ 214024 w 319088"/>
              <a:gd name="connsiteY94" fmla="*/ 223838 h 328613"/>
              <a:gd name="connsiteX95" fmla="*/ 215322 w 319088"/>
              <a:gd name="connsiteY95" fmla="*/ 223838 h 328613"/>
              <a:gd name="connsiteX96" fmla="*/ 240001 w 319088"/>
              <a:gd name="connsiteY96" fmla="*/ 221254 h 328613"/>
              <a:gd name="connsiteX97" fmla="*/ 241300 w 319088"/>
              <a:gd name="connsiteY97" fmla="*/ 219962 h 328613"/>
              <a:gd name="connsiteX98" fmla="*/ 241300 w 319088"/>
              <a:gd name="connsiteY98" fmla="*/ 170859 h 328613"/>
              <a:gd name="connsiteX99" fmla="*/ 240001 w 319088"/>
              <a:gd name="connsiteY99" fmla="*/ 169567 h 328613"/>
              <a:gd name="connsiteX100" fmla="*/ 215322 w 319088"/>
              <a:gd name="connsiteY100" fmla="*/ 168275 h 328613"/>
              <a:gd name="connsiteX101" fmla="*/ 214024 w 319088"/>
              <a:gd name="connsiteY101" fmla="*/ 168275 h 328613"/>
              <a:gd name="connsiteX102" fmla="*/ 30480 w 319088"/>
              <a:gd name="connsiteY102" fmla="*/ 168275 h 328613"/>
              <a:gd name="connsiteX103" fmla="*/ 13970 w 319088"/>
              <a:gd name="connsiteY103" fmla="*/ 169545 h 328613"/>
              <a:gd name="connsiteX104" fmla="*/ 12700 w 319088"/>
              <a:gd name="connsiteY104" fmla="*/ 170815 h 328613"/>
              <a:gd name="connsiteX105" fmla="*/ 12700 w 319088"/>
              <a:gd name="connsiteY105" fmla="*/ 202565 h 328613"/>
              <a:gd name="connsiteX106" fmla="*/ 13970 w 319088"/>
              <a:gd name="connsiteY106" fmla="*/ 203835 h 328613"/>
              <a:gd name="connsiteX107" fmla="*/ 30480 w 319088"/>
              <a:gd name="connsiteY107" fmla="*/ 206375 h 328613"/>
              <a:gd name="connsiteX108" fmla="*/ 31750 w 319088"/>
              <a:gd name="connsiteY108" fmla="*/ 205105 h 328613"/>
              <a:gd name="connsiteX109" fmla="*/ 31750 w 319088"/>
              <a:gd name="connsiteY109" fmla="*/ 203835 h 328613"/>
              <a:gd name="connsiteX110" fmla="*/ 31750 w 319088"/>
              <a:gd name="connsiteY110" fmla="*/ 169545 h 328613"/>
              <a:gd name="connsiteX111" fmla="*/ 31750 w 319088"/>
              <a:gd name="connsiteY111" fmla="*/ 168275 h 328613"/>
              <a:gd name="connsiteX112" fmla="*/ 30480 w 319088"/>
              <a:gd name="connsiteY112" fmla="*/ 168275 h 328613"/>
              <a:gd name="connsiteX113" fmla="*/ 158162 w 319088"/>
              <a:gd name="connsiteY113" fmla="*/ 165100 h 328613"/>
              <a:gd name="connsiteX114" fmla="*/ 156868 w 319088"/>
              <a:gd name="connsiteY114" fmla="*/ 166407 h 328613"/>
              <a:gd name="connsiteX115" fmla="*/ 155575 w 319088"/>
              <a:gd name="connsiteY115" fmla="*/ 167715 h 328613"/>
              <a:gd name="connsiteX116" fmla="*/ 155575 w 319088"/>
              <a:gd name="connsiteY116" fmla="*/ 206935 h 328613"/>
              <a:gd name="connsiteX117" fmla="*/ 156868 w 319088"/>
              <a:gd name="connsiteY117" fmla="*/ 208243 h 328613"/>
              <a:gd name="connsiteX118" fmla="*/ 158162 w 319088"/>
              <a:gd name="connsiteY118" fmla="*/ 209550 h 328613"/>
              <a:gd name="connsiteX119" fmla="*/ 189206 w 319088"/>
              <a:gd name="connsiteY119" fmla="*/ 208243 h 328613"/>
              <a:gd name="connsiteX120" fmla="*/ 190500 w 319088"/>
              <a:gd name="connsiteY120" fmla="*/ 205628 h 328613"/>
              <a:gd name="connsiteX121" fmla="*/ 190500 w 319088"/>
              <a:gd name="connsiteY121" fmla="*/ 169022 h 328613"/>
              <a:gd name="connsiteX122" fmla="*/ 189206 w 319088"/>
              <a:gd name="connsiteY122" fmla="*/ 166407 h 328613"/>
              <a:gd name="connsiteX123" fmla="*/ 158162 w 319088"/>
              <a:gd name="connsiteY123" fmla="*/ 165100 h 328613"/>
              <a:gd name="connsiteX124" fmla="*/ 100012 w 319088"/>
              <a:gd name="connsiteY124" fmla="*/ 163513 h 328613"/>
              <a:gd name="connsiteX125" fmla="*/ 100012 w 319088"/>
              <a:gd name="connsiteY125" fmla="*/ 164800 h 328613"/>
              <a:gd name="connsiteX126" fmla="*/ 100012 w 319088"/>
              <a:gd name="connsiteY126" fmla="*/ 208564 h 328613"/>
              <a:gd name="connsiteX127" fmla="*/ 100012 w 319088"/>
              <a:gd name="connsiteY127" fmla="*/ 209851 h 328613"/>
              <a:gd name="connsiteX128" fmla="*/ 101311 w 319088"/>
              <a:gd name="connsiteY128" fmla="*/ 211138 h 328613"/>
              <a:gd name="connsiteX129" fmla="*/ 140277 w 319088"/>
              <a:gd name="connsiteY129" fmla="*/ 208564 h 328613"/>
              <a:gd name="connsiteX130" fmla="*/ 142875 w 319088"/>
              <a:gd name="connsiteY130" fmla="*/ 207276 h 328613"/>
              <a:gd name="connsiteX131" fmla="*/ 142875 w 319088"/>
              <a:gd name="connsiteY131" fmla="*/ 166087 h 328613"/>
              <a:gd name="connsiteX132" fmla="*/ 140277 w 319088"/>
              <a:gd name="connsiteY132" fmla="*/ 164800 h 328613"/>
              <a:gd name="connsiteX133" fmla="*/ 101311 w 319088"/>
              <a:gd name="connsiteY133" fmla="*/ 163513 h 328613"/>
              <a:gd name="connsiteX134" fmla="*/ 100012 w 319088"/>
              <a:gd name="connsiteY134" fmla="*/ 163513 h 328613"/>
              <a:gd name="connsiteX135" fmla="*/ 74915 w 319088"/>
              <a:gd name="connsiteY135" fmla="*/ 163513 h 328613"/>
              <a:gd name="connsiteX136" fmla="*/ 50497 w 319088"/>
              <a:gd name="connsiteY136" fmla="*/ 166159 h 328613"/>
              <a:gd name="connsiteX137" fmla="*/ 49212 w 319088"/>
              <a:gd name="connsiteY137" fmla="*/ 167482 h 328613"/>
              <a:gd name="connsiteX138" fmla="*/ 49212 w 319088"/>
              <a:gd name="connsiteY138" fmla="*/ 207169 h 328613"/>
              <a:gd name="connsiteX139" fmla="*/ 50497 w 319088"/>
              <a:gd name="connsiteY139" fmla="*/ 208492 h 328613"/>
              <a:gd name="connsiteX140" fmla="*/ 74915 w 319088"/>
              <a:gd name="connsiteY140" fmla="*/ 211138 h 328613"/>
              <a:gd name="connsiteX141" fmla="*/ 76200 w 319088"/>
              <a:gd name="connsiteY141" fmla="*/ 211138 h 328613"/>
              <a:gd name="connsiteX142" fmla="*/ 76200 w 319088"/>
              <a:gd name="connsiteY142" fmla="*/ 209815 h 328613"/>
              <a:gd name="connsiteX143" fmla="*/ 76200 w 319088"/>
              <a:gd name="connsiteY143" fmla="*/ 164836 h 328613"/>
              <a:gd name="connsiteX144" fmla="*/ 76200 w 319088"/>
              <a:gd name="connsiteY144" fmla="*/ 163513 h 328613"/>
              <a:gd name="connsiteX145" fmla="*/ 74915 w 319088"/>
              <a:gd name="connsiteY145" fmla="*/ 163513 h 328613"/>
              <a:gd name="connsiteX146" fmla="*/ 288925 w 319088"/>
              <a:gd name="connsiteY146" fmla="*/ 127000 h 328613"/>
              <a:gd name="connsiteX147" fmla="*/ 288925 w 319088"/>
              <a:gd name="connsiteY147" fmla="*/ 129687 h 328613"/>
              <a:gd name="connsiteX148" fmla="*/ 288925 w 319088"/>
              <a:gd name="connsiteY148" fmla="*/ 159238 h 328613"/>
              <a:gd name="connsiteX149" fmla="*/ 290195 w 319088"/>
              <a:gd name="connsiteY149" fmla="*/ 160582 h 328613"/>
              <a:gd name="connsiteX150" fmla="*/ 306705 w 319088"/>
              <a:gd name="connsiteY150" fmla="*/ 161925 h 328613"/>
              <a:gd name="connsiteX151" fmla="*/ 307975 w 319088"/>
              <a:gd name="connsiteY151" fmla="*/ 161925 h 328613"/>
              <a:gd name="connsiteX152" fmla="*/ 307975 w 319088"/>
              <a:gd name="connsiteY152" fmla="*/ 160582 h 328613"/>
              <a:gd name="connsiteX153" fmla="*/ 307975 w 319088"/>
              <a:gd name="connsiteY153" fmla="*/ 132373 h 328613"/>
              <a:gd name="connsiteX154" fmla="*/ 306705 w 319088"/>
              <a:gd name="connsiteY154" fmla="*/ 129687 h 328613"/>
              <a:gd name="connsiteX155" fmla="*/ 290195 w 319088"/>
              <a:gd name="connsiteY155" fmla="*/ 127000 h 328613"/>
              <a:gd name="connsiteX156" fmla="*/ 288925 w 319088"/>
              <a:gd name="connsiteY156" fmla="*/ 127000 h 328613"/>
              <a:gd name="connsiteX157" fmla="*/ 260350 w 319088"/>
              <a:gd name="connsiteY157" fmla="*/ 123542 h 328613"/>
              <a:gd name="connsiteX158" fmla="*/ 260350 w 319088"/>
              <a:gd name="connsiteY158" fmla="*/ 124846 h 328613"/>
              <a:gd name="connsiteX159" fmla="*/ 260350 w 319088"/>
              <a:gd name="connsiteY159" fmla="*/ 156143 h 328613"/>
              <a:gd name="connsiteX160" fmla="*/ 261584 w 319088"/>
              <a:gd name="connsiteY160" fmla="*/ 157447 h 328613"/>
              <a:gd name="connsiteX161" fmla="*/ 280105 w 319088"/>
              <a:gd name="connsiteY161" fmla="*/ 158751 h 328613"/>
              <a:gd name="connsiteX162" fmla="*/ 281340 w 319088"/>
              <a:gd name="connsiteY162" fmla="*/ 158751 h 328613"/>
              <a:gd name="connsiteX163" fmla="*/ 282575 w 319088"/>
              <a:gd name="connsiteY163" fmla="*/ 157447 h 328613"/>
              <a:gd name="connsiteX164" fmla="*/ 282575 w 319088"/>
              <a:gd name="connsiteY164" fmla="*/ 127454 h 328613"/>
              <a:gd name="connsiteX165" fmla="*/ 280105 w 319088"/>
              <a:gd name="connsiteY165" fmla="*/ 126150 h 328613"/>
              <a:gd name="connsiteX166" fmla="*/ 261584 w 319088"/>
              <a:gd name="connsiteY166" fmla="*/ 123542 h 328613"/>
              <a:gd name="connsiteX167" fmla="*/ 260350 w 319088"/>
              <a:gd name="connsiteY167" fmla="*/ 123542 h 328613"/>
              <a:gd name="connsiteX168" fmla="*/ 29210 w 319088"/>
              <a:gd name="connsiteY168" fmla="*/ 115590 h 328613"/>
              <a:gd name="connsiteX169" fmla="*/ 13970 w 319088"/>
              <a:gd name="connsiteY169" fmla="*/ 120749 h 328613"/>
              <a:gd name="connsiteX170" fmla="*/ 12700 w 319088"/>
              <a:gd name="connsiteY170" fmla="*/ 122039 h 328613"/>
              <a:gd name="connsiteX171" fmla="*/ 12700 w 319088"/>
              <a:gd name="connsiteY171" fmla="*/ 154285 h 328613"/>
              <a:gd name="connsiteX172" fmla="*/ 12700 w 319088"/>
              <a:gd name="connsiteY172" fmla="*/ 155575 h 328613"/>
              <a:gd name="connsiteX173" fmla="*/ 13970 w 319088"/>
              <a:gd name="connsiteY173" fmla="*/ 155575 h 328613"/>
              <a:gd name="connsiteX174" fmla="*/ 30480 w 319088"/>
              <a:gd name="connsiteY174" fmla="*/ 152995 h 328613"/>
              <a:gd name="connsiteX175" fmla="*/ 31750 w 319088"/>
              <a:gd name="connsiteY175" fmla="*/ 151705 h 328613"/>
              <a:gd name="connsiteX176" fmla="*/ 31750 w 319088"/>
              <a:gd name="connsiteY176" fmla="*/ 116880 h 328613"/>
              <a:gd name="connsiteX177" fmla="*/ 31750 w 319088"/>
              <a:gd name="connsiteY177" fmla="*/ 115590 h 328613"/>
              <a:gd name="connsiteX178" fmla="*/ 29210 w 319088"/>
              <a:gd name="connsiteY178" fmla="*/ 115590 h 328613"/>
              <a:gd name="connsiteX179" fmla="*/ 158162 w 319088"/>
              <a:gd name="connsiteY179" fmla="*/ 104775 h 328613"/>
              <a:gd name="connsiteX180" fmla="*/ 156868 w 319088"/>
              <a:gd name="connsiteY180" fmla="*/ 106098 h 328613"/>
              <a:gd name="connsiteX181" fmla="*/ 155575 w 319088"/>
              <a:gd name="connsiteY181" fmla="*/ 107421 h 328613"/>
              <a:gd name="connsiteX182" fmla="*/ 155575 w 319088"/>
              <a:gd name="connsiteY182" fmla="*/ 147108 h 328613"/>
              <a:gd name="connsiteX183" fmla="*/ 156868 w 319088"/>
              <a:gd name="connsiteY183" fmla="*/ 149754 h 328613"/>
              <a:gd name="connsiteX184" fmla="*/ 189206 w 319088"/>
              <a:gd name="connsiteY184" fmla="*/ 152400 h 328613"/>
              <a:gd name="connsiteX185" fmla="*/ 190500 w 319088"/>
              <a:gd name="connsiteY185" fmla="*/ 151077 h 328613"/>
              <a:gd name="connsiteX186" fmla="*/ 190500 w 319088"/>
              <a:gd name="connsiteY186" fmla="*/ 149754 h 328613"/>
              <a:gd name="connsiteX187" fmla="*/ 190500 w 319088"/>
              <a:gd name="connsiteY187" fmla="*/ 112712 h 328613"/>
              <a:gd name="connsiteX188" fmla="*/ 189206 w 319088"/>
              <a:gd name="connsiteY188" fmla="*/ 110067 h 328613"/>
              <a:gd name="connsiteX189" fmla="*/ 158162 w 319088"/>
              <a:gd name="connsiteY189" fmla="*/ 104775 h 328613"/>
              <a:gd name="connsiteX190" fmla="*/ 74915 w 319088"/>
              <a:gd name="connsiteY190" fmla="*/ 99735 h 328613"/>
              <a:gd name="connsiteX191" fmla="*/ 50497 w 319088"/>
              <a:gd name="connsiteY191" fmla="*/ 107593 h 328613"/>
              <a:gd name="connsiteX192" fmla="*/ 49212 w 319088"/>
              <a:gd name="connsiteY192" fmla="*/ 110212 h 328613"/>
              <a:gd name="connsiteX193" fmla="*/ 49212 w 319088"/>
              <a:gd name="connsiteY193" fmla="*/ 148194 h 328613"/>
              <a:gd name="connsiteX194" fmla="*/ 49212 w 319088"/>
              <a:gd name="connsiteY194" fmla="*/ 149503 h 328613"/>
              <a:gd name="connsiteX195" fmla="*/ 50497 w 319088"/>
              <a:gd name="connsiteY195" fmla="*/ 150813 h 328613"/>
              <a:gd name="connsiteX196" fmla="*/ 74915 w 319088"/>
              <a:gd name="connsiteY196" fmla="*/ 145574 h 328613"/>
              <a:gd name="connsiteX197" fmla="*/ 76200 w 319088"/>
              <a:gd name="connsiteY197" fmla="*/ 144264 h 328613"/>
              <a:gd name="connsiteX198" fmla="*/ 76200 w 319088"/>
              <a:gd name="connsiteY198" fmla="*/ 101044 h 328613"/>
              <a:gd name="connsiteX199" fmla="*/ 76200 w 319088"/>
              <a:gd name="connsiteY199" fmla="*/ 99735 h 328613"/>
              <a:gd name="connsiteX200" fmla="*/ 74915 w 319088"/>
              <a:gd name="connsiteY200" fmla="*/ 99735 h 328613"/>
              <a:gd name="connsiteX201" fmla="*/ 215322 w 319088"/>
              <a:gd name="connsiteY201" fmla="*/ 98425 h 328613"/>
              <a:gd name="connsiteX202" fmla="*/ 214024 w 319088"/>
              <a:gd name="connsiteY202" fmla="*/ 99695 h 328613"/>
              <a:gd name="connsiteX203" fmla="*/ 212725 w 319088"/>
              <a:gd name="connsiteY203" fmla="*/ 100965 h 328613"/>
              <a:gd name="connsiteX204" fmla="*/ 212725 w 319088"/>
              <a:gd name="connsiteY204" fmla="*/ 151765 h 328613"/>
              <a:gd name="connsiteX205" fmla="*/ 215322 w 319088"/>
              <a:gd name="connsiteY205" fmla="*/ 153035 h 328613"/>
              <a:gd name="connsiteX206" fmla="*/ 238702 w 319088"/>
              <a:gd name="connsiteY206" fmla="*/ 155575 h 328613"/>
              <a:gd name="connsiteX207" fmla="*/ 240001 w 319088"/>
              <a:gd name="connsiteY207" fmla="*/ 155575 h 328613"/>
              <a:gd name="connsiteX208" fmla="*/ 241300 w 319088"/>
              <a:gd name="connsiteY208" fmla="*/ 155575 h 328613"/>
              <a:gd name="connsiteX209" fmla="*/ 241300 w 319088"/>
              <a:gd name="connsiteY209" fmla="*/ 153035 h 328613"/>
              <a:gd name="connsiteX210" fmla="*/ 241300 w 319088"/>
              <a:gd name="connsiteY210" fmla="*/ 106045 h 328613"/>
              <a:gd name="connsiteX211" fmla="*/ 240001 w 319088"/>
              <a:gd name="connsiteY211" fmla="*/ 103505 h 328613"/>
              <a:gd name="connsiteX212" fmla="*/ 215322 w 319088"/>
              <a:gd name="connsiteY212" fmla="*/ 98425 h 328613"/>
              <a:gd name="connsiteX213" fmla="*/ 101311 w 319088"/>
              <a:gd name="connsiteY213" fmla="*/ 96838 h 328613"/>
              <a:gd name="connsiteX214" fmla="*/ 100012 w 319088"/>
              <a:gd name="connsiteY214" fmla="*/ 98108 h 328613"/>
              <a:gd name="connsiteX215" fmla="*/ 100012 w 319088"/>
              <a:gd name="connsiteY215" fmla="*/ 99378 h 328613"/>
              <a:gd name="connsiteX216" fmla="*/ 100012 w 319088"/>
              <a:gd name="connsiteY216" fmla="*/ 142558 h 328613"/>
              <a:gd name="connsiteX217" fmla="*/ 101311 w 319088"/>
              <a:gd name="connsiteY217" fmla="*/ 143828 h 328613"/>
              <a:gd name="connsiteX218" fmla="*/ 140277 w 319088"/>
              <a:gd name="connsiteY218" fmla="*/ 147638 h 328613"/>
              <a:gd name="connsiteX219" fmla="*/ 141576 w 319088"/>
              <a:gd name="connsiteY219" fmla="*/ 146368 h 328613"/>
              <a:gd name="connsiteX220" fmla="*/ 142875 w 319088"/>
              <a:gd name="connsiteY220" fmla="*/ 145098 h 328613"/>
              <a:gd name="connsiteX221" fmla="*/ 142875 w 319088"/>
              <a:gd name="connsiteY221" fmla="*/ 105728 h 328613"/>
              <a:gd name="connsiteX222" fmla="*/ 140277 w 319088"/>
              <a:gd name="connsiteY222" fmla="*/ 103188 h 328613"/>
              <a:gd name="connsiteX223" fmla="*/ 101311 w 319088"/>
              <a:gd name="connsiteY223" fmla="*/ 96838 h 328613"/>
              <a:gd name="connsiteX224" fmla="*/ 288925 w 319088"/>
              <a:gd name="connsiteY224" fmla="*/ 84138 h 328613"/>
              <a:gd name="connsiteX225" fmla="*/ 288925 w 319088"/>
              <a:gd name="connsiteY225" fmla="*/ 85442 h 328613"/>
              <a:gd name="connsiteX226" fmla="*/ 288925 w 319088"/>
              <a:gd name="connsiteY226" fmla="*/ 115435 h 328613"/>
              <a:gd name="connsiteX227" fmla="*/ 290195 w 319088"/>
              <a:gd name="connsiteY227" fmla="*/ 116739 h 328613"/>
              <a:gd name="connsiteX228" fmla="*/ 305435 w 319088"/>
              <a:gd name="connsiteY228" fmla="*/ 120651 h 328613"/>
              <a:gd name="connsiteX229" fmla="*/ 306705 w 319088"/>
              <a:gd name="connsiteY229" fmla="*/ 120651 h 328613"/>
              <a:gd name="connsiteX230" fmla="*/ 307975 w 319088"/>
              <a:gd name="connsiteY230" fmla="*/ 119347 h 328613"/>
              <a:gd name="connsiteX231" fmla="*/ 307975 w 319088"/>
              <a:gd name="connsiteY231" fmla="*/ 118043 h 328613"/>
              <a:gd name="connsiteX232" fmla="*/ 307975 w 319088"/>
              <a:gd name="connsiteY232" fmla="*/ 90658 h 328613"/>
              <a:gd name="connsiteX233" fmla="*/ 306705 w 319088"/>
              <a:gd name="connsiteY233" fmla="*/ 89354 h 328613"/>
              <a:gd name="connsiteX234" fmla="*/ 290195 w 319088"/>
              <a:gd name="connsiteY234" fmla="*/ 84138 h 328613"/>
              <a:gd name="connsiteX235" fmla="*/ 288925 w 319088"/>
              <a:gd name="connsiteY235" fmla="*/ 84138 h 328613"/>
              <a:gd name="connsiteX236" fmla="*/ 260350 w 319088"/>
              <a:gd name="connsiteY236" fmla="*/ 77788 h 328613"/>
              <a:gd name="connsiteX237" fmla="*/ 260350 w 319088"/>
              <a:gd name="connsiteY237" fmla="*/ 79058 h 328613"/>
              <a:gd name="connsiteX238" fmla="*/ 260350 w 319088"/>
              <a:gd name="connsiteY238" fmla="*/ 109538 h 328613"/>
              <a:gd name="connsiteX239" fmla="*/ 261584 w 319088"/>
              <a:gd name="connsiteY239" fmla="*/ 110808 h 328613"/>
              <a:gd name="connsiteX240" fmla="*/ 280105 w 319088"/>
              <a:gd name="connsiteY240" fmla="*/ 115888 h 328613"/>
              <a:gd name="connsiteX241" fmla="*/ 281340 w 319088"/>
              <a:gd name="connsiteY241" fmla="*/ 114618 h 328613"/>
              <a:gd name="connsiteX242" fmla="*/ 282575 w 319088"/>
              <a:gd name="connsiteY242" fmla="*/ 113348 h 328613"/>
              <a:gd name="connsiteX243" fmla="*/ 282575 w 319088"/>
              <a:gd name="connsiteY243" fmla="*/ 85408 h 328613"/>
              <a:gd name="connsiteX244" fmla="*/ 281340 w 319088"/>
              <a:gd name="connsiteY244" fmla="*/ 82868 h 328613"/>
              <a:gd name="connsiteX245" fmla="*/ 262819 w 319088"/>
              <a:gd name="connsiteY245" fmla="*/ 77788 h 328613"/>
              <a:gd name="connsiteX246" fmla="*/ 260350 w 319088"/>
              <a:gd name="connsiteY246" fmla="*/ 77788 h 328613"/>
              <a:gd name="connsiteX247" fmla="*/ 29210 w 319088"/>
              <a:gd name="connsiteY247" fmla="*/ 63500 h 328613"/>
              <a:gd name="connsiteX248" fmla="*/ 12700 w 319088"/>
              <a:gd name="connsiteY248" fmla="*/ 73731 h 328613"/>
              <a:gd name="connsiteX249" fmla="*/ 12700 w 319088"/>
              <a:gd name="connsiteY249" fmla="*/ 75009 h 328613"/>
              <a:gd name="connsiteX250" fmla="*/ 12700 w 319088"/>
              <a:gd name="connsiteY250" fmla="*/ 106980 h 328613"/>
              <a:gd name="connsiteX251" fmla="*/ 12700 w 319088"/>
              <a:gd name="connsiteY251" fmla="*/ 108259 h 328613"/>
              <a:gd name="connsiteX252" fmla="*/ 13970 w 319088"/>
              <a:gd name="connsiteY252" fmla="*/ 109538 h 328613"/>
              <a:gd name="connsiteX253" fmla="*/ 15240 w 319088"/>
              <a:gd name="connsiteY253" fmla="*/ 108259 h 328613"/>
              <a:gd name="connsiteX254" fmla="*/ 31750 w 319088"/>
              <a:gd name="connsiteY254" fmla="*/ 101865 h 328613"/>
              <a:gd name="connsiteX255" fmla="*/ 31750 w 319088"/>
              <a:gd name="connsiteY255" fmla="*/ 99307 h 328613"/>
              <a:gd name="connsiteX256" fmla="*/ 31750 w 319088"/>
              <a:gd name="connsiteY256" fmla="*/ 66058 h 328613"/>
              <a:gd name="connsiteX257" fmla="*/ 31750 w 319088"/>
              <a:gd name="connsiteY257" fmla="*/ 63500 h 328613"/>
              <a:gd name="connsiteX258" fmla="*/ 29210 w 319088"/>
              <a:gd name="connsiteY258" fmla="*/ 63500 h 328613"/>
              <a:gd name="connsiteX259" fmla="*/ 156868 w 319088"/>
              <a:gd name="connsiteY259" fmla="*/ 47625 h 328613"/>
              <a:gd name="connsiteX260" fmla="*/ 155575 w 319088"/>
              <a:gd name="connsiteY260" fmla="*/ 48920 h 328613"/>
              <a:gd name="connsiteX261" fmla="*/ 155575 w 319088"/>
              <a:gd name="connsiteY261" fmla="*/ 89067 h 328613"/>
              <a:gd name="connsiteX262" fmla="*/ 156868 w 319088"/>
              <a:gd name="connsiteY262" fmla="*/ 90363 h 328613"/>
              <a:gd name="connsiteX263" fmla="*/ 187913 w 319088"/>
              <a:gd name="connsiteY263" fmla="*/ 96838 h 328613"/>
              <a:gd name="connsiteX264" fmla="*/ 189206 w 319088"/>
              <a:gd name="connsiteY264" fmla="*/ 96838 h 328613"/>
              <a:gd name="connsiteX265" fmla="*/ 190500 w 319088"/>
              <a:gd name="connsiteY265" fmla="*/ 96838 h 328613"/>
              <a:gd name="connsiteX266" fmla="*/ 190500 w 319088"/>
              <a:gd name="connsiteY266" fmla="*/ 95543 h 328613"/>
              <a:gd name="connsiteX267" fmla="*/ 190500 w 319088"/>
              <a:gd name="connsiteY267" fmla="*/ 57986 h 328613"/>
              <a:gd name="connsiteX268" fmla="*/ 189206 w 319088"/>
              <a:gd name="connsiteY268" fmla="*/ 56691 h 328613"/>
              <a:gd name="connsiteX269" fmla="*/ 158162 w 319088"/>
              <a:gd name="connsiteY269" fmla="*/ 47625 h 328613"/>
              <a:gd name="connsiteX270" fmla="*/ 156868 w 319088"/>
              <a:gd name="connsiteY270" fmla="*/ 47625 h 328613"/>
              <a:gd name="connsiteX271" fmla="*/ 73629 w 319088"/>
              <a:gd name="connsiteY271" fmla="*/ 34925 h 328613"/>
              <a:gd name="connsiteX272" fmla="*/ 49212 w 319088"/>
              <a:gd name="connsiteY272" fmla="*/ 50511 h 328613"/>
              <a:gd name="connsiteX273" fmla="*/ 49212 w 319088"/>
              <a:gd name="connsiteY273" fmla="*/ 51810 h 328613"/>
              <a:gd name="connsiteX274" fmla="*/ 49212 w 319088"/>
              <a:gd name="connsiteY274" fmla="*/ 90776 h 328613"/>
              <a:gd name="connsiteX275" fmla="*/ 49212 w 319088"/>
              <a:gd name="connsiteY275" fmla="*/ 92075 h 328613"/>
              <a:gd name="connsiteX276" fmla="*/ 50497 w 319088"/>
              <a:gd name="connsiteY276" fmla="*/ 92075 h 328613"/>
              <a:gd name="connsiteX277" fmla="*/ 51782 w 319088"/>
              <a:gd name="connsiteY277" fmla="*/ 92075 h 328613"/>
              <a:gd name="connsiteX278" fmla="*/ 76200 w 319088"/>
              <a:gd name="connsiteY278" fmla="*/ 81684 h 328613"/>
              <a:gd name="connsiteX279" fmla="*/ 76200 w 319088"/>
              <a:gd name="connsiteY279" fmla="*/ 79086 h 328613"/>
              <a:gd name="connsiteX280" fmla="*/ 76200 w 319088"/>
              <a:gd name="connsiteY280" fmla="*/ 36224 h 328613"/>
              <a:gd name="connsiteX281" fmla="*/ 76200 w 319088"/>
              <a:gd name="connsiteY281" fmla="*/ 34925 h 328613"/>
              <a:gd name="connsiteX282" fmla="*/ 73629 w 319088"/>
              <a:gd name="connsiteY282" fmla="*/ 34925 h 328613"/>
              <a:gd name="connsiteX283" fmla="*/ 100012 w 319088"/>
              <a:gd name="connsiteY283" fmla="*/ 30163 h 328613"/>
              <a:gd name="connsiteX284" fmla="*/ 100012 w 319088"/>
              <a:gd name="connsiteY284" fmla="*/ 32747 h 328613"/>
              <a:gd name="connsiteX285" fmla="*/ 100012 w 319088"/>
              <a:gd name="connsiteY285" fmla="*/ 76681 h 328613"/>
              <a:gd name="connsiteX286" fmla="*/ 101311 w 319088"/>
              <a:gd name="connsiteY286" fmla="*/ 77973 h 328613"/>
              <a:gd name="connsiteX287" fmla="*/ 140277 w 319088"/>
              <a:gd name="connsiteY287" fmla="*/ 85726 h 328613"/>
              <a:gd name="connsiteX288" fmla="*/ 141576 w 319088"/>
              <a:gd name="connsiteY288" fmla="*/ 85726 h 328613"/>
              <a:gd name="connsiteX289" fmla="*/ 142875 w 319088"/>
              <a:gd name="connsiteY289" fmla="*/ 84434 h 328613"/>
              <a:gd name="connsiteX290" fmla="*/ 142875 w 319088"/>
              <a:gd name="connsiteY290" fmla="*/ 43085 h 328613"/>
              <a:gd name="connsiteX291" fmla="*/ 141576 w 319088"/>
              <a:gd name="connsiteY291" fmla="*/ 41792 h 328613"/>
              <a:gd name="connsiteX292" fmla="*/ 102610 w 319088"/>
              <a:gd name="connsiteY292" fmla="*/ 30163 h 328613"/>
              <a:gd name="connsiteX293" fmla="*/ 100012 w 319088"/>
              <a:gd name="connsiteY293" fmla="*/ 30163 h 328613"/>
              <a:gd name="connsiteX294" fmla="*/ 87846 w 319088"/>
              <a:gd name="connsiteY294" fmla="*/ 0 h 328613"/>
              <a:gd name="connsiteX295" fmla="*/ 90430 w 319088"/>
              <a:gd name="connsiteY295" fmla="*/ 0 h 328613"/>
              <a:gd name="connsiteX296" fmla="*/ 204113 w 319088"/>
              <a:gd name="connsiteY296" fmla="*/ 37667 h 328613"/>
              <a:gd name="connsiteX297" fmla="*/ 207988 w 319088"/>
              <a:gd name="connsiteY297" fmla="*/ 42863 h 328613"/>
              <a:gd name="connsiteX298" fmla="*/ 207988 w 319088"/>
              <a:gd name="connsiteY298" fmla="*/ 70139 h 328613"/>
              <a:gd name="connsiteX299" fmla="*/ 248036 w 319088"/>
              <a:gd name="connsiteY299" fmla="*/ 54552 h 328613"/>
              <a:gd name="connsiteX300" fmla="*/ 250619 w 319088"/>
              <a:gd name="connsiteY300" fmla="*/ 53253 h 328613"/>
              <a:gd name="connsiteX301" fmla="*/ 251911 w 319088"/>
              <a:gd name="connsiteY301" fmla="*/ 53253 h 328613"/>
              <a:gd name="connsiteX302" fmla="*/ 315213 w 319088"/>
              <a:gd name="connsiteY302" fmla="*/ 74035 h 328613"/>
              <a:gd name="connsiteX303" fmla="*/ 319088 w 319088"/>
              <a:gd name="connsiteY303" fmla="*/ 80530 h 328613"/>
              <a:gd name="connsiteX304" fmla="*/ 319088 w 319088"/>
              <a:gd name="connsiteY304" fmla="*/ 266267 h 328613"/>
              <a:gd name="connsiteX305" fmla="*/ 315213 w 319088"/>
              <a:gd name="connsiteY305" fmla="*/ 271463 h 328613"/>
              <a:gd name="connsiteX306" fmla="*/ 251911 w 319088"/>
              <a:gd name="connsiteY306" fmla="*/ 287049 h 328613"/>
              <a:gd name="connsiteX307" fmla="*/ 204113 w 319088"/>
              <a:gd name="connsiteY307" fmla="*/ 300038 h 328613"/>
              <a:gd name="connsiteX308" fmla="*/ 89138 w 319088"/>
              <a:gd name="connsiteY308" fmla="*/ 328613 h 328613"/>
              <a:gd name="connsiteX309" fmla="*/ 87846 w 319088"/>
              <a:gd name="connsiteY309" fmla="*/ 328613 h 328613"/>
              <a:gd name="connsiteX310" fmla="*/ 85262 w 319088"/>
              <a:gd name="connsiteY310" fmla="*/ 328613 h 328613"/>
              <a:gd name="connsiteX311" fmla="*/ 2583 w 319088"/>
              <a:gd name="connsiteY311" fmla="*/ 281854 h 328613"/>
              <a:gd name="connsiteX312" fmla="*/ 0 w 319088"/>
              <a:gd name="connsiteY312" fmla="*/ 277957 h 328613"/>
              <a:gd name="connsiteX313" fmla="*/ 0 w 319088"/>
              <a:gd name="connsiteY313" fmla="*/ 64943 h 328613"/>
              <a:gd name="connsiteX314" fmla="*/ 1292 w 319088"/>
              <a:gd name="connsiteY314" fmla="*/ 61047 h 328613"/>
              <a:gd name="connsiteX315" fmla="*/ 85262 w 319088"/>
              <a:gd name="connsiteY315" fmla="*/ 1299 h 328613"/>
              <a:gd name="connsiteX316" fmla="*/ 87846 w 319088"/>
              <a:gd name="connsiteY31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319088" h="328613">
                <a:moveTo>
                  <a:pt x="140277" y="225425"/>
                </a:moveTo>
                <a:cubicBezTo>
                  <a:pt x="140277" y="225425"/>
                  <a:pt x="140277" y="225425"/>
                  <a:pt x="101311" y="229351"/>
                </a:cubicBezTo>
                <a:cubicBezTo>
                  <a:pt x="100012" y="229351"/>
                  <a:pt x="100012" y="229351"/>
                  <a:pt x="100012" y="230660"/>
                </a:cubicBezTo>
                <a:cubicBezTo>
                  <a:pt x="100012" y="230660"/>
                  <a:pt x="100012" y="230660"/>
                  <a:pt x="100012" y="319646"/>
                </a:cubicBezTo>
                <a:cubicBezTo>
                  <a:pt x="100012" y="320954"/>
                  <a:pt x="100012" y="320954"/>
                  <a:pt x="100012" y="322263"/>
                </a:cubicBezTo>
                <a:cubicBezTo>
                  <a:pt x="101311" y="322263"/>
                  <a:pt x="101311" y="322263"/>
                  <a:pt x="101311" y="322263"/>
                </a:cubicBezTo>
                <a:cubicBezTo>
                  <a:pt x="101311" y="322263"/>
                  <a:pt x="101311" y="322263"/>
                  <a:pt x="102610" y="322263"/>
                </a:cubicBezTo>
                <a:cubicBezTo>
                  <a:pt x="102610" y="322263"/>
                  <a:pt x="102610" y="322263"/>
                  <a:pt x="140277" y="311794"/>
                </a:cubicBezTo>
                <a:cubicBezTo>
                  <a:pt x="141576" y="311794"/>
                  <a:pt x="142875" y="311794"/>
                  <a:pt x="142875" y="310485"/>
                </a:cubicBezTo>
                <a:lnTo>
                  <a:pt x="142875" y="228042"/>
                </a:lnTo>
                <a:cubicBezTo>
                  <a:pt x="142875" y="226734"/>
                  <a:pt x="141576" y="226734"/>
                  <a:pt x="141576" y="226734"/>
                </a:cubicBezTo>
                <a:cubicBezTo>
                  <a:pt x="141576" y="225425"/>
                  <a:pt x="140277" y="225425"/>
                  <a:pt x="140277" y="225425"/>
                </a:cubicBezTo>
                <a:close/>
                <a:moveTo>
                  <a:pt x="49212" y="223838"/>
                </a:moveTo>
                <a:cubicBezTo>
                  <a:pt x="49212" y="225108"/>
                  <a:pt x="49212" y="225108"/>
                  <a:pt x="49212" y="226378"/>
                </a:cubicBezTo>
                <a:cubicBezTo>
                  <a:pt x="49212" y="226378"/>
                  <a:pt x="49212" y="226378"/>
                  <a:pt x="49212" y="263208"/>
                </a:cubicBezTo>
                <a:cubicBezTo>
                  <a:pt x="49212" y="264478"/>
                  <a:pt x="49212" y="264478"/>
                  <a:pt x="50497" y="265748"/>
                </a:cubicBezTo>
                <a:cubicBezTo>
                  <a:pt x="50497" y="265748"/>
                  <a:pt x="50497" y="265748"/>
                  <a:pt x="74915" y="274638"/>
                </a:cubicBezTo>
                <a:cubicBezTo>
                  <a:pt x="74915" y="274638"/>
                  <a:pt x="76200" y="274638"/>
                  <a:pt x="76200" y="273368"/>
                </a:cubicBezTo>
                <a:cubicBezTo>
                  <a:pt x="76200" y="273368"/>
                  <a:pt x="76200" y="273368"/>
                  <a:pt x="76200" y="272098"/>
                </a:cubicBezTo>
                <a:lnTo>
                  <a:pt x="76200" y="230188"/>
                </a:lnTo>
                <a:cubicBezTo>
                  <a:pt x="76200" y="228918"/>
                  <a:pt x="76200" y="228918"/>
                  <a:pt x="74915" y="228918"/>
                </a:cubicBezTo>
                <a:cubicBezTo>
                  <a:pt x="74915" y="228918"/>
                  <a:pt x="74915" y="228918"/>
                  <a:pt x="50497" y="223838"/>
                </a:cubicBezTo>
                <a:cubicBezTo>
                  <a:pt x="50497" y="223838"/>
                  <a:pt x="50497" y="223838"/>
                  <a:pt x="49212" y="223838"/>
                </a:cubicBezTo>
                <a:close/>
                <a:moveTo>
                  <a:pt x="189206" y="222250"/>
                </a:moveTo>
                <a:cubicBezTo>
                  <a:pt x="189206" y="222250"/>
                  <a:pt x="189206" y="222250"/>
                  <a:pt x="156868" y="224848"/>
                </a:cubicBezTo>
                <a:cubicBezTo>
                  <a:pt x="156868" y="224848"/>
                  <a:pt x="155575" y="226147"/>
                  <a:pt x="155575" y="226147"/>
                </a:cubicBezTo>
                <a:cubicBezTo>
                  <a:pt x="155575" y="226147"/>
                  <a:pt x="155575" y="226147"/>
                  <a:pt x="155575" y="305377"/>
                </a:cubicBezTo>
                <a:cubicBezTo>
                  <a:pt x="155575" y="306676"/>
                  <a:pt x="155575" y="306676"/>
                  <a:pt x="156868" y="307975"/>
                </a:cubicBezTo>
                <a:cubicBezTo>
                  <a:pt x="156868" y="307975"/>
                  <a:pt x="156868" y="307975"/>
                  <a:pt x="158162" y="307975"/>
                </a:cubicBezTo>
                <a:cubicBezTo>
                  <a:pt x="158162" y="307975"/>
                  <a:pt x="158162" y="307975"/>
                  <a:pt x="189206" y="300182"/>
                </a:cubicBezTo>
                <a:cubicBezTo>
                  <a:pt x="190500" y="300182"/>
                  <a:pt x="190500" y="298883"/>
                  <a:pt x="190500" y="297584"/>
                </a:cubicBezTo>
                <a:lnTo>
                  <a:pt x="190500" y="223549"/>
                </a:lnTo>
                <a:cubicBezTo>
                  <a:pt x="190500" y="223549"/>
                  <a:pt x="190500" y="223549"/>
                  <a:pt x="190500" y="222250"/>
                </a:cubicBezTo>
                <a:cubicBezTo>
                  <a:pt x="189206" y="222250"/>
                  <a:pt x="189206" y="222250"/>
                  <a:pt x="189206" y="222250"/>
                </a:cubicBezTo>
                <a:close/>
                <a:moveTo>
                  <a:pt x="12700" y="217488"/>
                </a:moveTo>
                <a:cubicBezTo>
                  <a:pt x="12700" y="217488"/>
                  <a:pt x="12700" y="218778"/>
                  <a:pt x="12700" y="218778"/>
                </a:cubicBezTo>
                <a:cubicBezTo>
                  <a:pt x="12700" y="218778"/>
                  <a:pt x="12700" y="218778"/>
                  <a:pt x="12700" y="251024"/>
                </a:cubicBezTo>
                <a:cubicBezTo>
                  <a:pt x="12700" y="252314"/>
                  <a:pt x="12700" y="252314"/>
                  <a:pt x="13970" y="252314"/>
                </a:cubicBezTo>
                <a:cubicBezTo>
                  <a:pt x="13970" y="252314"/>
                  <a:pt x="13970" y="252314"/>
                  <a:pt x="29210" y="258763"/>
                </a:cubicBezTo>
                <a:cubicBezTo>
                  <a:pt x="30480" y="258763"/>
                  <a:pt x="30480" y="258763"/>
                  <a:pt x="30480" y="258763"/>
                </a:cubicBezTo>
                <a:cubicBezTo>
                  <a:pt x="30480" y="258763"/>
                  <a:pt x="31750" y="258763"/>
                  <a:pt x="31750" y="258763"/>
                </a:cubicBezTo>
                <a:cubicBezTo>
                  <a:pt x="31750" y="258763"/>
                  <a:pt x="31750" y="257473"/>
                  <a:pt x="31750" y="257473"/>
                </a:cubicBezTo>
                <a:lnTo>
                  <a:pt x="31750" y="222647"/>
                </a:lnTo>
                <a:cubicBezTo>
                  <a:pt x="31750" y="221358"/>
                  <a:pt x="31750" y="220068"/>
                  <a:pt x="30480" y="220068"/>
                </a:cubicBezTo>
                <a:cubicBezTo>
                  <a:pt x="30480" y="220068"/>
                  <a:pt x="30480" y="220068"/>
                  <a:pt x="13970" y="217488"/>
                </a:cubicBezTo>
                <a:cubicBezTo>
                  <a:pt x="13970" y="217488"/>
                  <a:pt x="13970" y="217488"/>
                  <a:pt x="12700" y="217488"/>
                </a:cubicBezTo>
                <a:close/>
                <a:moveTo>
                  <a:pt x="280105" y="214313"/>
                </a:moveTo>
                <a:cubicBezTo>
                  <a:pt x="280105" y="214313"/>
                  <a:pt x="280105" y="214313"/>
                  <a:pt x="261584" y="215595"/>
                </a:cubicBezTo>
                <a:cubicBezTo>
                  <a:pt x="260350" y="215595"/>
                  <a:pt x="260350" y="216877"/>
                  <a:pt x="260350" y="216877"/>
                </a:cubicBezTo>
                <a:cubicBezTo>
                  <a:pt x="260350" y="216877"/>
                  <a:pt x="260350" y="216877"/>
                  <a:pt x="260350" y="278424"/>
                </a:cubicBezTo>
                <a:cubicBezTo>
                  <a:pt x="260350" y="279706"/>
                  <a:pt x="260350" y="279706"/>
                  <a:pt x="260350" y="279706"/>
                </a:cubicBezTo>
                <a:cubicBezTo>
                  <a:pt x="261584" y="279706"/>
                  <a:pt x="261584" y="280988"/>
                  <a:pt x="261584" y="280988"/>
                </a:cubicBezTo>
                <a:cubicBezTo>
                  <a:pt x="261584" y="280988"/>
                  <a:pt x="261584" y="280988"/>
                  <a:pt x="262819" y="280988"/>
                </a:cubicBezTo>
                <a:cubicBezTo>
                  <a:pt x="262819" y="280988"/>
                  <a:pt x="262819" y="280988"/>
                  <a:pt x="280105" y="275859"/>
                </a:cubicBezTo>
                <a:cubicBezTo>
                  <a:pt x="281340" y="275859"/>
                  <a:pt x="282575" y="274577"/>
                  <a:pt x="282575" y="273295"/>
                </a:cubicBezTo>
                <a:lnTo>
                  <a:pt x="282575" y="215595"/>
                </a:lnTo>
                <a:cubicBezTo>
                  <a:pt x="282575" y="215595"/>
                  <a:pt x="281340" y="214313"/>
                  <a:pt x="281340" y="214313"/>
                </a:cubicBezTo>
                <a:cubicBezTo>
                  <a:pt x="281340" y="214313"/>
                  <a:pt x="280105" y="214313"/>
                  <a:pt x="280105" y="214313"/>
                </a:cubicBezTo>
                <a:close/>
                <a:moveTo>
                  <a:pt x="306983" y="211138"/>
                </a:moveTo>
                <a:cubicBezTo>
                  <a:pt x="306983" y="211138"/>
                  <a:pt x="306983" y="211138"/>
                  <a:pt x="290215" y="212428"/>
                </a:cubicBezTo>
                <a:cubicBezTo>
                  <a:pt x="288925" y="212428"/>
                  <a:pt x="288925" y="213718"/>
                  <a:pt x="288925" y="215008"/>
                </a:cubicBezTo>
                <a:cubicBezTo>
                  <a:pt x="288925" y="215008"/>
                  <a:pt x="288925" y="215008"/>
                  <a:pt x="288925" y="271761"/>
                </a:cubicBezTo>
                <a:cubicBezTo>
                  <a:pt x="288925" y="271761"/>
                  <a:pt x="288925" y="273051"/>
                  <a:pt x="288925" y="273051"/>
                </a:cubicBezTo>
                <a:cubicBezTo>
                  <a:pt x="288925" y="273051"/>
                  <a:pt x="290215" y="273051"/>
                  <a:pt x="290215" y="273051"/>
                </a:cubicBezTo>
                <a:cubicBezTo>
                  <a:pt x="290215" y="273051"/>
                  <a:pt x="290215" y="273051"/>
                  <a:pt x="308273" y="269181"/>
                </a:cubicBezTo>
                <a:cubicBezTo>
                  <a:pt x="308273" y="269181"/>
                  <a:pt x="309563" y="267892"/>
                  <a:pt x="309563" y="266602"/>
                </a:cubicBezTo>
                <a:cubicBezTo>
                  <a:pt x="309563" y="266602"/>
                  <a:pt x="309563" y="266602"/>
                  <a:pt x="308273" y="212428"/>
                </a:cubicBezTo>
                <a:cubicBezTo>
                  <a:pt x="308273" y="212428"/>
                  <a:pt x="308273" y="212428"/>
                  <a:pt x="308273" y="211138"/>
                </a:cubicBezTo>
                <a:cubicBezTo>
                  <a:pt x="306983" y="211138"/>
                  <a:pt x="306983" y="211138"/>
                  <a:pt x="306983" y="211138"/>
                </a:cubicBezTo>
                <a:close/>
                <a:moveTo>
                  <a:pt x="290195" y="169863"/>
                </a:moveTo>
                <a:cubicBezTo>
                  <a:pt x="290195" y="169863"/>
                  <a:pt x="288925" y="169863"/>
                  <a:pt x="288925" y="171196"/>
                </a:cubicBezTo>
                <a:cubicBezTo>
                  <a:pt x="288925" y="171196"/>
                  <a:pt x="288925" y="171196"/>
                  <a:pt x="288925" y="172530"/>
                </a:cubicBezTo>
                <a:lnTo>
                  <a:pt x="288925" y="201867"/>
                </a:lnTo>
                <a:cubicBezTo>
                  <a:pt x="288925" y="201867"/>
                  <a:pt x="288925" y="201867"/>
                  <a:pt x="288925" y="203201"/>
                </a:cubicBezTo>
                <a:cubicBezTo>
                  <a:pt x="288925" y="203201"/>
                  <a:pt x="290195" y="203201"/>
                  <a:pt x="290195" y="203201"/>
                </a:cubicBezTo>
                <a:cubicBezTo>
                  <a:pt x="290195" y="203201"/>
                  <a:pt x="290195" y="203201"/>
                  <a:pt x="306705" y="201867"/>
                </a:cubicBezTo>
                <a:cubicBezTo>
                  <a:pt x="307975" y="201867"/>
                  <a:pt x="307975" y="201867"/>
                  <a:pt x="307975" y="200534"/>
                </a:cubicBezTo>
                <a:cubicBezTo>
                  <a:pt x="307975" y="200534"/>
                  <a:pt x="307975" y="200534"/>
                  <a:pt x="307975" y="172530"/>
                </a:cubicBezTo>
                <a:cubicBezTo>
                  <a:pt x="307975" y="171196"/>
                  <a:pt x="307975" y="171196"/>
                  <a:pt x="306705" y="171196"/>
                </a:cubicBezTo>
                <a:cubicBezTo>
                  <a:pt x="306705" y="171196"/>
                  <a:pt x="306705" y="171196"/>
                  <a:pt x="290195" y="169863"/>
                </a:cubicBezTo>
                <a:close/>
                <a:moveTo>
                  <a:pt x="261584" y="168275"/>
                </a:moveTo>
                <a:cubicBezTo>
                  <a:pt x="261584" y="168275"/>
                  <a:pt x="260350" y="168275"/>
                  <a:pt x="260350" y="169568"/>
                </a:cubicBezTo>
                <a:cubicBezTo>
                  <a:pt x="260350" y="169568"/>
                  <a:pt x="260350" y="169568"/>
                  <a:pt x="260350" y="170862"/>
                </a:cubicBezTo>
                <a:cubicBezTo>
                  <a:pt x="260350" y="170862"/>
                  <a:pt x="260350" y="170862"/>
                  <a:pt x="260350" y="201906"/>
                </a:cubicBezTo>
                <a:cubicBezTo>
                  <a:pt x="260350" y="201906"/>
                  <a:pt x="260350" y="201906"/>
                  <a:pt x="260350" y="203200"/>
                </a:cubicBezTo>
                <a:cubicBezTo>
                  <a:pt x="260350" y="203200"/>
                  <a:pt x="261584" y="203200"/>
                  <a:pt x="261584" y="203200"/>
                </a:cubicBezTo>
                <a:cubicBezTo>
                  <a:pt x="261584" y="203200"/>
                  <a:pt x="261584" y="203200"/>
                  <a:pt x="280105" y="201906"/>
                </a:cubicBezTo>
                <a:cubicBezTo>
                  <a:pt x="281340" y="201906"/>
                  <a:pt x="282575" y="201906"/>
                  <a:pt x="282575" y="200613"/>
                </a:cubicBezTo>
                <a:lnTo>
                  <a:pt x="282575" y="170862"/>
                </a:lnTo>
                <a:cubicBezTo>
                  <a:pt x="282575" y="170862"/>
                  <a:pt x="281340" y="169568"/>
                  <a:pt x="280105" y="169568"/>
                </a:cubicBezTo>
                <a:cubicBezTo>
                  <a:pt x="280105" y="169568"/>
                  <a:pt x="280105" y="169568"/>
                  <a:pt x="261584" y="168275"/>
                </a:cubicBezTo>
                <a:close/>
                <a:moveTo>
                  <a:pt x="214024" y="168275"/>
                </a:moveTo>
                <a:cubicBezTo>
                  <a:pt x="214024" y="169567"/>
                  <a:pt x="212725" y="169567"/>
                  <a:pt x="212725" y="169567"/>
                </a:cubicBezTo>
                <a:cubicBezTo>
                  <a:pt x="212725" y="169567"/>
                  <a:pt x="212725" y="169567"/>
                  <a:pt x="212725" y="222546"/>
                </a:cubicBezTo>
                <a:cubicBezTo>
                  <a:pt x="212725" y="222546"/>
                  <a:pt x="214024" y="222546"/>
                  <a:pt x="214024" y="223838"/>
                </a:cubicBezTo>
                <a:cubicBezTo>
                  <a:pt x="214024" y="223838"/>
                  <a:pt x="214024" y="223838"/>
                  <a:pt x="215322" y="223838"/>
                </a:cubicBezTo>
                <a:cubicBezTo>
                  <a:pt x="215322" y="223838"/>
                  <a:pt x="215322" y="223838"/>
                  <a:pt x="240001" y="221254"/>
                </a:cubicBezTo>
                <a:cubicBezTo>
                  <a:pt x="240001" y="221254"/>
                  <a:pt x="241300" y="221254"/>
                  <a:pt x="241300" y="219962"/>
                </a:cubicBezTo>
                <a:lnTo>
                  <a:pt x="241300" y="170859"/>
                </a:lnTo>
                <a:cubicBezTo>
                  <a:pt x="241300" y="169567"/>
                  <a:pt x="240001" y="169567"/>
                  <a:pt x="240001" y="169567"/>
                </a:cubicBezTo>
                <a:cubicBezTo>
                  <a:pt x="240001" y="169567"/>
                  <a:pt x="240001" y="169567"/>
                  <a:pt x="215322" y="168275"/>
                </a:cubicBezTo>
                <a:cubicBezTo>
                  <a:pt x="214024" y="168275"/>
                  <a:pt x="214024" y="168275"/>
                  <a:pt x="214024" y="168275"/>
                </a:cubicBezTo>
                <a:close/>
                <a:moveTo>
                  <a:pt x="30480" y="168275"/>
                </a:moveTo>
                <a:cubicBezTo>
                  <a:pt x="30480" y="168275"/>
                  <a:pt x="30480" y="168275"/>
                  <a:pt x="13970" y="169545"/>
                </a:cubicBezTo>
                <a:cubicBezTo>
                  <a:pt x="12700" y="169545"/>
                  <a:pt x="12700" y="170815"/>
                  <a:pt x="12700" y="170815"/>
                </a:cubicBezTo>
                <a:cubicBezTo>
                  <a:pt x="12700" y="170815"/>
                  <a:pt x="12700" y="170815"/>
                  <a:pt x="12700" y="202565"/>
                </a:cubicBezTo>
                <a:cubicBezTo>
                  <a:pt x="12700" y="203835"/>
                  <a:pt x="12700" y="203835"/>
                  <a:pt x="13970" y="203835"/>
                </a:cubicBezTo>
                <a:cubicBezTo>
                  <a:pt x="13970" y="203835"/>
                  <a:pt x="13970" y="203835"/>
                  <a:pt x="30480" y="206375"/>
                </a:cubicBezTo>
                <a:cubicBezTo>
                  <a:pt x="30480" y="206375"/>
                  <a:pt x="31750" y="206375"/>
                  <a:pt x="31750" y="205105"/>
                </a:cubicBezTo>
                <a:cubicBezTo>
                  <a:pt x="31750" y="205105"/>
                  <a:pt x="31750" y="205105"/>
                  <a:pt x="31750" y="203835"/>
                </a:cubicBezTo>
                <a:lnTo>
                  <a:pt x="31750" y="169545"/>
                </a:lnTo>
                <a:cubicBezTo>
                  <a:pt x="31750" y="169545"/>
                  <a:pt x="31750" y="169545"/>
                  <a:pt x="31750" y="168275"/>
                </a:cubicBezTo>
                <a:cubicBezTo>
                  <a:pt x="31750" y="168275"/>
                  <a:pt x="30480" y="168275"/>
                  <a:pt x="30480" y="168275"/>
                </a:cubicBezTo>
                <a:close/>
                <a:moveTo>
                  <a:pt x="158162" y="165100"/>
                </a:moveTo>
                <a:cubicBezTo>
                  <a:pt x="156868" y="165100"/>
                  <a:pt x="156868" y="165100"/>
                  <a:pt x="156868" y="166407"/>
                </a:cubicBezTo>
                <a:cubicBezTo>
                  <a:pt x="155575" y="166407"/>
                  <a:pt x="155575" y="166407"/>
                  <a:pt x="155575" y="167715"/>
                </a:cubicBezTo>
                <a:cubicBezTo>
                  <a:pt x="155575" y="167715"/>
                  <a:pt x="155575" y="167715"/>
                  <a:pt x="155575" y="206935"/>
                </a:cubicBezTo>
                <a:cubicBezTo>
                  <a:pt x="155575" y="208243"/>
                  <a:pt x="155575" y="208243"/>
                  <a:pt x="156868" y="208243"/>
                </a:cubicBezTo>
                <a:cubicBezTo>
                  <a:pt x="156868" y="208243"/>
                  <a:pt x="156868" y="209550"/>
                  <a:pt x="158162" y="209550"/>
                </a:cubicBezTo>
                <a:cubicBezTo>
                  <a:pt x="158162" y="209550"/>
                  <a:pt x="158162" y="209550"/>
                  <a:pt x="189206" y="208243"/>
                </a:cubicBezTo>
                <a:cubicBezTo>
                  <a:pt x="190500" y="208243"/>
                  <a:pt x="190500" y="206935"/>
                  <a:pt x="190500" y="205628"/>
                </a:cubicBezTo>
                <a:lnTo>
                  <a:pt x="190500" y="169022"/>
                </a:lnTo>
                <a:cubicBezTo>
                  <a:pt x="190500" y="167715"/>
                  <a:pt x="189206" y="166407"/>
                  <a:pt x="189206" y="166407"/>
                </a:cubicBezTo>
                <a:cubicBezTo>
                  <a:pt x="189206" y="166407"/>
                  <a:pt x="189206" y="166407"/>
                  <a:pt x="158162" y="165100"/>
                </a:cubicBezTo>
                <a:close/>
                <a:moveTo>
                  <a:pt x="100012" y="163513"/>
                </a:moveTo>
                <a:cubicBezTo>
                  <a:pt x="100012" y="163513"/>
                  <a:pt x="100012" y="164800"/>
                  <a:pt x="100012" y="164800"/>
                </a:cubicBezTo>
                <a:cubicBezTo>
                  <a:pt x="100012" y="164800"/>
                  <a:pt x="100012" y="164800"/>
                  <a:pt x="100012" y="208564"/>
                </a:cubicBezTo>
                <a:cubicBezTo>
                  <a:pt x="100012" y="209851"/>
                  <a:pt x="100012" y="209851"/>
                  <a:pt x="100012" y="209851"/>
                </a:cubicBezTo>
                <a:cubicBezTo>
                  <a:pt x="100012" y="209851"/>
                  <a:pt x="101311" y="211138"/>
                  <a:pt x="101311" y="211138"/>
                </a:cubicBezTo>
                <a:cubicBezTo>
                  <a:pt x="101311" y="211138"/>
                  <a:pt x="101311" y="211138"/>
                  <a:pt x="140277" y="208564"/>
                </a:cubicBezTo>
                <a:cubicBezTo>
                  <a:pt x="141576" y="208564"/>
                  <a:pt x="142875" y="208564"/>
                  <a:pt x="142875" y="207276"/>
                </a:cubicBezTo>
                <a:lnTo>
                  <a:pt x="142875" y="166087"/>
                </a:lnTo>
                <a:cubicBezTo>
                  <a:pt x="142875" y="164800"/>
                  <a:pt x="141576" y="164800"/>
                  <a:pt x="140277" y="164800"/>
                </a:cubicBezTo>
                <a:cubicBezTo>
                  <a:pt x="140277" y="164800"/>
                  <a:pt x="140277" y="164800"/>
                  <a:pt x="101311" y="163513"/>
                </a:cubicBezTo>
                <a:cubicBezTo>
                  <a:pt x="101311" y="163513"/>
                  <a:pt x="100012" y="163513"/>
                  <a:pt x="100012" y="163513"/>
                </a:cubicBezTo>
                <a:close/>
                <a:moveTo>
                  <a:pt x="74915" y="163513"/>
                </a:moveTo>
                <a:cubicBezTo>
                  <a:pt x="74915" y="163513"/>
                  <a:pt x="74915" y="163513"/>
                  <a:pt x="50497" y="166159"/>
                </a:cubicBezTo>
                <a:cubicBezTo>
                  <a:pt x="49212" y="166159"/>
                  <a:pt x="49212" y="166159"/>
                  <a:pt x="49212" y="167482"/>
                </a:cubicBezTo>
                <a:cubicBezTo>
                  <a:pt x="49212" y="167482"/>
                  <a:pt x="49212" y="167482"/>
                  <a:pt x="49212" y="207169"/>
                </a:cubicBezTo>
                <a:cubicBezTo>
                  <a:pt x="49212" y="207169"/>
                  <a:pt x="49212" y="208492"/>
                  <a:pt x="50497" y="208492"/>
                </a:cubicBezTo>
                <a:cubicBezTo>
                  <a:pt x="50497" y="208492"/>
                  <a:pt x="50497" y="208492"/>
                  <a:pt x="74915" y="211138"/>
                </a:cubicBezTo>
                <a:cubicBezTo>
                  <a:pt x="74915" y="211138"/>
                  <a:pt x="76200" y="211138"/>
                  <a:pt x="76200" y="211138"/>
                </a:cubicBezTo>
                <a:cubicBezTo>
                  <a:pt x="76200" y="209815"/>
                  <a:pt x="76200" y="209815"/>
                  <a:pt x="76200" y="209815"/>
                </a:cubicBezTo>
                <a:lnTo>
                  <a:pt x="76200" y="164836"/>
                </a:lnTo>
                <a:cubicBezTo>
                  <a:pt x="76200" y="164836"/>
                  <a:pt x="76200" y="164836"/>
                  <a:pt x="76200" y="163513"/>
                </a:cubicBezTo>
                <a:cubicBezTo>
                  <a:pt x="76200" y="163513"/>
                  <a:pt x="74915" y="163513"/>
                  <a:pt x="74915" y="163513"/>
                </a:cubicBezTo>
                <a:close/>
                <a:moveTo>
                  <a:pt x="288925" y="127000"/>
                </a:moveTo>
                <a:cubicBezTo>
                  <a:pt x="288925" y="128343"/>
                  <a:pt x="288925" y="128343"/>
                  <a:pt x="288925" y="129687"/>
                </a:cubicBezTo>
                <a:lnTo>
                  <a:pt x="288925" y="159238"/>
                </a:lnTo>
                <a:cubicBezTo>
                  <a:pt x="288925" y="159238"/>
                  <a:pt x="288925" y="160582"/>
                  <a:pt x="290195" y="160582"/>
                </a:cubicBezTo>
                <a:cubicBezTo>
                  <a:pt x="290195" y="160582"/>
                  <a:pt x="290195" y="160582"/>
                  <a:pt x="306705" y="161925"/>
                </a:cubicBezTo>
                <a:cubicBezTo>
                  <a:pt x="306705" y="161925"/>
                  <a:pt x="307975" y="161925"/>
                  <a:pt x="307975" y="161925"/>
                </a:cubicBezTo>
                <a:cubicBezTo>
                  <a:pt x="307975" y="160582"/>
                  <a:pt x="307975" y="160582"/>
                  <a:pt x="307975" y="160582"/>
                </a:cubicBezTo>
                <a:cubicBezTo>
                  <a:pt x="307975" y="160582"/>
                  <a:pt x="307975" y="160582"/>
                  <a:pt x="307975" y="132373"/>
                </a:cubicBezTo>
                <a:cubicBezTo>
                  <a:pt x="307975" y="131030"/>
                  <a:pt x="307975" y="129687"/>
                  <a:pt x="306705" y="129687"/>
                </a:cubicBezTo>
                <a:cubicBezTo>
                  <a:pt x="306705" y="129687"/>
                  <a:pt x="306705" y="129687"/>
                  <a:pt x="290195" y="127000"/>
                </a:cubicBezTo>
                <a:cubicBezTo>
                  <a:pt x="290195" y="127000"/>
                  <a:pt x="288925" y="127000"/>
                  <a:pt x="288925" y="127000"/>
                </a:cubicBezTo>
                <a:close/>
                <a:moveTo>
                  <a:pt x="260350" y="123542"/>
                </a:moveTo>
                <a:cubicBezTo>
                  <a:pt x="260350" y="123542"/>
                  <a:pt x="260350" y="124846"/>
                  <a:pt x="260350" y="124846"/>
                </a:cubicBezTo>
                <a:cubicBezTo>
                  <a:pt x="260350" y="124846"/>
                  <a:pt x="260350" y="124846"/>
                  <a:pt x="260350" y="156143"/>
                </a:cubicBezTo>
                <a:cubicBezTo>
                  <a:pt x="260350" y="157447"/>
                  <a:pt x="260350" y="157447"/>
                  <a:pt x="261584" y="157447"/>
                </a:cubicBezTo>
                <a:cubicBezTo>
                  <a:pt x="261584" y="157447"/>
                  <a:pt x="261584" y="157447"/>
                  <a:pt x="280105" y="158751"/>
                </a:cubicBezTo>
                <a:cubicBezTo>
                  <a:pt x="280105" y="158751"/>
                  <a:pt x="281340" y="158751"/>
                  <a:pt x="281340" y="158751"/>
                </a:cubicBezTo>
                <a:cubicBezTo>
                  <a:pt x="281340" y="158751"/>
                  <a:pt x="282575" y="157447"/>
                  <a:pt x="282575" y="157447"/>
                </a:cubicBezTo>
                <a:lnTo>
                  <a:pt x="282575" y="127454"/>
                </a:lnTo>
                <a:cubicBezTo>
                  <a:pt x="282575" y="127454"/>
                  <a:pt x="281340" y="126150"/>
                  <a:pt x="280105" y="126150"/>
                </a:cubicBezTo>
                <a:cubicBezTo>
                  <a:pt x="280105" y="126150"/>
                  <a:pt x="280105" y="126150"/>
                  <a:pt x="261584" y="123542"/>
                </a:cubicBezTo>
                <a:cubicBezTo>
                  <a:pt x="261584" y="122238"/>
                  <a:pt x="261584" y="123542"/>
                  <a:pt x="260350" y="123542"/>
                </a:cubicBezTo>
                <a:close/>
                <a:moveTo>
                  <a:pt x="29210" y="115590"/>
                </a:moveTo>
                <a:cubicBezTo>
                  <a:pt x="29210" y="115590"/>
                  <a:pt x="29210" y="115590"/>
                  <a:pt x="13970" y="120749"/>
                </a:cubicBezTo>
                <a:cubicBezTo>
                  <a:pt x="12700" y="120749"/>
                  <a:pt x="12700" y="122039"/>
                  <a:pt x="12700" y="122039"/>
                </a:cubicBezTo>
                <a:cubicBezTo>
                  <a:pt x="12700" y="122039"/>
                  <a:pt x="12700" y="122039"/>
                  <a:pt x="12700" y="154285"/>
                </a:cubicBezTo>
                <a:cubicBezTo>
                  <a:pt x="12700" y="154285"/>
                  <a:pt x="12700" y="155575"/>
                  <a:pt x="12700" y="155575"/>
                </a:cubicBezTo>
                <a:cubicBezTo>
                  <a:pt x="13970" y="155575"/>
                  <a:pt x="13970" y="155575"/>
                  <a:pt x="13970" y="155575"/>
                </a:cubicBezTo>
                <a:cubicBezTo>
                  <a:pt x="13970" y="155575"/>
                  <a:pt x="13970" y="155575"/>
                  <a:pt x="30480" y="152995"/>
                </a:cubicBezTo>
                <a:cubicBezTo>
                  <a:pt x="31750" y="152995"/>
                  <a:pt x="31750" y="152995"/>
                  <a:pt x="31750" y="151705"/>
                </a:cubicBezTo>
                <a:lnTo>
                  <a:pt x="31750" y="116880"/>
                </a:lnTo>
                <a:cubicBezTo>
                  <a:pt x="31750" y="115590"/>
                  <a:pt x="31750" y="115590"/>
                  <a:pt x="31750" y="115590"/>
                </a:cubicBezTo>
                <a:cubicBezTo>
                  <a:pt x="30480" y="114300"/>
                  <a:pt x="30480" y="114300"/>
                  <a:pt x="29210" y="115590"/>
                </a:cubicBezTo>
                <a:close/>
                <a:moveTo>
                  <a:pt x="158162" y="104775"/>
                </a:moveTo>
                <a:cubicBezTo>
                  <a:pt x="156868" y="104775"/>
                  <a:pt x="156868" y="104775"/>
                  <a:pt x="156868" y="106098"/>
                </a:cubicBezTo>
                <a:cubicBezTo>
                  <a:pt x="155575" y="106098"/>
                  <a:pt x="155575" y="106098"/>
                  <a:pt x="155575" y="107421"/>
                </a:cubicBezTo>
                <a:cubicBezTo>
                  <a:pt x="155575" y="107421"/>
                  <a:pt x="155575" y="107421"/>
                  <a:pt x="155575" y="147108"/>
                </a:cubicBezTo>
                <a:cubicBezTo>
                  <a:pt x="155575" y="148431"/>
                  <a:pt x="156868" y="149754"/>
                  <a:pt x="156868" y="149754"/>
                </a:cubicBezTo>
                <a:cubicBezTo>
                  <a:pt x="156868" y="149754"/>
                  <a:pt x="156868" y="149754"/>
                  <a:pt x="189206" y="152400"/>
                </a:cubicBezTo>
                <a:cubicBezTo>
                  <a:pt x="189206" y="152400"/>
                  <a:pt x="189206" y="152400"/>
                  <a:pt x="190500" y="151077"/>
                </a:cubicBezTo>
                <a:cubicBezTo>
                  <a:pt x="190500" y="151077"/>
                  <a:pt x="190500" y="151077"/>
                  <a:pt x="190500" y="149754"/>
                </a:cubicBezTo>
                <a:lnTo>
                  <a:pt x="190500" y="112712"/>
                </a:lnTo>
                <a:cubicBezTo>
                  <a:pt x="190500" y="111390"/>
                  <a:pt x="190500" y="110067"/>
                  <a:pt x="189206" y="110067"/>
                </a:cubicBezTo>
                <a:cubicBezTo>
                  <a:pt x="189206" y="110067"/>
                  <a:pt x="189206" y="110067"/>
                  <a:pt x="158162" y="104775"/>
                </a:cubicBezTo>
                <a:close/>
                <a:moveTo>
                  <a:pt x="74915" y="99735"/>
                </a:moveTo>
                <a:cubicBezTo>
                  <a:pt x="74915" y="99735"/>
                  <a:pt x="74915" y="99735"/>
                  <a:pt x="50497" y="107593"/>
                </a:cubicBezTo>
                <a:cubicBezTo>
                  <a:pt x="49212" y="107593"/>
                  <a:pt x="49212" y="108903"/>
                  <a:pt x="49212" y="110212"/>
                </a:cubicBezTo>
                <a:cubicBezTo>
                  <a:pt x="49212" y="110212"/>
                  <a:pt x="49212" y="110212"/>
                  <a:pt x="49212" y="148194"/>
                </a:cubicBezTo>
                <a:cubicBezTo>
                  <a:pt x="49212" y="149503"/>
                  <a:pt x="49212" y="149503"/>
                  <a:pt x="49212" y="149503"/>
                </a:cubicBezTo>
                <a:cubicBezTo>
                  <a:pt x="50497" y="150813"/>
                  <a:pt x="50497" y="150813"/>
                  <a:pt x="50497" y="150813"/>
                </a:cubicBezTo>
                <a:cubicBezTo>
                  <a:pt x="50497" y="150813"/>
                  <a:pt x="50497" y="150813"/>
                  <a:pt x="74915" y="145574"/>
                </a:cubicBezTo>
                <a:cubicBezTo>
                  <a:pt x="76200" y="145574"/>
                  <a:pt x="76200" y="145574"/>
                  <a:pt x="76200" y="144264"/>
                </a:cubicBezTo>
                <a:cubicBezTo>
                  <a:pt x="76200" y="144264"/>
                  <a:pt x="76200" y="144264"/>
                  <a:pt x="76200" y="101044"/>
                </a:cubicBezTo>
                <a:cubicBezTo>
                  <a:pt x="76200" y="99735"/>
                  <a:pt x="76200" y="99735"/>
                  <a:pt x="76200" y="99735"/>
                </a:cubicBezTo>
                <a:cubicBezTo>
                  <a:pt x="74915" y="98425"/>
                  <a:pt x="74915" y="98425"/>
                  <a:pt x="74915" y="99735"/>
                </a:cubicBezTo>
                <a:close/>
                <a:moveTo>
                  <a:pt x="215322" y="98425"/>
                </a:moveTo>
                <a:cubicBezTo>
                  <a:pt x="215322" y="98425"/>
                  <a:pt x="214024" y="98425"/>
                  <a:pt x="214024" y="99695"/>
                </a:cubicBezTo>
                <a:cubicBezTo>
                  <a:pt x="214024" y="99695"/>
                  <a:pt x="212725" y="99695"/>
                  <a:pt x="212725" y="100965"/>
                </a:cubicBezTo>
                <a:cubicBezTo>
                  <a:pt x="212725" y="100965"/>
                  <a:pt x="212725" y="100965"/>
                  <a:pt x="212725" y="151765"/>
                </a:cubicBezTo>
                <a:cubicBezTo>
                  <a:pt x="212725" y="153035"/>
                  <a:pt x="214024" y="153035"/>
                  <a:pt x="215322" y="153035"/>
                </a:cubicBezTo>
                <a:cubicBezTo>
                  <a:pt x="215322" y="153035"/>
                  <a:pt x="215322" y="153035"/>
                  <a:pt x="238702" y="155575"/>
                </a:cubicBezTo>
                <a:cubicBezTo>
                  <a:pt x="238702" y="155575"/>
                  <a:pt x="238702" y="155575"/>
                  <a:pt x="240001" y="155575"/>
                </a:cubicBezTo>
                <a:cubicBezTo>
                  <a:pt x="240001" y="155575"/>
                  <a:pt x="240001" y="155575"/>
                  <a:pt x="241300" y="155575"/>
                </a:cubicBezTo>
                <a:cubicBezTo>
                  <a:pt x="241300" y="154305"/>
                  <a:pt x="241300" y="154305"/>
                  <a:pt x="241300" y="153035"/>
                </a:cubicBezTo>
                <a:lnTo>
                  <a:pt x="241300" y="106045"/>
                </a:lnTo>
                <a:cubicBezTo>
                  <a:pt x="241300" y="104775"/>
                  <a:pt x="241300" y="103505"/>
                  <a:pt x="240001" y="103505"/>
                </a:cubicBezTo>
                <a:cubicBezTo>
                  <a:pt x="240001" y="103505"/>
                  <a:pt x="240001" y="103505"/>
                  <a:pt x="215322" y="98425"/>
                </a:cubicBezTo>
                <a:close/>
                <a:moveTo>
                  <a:pt x="101311" y="96838"/>
                </a:moveTo>
                <a:cubicBezTo>
                  <a:pt x="101311" y="96838"/>
                  <a:pt x="101311" y="96838"/>
                  <a:pt x="100012" y="98108"/>
                </a:cubicBezTo>
                <a:cubicBezTo>
                  <a:pt x="100012" y="98108"/>
                  <a:pt x="100012" y="98108"/>
                  <a:pt x="100012" y="99378"/>
                </a:cubicBezTo>
                <a:cubicBezTo>
                  <a:pt x="100012" y="99378"/>
                  <a:pt x="100012" y="99378"/>
                  <a:pt x="100012" y="142558"/>
                </a:cubicBezTo>
                <a:cubicBezTo>
                  <a:pt x="100012" y="143828"/>
                  <a:pt x="100012" y="143828"/>
                  <a:pt x="101311" y="143828"/>
                </a:cubicBezTo>
                <a:cubicBezTo>
                  <a:pt x="101311" y="143828"/>
                  <a:pt x="101311" y="143828"/>
                  <a:pt x="140277" y="147638"/>
                </a:cubicBezTo>
                <a:cubicBezTo>
                  <a:pt x="141576" y="147638"/>
                  <a:pt x="141576" y="147638"/>
                  <a:pt x="141576" y="146368"/>
                </a:cubicBezTo>
                <a:cubicBezTo>
                  <a:pt x="141576" y="146368"/>
                  <a:pt x="142875" y="146368"/>
                  <a:pt x="142875" y="145098"/>
                </a:cubicBezTo>
                <a:lnTo>
                  <a:pt x="142875" y="105728"/>
                </a:lnTo>
                <a:cubicBezTo>
                  <a:pt x="142875" y="104458"/>
                  <a:pt x="141576" y="103188"/>
                  <a:pt x="140277" y="103188"/>
                </a:cubicBezTo>
                <a:cubicBezTo>
                  <a:pt x="140277" y="103188"/>
                  <a:pt x="140277" y="103188"/>
                  <a:pt x="101311" y="96838"/>
                </a:cubicBezTo>
                <a:close/>
                <a:moveTo>
                  <a:pt x="288925" y="84138"/>
                </a:moveTo>
                <a:cubicBezTo>
                  <a:pt x="288925" y="85442"/>
                  <a:pt x="288925" y="85442"/>
                  <a:pt x="288925" y="85442"/>
                </a:cubicBezTo>
                <a:lnTo>
                  <a:pt x="288925" y="115435"/>
                </a:lnTo>
                <a:cubicBezTo>
                  <a:pt x="288925" y="115435"/>
                  <a:pt x="288925" y="116739"/>
                  <a:pt x="290195" y="116739"/>
                </a:cubicBezTo>
                <a:cubicBezTo>
                  <a:pt x="290195" y="116739"/>
                  <a:pt x="290195" y="116739"/>
                  <a:pt x="305435" y="120651"/>
                </a:cubicBezTo>
                <a:cubicBezTo>
                  <a:pt x="306705" y="120651"/>
                  <a:pt x="306705" y="120651"/>
                  <a:pt x="306705" y="120651"/>
                </a:cubicBezTo>
                <a:cubicBezTo>
                  <a:pt x="306705" y="120651"/>
                  <a:pt x="306705" y="119347"/>
                  <a:pt x="307975" y="119347"/>
                </a:cubicBezTo>
                <a:cubicBezTo>
                  <a:pt x="307975" y="119347"/>
                  <a:pt x="307975" y="119347"/>
                  <a:pt x="307975" y="118043"/>
                </a:cubicBezTo>
                <a:cubicBezTo>
                  <a:pt x="307975" y="118043"/>
                  <a:pt x="307975" y="118043"/>
                  <a:pt x="307975" y="90658"/>
                </a:cubicBezTo>
                <a:cubicBezTo>
                  <a:pt x="307975" y="90658"/>
                  <a:pt x="307975" y="89354"/>
                  <a:pt x="306705" y="89354"/>
                </a:cubicBezTo>
                <a:cubicBezTo>
                  <a:pt x="306705" y="89354"/>
                  <a:pt x="306705" y="89354"/>
                  <a:pt x="290195" y="84138"/>
                </a:cubicBezTo>
                <a:cubicBezTo>
                  <a:pt x="290195" y="84138"/>
                  <a:pt x="288925" y="84138"/>
                  <a:pt x="288925" y="84138"/>
                </a:cubicBezTo>
                <a:close/>
                <a:moveTo>
                  <a:pt x="260350" y="77788"/>
                </a:moveTo>
                <a:cubicBezTo>
                  <a:pt x="260350" y="77788"/>
                  <a:pt x="260350" y="79058"/>
                  <a:pt x="260350" y="79058"/>
                </a:cubicBezTo>
                <a:cubicBezTo>
                  <a:pt x="260350" y="79058"/>
                  <a:pt x="260350" y="79058"/>
                  <a:pt x="260350" y="109538"/>
                </a:cubicBezTo>
                <a:cubicBezTo>
                  <a:pt x="260350" y="110808"/>
                  <a:pt x="260350" y="110808"/>
                  <a:pt x="261584" y="110808"/>
                </a:cubicBezTo>
                <a:cubicBezTo>
                  <a:pt x="261584" y="110808"/>
                  <a:pt x="261584" y="110808"/>
                  <a:pt x="280105" y="115888"/>
                </a:cubicBezTo>
                <a:cubicBezTo>
                  <a:pt x="280105" y="115888"/>
                  <a:pt x="281340" y="114618"/>
                  <a:pt x="281340" y="114618"/>
                </a:cubicBezTo>
                <a:cubicBezTo>
                  <a:pt x="281340" y="114618"/>
                  <a:pt x="282575" y="114618"/>
                  <a:pt x="282575" y="113348"/>
                </a:cubicBezTo>
                <a:cubicBezTo>
                  <a:pt x="282575" y="113348"/>
                  <a:pt x="282575" y="113348"/>
                  <a:pt x="282575" y="85408"/>
                </a:cubicBezTo>
                <a:cubicBezTo>
                  <a:pt x="282575" y="84138"/>
                  <a:pt x="281340" y="82868"/>
                  <a:pt x="281340" y="82868"/>
                </a:cubicBezTo>
                <a:cubicBezTo>
                  <a:pt x="281340" y="82868"/>
                  <a:pt x="281340" y="82868"/>
                  <a:pt x="262819" y="77788"/>
                </a:cubicBezTo>
                <a:cubicBezTo>
                  <a:pt x="261584" y="77788"/>
                  <a:pt x="261584" y="77788"/>
                  <a:pt x="260350" y="77788"/>
                </a:cubicBezTo>
                <a:close/>
                <a:moveTo>
                  <a:pt x="29210" y="63500"/>
                </a:moveTo>
                <a:cubicBezTo>
                  <a:pt x="29210" y="63500"/>
                  <a:pt x="29210" y="63500"/>
                  <a:pt x="12700" y="73731"/>
                </a:cubicBezTo>
                <a:cubicBezTo>
                  <a:pt x="12700" y="73731"/>
                  <a:pt x="12700" y="75009"/>
                  <a:pt x="12700" y="75009"/>
                </a:cubicBezTo>
                <a:cubicBezTo>
                  <a:pt x="12700" y="75009"/>
                  <a:pt x="12700" y="75009"/>
                  <a:pt x="12700" y="106980"/>
                </a:cubicBezTo>
                <a:cubicBezTo>
                  <a:pt x="12700" y="108259"/>
                  <a:pt x="12700" y="108259"/>
                  <a:pt x="12700" y="108259"/>
                </a:cubicBezTo>
                <a:cubicBezTo>
                  <a:pt x="13970" y="108259"/>
                  <a:pt x="13970" y="109538"/>
                  <a:pt x="13970" y="109538"/>
                </a:cubicBezTo>
                <a:cubicBezTo>
                  <a:pt x="13970" y="109538"/>
                  <a:pt x="15240" y="108259"/>
                  <a:pt x="15240" y="108259"/>
                </a:cubicBezTo>
                <a:cubicBezTo>
                  <a:pt x="15240" y="108259"/>
                  <a:pt x="15240" y="108259"/>
                  <a:pt x="31750" y="101865"/>
                </a:cubicBezTo>
                <a:cubicBezTo>
                  <a:pt x="31750" y="101865"/>
                  <a:pt x="31750" y="100586"/>
                  <a:pt x="31750" y="99307"/>
                </a:cubicBezTo>
                <a:lnTo>
                  <a:pt x="31750" y="66058"/>
                </a:lnTo>
                <a:cubicBezTo>
                  <a:pt x="31750" y="64779"/>
                  <a:pt x="31750" y="64779"/>
                  <a:pt x="31750" y="63500"/>
                </a:cubicBezTo>
                <a:cubicBezTo>
                  <a:pt x="30480" y="63500"/>
                  <a:pt x="30480" y="63500"/>
                  <a:pt x="29210" y="63500"/>
                </a:cubicBezTo>
                <a:close/>
                <a:moveTo>
                  <a:pt x="156868" y="47625"/>
                </a:moveTo>
                <a:cubicBezTo>
                  <a:pt x="155575" y="47625"/>
                  <a:pt x="155575" y="48920"/>
                  <a:pt x="155575" y="48920"/>
                </a:cubicBezTo>
                <a:cubicBezTo>
                  <a:pt x="155575" y="48920"/>
                  <a:pt x="155575" y="48920"/>
                  <a:pt x="155575" y="89067"/>
                </a:cubicBezTo>
                <a:cubicBezTo>
                  <a:pt x="155575" y="89067"/>
                  <a:pt x="156868" y="90363"/>
                  <a:pt x="156868" y="90363"/>
                </a:cubicBezTo>
                <a:cubicBezTo>
                  <a:pt x="156868" y="90363"/>
                  <a:pt x="156868" y="90363"/>
                  <a:pt x="187913" y="96838"/>
                </a:cubicBezTo>
                <a:cubicBezTo>
                  <a:pt x="187913" y="96838"/>
                  <a:pt x="189206" y="96838"/>
                  <a:pt x="189206" y="96838"/>
                </a:cubicBezTo>
                <a:cubicBezTo>
                  <a:pt x="189206" y="96838"/>
                  <a:pt x="189206" y="96838"/>
                  <a:pt x="190500" y="96838"/>
                </a:cubicBezTo>
                <a:cubicBezTo>
                  <a:pt x="190500" y="95543"/>
                  <a:pt x="190500" y="95543"/>
                  <a:pt x="190500" y="95543"/>
                </a:cubicBezTo>
                <a:cubicBezTo>
                  <a:pt x="190500" y="95543"/>
                  <a:pt x="190500" y="95543"/>
                  <a:pt x="190500" y="57986"/>
                </a:cubicBezTo>
                <a:cubicBezTo>
                  <a:pt x="190500" y="56691"/>
                  <a:pt x="190500" y="56691"/>
                  <a:pt x="189206" y="56691"/>
                </a:cubicBezTo>
                <a:cubicBezTo>
                  <a:pt x="189206" y="56691"/>
                  <a:pt x="189206" y="56691"/>
                  <a:pt x="158162" y="47625"/>
                </a:cubicBezTo>
                <a:cubicBezTo>
                  <a:pt x="156868" y="47625"/>
                  <a:pt x="156868" y="47625"/>
                  <a:pt x="156868" y="47625"/>
                </a:cubicBezTo>
                <a:close/>
                <a:moveTo>
                  <a:pt x="73629" y="34925"/>
                </a:moveTo>
                <a:cubicBezTo>
                  <a:pt x="73629" y="34925"/>
                  <a:pt x="73629" y="34925"/>
                  <a:pt x="49212" y="50511"/>
                </a:cubicBezTo>
                <a:cubicBezTo>
                  <a:pt x="49212" y="50511"/>
                  <a:pt x="49212" y="50511"/>
                  <a:pt x="49212" y="51810"/>
                </a:cubicBezTo>
                <a:cubicBezTo>
                  <a:pt x="49212" y="51810"/>
                  <a:pt x="49212" y="51810"/>
                  <a:pt x="49212" y="90776"/>
                </a:cubicBezTo>
                <a:cubicBezTo>
                  <a:pt x="49212" y="90776"/>
                  <a:pt x="49212" y="92075"/>
                  <a:pt x="49212" y="92075"/>
                </a:cubicBezTo>
                <a:cubicBezTo>
                  <a:pt x="50497" y="92075"/>
                  <a:pt x="50497" y="92075"/>
                  <a:pt x="50497" y="92075"/>
                </a:cubicBezTo>
                <a:cubicBezTo>
                  <a:pt x="50497" y="92075"/>
                  <a:pt x="51782" y="92075"/>
                  <a:pt x="51782" y="92075"/>
                </a:cubicBezTo>
                <a:cubicBezTo>
                  <a:pt x="51782" y="92075"/>
                  <a:pt x="51782" y="92075"/>
                  <a:pt x="76200" y="81684"/>
                </a:cubicBezTo>
                <a:cubicBezTo>
                  <a:pt x="76200" y="80385"/>
                  <a:pt x="76200" y="80385"/>
                  <a:pt x="76200" y="79086"/>
                </a:cubicBezTo>
                <a:lnTo>
                  <a:pt x="76200" y="36224"/>
                </a:lnTo>
                <a:cubicBezTo>
                  <a:pt x="76200" y="36224"/>
                  <a:pt x="76200" y="34925"/>
                  <a:pt x="76200" y="34925"/>
                </a:cubicBezTo>
                <a:cubicBezTo>
                  <a:pt x="74915" y="34925"/>
                  <a:pt x="74915" y="34925"/>
                  <a:pt x="73629" y="34925"/>
                </a:cubicBezTo>
                <a:close/>
                <a:moveTo>
                  <a:pt x="100012" y="30163"/>
                </a:moveTo>
                <a:cubicBezTo>
                  <a:pt x="100012" y="31455"/>
                  <a:pt x="100012" y="31455"/>
                  <a:pt x="100012" y="32747"/>
                </a:cubicBezTo>
                <a:cubicBezTo>
                  <a:pt x="100012" y="32747"/>
                  <a:pt x="100012" y="32747"/>
                  <a:pt x="100012" y="76681"/>
                </a:cubicBezTo>
                <a:cubicBezTo>
                  <a:pt x="100012" y="76681"/>
                  <a:pt x="100012" y="77973"/>
                  <a:pt x="101311" y="77973"/>
                </a:cubicBezTo>
                <a:cubicBezTo>
                  <a:pt x="101311" y="77973"/>
                  <a:pt x="101311" y="77973"/>
                  <a:pt x="140277" y="85726"/>
                </a:cubicBezTo>
                <a:cubicBezTo>
                  <a:pt x="140277" y="85726"/>
                  <a:pt x="141576" y="85726"/>
                  <a:pt x="141576" y="85726"/>
                </a:cubicBezTo>
                <a:cubicBezTo>
                  <a:pt x="141576" y="85726"/>
                  <a:pt x="142875" y="84434"/>
                  <a:pt x="142875" y="84434"/>
                </a:cubicBezTo>
                <a:lnTo>
                  <a:pt x="142875" y="43085"/>
                </a:lnTo>
                <a:cubicBezTo>
                  <a:pt x="142875" y="43085"/>
                  <a:pt x="141576" y="41792"/>
                  <a:pt x="141576" y="41792"/>
                </a:cubicBezTo>
                <a:cubicBezTo>
                  <a:pt x="141576" y="41792"/>
                  <a:pt x="141576" y="41792"/>
                  <a:pt x="102610" y="30163"/>
                </a:cubicBezTo>
                <a:cubicBezTo>
                  <a:pt x="101311" y="30163"/>
                  <a:pt x="101311" y="30163"/>
                  <a:pt x="100012" y="30163"/>
                </a:cubicBezTo>
                <a:close/>
                <a:moveTo>
                  <a:pt x="87846" y="0"/>
                </a:moveTo>
                <a:cubicBezTo>
                  <a:pt x="89138" y="0"/>
                  <a:pt x="90430" y="0"/>
                  <a:pt x="90430" y="0"/>
                </a:cubicBezTo>
                <a:cubicBezTo>
                  <a:pt x="90430" y="0"/>
                  <a:pt x="90430" y="0"/>
                  <a:pt x="204113" y="37667"/>
                </a:cubicBezTo>
                <a:cubicBezTo>
                  <a:pt x="206696" y="38966"/>
                  <a:pt x="207988" y="40265"/>
                  <a:pt x="207988" y="42863"/>
                </a:cubicBezTo>
                <a:cubicBezTo>
                  <a:pt x="207988" y="42863"/>
                  <a:pt x="207988" y="42863"/>
                  <a:pt x="207988" y="70139"/>
                </a:cubicBezTo>
                <a:cubicBezTo>
                  <a:pt x="207988" y="70139"/>
                  <a:pt x="207988" y="70139"/>
                  <a:pt x="248036" y="54552"/>
                </a:cubicBezTo>
                <a:cubicBezTo>
                  <a:pt x="248036" y="54552"/>
                  <a:pt x="249328" y="53253"/>
                  <a:pt x="250619" y="53253"/>
                </a:cubicBezTo>
                <a:cubicBezTo>
                  <a:pt x="251911" y="53253"/>
                  <a:pt x="251911" y="53253"/>
                  <a:pt x="251911" y="53253"/>
                </a:cubicBezTo>
                <a:cubicBezTo>
                  <a:pt x="251911" y="53253"/>
                  <a:pt x="251911" y="53253"/>
                  <a:pt x="315213" y="74035"/>
                </a:cubicBezTo>
                <a:cubicBezTo>
                  <a:pt x="317796" y="75334"/>
                  <a:pt x="319088" y="77932"/>
                  <a:pt x="319088" y="80530"/>
                </a:cubicBezTo>
                <a:cubicBezTo>
                  <a:pt x="319088" y="80530"/>
                  <a:pt x="319088" y="80530"/>
                  <a:pt x="319088" y="266267"/>
                </a:cubicBezTo>
                <a:cubicBezTo>
                  <a:pt x="319088" y="268865"/>
                  <a:pt x="317796" y="271463"/>
                  <a:pt x="315213" y="271463"/>
                </a:cubicBezTo>
                <a:cubicBezTo>
                  <a:pt x="315213" y="271463"/>
                  <a:pt x="315213" y="271463"/>
                  <a:pt x="251911" y="287049"/>
                </a:cubicBezTo>
                <a:cubicBezTo>
                  <a:pt x="251911" y="287049"/>
                  <a:pt x="251911" y="287049"/>
                  <a:pt x="204113" y="300038"/>
                </a:cubicBezTo>
                <a:cubicBezTo>
                  <a:pt x="204113" y="300038"/>
                  <a:pt x="204113" y="300038"/>
                  <a:pt x="89138" y="328613"/>
                </a:cubicBezTo>
                <a:cubicBezTo>
                  <a:pt x="89138" y="328613"/>
                  <a:pt x="89138" y="328613"/>
                  <a:pt x="87846" y="328613"/>
                </a:cubicBezTo>
                <a:cubicBezTo>
                  <a:pt x="86554" y="328613"/>
                  <a:pt x="85262" y="328613"/>
                  <a:pt x="85262" y="328613"/>
                </a:cubicBezTo>
                <a:cubicBezTo>
                  <a:pt x="85262" y="328613"/>
                  <a:pt x="85262" y="328613"/>
                  <a:pt x="2583" y="281854"/>
                </a:cubicBezTo>
                <a:cubicBezTo>
                  <a:pt x="0" y="281854"/>
                  <a:pt x="0" y="279256"/>
                  <a:pt x="0" y="277957"/>
                </a:cubicBezTo>
                <a:cubicBezTo>
                  <a:pt x="0" y="277957"/>
                  <a:pt x="0" y="277957"/>
                  <a:pt x="0" y="64943"/>
                </a:cubicBezTo>
                <a:cubicBezTo>
                  <a:pt x="0" y="63644"/>
                  <a:pt x="0" y="62346"/>
                  <a:pt x="1292" y="61047"/>
                </a:cubicBezTo>
                <a:cubicBezTo>
                  <a:pt x="1292" y="61047"/>
                  <a:pt x="1292" y="61047"/>
                  <a:pt x="85262" y="1299"/>
                </a:cubicBezTo>
                <a:cubicBezTo>
                  <a:pt x="85262" y="1299"/>
                  <a:pt x="86554" y="0"/>
                  <a:pt x="8784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10"/>
          <p:cNvSpPr/>
          <p:nvPr/>
        </p:nvSpPr>
        <p:spPr>
          <a:xfrm>
            <a:off x="5773658" y="3585029"/>
            <a:ext cx="658272" cy="1054224"/>
          </a:xfrm>
          <a:custGeom>
            <a:avLst/>
            <a:gdLst>
              <a:gd name="connsiteX0" fmla="*/ 105569 w 211138"/>
              <a:gd name="connsiteY0" fmla="*/ 50801 h 338138"/>
              <a:gd name="connsiteX1" fmla="*/ 49212 w 211138"/>
              <a:gd name="connsiteY1" fmla="*/ 107158 h 338138"/>
              <a:gd name="connsiteX2" fmla="*/ 105569 w 211138"/>
              <a:gd name="connsiteY2" fmla="*/ 163515 h 338138"/>
              <a:gd name="connsiteX3" fmla="*/ 161926 w 211138"/>
              <a:gd name="connsiteY3" fmla="*/ 107158 h 338138"/>
              <a:gd name="connsiteX4" fmla="*/ 105569 w 211138"/>
              <a:gd name="connsiteY4" fmla="*/ 50801 h 338138"/>
              <a:gd name="connsiteX5" fmla="*/ 105569 w 211138"/>
              <a:gd name="connsiteY5" fmla="*/ 0 h 338138"/>
              <a:gd name="connsiteX6" fmla="*/ 211138 w 211138"/>
              <a:gd name="connsiteY6" fmla="*/ 105668 h 338138"/>
              <a:gd name="connsiteX7" fmla="*/ 105569 w 211138"/>
              <a:gd name="connsiteY7" fmla="*/ 338138 h 338138"/>
              <a:gd name="connsiteX8" fmla="*/ 0 w 211138"/>
              <a:gd name="connsiteY8" fmla="*/ 105668 h 338138"/>
              <a:gd name="connsiteX9" fmla="*/ 105569 w 211138"/>
              <a:gd name="connsiteY9"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138" h="338138">
                <a:moveTo>
                  <a:pt x="105569" y="50801"/>
                </a:moveTo>
                <a:cubicBezTo>
                  <a:pt x="74444" y="50801"/>
                  <a:pt x="49212" y="76033"/>
                  <a:pt x="49212" y="107158"/>
                </a:cubicBezTo>
                <a:cubicBezTo>
                  <a:pt x="49212" y="138283"/>
                  <a:pt x="74444" y="163515"/>
                  <a:pt x="105569" y="163515"/>
                </a:cubicBezTo>
                <a:cubicBezTo>
                  <a:pt x="136694" y="163515"/>
                  <a:pt x="161926" y="138283"/>
                  <a:pt x="161926" y="107158"/>
                </a:cubicBezTo>
                <a:cubicBezTo>
                  <a:pt x="161926" y="76033"/>
                  <a:pt x="136694" y="50801"/>
                  <a:pt x="105569" y="50801"/>
                </a:cubicBezTo>
                <a:close/>
                <a:moveTo>
                  <a:pt x="105569" y="0"/>
                </a:moveTo>
                <a:cubicBezTo>
                  <a:pt x="163632" y="0"/>
                  <a:pt x="211138" y="47551"/>
                  <a:pt x="211138" y="105668"/>
                </a:cubicBezTo>
                <a:cubicBezTo>
                  <a:pt x="211138" y="206053"/>
                  <a:pt x="105569" y="338138"/>
                  <a:pt x="105569" y="338138"/>
                </a:cubicBezTo>
                <a:cubicBezTo>
                  <a:pt x="105569" y="338138"/>
                  <a:pt x="0" y="206053"/>
                  <a:pt x="0" y="105668"/>
                </a:cubicBezTo>
                <a:cubicBezTo>
                  <a:pt x="0" y="47551"/>
                  <a:pt x="47506" y="0"/>
                  <a:pt x="10556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11"/>
          <p:cNvSpPr/>
          <p:nvPr/>
        </p:nvSpPr>
        <p:spPr>
          <a:xfrm>
            <a:off x="7751978" y="3585029"/>
            <a:ext cx="919960" cy="1054224"/>
          </a:xfrm>
          <a:custGeom>
            <a:avLst/>
            <a:gdLst>
              <a:gd name="connsiteX0" fmla="*/ 123825 w 293688"/>
              <a:gd name="connsiteY0" fmla="*/ 284163 h 336550"/>
              <a:gd name="connsiteX1" fmla="*/ 123825 w 293688"/>
              <a:gd name="connsiteY1" fmla="*/ 312738 h 336550"/>
              <a:gd name="connsiteX2" fmla="*/ 169863 w 293688"/>
              <a:gd name="connsiteY2" fmla="*/ 312738 h 336550"/>
              <a:gd name="connsiteX3" fmla="*/ 169863 w 293688"/>
              <a:gd name="connsiteY3" fmla="*/ 284163 h 336550"/>
              <a:gd name="connsiteX4" fmla="*/ 233363 w 293688"/>
              <a:gd name="connsiteY4" fmla="*/ 58738 h 336550"/>
              <a:gd name="connsiteX5" fmla="*/ 233363 w 293688"/>
              <a:gd name="connsiteY5" fmla="*/ 97959 h 336550"/>
              <a:gd name="connsiteX6" fmla="*/ 233363 w 293688"/>
              <a:gd name="connsiteY6" fmla="*/ 103188 h 336550"/>
              <a:gd name="connsiteX7" fmla="*/ 263526 w 293688"/>
              <a:gd name="connsiteY7" fmla="*/ 74426 h 336550"/>
              <a:gd name="connsiteX8" fmla="*/ 263526 w 293688"/>
              <a:gd name="connsiteY8" fmla="*/ 58738 h 336550"/>
              <a:gd name="connsiteX9" fmla="*/ 30163 w 293688"/>
              <a:gd name="connsiteY9" fmla="*/ 58738 h 336550"/>
              <a:gd name="connsiteX10" fmla="*/ 30163 w 293688"/>
              <a:gd name="connsiteY10" fmla="*/ 74426 h 336550"/>
              <a:gd name="connsiteX11" fmla="*/ 60326 w 293688"/>
              <a:gd name="connsiteY11" fmla="*/ 103188 h 336550"/>
              <a:gd name="connsiteX12" fmla="*/ 60326 w 293688"/>
              <a:gd name="connsiteY12" fmla="*/ 97959 h 336550"/>
              <a:gd name="connsiteX13" fmla="*/ 60326 w 293688"/>
              <a:gd name="connsiteY13" fmla="*/ 58738 h 336550"/>
              <a:gd name="connsiteX14" fmla="*/ 30163 w 293688"/>
              <a:gd name="connsiteY14" fmla="*/ 58738 h 336550"/>
              <a:gd name="connsiteX15" fmla="*/ 142753 w 293688"/>
              <a:gd name="connsiteY15" fmla="*/ 46781 h 336550"/>
              <a:gd name="connsiteX16" fmla="*/ 133521 w 293688"/>
              <a:gd name="connsiteY16" fmla="*/ 67674 h 336550"/>
              <a:gd name="connsiteX17" fmla="*/ 109782 w 293688"/>
              <a:gd name="connsiteY17" fmla="*/ 70286 h 336550"/>
              <a:gd name="connsiteX18" fmla="*/ 107144 w 293688"/>
              <a:gd name="connsiteY18" fmla="*/ 78121 h 336550"/>
              <a:gd name="connsiteX19" fmla="*/ 125608 w 293688"/>
              <a:gd name="connsiteY19" fmla="*/ 93791 h 336550"/>
              <a:gd name="connsiteX20" fmla="*/ 119014 w 293688"/>
              <a:gd name="connsiteY20" fmla="*/ 115991 h 336550"/>
              <a:gd name="connsiteX21" fmla="*/ 126927 w 293688"/>
              <a:gd name="connsiteY21" fmla="*/ 121214 h 336550"/>
              <a:gd name="connsiteX22" fmla="*/ 146710 w 293688"/>
              <a:gd name="connsiteY22" fmla="*/ 109462 h 336550"/>
              <a:gd name="connsiteX23" fmla="*/ 166493 w 293688"/>
              <a:gd name="connsiteY23" fmla="*/ 121214 h 336550"/>
              <a:gd name="connsiteX24" fmla="*/ 174406 w 293688"/>
              <a:gd name="connsiteY24" fmla="*/ 115991 h 336550"/>
              <a:gd name="connsiteX25" fmla="*/ 167811 w 293688"/>
              <a:gd name="connsiteY25" fmla="*/ 93791 h 336550"/>
              <a:gd name="connsiteX26" fmla="*/ 186275 w 293688"/>
              <a:gd name="connsiteY26" fmla="*/ 78121 h 336550"/>
              <a:gd name="connsiteX27" fmla="*/ 183638 w 293688"/>
              <a:gd name="connsiteY27" fmla="*/ 70286 h 336550"/>
              <a:gd name="connsiteX28" fmla="*/ 159898 w 293688"/>
              <a:gd name="connsiteY28" fmla="*/ 67674 h 336550"/>
              <a:gd name="connsiteX29" fmla="*/ 150666 w 293688"/>
              <a:gd name="connsiteY29" fmla="*/ 46781 h 336550"/>
              <a:gd name="connsiteX30" fmla="*/ 142753 w 293688"/>
              <a:gd name="connsiteY30" fmla="*/ 46781 h 336550"/>
              <a:gd name="connsiteX31" fmla="*/ 59531 w 293688"/>
              <a:gd name="connsiteY31" fmla="*/ 0 h 336550"/>
              <a:gd name="connsiteX32" fmla="*/ 234157 w 293688"/>
              <a:gd name="connsiteY32" fmla="*/ 0 h 336550"/>
              <a:gd name="connsiteX33" fmla="*/ 234157 w 293688"/>
              <a:gd name="connsiteY33" fmla="*/ 27608 h 336550"/>
              <a:gd name="connsiteX34" fmla="*/ 293688 w 293688"/>
              <a:gd name="connsiteY34" fmla="*/ 27608 h 336550"/>
              <a:gd name="connsiteX35" fmla="*/ 293688 w 293688"/>
              <a:gd name="connsiteY35" fmla="*/ 73620 h 336550"/>
              <a:gd name="connsiteX36" fmla="*/ 234157 w 293688"/>
              <a:gd name="connsiteY36" fmla="*/ 132780 h 336550"/>
              <a:gd name="connsiteX37" fmla="*/ 226219 w 293688"/>
              <a:gd name="connsiteY37" fmla="*/ 132780 h 336550"/>
              <a:gd name="connsiteX38" fmla="*/ 190500 w 293688"/>
              <a:gd name="connsiteY38" fmla="*/ 170904 h 336550"/>
              <a:gd name="connsiteX39" fmla="*/ 165365 w 293688"/>
              <a:gd name="connsiteY39" fmla="*/ 216917 h 336550"/>
              <a:gd name="connsiteX40" fmla="*/ 165365 w 293688"/>
              <a:gd name="connsiteY40" fmla="*/ 253727 h 336550"/>
              <a:gd name="connsiteX41" fmla="*/ 186531 w 293688"/>
              <a:gd name="connsiteY41" fmla="*/ 253727 h 336550"/>
              <a:gd name="connsiteX42" fmla="*/ 198438 w 293688"/>
              <a:gd name="connsiteY42" fmla="*/ 265559 h 336550"/>
              <a:gd name="connsiteX43" fmla="*/ 198438 w 293688"/>
              <a:gd name="connsiteY43" fmla="*/ 281335 h 336550"/>
              <a:gd name="connsiteX44" fmla="*/ 216959 w 293688"/>
              <a:gd name="connsiteY44" fmla="*/ 281335 h 336550"/>
              <a:gd name="connsiteX45" fmla="*/ 216959 w 293688"/>
              <a:gd name="connsiteY45" fmla="*/ 336550 h 336550"/>
              <a:gd name="connsiteX46" fmla="*/ 76729 w 293688"/>
              <a:gd name="connsiteY46" fmla="*/ 336550 h 336550"/>
              <a:gd name="connsiteX47" fmla="*/ 76729 w 293688"/>
              <a:gd name="connsiteY47" fmla="*/ 281335 h 336550"/>
              <a:gd name="connsiteX48" fmla="*/ 95250 w 293688"/>
              <a:gd name="connsiteY48" fmla="*/ 281335 h 336550"/>
              <a:gd name="connsiteX49" fmla="*/ 95250 w 293688"/>
              <a:gd name="connsiteY49" fmla="*/ 265559 h 336550"/>
              <a:gd name="connsiteX50" fmla="*/ 107156 w 293688"/>
              <a:gd name="connsiteY50" fmla="*/ 253727 h 336550"/>
              <a:gd name="connsiteX51" fmla="*/ 128323 w 293688"/>
              <a:gd name="connsiteY51" fmla="*/ 253727 h 336550"/>
              <a:gd name="connsiteX52" fmla="*/ 128323 w 293688"/>
              <a:gd name="connsiteY52" fmla="*/ 216917 h 336550"/>
              <a:gd name="connsiteX53" fmla="*/ 103188 w 293688"/>
              <a:gd name="connsiteY53" fmla="*/ 170904 h 336550"/>
              <a:gd name="connsiteX54" fmla="*/ 67469 w 293688"/>
              <a:gd name="connsiteY54" fmla="*/ 132780 h 336550"/>
              <a:gd name="connsiteX55" fmla="*/ 59531 w 293688"/>
              <a:gd name="connsiteY55" fmla="*/ 132780 h 336550"/>
              <a:gd name="connsiteX56" fmla="*/ 0 w 293688"/>
              <a:gd name="connsiteY56" fmla="*/ 73620 h 336550"/>
              <a:gd name="connsiteX57" fmla="*/ 0 w 293688"/>
              <a:gd name="connsiteY57" fmla="*/ 27608 h 336550"/>
              <a:gd name="connsiteX58" fmla="*/ 59531 w 293688"/>
              <a:gd name="connsiteY58" fmla="*/ 27608 h 336550"/>
              <a:gd name="connsiteX59" fmla="*/ 59531 w 293688"/>
              <a:gd name="connsiteY5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688" h="336550">
                <a:moveTo>
                  <a:pt x="123825" y="284163"/>
                </a:moveTo>
                <a:lnTo>
                  <a:pt x="123825" y="312738"/>
                </a:lnTo>
                <a:lnTo>
                  <a:pt x="169863" y="312738"/>
                </a:lnTo>
                <a:lnTo>
                  <a:pt x="169863" y="284163"/>
                </a:lnTo>
                <a:close/>
                <a:moveTo>
                  <a:pt x="233363" y="58738"/>
                </a:moveTo>
                <a:cubicBezTo>
                  <a:pt x="233363" y="58738"/>
                  <a:pt x="233363" y="58738"/>
                  <a:pt x="233363" y="97959"/>
                </a:cubicBezTo>
                <a:cubicBezTo>
                  <a:pt x="233363" y="99266"/>
                  <a:pt x="233363" y="101881"/>
                  <a:pt x="233363" y="103188"/>
                </a:cubicBezTo>
                <a:cubicBezTo>
                  <a:pt x="249816" y="103188"/>
                  <a:pt x="263526" y="90114"/>
                  <a:pt x="263526" y="74426"/>
                </a:cubicBezTo>
                <a:cubicBezTo>
                  <a:pt x="263526" y="74426"/>
                  <a:pt x="263526" y="74426"/>
                  <a:pt x="263526" y="58738"/>
                </a:cubicBezTo>
                <a:close/>
                <a:moveTo>
                  <a:pt x="30163" y="58738"/>
                </a:moveTo>
                <a:cubicBezTo>
                  <a:pt x="30163" y="58738"/>
                  <a:pt x="30163" y="58738"/>
                  <a:pt x="30163" y="74426"/>
                </a:cubicBezTo>
                <a:cubicBezTo>
                  <a:pt x="30163" y="90114"/>
                  <a:pt x="43873" y="103188"/>
                  <a:pt x="60326" y="103188"/>
                </a:cubicBezTo>
                <a:cubicBezTo>
                  <a:pt x="60326" y="101881"/>
                  <a:pt x="60326" y="99266"/>
                  <a:pt x="60326" y="97959"/>
                </a:cubicBezTo>
                <a:cubicBezTo>
                  <a:pt x="60326" y="97959"/>
                  <a:pt x="60326" y="97959"/>
                  <a:pt x="60326" y="58738"/>
                </a:cubicBezTo>
                <a:cubicBezTo>
                  <a:pt x="60326" y="58738"/>
                  <a:pt x="60326" y="58738"/>
                  <a:pt x="30163" y="58738"/>
                </a:cubicBezTo>
                <a:close/>
                <a:moveTo>
                  <a:pt x="142753" y="46781"/>
                </a:moveTo>
                <a:cubicBezTo>
                  <a:pt x="142753" y="46781"/>
                  <a:pt x="142753" y="46781"/>
                  <a:pt x="133521" y="67674"/>
                </a:cubicBezTo>
                <a:cubicBezTo>
                  <a:pt x="133521" y="67674"/>
                  <a:pt x="133521" y="67674"/>
                  <a:pt x="109782" y="70286"/>
                </a:cubicBezTo>
                <a:cubicBezTo>
                  <a:pt x="105826" y="70286"/>
                  <a:pt x="103188" y="75509"/>
                  <a:pt x="107144" y="78121"/>
                </a:cubicBezTo>
                <a:cubicBezTo>
                  <a:pt x="107144" y="78121"/>
                  <a:pt x="107144" y="78121"/>
                  <a:pt x="125608" y="93791"/>
                </a:cubicBezTo>
                <a:cubicBezTo>
                  <a:pt x="125608" y="93791"/>
                  <a:pt x="125608" y="93791"/>
                  <a:pt x="119014" y="115991"/>
                </a:cubicBezTo>
                <a:cubicBezTo>
                  <a:pt x="119014" y="119908"/>
                  <a:pt x="122971" y="123826"/>
                  <a:pt x="126927" y="121214"/>
                </a:cubicBezTo>
                <a:cubicBezTo>
                  <a:pt x="126927" y="121214"/>
                  <a:pt x="126927" y="121214"/>
                  <a:pt x="146710" y="109462"/>
                </a:cubicBezTo>
                <a:cubicBezTo>
                  <a:pt x="146710" y="109462"/>
                  <a:pt x="146710" y="109462"/>
                  <a:pt x="166493" y="121214"/>
                </a:cubicBezTo>
                <a:cubicBezTo>
                  <a:pt x="170449" y="123826"/>
                  <a:pt x="174406" y="119908"/>
                  <a:pt x="174406" y="115991"/>
                </a:cubicBezTo>
                <a:cubicBezTo>
                  <a:pt x="174406" y="115991"/>
                  <a:pt x="174406" y="115991"/>
                  <a:pt x="167811" y="93791"/>
                </a:cubicBezTo>
                <a:cubicBezTo>
                  <a:pt x="167811" y="93791"/>
                  <a:pt x="167811" y="93791"/>
                  <a:pt x="186275" y="78121"/>
                </a:cubicBezTo>
                <a:cubicBezTo>
                  <a:pt x="188913" y="75509"/>
                  <a:pt x="187594" y="70286"/>
                  <a:pt x="183638" y="70286"/>
                </a:cubicBezTo>
                <a:cubicBezTo>
                  <a:pt x="183638" y="70286"/>
                  <a:pt x="183638" y="70286"/>
                  <a:pt x="159898" y="67674"/>
                </a:cubicBezTo>
                <a:cubicBezTo>
                  <a:pt x="159898" y="67674"/>
                  <a:pt x="159898" y="67674"/>
                  <a:pt x="150666" y="46781"/>
                </a:cubicBezTo>
                <a:cubicBezTo>
                  <a:pt x="149348" y="42863"/>
                  <a:pt x="144072" y="42863"/>
                  <a:pt x="142753" y="46781"/>
                </a:cubicBezTo>
                <a:close/>
                <a:moveTo>
                  <a:pt x="59531" y="0"/>
                </a:moveTo>
                <a:cubicBezTo>
                  <a:pt x="59531" y="0"/>
                  <a:pt x="59531" y="0"/>
                  <a:pt x="234157" y="0"/>
                </a:cubicBezTo>
                <a:lnTo>
                  <a:pt x="234157" y="27608"/>
                </a:lnTo>
                <a:cubicBezTo>
                  <a:pt x="234157" y="27608"/>
                  <a:pt x="234157" y="27608"/>
                  <a:pt x="293688" y="27608"/>
                </a:cubicBezTo>
                <a:cubicBezTo>
                  <a:pt x="293688" y="27608"/>
                  <a:pt x="293688" y="27608"/>
                  <a:pt x="293688" y="73620"/>
                </a:cubicBezTo>
                <a:cubicBezTo>
                  <a:pt x="293688" y="106487"/>
                  <a:pt x="267230" y="132780"/>
                  <a:pt x="234157" y="132780"/>
                </a:cubicBezTo>
                <a:cubicBezTo>
                  <a:pt x="234157" y="132780"/>
                  <a:pt x="234157" y="132780"/>
                  <a:pt x="226219" y="132780"/>
                </a:cubicBezTo>
                <a:cubicBezTo>
                  <a:pt x="218282" y="148555"/>
                  <a:pt x="206375" y="163016"/>
                  <a:pt x="190500" y="170904"/>
                </a:cubicBezTo>
                <a:cubicBezTo>
                  <a:pt x="174625" y="181421"/>
                  <a:pt x="165365" y="198512"/>
                  <a:pt x="165365" y="216917"/>
                </a:cubicBezTo>
                <a:cubicBezTo>
                  <a:pt x="165365" y="216917"/>
                  <a:pt x="165365" y="216917"/>
                  <a:pt x="165365" y="253727"/>
                </a:cubicBezTo>
                <a:cubicBezTo>
                  <a:pt x="165365" y="253727"/>
                  <a:pt x="165365" y="253727"/>
                  <a:pt x="186531" y="253727"/>
                </a:cubicBezTo>
                <a:cubicBezTo>
                  <a:pt x="193146" y="253727"/>
                  <a:pt x="198438" y="258986"/>
                  <a:pt x="198438" y="265559"/>
                </a:cubicBezTo>
                <a:cubicBezTo>
                  <a:pt x="198438" y="265559"/>
                  <a:pt x="198438" y="265559"/>
                  <a:pt x="198438" y="281335"/>
                </a:cubicBezTo>
                <a:cubicBezTo>
                  <a:pt x="198438" y="281335"/>
                  <a:pt x="198438" y="281335"/>
                  <a:pt x="216959" y="281335"/>
                </a:cubicBezTo>
                <a:cubicBezTo>
                  <a:pt x="216959" y="281335"/>
                  <a:pt x="216959" y="281335"/>
                  <a:pt x="216959" y="336550"/>
                </a:cubicBezTo>
                <a:cubicBezTo>
                  <a:pt x="216959" y="336550"/>
                  <a:pt x="216959" y="336550"/>
                  <a:pt x="76729" y="336550"/>
                </a:cubicBezTo>
                <a:cubicBezTo>
                  <a:pt x="76729" y="336550"/>
                  <a:pt x="76729" y="336550"/>
                  <a:pt x="76729" y="281335"/>
                </a:cubicBezTo>
                <a:cubicBezTo>
                  <a:pt x="76729" y="281335"/>
                  <a:pt x="76729" y="281335"/>
                  <a:pt x="95250" y="281335"/>
                </a:cubicBezTo>
                <a:cubicBezTo>
                  <a:pt x="95250" y="281335"/>
                  <a:pt x="95250" y="281335"/>
                  <a:pt x="95250" y="265559"/>
                </a:cubicBezTo>
                <a:cubicBezTo>
                  <a:pt x="95250" y="258986"/>
                  <a:pt x="100542" y="253727"/>
                  <a:pt x="107156" y="253727"/>
                </a:cubicBezTo>
                <a:cubicBezTo>
                  <a:pt x="107156" y="253727"/>
                  <a:pt x="107156" y="253727"/>
                  <a:pt x="128323" y="253727"/>
                </a:cubicBezTo>
                <a:cubicBezTo>
                  <a:pt x="128323" y="253727"/>
                  <a:pt x="128323" y="253727"/>
                  <a:pt x="128323" y="216917"/>
                </a:cubicBezTo>
                <a:cubicBezTo>
                  <a:pt x="128323" y="198512"/>
                  <a:pt x="119063" y="181421"/>
                  <a:pt x="103188" y="170904"/>
                </a:cubicBezTo>
                <a:cubicBezTo>
                  <a:pt x="87313" y="163016"/>
                  <a:pt x="75406" y="148555"/>
                  <a:pt x="67469" y="132780"/>
                </a:cubicBezTo>
                <a:cubicBezTo>
                  <a:pt x="67469" y="132780"/>
                  <a:pt x="67469" y="132780"/>
                  <a:pt x="59531" y="132780"/>
                </a:cubicBezTo>
                <a:cubicBezTo>
                  <a:pt x="26458" y="132780"/>
                  <a:pt x="0" y="106487"/>
                  <a:pt x="0" y="73620"/>
                </a:cubicBezTo>
                <a:cubicBezTo>
                  <a:pt x="0" y="73620"/>
                  <a:pt x="0" y="73620"/>
                  <a:pt x="0" y="27608"/>
                </a:cubicBezTo>
                <a:cubicBezTo>
                  <a:pt x="0" y="27608"/>
                  <a:pt x="0" y="27608"/>
                  <a:pt x="59531" y="27608"/>
                </a:cubicBezTo>
                <a:cubicBezTo>
                  <a:pt x="59531" y="27608"/>
                  <a:pt x="59531" y="27608"/>
                  <a:pt x="5953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12"/>
          <p:cNvSpPr/>
          <p:nvPr/>
        </p:nvSpPr>
        <p:spPr>
          <a:xfrm>
            <a:off x="9794011" y="3585029"/>
            <a:ext cx="1054224" cy="1054224"/>
          </a:xfrm>
          <a:custGeom>
            <a:avLst/>
            <a:gdLst>
              <a:gd name="T0" fmla="*/ 196 w 260"/>
              <a:gd name="T1" fmla="*/ 164 h 260"/>
              <a:gd name="T2" fmla="*/ 150 w 260"/>
              <a:gd name="T3" fmla="*/ 118 h 260"/>
              <a:gd name="T4" fmla="*/ 260 w 260"/>
              <a:gd name="T5" fmla="*/ 36 h 260"/>
              <a:gd name="T6" fmla="*/ 228 w 260"/>
              <a:gd name="T7" fmla="*/ 4 h 260"/>
              <a:gd name="T8" fmla="*/ 91 w 260"/>
              <a:gd name="T9" fmla="*/ 59 h 260"/>
              <a:gd name="T10" fmla="*/ 48 w 260"/>
              <a:gd name="T11" fmla="*/ 16 h 260"/>
              <a:gd name="T12" fmla="*/ 9 w 260"/>
              <a:gd name="T13" fmla="*/ 9 h 260"/>
              <a:gd name="T14" fmla="*/ 16 w 260"/>
              <a:gd name="T15" fmla="*/ 48 h 260"/>
              <a:gd name="T16" fmla="*/ 59 w 260"/>
              <a:gd name="T17" fmla="*/ 91 h 260"/>
              <a:gd name="T18" fmla="*/ 4 w 260"/>
              <a:gd name="T19" fmla="*/ 228 h 260"/>
              <a:gd name="T20" fmla="*/ 36 w 260"/>
              <a:gd name="T21" fmla="*/ 260 h 260"/>
              <a:gd name="T22" fmla="*/ 118 w 260"/>
              <a:gd name="T23" fmla="*/ 150 h 260"/>
              <a:gd name="T24" fmla="*/ 164 w 260"/>
              <a:gd name="T25" fmla="*/ 196 h 260"/>
              <a:gd name="T26" fmla="*/ 164 w 260"/>
              <a:gd name="T27" fmla="*/ 260 h 260"/>
              <a:gd name="T28" fmla="*/ 196 w 260"/>
              <a:gd name="T29" fmla="*/ 260 h 260"/>
              <a:gd name="T30" fmla="*/ 212 w 260"/>
              <a:gd name="T31" fmla="*/ 212 h 260"/>
              <a:gd name="T32" fmla="*/ 260 w 260"/>
              <a:gd name="T33" fmla="*/ 196 h 260"/>
              <a:gd name="T34" fmla="*/ 260 w 260"/>
              <a:gd name="T35" fmla="*/ 164 h 260"/>
              <a:gd name="T36" fmla="*/ 196 w 260"/>
              <a:gd name="T37" fmla="*/ 16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0">
                <a:moveTo>
                  <a:pt x="196" y="164"/>
                </a:moveTo>
                <a:cubicBezTo>
                  <a:pt x="150" y="118"/>
                  <a:pt x="150" y="118"/>
                  <a:pt x="150" y="118"/>
                </a:cubicBezTo>
                <a:cubicBezTo>
                  <a:pt x="260" y="36"/>
                  <a:pt x="260" y="36"/>
                  <a:pt x="260" y="36"/>
                </a:cubicBezTo>
                <a:cubicBezTo>
                  <a:pt x="228" y="4"/>
                  <a:pt x="228" y="4"/>
                  <a:pt x="228" y="4"/>
                </a:cubicBezTo>
                <a:cubicBezTo>
                  <a:pt x="91" y="59"/>
                  <a:pt x="91" y="59"/>
                  <a:pt x="91" y="59"/>
                </a:cubicBezTo>
                <a:cubicBezTo>
                  <a:pt x="48" y="16"/>
                  <a:pt x="48" y="16"/>
                  <a:pt x="48" y="16"/>
                </a:cubicBezTo>
                <a:cubicBezTo>
                  <a:pt x="35" y="3"/>
                  <a:pt x="18" y="0"/>
                  <a:pt x="9" y="9"/>
                </a:cubicBezTo>
                <a:cubicBezTo>
                  <a:pt x="0" y="18"/>
                  <a:pt x="3" y="35"/>
                  <a:pt x="16" y="48"/>
                </a:cubicBezTo>
                <a:cubicBezTo>
                  <a:pt x="59" y="91"/>
                  <a:pt x="59" y="91"/>
                  <a:pt x="59" y="91"/>
                </a:cubicBezTo>
                <a:cubicBezTo>
                  <a:pt x="4" y="228"/>
                  <a:pt x="4" y="228"/>
                  <a:pt x="4" y="228"/>
                </a:cubicBezTo>
                <a:cubicBezTo>
                  <a:pt x="36" y="260"/>
                  <a:pt x="36" y="260"/>
                  <a:pt x="36" y="260"/>
                </a:cubicBezTo>
                <a:cubicBezTo>
                  <a:pt x="118" y="150"/>
                  <a:pt x="118" y="150"/>
                  <a:pt x="118" y="150"/>
                </a:cubicBezTo>
                <a:cubicBezTo>
                  <a:pt x="164" y="196"/>
                  <a:pt x="164" y="196"/>
                  <a:pt x="164" y="196"/>
                </a:cubicBezTo>
                <a:cubicBezTo>
                  <a:pt x="164" y="260"/>
                  <a:pt x="164" y="260"/>
                  <a:pt x="164" y="260"/>
                </a:cubicBezTo>
                <a:cubicBezTo>
                  <a:pt x="196" y="260"/>
                  <a:pt x="196" y="260"/>
                  <a:pt x="196" y="260"/>
                </a:cubicBezTo>
                <a:cubicBezTo>
                  <a:pt x="212" y="212"/>
                  <a:pt x="212" y="212"/>
                  <a:pt x="212" y="212"/>
                </a:cubicBezTo>
                <a:cubicBezTo>
                  <a:pt x="260" y="196"/>
                  <a:pt x="260" y="196"/>
                  <a:pt x="260" y="196"/>
                </a:cubicBezTo>
                <a:cubicBezTo>
                  <a:pt x="260" y="164"/>
                  <a:pt x="260" y="164"/>
                  <a:pt x="260" y="164"/>
                </a:cubicBezTo>
                <a:lnTo>
                  <a:pt x="196" y="1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4" name="组合 13"/>
          <p:cNvGrpSpPr/>
          <p:nvPr/>
        </p:nvGrpSpPr>
        <p:grpSpPr>
          <a:xfrm>
            <a:off x="1364341" y="1999192"/>
            <a:ext cx="9376229" cy="1084848"/>
            <a:chOff x="6798183" y="1591042"/>
            <a:chExt cx="9376229" cy="1084848"/>
          </a:xfrm>
        </p:grpSpPr>
        <p:sp>
          <p:nvSpPr>
            <p:cNvPr id="15" name="矩形 14"/>
            <p:cNvSpPr/>
            <p:nvPr/>
          </p:nvSpPr>
          <p:spPr>
            <a:xfrm>
              <a:off x="6798183" y="2088806"/>
              <a:ext cx="9376229"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用户可以在投影仪或者计算机上进行演示也可以将演示文稿打印出来制作成胶片以便应用到更广泛的领域中成胶片以便应用到更广泛的领域中</a:t>
              </a:r>
              <a:endParaRPr lang="zh-CN" altLang="en-US" sz="1400" dirty="0">
                <a:solidFill>
                  <a:schemeClr val="tx1">
                    <a:lumMod val="50000"/>
                    <a:lumOff val="50000"/>
                  </a:schemeClr>
                </a:solidFill>
              </a:endParaRPr>
            </a:p>
          </p:txBody>
        </p:sp>
        <p:sp>
          <p:nvSpPr>
            <p:cNvPr id="16" name="矩形 15"/>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
        <p:nvSpPr>
          <p:cNvPr id="17" name="矩形 16"/>
          <p:cNvSpPr/>
          <p:nvPr/>
        </p:nvSpPr>
        <p:spPr>
          <a:xfrm>
            <a:off x="1033453"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sp>
        <p:nvSpPr>
          <p:cNvPr id="18" name="矩形 17"/>
          <p:cNvSpPr/>
          <p:nvPr/>
        </p:nvSpPr>
        <p:spPr>
          <a:xfrm>
            <a:off x="3142617"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sp>
        <p:nvSpPr>
          <p:cNvPr id="19" name="矩形 18"/>
          <p:cNvSpPr/>
          <p:nvPr/>
        </p:nvSpPr>
        <p:spPr>
          <a:xfrm>
            <a:off x="5244986"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sp>
        <p:nvSpPr>
          <p:cNvPr id="20" name="矩形 19"/>
          <p:cNvSpPr/>
          <p:nvPr/>
        </p:nvSpPr>
        <p:spPr>
          <a:xfrm>
            <a:off x="7360945"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sp>
        <p:nvSpPr>
          <p:cNvPr id="21" name="矩形 20"/>
          <p:cNvSpPr/>
          <p:nvPr/>
        </p:nvSpPr>
        <p:spPr>
          <a:xfrm>
            <a:off x="9476904" y="4744538"/>
            <a:ext cx="1702026" cy="4247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17" grpId="0"/>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animEffect transition="in" filter="fade">
                                          <p:cBhvr>
                                            <p:cTn id="18" dur="500"/>
                                            <p:tgtEl>
                                              <p:spTgt spid="2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Effect transition="in" filter="fade">
                                          <p:cBhvr>
                                            <p:cTn id="33" dur="500"/>
                                            <p:tgtEl>
                                              <p:spTgt spid="2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ppt_w</p:attrName>
                                            </p:attrNameLst>
                                          </p:cBhvr>
                                          <p:tavLst>
                                            <p:tav tm="0">
                                              <p:val>
                                                <p:fltVal val="0"/>
                                              </p:val>
                                            </p:tav>
                                            <p:tav tm="100000">
                                              <p:val>
                                                <p:strVal val="#ppt_w"/>
                                              </p:val>
                                            </p:tav>
                                          </p:tavLst>
                                        </p:anim>
                                        <p:anim calcmode="lin" valueType="num">
                                          <p:cBhvr>
                                            <p:cTn id="62" dur="500" fill="hold"/>
                                            <p:tgtEl>
                                              <p:spTgt spid="21"/>
                                            </p:tgtEl>
                                            <p:attrNameLst>
                                              <p:attrName>ppt_h</p:attrName>
                                            </p:attrNameLst>
                                          </p:cBhvr>
                                          <p:tavLst>
                                            <p:tav tm="0">
                                              <p:val>
                                                <p:fltVal val="0"/>
                                              </p:val>
                                            </p:tav>
                                            <p:tav tm="100000">
                                              <p:val>
                                                <p:strVal val="#ppt_h"/>
                                              </p:val>
                                            </p:tav>
                                          </p:tavLst>
                                        </p:anim>
                                        <p:animEffect transition="in" filter="fade">
                                          <p:cBhvr>
                                            <p:cTn id="6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17" grpId="0"/>
          <p:bldP spid="18" grpId="0"/>
          <p:bldP spid="19" grpId="0"/>
          <p:bldP spid="20" grpId="0"/>
          <p:bldP spid="21"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sp>
        <p:nvSpPr>
          <p:cNvPr id="2" name="矩形: 圆角 1"/>
          <p:cNvSpPr/>
          <p:nvPr/>
        </p:nvSpPr>
        <p:spPr>
          <a:xfrm>
            <a:off x="1186317" y="2048858"/>
            <a:ext cx="4720998" cy="1554163"/>
          </a:xfrm>
          <a:prstGeom prst="roundRect">
            <a:avLst>
              <a:gd name="adj" fmla="val 11064"/>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p:cNvSpPr/>
          <p:nvPr/>
        </p:nvSpPr>
        <p:spPr>
          <a:xfrm>
            <a:off x="1186317" y="4022801"/>
            <a:ext cx="4720998" cy="1554163"/>
          </a:xfrm>
          <a:prstGeom prst="roundRect">
            <a:avLst>
              <a:gd name="adj" fmla="val 11064"/>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p:cNvSpPr/>
          <p:nvPr/>
        </p:nvSpPr>
        <p:spPr>
          <a:xfrm>
            <a:off x="6226629" y="2048858"/>
            <a:ext cx="4720998" cy="1554163"/>
          </a:xfrm>
          <a:prstGeom prst="roundRect">
            <a:avLst>
              <a:gd name="adj" fmla="val 11064"/>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6226629" y="4022801"/>
            <a:ext cx="4720998" cy="1554163"/>
          </a:xfrm>
          <a:prstGeom prst="roundRect">
            <a:avLst>
              <a:gd name="adj" fmla="val 11064"/>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占位符 26"/>
          <p:cNvPicPr>
            <a:picLocks noGrp="1" noChangeAspect="1"/>
          </p:cNvPicPr>
          <p:nvPr>
            <p:ph type="pic" sz="quarter" idx="10"/>
          </p:nvPr>
        </p:nvPicPr>
        <p:blipFill>
          <a:blip r:embed="rId1" cstate="print">
            <a:grayscl/>
            <a:extLst>
              <a:ext uri="{28A0092B-C50C-407E-A947-70E740481C1C}">
                <a14:useLocalDpi xmlns:a14="http://schemas.microsoft.com/office/drawing/2010/main" val="0"/>
              </a:ext>
            </a:extLst>
          </a:blip>
          <a:srcRect l="18727" r="18727"/>
          <a:stretch>
            <a:fillRect/>
          </a:stretch>
        </p:blipFill>
        <p:spPr/>
      </p:pic>
      <p:pic>
        <p:nvPicPr>
          <p:cNvPr id="23" name="图片占位符 22"/>
          <p:cNvPicPr>
            <a:picLocks noGrp="1" noChangeAspect="1"/>
          </p:cNvPicPr>
          <p:nvPr>
            <p:ph type="pic" sz="quarter" idx="11"/>
          </p:nvPr>
        </p:nvPicPr>
        <p:blipFill>
          <a:blip r:embed="rId2" cstate="print">
            <a:grayscl/>
            <a:extLst>
              <a:ext uri="{28A0092B-C50C-407E-A947-70E740481C1C}">
                <a14:useLocalDpi xmlns:a14="http://schemas.microsoft.com/office/drawing/2010/main" val="0"/>
              </a:ext>
            </a:extLst>
          </a:blip>
          <a:srcRect l="14941" r="14941"/>
          <a:stretch>
            <a:fillRect/>
          </a:stretch>
        </p:blipFill>
        <p:spPr/>
      </p:pic>
      <p:pic>
        <p:nvPicPr>
          <p:cNvPr id="25" name="图片占位符 24"/>
          <p:cNvPicPr>
            <a:picLocks noGrp="1" noChangeAspect="1"/>
          </p:cNvPicPr>
          <p:nvPr>
            <p:ph type="pic" sz="quarter" idx="12"/>
          </p:nvPr>
        </p:nvPicPr>
        <p:blipFill>
          <a:blip r:embed="rId3" cstate="print">
            <a:grayscl/>
            <a:extLst>
              <a:ext uri="{28A0092B-C50C-407E-A947-70E740481C1C}">
                <a14:useLocalDpi xmlns:a14="http://schemas.microsoft.com/office/drawing/2010/main" val="0"/>
              </a:ext>
            </a:extLst>
          </a:blip>
          <a:srcRect l="14700" r="14700"/>
          <a:stretch>
            <a:fillRect/>
          </a:stretch>
        </p:blipFill>
        <p:spPr/>
      </p:pic>
      <p:pic>
        <p:nvPicPr>
          <p:cNvPr id="21" name="图片占位符 20"/>
          <p:cNvPicPr>
            <a:picLocks noGrp="1" noChangeAspect="1"/>
          </p:cNvPicPr>
          <p:nvPr>
            <p:ph type="pic" sz="quarter" idx="13"/>
          </p:nvPr>
        </p:nvPicPr>
        <p:blipFill>
          <a:blip r:embed="rId4" cstate="print">
            <a:grayscl/>
            <a:extLst>
              <a:ext uri="{28A0092B-C50C-407E-A947-70E740481C1C}">
                <a14:useLocalDpi xmlns:a14="http://schemas.microsoft.com/office/drawing/2010/main" val="0"/>
              </a:ext>
            </a:extLst>
          </a:blip>
          <a:srcRect l="12500" r="12500"/>
          <a:stretch>
            <a:fillRect/>
          </a:stretch>
        </p:blipFill>
        <p:spPr/>
      </p:pic>
      <p:grpSp>
        <p:nvGrpSpPr>
          <p:cNvPr id="28" name="组合 27"/>
          <p:cNvGrpSpPr/>
          <p:nvPr/>
        </p:nvGrpSpPr>
        <p:grpSpPr>
          <a:xfrm>
            <a:off x="7638368" y="2222890"/>
            <a:ext cx="3368150" cy="1220554"/>
            <a:chOff x="6798184" y="1678126"/>
            <a:chExt cx="3368150" cy="1220554"/>
          </a:xfrm>
        </p:grpSpPr>
        <p:sp>
          <p:nvSpPr>
            <p:cNvPr id="29" name="矩形 28"/>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0" name="矩形 29"/>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1" name="组合 30"/>
          <p:cNvGrpSpPr/>
          <p:nvPr/>
        </p:nvGrpSpPr>
        <p:grpSpPr>
          <a:xfrm>
            <a:off x="7638368" y="4190531"/>
            <a:ext cx="3368150" cy="1220554"/>
            <a:chOff x="6798184" y="1678126"/>
            <a:chExt cx="3368150" cy="1220554"/>
          </a:xfrm>
        </p:grpSpPr>
        <p:sp>
          <p:nvSpPr>
            <p:cNvPr id="32" name="矩形 31"/>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3" name="矩形 32"/>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4" name="组合 33"/>
          <p:cNvGrpSpPr/>
          <p:nvPr/>
        </p:nvGrpSpPr>
        <p:grpSpPr>
          <a:xfrm>
            <a:off x="2626252" y="2222890"/>
            <a:ext cx="3368150" cy="1220554"/>
            <a:chOff x="6798184" y="1678126"/>
            <a:chExt cx="3368150" cy="1220554"/>
          </a:xfrm>
        </p:grpSpPr>
        <p:sp>
          <p:nvSpPr>
            <p:cNvPr id="35" name="矩形 34"/>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6" name="矩形 35"/>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7" name="组合 36"/>
          <p:cNvGrpSpPr/>
          <p:nvPr/>
        </p:nvGrpSpPr>
        <p:grpSpPr>
          <a:xfrm>
            <a:off x="2626252" y="4190531"/>
            <a:ext cx="3368150" cy="1220554"/>
            <a:chOff x="6798184" y="1678126"/>
            <a:chExt cx="3368150" cy="1220554"/>
          </a:xfrm>
        </p:grpSpPr>
        <p:sp>
          <p:nvSpPr>
            <p:cNvPr id="38" name="矩形 37"/>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用户可以在投影仪或者计算机上进行演示也可以将演示文稿打印出来制作成胶片以便应用到更广泛的领域中</a:t>
              </a:r>
              <a:endParaRPr lang="zh-CN" altLang="en-US" sz="1400" dirty="0">
                <a:solidFill>
                  <a:schemeClr val="bg1"/>
                </a:solidFill>
              </a:endParaRPr>
            </a:p>
          </p:txBody>
        </p:sp>
        <p:sp>
          <p:nvSpPr>
            <p:cNvPr id="39" name="矩形 38"/>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标题文字添加</a:t>
              </a:r>
              <a:endParaRPr lang="zh-CN" altLang="en-US" b="1" dirty="0">
                <a:solidFill>
                  <a:schemeClr val="bg1"/>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1000"/>
                                </p:stCondLst>
                                <p:childTnLst>
                                  <p:par>
                                    <p:cTn id="39" presetID="2" presetClass="entr" presetSubtype="2" fill="hold" nodeType="afterEffect" p14:presetBounceEnd="60000">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14:bounceEnd="60000">
                                          <p:cBhvr additive="base">
                                            <p:cTn id="41"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42" dur="10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14:presetBounceEnd="60000">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14:bounceEnd="60000">
                                          <p:cBhvr additive="base">
                                            <p:cTn id="45"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46" dur="10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14:presetBounceEnd="60000">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14:bounceEnd="60000">
                                          <p:cBhvr additive="base">
                                            <p:cTn id="49" dur="10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50" dur="10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14:presetBounceEnd="60000">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14:bounceEnd="60000">
                                          <p:cBhvr additive="base">
                                            <p:cTn id="53" dur="1000" fill="hold"/>
                                            <p:tgtEl>
                                              <p:spTgt spid="37"/>
                                            </p:tgtEl>
                                            <p:attrNameLst>
                                              <p:attrName>ppt_x</p:attrName>
                                            </p:attrNameLst>
                                          </p:cBhvr>
                                          <p:tavLst>
                                            <p:tav tm="0">
                                              <p:val>
                                                <p:strVal val="1+#ppt_w/2"/>
                                              </p:val>
                                            </p:tav>
                                            <p:tav tm="100000">
                                              <p:val>
                                                <p:strVal val="#ppt_x"/>
                                              </p:val>
                                            </p:tav>
                                          </p:tavLst>
                                        </p:anim>
                                        <p:anim calcmode="lin" valueType="num" p14:bounceEnd="60000">
                                          <p:cBhvr additive="base">
                                            <p:cTn id="5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1000"/>
                                </p:stCondLst>
                                <p:childTnLst>
                                  <p:par>
                                    <p:cTn id="39" presetID="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1+#ppt_w/2"/>
                                              </p:val>
                                            </p:tav>
                                            <p:tav tm="100000">
                                              <p:val>
                                                <p:strVal val="#ppt_x"/>
                                              </p:val>
                                            </p:tav>
                                          </p:tavLst>
                                        </p:anim>
                                        <p:anim calcmode="lin" valueType="num">
                                          <p:cBhvr additive="base">
                                            <p:cTn id="42" dur="10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1000" fill="hold"/>
                                            <p:tgtEl>
                                              <p:spTgt spid="31"/>
                                            </p:tgtEl>
                                            <p:attrNameLst>
                                              <p:attrName>ppt_x</p:attrName>
                                            </p:attrNameLst>
                                          </p:cBhvr>
                                          <p:tavLst>
                                            <p:tav tm="0">
                                              <p:val>
                                                <p:strVal val="1+#ppt_w/2"/>
                                              </p:val>
                                            </p:tav>
                                            <p:tav tm="100000">
                                              <p:val>
                                                <p:strVal val="#ppt_x"/>
                                              </p:val>
                                            </p:tav>
                                          </p:tavLst>
                                        </p:anim>
                                        <p:anim calcmode="lin" valueType="num">
                                          <p:cBhvr additive="base">
                                            <p:cTn id="46" dur="10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000" fill="hold"/>
                                            <p:tgtEl>
                                              <p:spTgt spid="34"/>
                                            </p:tgtEl>
                                            <p:attrNameLst>
                                              <p:attrName>ppt_x</p:attrName>
                                            </p:attrNameLst>
                                          </p:cBhvr>
                                          <p:tavLst>
                                            <p:tav tm="0">
                                              <p:val>
                                                <p:strVal val="1+#ppt_w/2"/>
                                              </p:val>
                                            </p:tav>
                                            <p:tav tm="100000">
                                              <p:val>
                                                <p:strVal val="#ppt_x"/>
                                              </p:val>
                                            </p:tav>
                                          </p:tavLst>
                                        </p:anim>
                                        <p:anim calcmode="lin" valueType="num">
                                          <p:cBhvr additive="base">
                                            <p:cTn id="50" dur="1000" fill="hold"/>
                                            <p:tgtEl>
                                              <p:spTgt spid="34"/>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1000" fill="hold"/>
                                            <p:tgtEl>
                                              <p:spTgt spid="37"/>
                                            </p:tgtEl>
                                            <p:attrNameLst>
                                              <p:attrName>ppt_x</p:attrName>
                                            </p:attrNameLst>
                                          </p:cBhvr>
                                          <p:tavLst>
                                            <p:tav tm="0">
                                              <p:val>
                                                <p:strVal val="1+#ppt_w/2"/>
                                              </p:val>
                                            </p:tav>
                                            <p:tav tm="100000">
                                              <p:val>
                                                <p:strVal val="#ppt_x"/>
                                              </p:val>
                                            </p:tav>
                                          </p:tavLst>
                                        </p:anim>
                                        <p:anim calcmode="lin" valueType="num">
                                          <p:cBhvr additive="base">
                                            <p:cTn id="54"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P spid="1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11" name="图片占位符 10"/>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t="24015" b="24015"/>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3" y="4327854"/>
            <a:ext cx="2101173" cy="76944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rPr>
              <a:t>PART 04</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任意多边形: 形状 47"/>
          <p:cNvSpPr/>
          <p:nvPr/>
        </p:nvSpPr>
        <p:spPr>
          <a:xfrm>
            <a:off x="525294" y="2527679"/>
            <a:ext cx="11157625" cy="2112542"/>
          </a:xfrm>
          <a:custGeom>
            <a:avLst/>
            <a:gdLst>
              <a:gd name="connsiteX0" fmla="*/ 0 w 11157625"/>
              <a:gd name="connsiteY0" fmla="*/ 1796803 h 2098490"/>
              <a:gd name="connsiteX1" fmla="*/ 1877438 w 11157625"/>
              <a:gd name="connsiteY1" fmla="*/ 1174233 h 2098490"/>
              <a:gd name="connsiteX2" fmla="*/ 4406629 w 11157625"/>
              <a:gd name="connsiteY2" fmla="*/ 2098361 h 2098490"/>
              <a:gd name="connsiteX3" fmla="*/ 7033097 w 11157625"/>
              <a:gd name="connsiteY3" fmla="*/ 1232599 h 2098490"/>
              <a:gd name="connsiteX4" fmla="*/ 8073957 w 11157625"/>
              <a:gd name="connsiteY4" fmla="*/ 84735 h 2098490"/>
              <a:gd name="connsiteX5" fmla="*/ 9367736 w 11157625"/>
              <a:gd name="connsiteY5" fmla="*/ 172284 h 2098490"/>
              <a:gd name="connsiteX6" fmla="*/ 11157625 w 11157625"/>
              <a:gd name="connsiteY6" fmla="*/ 862948 h 2098490"/>
              <a:gd name="connsiteX0-1" fmla="*/ 0 w 11157625"/>
              <a:gd name="connsiteY0-2" fmla="*/ 1747795 h 2049480"/>
              <a:gd name="connsiteX1-3" fmla="*/ 1877438 w 11157625"/>
              <a:gd name="connsiteY1-4" fmla="*/ 1125225 h 2049480"/>
              <a:gd name="connsiteX2-5" fmla="*/ 4406629 w 11157625"/>
              <a:gd name="connsiteY2-6" fmla="*/ 2049353 h 2049480"/>
              <a:gd name="connsiteX3-7" fmla="*/ 7033097 w 11157625"/>
              <a:gd name="connsiteY3-8" fmla="*/ 1183591 h 2049480"/>
              <a:gd name="connsiteX4-9" fmla="*/ 7966953 w 11157625"/>
              <a:gd name="connsiteY4-10" fmla="*/ 103821 h 2049480"/>
              <a:gd name="connsiteX5-11" fmla="*/ 9367736 w 11157625"/>
              <a:gd name="connsiteY5-12" fmla="*/ 123276 h 2049480"/>
              <a:gd name="connsiteX6-13" fmla="*/ 11157625 w 11157625"/>
              <a:gd name="connsiteY6-14" fmla="*/ 813940 h 2049480"/>
              <a:gd name="connsiteX0-15" fmla="*/ 0 w 11157625"/>
              <a:gd name="connsiteY0-16" fmla="*/ 1810857 h 2112542"/>
              <a:gd name="connsiteX1-17" fmla="*/ 1877438 w 11157625"/>
              <a:gd name="connsiteY1-18" fmla="*/ 1188287 h 2112542"/>
              <a:gd name="connsiteX2-19" fmla="*/ 4406629 w 11157625"/>
              <a:gd name="connsiteY2-20" fmla="*/ 2112415 h 2112542"/>
              <a:gd name="connsiteX3-21" fmla="*/ 7033097 w 11157625"/>
              <a:gd name="connsiteY3-22" fmla="*/ 1246653 h 2112542"/>
              <a:gd name="connsiteX4-23" fmla="*/ 7966953 w 11157625"/>
              <a:gd name="connsiteY4-24" fmla="*/ 166883 h 2112542"/>
              <a:gd name="connsiteX5-25" fmla="*/ 9367736 w 11157625"/>
              <a:gd name="connsiteY5-26" fmla="*/ 186338 h 2112542"/>
              <a:gd name="connsiteX6-27" fmla="*/ 11157625 w 11157625"/>
              <a:gd name="connsiteY6-28" fmla="*/ 877002 h 21125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1157625" h="2112542">
                <a:moveTo>
                  <a:pt x="0" y="1810857"/>
                </a:moveTo>
                <a:cubicBezTo>
                  <a:pt x="571500" y="1474442"/>
                  <a:pt x="1143000" y="1138027"/>
                  <a:pt x="1877438" y="1188287"/>
                </a:cubicBezTo>
                <a:cubicBezTo>
                  <a:pt x="2611876" y="1238547"/>
                  <a:pt x="3547353" y="2102687"/>
                  <a:pt x="4406629" y="2112415"/>
                </a:cubicBezTo>
                <a:cubicBezTo>
                  <a:pt x="5265905" y="2122143"/>
                  <a:pt x="6439710" y="1570908"/>
                  <a:pt x="7033097" y="1246653"/>
                </a:cubicBezTo>
                <a:cubicBezTo>
                  <a:pt x="7626484" y="922398"/>
                  <a:pt x="7470842" y="489517"/>
                  <a:pt x="7966953" y="166883"/>
                </a:cubicBezTo>
                <a:cubicBezTo>
                  <a:pt x="8463064" y="-155751"/>
                  <a:pt x="8835957" y="67985"/>
                  <a:pt x="9367736" y="186338"/>
                </a:cubicBezTo>
                <a:cubicBezTo>
                  <a:pt x="9899515" y="304691"/>
                  <a:pt x="10519653" y="596521"/>
                  <a:pt x="11157625" y="877002"/>
                </a:cubicBezTo>
              </a:path>
            </a:pathLst>
          </a:custGeom>
          <a:noFill/>
          <a:ln w="127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Arial" panose="020B0604020202020204"/>
              <a:ea typeface="微软雅黑" panose="020B0503020204020204" charset="-122"/>
            </a:endParaRPr>
          </a:p>
        </p:txBody>
      </p:sp>
      <p:sp>
        <p:nvSpPr>
          <p:cNvPr id="4" name="文本框 3"/>
          <p:cNvSpPr txBox="1"/>
          <p:nvPr/>
        </p:nvSpPr>
        <p:spPr>
          <a:xfrm>
            <a:off x="4875153" y="711201"/>
            <a:ext cx="2441695"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chemeClr val="accent6">
                    <a:lumMod val="75000"/>
                  </a:schemeClr>
                </a:solidFill>
                <a:effectLst/>
                <a:uLnTx/>
                <a:uFillTx/>
                <a:latin typeface="Arial" panose="020B0604020202020204"/>
                <a:ea typeface="微软雅黑" panose="020B0503020204020204" charset="-122"/>
                <a:cs typeface="+mn-cs"/>
              </a:rPr>
              <a:t>CONTENTS</a:t>
            </a:r>
            <a:endParaRPr kumimoji="0" lang="zh-CN" altLang="en-US" sz="3200" b="1" i="0" u="none" strike="noStrike" kern="1200" cap="none" spc="0" normalizeH="0" baseline="0" noProof="0" dirty="0">
              <a:ln>
                <a:noFill/>
              </a:ln>
              <a:solidFill>
                <a:schemeClr val="accent6">
                  <a:lumMod val="75000"/>
                </a:schemeClr>
              </a:solidFill>
              <a:effectLst/>
              <a:uLnTx/>
              <a:uFillTx/>
              <a:latin typeface="Arial" panose="020B0604020202020204"/>
              <a:ea typeface="微软雅黑" panose="020B0503020204020204" charset="-122"/>
              <a:cs typeface="+mn-cs"/>
            </a:endParaRPr>
          </a:p>
        </p:txBody>
      </p:sp>
      <p:grpSp>
        <p:nvGrpSpPr>
          <p:cNvPr id="7" name="组合 6"/>
          <p:cNvGrpSpPr/>
          <p:nvPr/>
        </p:nvGrpSpPr>
        <p:grpSpPr>
          <a:xfrm>
            <a:off x="1619735" y="3054508"/>
            <a:ext cx="1677942" cy="1469710"/>
            <a:chOff x="1721794" y="2896808"/>
            <a:chExt cx="2038028" cy="1785109"/>
          </a:xfrm>
        </p:grpSpPr>
        <p:grpSp>
          <p:nvGrpSpPr>
            <p:cNvPr id="6" name="组合 5"/>
            <p:cNvGrpSpPr/>
            <p:nvPr/>
          </p:nvGrpSpPr>
          <p:grpSpPr>
            <a:xfrm>
              <a:off x="1721794" y="2896808"/>
              <a:ext cx="2038028" cy="1785109"/>
              <a:chOff x="1721794" y="2896808"/>
              <a:chExt cx="2038028" cy="1785109"/>
            </a:xfrm>
          </p:grpSpPr>
          <p:sp>
            <p:nvSpPr>
              <p:cNvPr id="3" name="菱形 2"/>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菱形 21"/>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23" name="文本框 22"/>
            <p:cNvSpPr txBox="1"/>
            <p:nvPr/>
          </p:nvSpPr>
          <p:spPr>
            <a:xfrm>
              <a:off x="2404250" y="3404641"/>
              <a:ext cx="988022" cy="727251"/>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01</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grpSp>
        <p:nvGrpSpPr>
          <p:cNvPr id="24" name="组合 23"/>
          <p:cNvGrpSpPr/>
          <p:nvPr/>
        </p:nvGrpSpPr>
        <p:grpSpPr>
          <a:xfrm>
            <a:off x="4084075" y="3947063"/>
            <a:ext cx="1677942" cy="1469710"/>
            <a:chOff x="1721794" y="2896808"/>
            <a:chExt cx="2038028" cy="1785109"/>
          </a:xfrm>
        </p:grpSpPr>
        <p:grpSp>
          <p:nvGrpSpPr>
            <p:cNvPr id="25" name="组合 24"/>
            <p:cNvGrpSpPr/>
            <p:nvPr/>
          </p:nvGrpSpPr>
          <p:grpSpPr>
            <a:xfrm>
              <a:off x="1721794" y="2896808"/>
              <a:ext cx="2038028" cy="1785109"/>
              <a:chOff x="1721794" y="2896808"/>
              <a:chExt cx="2038028" cy="1785109"/>
            </a:xfrm>
          </p:grpSpPr>
          <p:sp>
            <p:nvSpPr>
              <p:cNvPr id="27" name="菱形 26"/>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8" name="菱形 27"/>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26" name="文本框 25"/>
            <p:cNvSpPr txBox="1"/>
            <p:nvPr/>
          </p:nvSpPr>
          <p:spPr>
            <a:xfrm>
              <a:off x="2404250" y="3404641"/>
              <a:ext cx="988022" cy="785033"/>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02</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grpSp>
        <p:nvGrpSpPr>
          <p:cNvPr id="29" name="组合 28"/>
          <p:cNvGrpSpPr/>
          <p:nvPr/>
        </p:nvGrpSpPr>
        <p:grpSpPr>
          <a:xfrm>
            <a:off x="6548415" y="3054507"/>
            <a:ext cx="1677942" cy="1469710"/>
            <a:chOff x="1721794" y="2896808"/>
            <a:chExt cx="2038028" cy="1785109"/>
          </a:xfrm>
        </p:grpSpPr>
        <p:grpSp>
          <p:nvGrpSpPr>
            <p:cNvPr id="30" name="组合 29"/>
            <p:cNvGrpSpPr/>
            <p:nvPr/>
          </p:nvGrpSpPr>
          <p:grpSpPr>
            <a:xfrm>
              <a:off x="1721794" y="2896808"/>
              <a:ext cx="2038028" cy="1785109"/>
              <a:chOff x="1721794" y="2896808"/>
              <a:chExt cx="2038028" cy="1785109"/>
            </a:xfrm>
          </p:grpSpPr>
          <p:sp>
            <p:nvSpPr>
              <p:cNvPr id="32" name="菱形 31"/>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菱形 32"/>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31" name="文本框 30"/>
            <p:cNvSpPr txBox="1"/>
            <p:nvPr/>
          </p:nvSpPr>
          <p:spPr>
            <a:xfrm>
              <a:off x="2404250" y="3404641"/>
              <a:ext cx="988022" cy="785033"/>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03</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grpSp>
        <p:nvGrpSpPr>
          <p:cNvPr id="34" name="组合 33"/>
          <p:cNvGrpSpPr/>
          <p:nvPr/>
        </p:nvGrpSpPr>
        <p:grpSpPr>
          <a:xfrm>
            <a:off x="9012756" y="2013648"/>
            <a:ext cx="1677942" cy="1469710"/>
            <a:chOff x="1721794" y="2896808"/>
            <a:chExt cx="2038028" cy="1785109"/>
          </a:xfrm>
        </p:grpSpPr>
        <p:grpSp>
          <p:nvGrpSpPr>
            <p:cNvPr id="35" name="组合 34"/>
            <p:cNvGrpSpPr/>
            <p:nvPr/>
          </p:nvGrpSpPr>
          <p:grpSpPr>
            <a:xfrm>
              <a:off x="1721794" y="2896808"/>
              <a:ext cx="2038028" cy="1785109"/>
              <a:chOff x="1721794" y="2896808"/>
              <a:chExt cx="2038028" cy="1785109"/>
            </a:xfrm>
          </p:grpSpPr>
          <p:sp>
            <p:nvSpPr>
              <p:cNvPr id="37" name="菱形 36"/>
              <p:cNvSpPr/>
              <p:nvPr/>
            </p:nvSpPr>
            <p:spPr>
              <a:xfrm>
                <a:off x="1721794" y="2896808"/>
                <a:ext cx="1785109" cy="1785109"/>
              </a:xfrm>
              <a:prstGeom prst="diamond">
                <a:avLst/>
              </a:prstGeom>
              <a:solidFill>
                <a:schemeClr val="bg1">
                  <a:lumMod val="9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菱形 37"/>
              <p:cNvSpPr/>
              <p:nvPr/>
            </p:nvSpPr>
            <p:spPr>
              <a:xfrm>
                <a:off x="1974713" y="2896808"/>
                <a:ext cx="1785109" cy="1785109"/>
              </a:xfrm>
              <a:prstGeom prst="diamond">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36" name="文本框 35"/>
            <p:cNvSpPr txBox="1"/>
            <p:nvPr/>
          </p:nvSpPr>
          <p:spPr>
            <a:xfrm>
              <a:off x="2404250" y="3404641"/>
              <a:ext cx="988022" cy="785033"/>
            </a:xfrm>
            <a:prstGeom prst="rect">
              <a:avLst/>
            </a:prstGeom>
            <a:noFill/>
          </p:spPr>
          <p:txBody>
            <a:bodyPr wrap="square" rtlCol="0">
              <a:spAutoFit/>
              <a:scene3d>
                <a:camera prst="orthographicFront"/>
                <a:lightRig rig="threePt" dir="t"/>
              </a:scene3d>
              <a:sp3d contourW="12700"/>
            </a:bodyPr>
            <a:lstStyle/>
            <a:p>
              <a:pPr algn="ctr"/>
              <a:r>
                <a:rPr lang="en-US" altLang="zh-CN" sz="3600" dirty="0">
                  <a:solidFill>
                    <a:schemeClr val="bg1"/>
                  </a:solidFill>
                  <a:latin typeface="Impact" panose="020B0806030902050204" pitchFamily="34" charset="0"/>
                  <a:ea typeface="时尚中黑简体" panose="01010104010101010101" pitchFamily="2" charset="-122"/>
                </a:rPr>
                <a:t>04</a:t>
              </a:r>
              <a:endParaRPr lang="zh-CN" altLang="en-US" sz="3600" dirty="0">
                <a:solidFill>
                  <a:schemeClr val="bg1"/>
                </a:solidFill>
                <a:latin typeface="Impact" panose="020B0806030902050204" pitchFamily="34" charset="0"/>
                <a:ea typeface="时尚中黑简体" panose="01010104010101010101" pitchFamily="2" charset="-122"/>
              </a:endParaRPr>
            </a:p>
          </p:txBody>
        </p:sp>
      </p:grpSp>
      <p:sp>
        <p:nvSpPr>
          <p:cNvPr id="39" name="文本框 38"/>
          <p:cNvSpPr txBox="1"/>
          <p:nvPr/>
        </p:nvSpPr>
        <p:spPr>
          <a:xfrm>
            <a:off x="1338927" y="4757659"/>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sp>
        <p:nvSpPr>
          <p:cNvPr id="40" name="文本框 39"/>
          <p:cNvSpPr txBox="1"/>
          <p:nvPr/>
        </p:nvSpPr>
        <p:spPr>
          <a:xfrm>
            <a:off x="3807857" y="3339789"/>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sp>
        <p:nvSpPr>
          <p:cNvPr id="41" name="文本框 40"/>
          <p:cNvSpPr txBox="1"/>
          <p:nvPr/>
        </p:nvSpPr>
        <p:spPr>
          <a:xfrm>
            <a:off x="6475839" y="4681918"/>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sp>
        <p:nvSpPr>
          <p:cNvPr id="42" name="文本框 41"/>
          <p:cNvSpPr txBox="1"/>
          <p:nvPr/>
        </p:nvSpPr>
        <p:spPr>
          <a:xfrm>
            <a:off x="8940180" y="3643609"/>
            <a:ext cx="2031325" cy="369332"/>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sp>
        <p:nvSpPr>
          <p:cNvPr id="8" name="椭圆 7"/>
          <p:cNvSpPr/>
          <p:nvPr/>
        </p:nvSpPr>
        <p:spPr>
          <a:xfrm>
            <a:off x="5759805" y="1377094"/>
            <a:ext cx="93324" cy="933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6054771" y="1377094"/>
            <a:ext cx="93324" cy="933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349736" y="1377094"/>
            <a:ext cx="93324" cy="9332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53" presetClass="entr" presetSubtype="16"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9" grpId="0"/>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graphicFrame>
        <p:nvGraphicFramePr>
          <p:cNvPr id="6" name="图表 5"/>
          <p:cNvGraphicFramePr/>
          <p:nvPr/>
        </p:nvGraphicFramePr>
        <p:xfrm>
          <a:off x="629505" y="1810916"/>
          <a:ext cx="6046627" cy="4031084"/>
        </p:xfrm>
        <a:graphic>
          <a:graphicData uri="http://schemas.openxmlformats.org/drawingml/2006/chart">
            <c:chart xmlns:c="http://schemas.openxmlformats.org/drawingml/2006/chart" xmlns:r="http://schemas.openxmlformats.org/officeDocument/2006/relationships" r:id="rId1"/>
          </a:graphicData>
        </a:graphic>
      </p:graphicFrame>
      <p:grpSp>
        <p:nvGrpSpPr>
          <p:cNvPr id="10" name="组合 9"/>
          <p:cNvGrpSpPr/>
          <p:nvPr/>
        </p:nvGrpSpPr>
        <p:grpSpPr>
          <a:xfrm>
            <a:off x="6454167" y="2208705"/>
            <a:ext cx="3368150" cy="1220554"/>
            <a:chOff x="6798184" y="1678126"/>
            <a:chExt cx="3368150" cy="1220554"/>
          </a:xfrm>
        </p:grpSpPr>
        <p:sp>
          <p:nvSpPr>
            <p:cNvPr id="11" name="矩形 10"/>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2" name="矩形 11"/>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accent3"/>
                  </a:solidFill>
                </a:rPr>
                <a:t>标题文字添加</a:t>
              </a:r>
              <a:endParaRPr lang="zh-CN" altLang="en-US" b="1" dirty="0">
                <a:solidFill>
                  <a:schemeClr val="accent3"/>
                </a:solidFill>
              </a:endParaRPr>
            </a:p>
          </p:txBody>
        </p:sp>
      </p:grpSp>
      <p:grpSp>
        <p:nvGrpSpPr>
          <p:cNvPr id="13" name="组合 12"/>
          <p:cNvGrpSpPr/>
          <p:nvPr/>
        </p:nvGrpSpPr>
        <p:grpSpPr>
          <a:xfrm>
            <a:off x="6454167" y="4029564"/>
            <a:ext cx="3368150" cy="1220554"/>
            <a:chOff x="6798184" y="1678126"/>
            <a:chExt cx="3368150" cy="1220554"/>
          </a:xfrm>
        </p:grpSpPr>
        <p:sp>
          <p:nvSpPr>
            <p:cNvPr id="14" name="矩形 1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5" name="矩形 14"/>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cxnSp>
        <p:nvCxnSpPr>
          <p:cNvPr id="16" name="直接连接符 15"/>
          <p:cNvCxnSpPr/>
          <p:nvPr/>
        </p:nvCxnSpPr>
        <p:spPr>
          <a:xfrm>
            <a:off x="6531428" y="3686629"/>
            <a:ext cx="943429"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14:bounceEnd="60000">
                                          <p:cBhvr additive="base">
                                            <p:cTn id="7"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14:bounceEnd="60000">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cxnSp>
        <p:nvCxnSpPr>
          <p:cNvPr id="3" name="直接连接符 2"/>
          <p:cNvCxnSpPr/>
          <p:nvPr/>
        </p:nvCxnSpPr>
        <p:spPr>
          <a:xfrm>
            <a:off x="5907314" y="2307772"/>
            <a:ext cx="0" cy="81280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 name="Picture 2" descr="iPad Air White.png"/>
          <p:cNvPicPr>
            <a:picLocks noChangeAspect="1"/>
          </p:cNvPicPr>
          <p:nvPr/>
        </p:nvPicPr>
        <p:blipFill rotWithShape="1">
          <a:blip r:embed="rId1" cstate="screen"/>
          <a:stretch>
            <a:fillRect/>
          </a:stretch>
        </p:blipFill>
        <p:spPr>
          <a:xfrm>
            <a:off x="1806469" y="1661997"/>
            <a:ext cx="2970372" cy="4254731"/>
          </a:xfrm>
          <a:prstGeom prst="rect">
            <a:avLst/>
          </a:prstGeom>
        </p:spPr>
      </p:pic>
      <p:grpSp>
        <p:nvGrpSpPr>
          <p:cNvPr id="7" name="组合 6"/>
          <p:cNvGrpSpPr/>
          <p:nvPr/>
        </p:nvGrpSpPr>
        <p:grpSpPr>
          <a:xfrm>
            <a:off x="6145732" y="2431597"/>
            <a:ext cx="4812553" cy="688975"/>
            <a:chOff x="6798183" y="1678126"/>
            <a:chExt cx="4812553" cy="688975"/>
          </a:xfrm>
        </p:grpSpPr>
        <p:sp>
          <p:nvSpPr>
            <p:cNvPr id="8" name="矩形 7"/>
            <p:cNvSpPr/>
            <p:nvPr/>
          </p:nvSpPr>
          <p:spPr>
            <a:xfrm>
              <a:off x="6798183" y="2016236"/>
              <a:ext cx="4812553"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a:t>
              </a:r>
              <a:endParaRPr lang="zh-CN" altLang="en-US" sz="1400" dirty="0">
                <a:solidFill>
                  <a:schemeClr val="tx1">
                    <a:lumMod val="50000"/>
                    <a:lumOff val="50000"/>
                  </a:schemeClr>
                </a:solidFill>
              </a:endParaRPr>
            </a:p>
          </p:txBody>
        </p:sp>
        <p:sp>
          <p:nvSpPr>
            <p:cNvPr id="9" name="矩形 8"/>
            <p:cNvSpPr/>
            <p:nvPr/>
          </p:nvSpPr>
          <p:spPr>
            <a:xfrm>
              <a:off x="6798183" y="1678126"/>
              <a:ext cx="3099867" cy="429861"/>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b="1" dirty="0">
                  <a:solidFill>
                    <a:schemeClr val="accent3"/>
                  </a:solidFill>
                </a:rPr>
                <a:t>标题文字添加</a:t>
              </a:r>
              <a:endParaRPr lang="zh-CN" altLang="en-US" sz="2000" b="1" dirty="0">
                <a:solidFill>
                  <a:schemeClr val="accent3"/>
                </a:solidFill>
              </a:endParaRPr>
            </a:p>
          </p:txBody>
        </p:sp>
      </p:grpSp>
      <p:pic>
        <p:nvPicPr>
          <p:cNvPr id="12" name="图片占位符 11"/>
          <p:cNvPicPr>
            <a:picLocks noGrp="1" noChangeAspect="1"/>
          </p:cNvPicPr>
          <p:nvPr>
            <p:ph type="pic" sz="quarter" idx="10"/>
          </p:nvPr>
        </p:nvPicPr>
        <p:blipFill>
          <a:blip r:embed="rId2" cstate="print">
            <a:grayscl/>
            <a:extLst>
              <a:ext uri="{28A0092B-C50C-407E-A947-70E740481C1C}">
                <a14:useLocalDpi xmlns:a14="http://schemas.microsoft.com/office/drawing/2010/main" val="0"/>
              </a:ext>
            </a:extLst>
          </a:blip>
          <a:srcRect l="24607" r="24607"/>
          <a:stretch>
            <a:fillRect/>
          </a:stretch>
        </p:blipFill>
        <p:spPr/>
      </p:pic>
      <p:sp>
        <p:nvSpPr>
          <p:cNvPr id="13" name="矩形 12"/>
          <p:cNvSpPr/>
          <p:nvPr/>
        </p:nvSpPr>
        <p:spPr>
          <a:xfrm>
            <a:off x="5804879" y="3458682"/>
            <a:ext cx="51534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4" name="矩形 13"/>
          <p:cNvSpPr/>
          <p:nvPr/>
        </p:nvSpPr>
        <p:spPr>
          <a:xfrm>
            <a:off x="5804879" y="4182436"/>
            <a:ext cx="51534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5" name="矩形 14"/>
          <p:cNvSpPr/>
          <p:nvPr/>
        </p:nvSpPr>
        <p:spPr>
          <a:xfrm>
            <a:off x="5804879" y="4906190"/>
            <a:ext cx="5153406"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2" fill="hold" nodeType="afterEffect" p14:presetBounceEnd="6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60000">
                                          <p:cBhvr additive="base">
                                            <p:cTn id="11" dur="10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706235" y="2024206"/>
            <a:ext cx="5005308" cy="3817794"/>
            <a:chOff x="3085241" y="863823"/>
            <a:chExt cx="6996276" cy="5336403"/>
          </a:xfrm>
        </p:grpSpPr>
        <p:sp>
          <p:nvSpPr>
            <p:cNvPr id="12" name="圆角矩形 1"/>
            <p:cNvSpPr/>
            <p:nvPr/>
          </p:nvSpPr>
          <p:spPr>
            <a:xfrm>
              <a:off x="3085241" y="863823"/>
              <a:ext cx="6996276" cy="4586962"/>
            </a:xfrm>
            <a:custGeom>
              <a:avLst/>
              <a:gdLst/>
              <a:ahLst/>
              <a:cxnLst/>
              <a:rect l="l" t="t" r="r" b="b"/>
              <a:pathLst>
                <a:path w="5436000" h="3564000">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370047"/>
                  </a:lnTo>
                  <a:cubicBezTo>
                    <a:pt x="5436000" y="3477164"/>
                    <a:pt x="5349164" y="3564000"/>
                    <a:pt x="5242047" y="3564000"/>
                  </a:cubicBezTo>
                  <a:lnTo>
                    <a:pt x="193953" y="3564000"/>
                  </a:lnTo>
                  <a:cubicBezTo>
                    <a:pt x="86836" y="3564000"/>
                    <a:pt x="0" y="3477164"/>
                    <a:pt x="0" y="3370047"/>
                  </a:cubicBezTo>
                  <a:lnTo>
                    <a:pt x="0" y="193953"/>
                  </a:lnTo>
                  <a:cubicBezTo>
                    <a:pt x="0" y="86836"/>
                    <a:pt x="86836" y="0"/>
                    <a:pt x="193953"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085241" y="863823"/>
              <a:ext cx="6996276" cy="3957780"/>
            </a:xfrm>
            <a:custGeom>
              <a:avLst/>
              <a:gdLst/>
              <a:ahLst/>
              <a:cxnLst/>
              <a:rect l="l" t="t" r="r" b="b"/>
              <a:pathLst>
                <a:path w="5436000" h="3075136">
                  <a:moveTo>
                    <a:pt x="234000" y="223568"/>
                  </a:moveTo>
                  <a:lnTo>
                    <a:pt x="234000" y="2851568"/>
                  </a:lnTo>
                  <a:lnTo>
                    <a:pt x="5202000" y="2851568"/>
                  </a:lnTo>
                  <a:lnTo>
                    <a:pt x="5202000" y="223568"/>
                  </a:lnTo>
                  <a:close/>
                  <a:moveTo>
                    <a:pt x="193953" y="0"/>
                  </a:moveTo>
                  <a:lnTo>
                    <a:pt x="5242047" y="0"/>
                  </a:lnTo>
                  <a:cubicBezTo>
                    <a:pt x="5349164" y="0"/>
                    <a:pt x="5436000" y="86836"/>
                    <a:pt x="5436000" y="193953"/>
                  </a:cubicBezTo>
                  <a:lnTo>
                    <a:pt x="5436000" y="3075136"/>
                  </a:lnTo>
                  <a:lnTo>
                    <a:pt x="0" y="3075136"/>
                  </a:lnTo>
                  <a:lnTo>
                    <a:pt x="0" y="193953"/>
                  </a:lnTo>
                  <a:cubicBezTo>
                    <a:pt x="0" y="86836"/>
                    <a:pt x="86836" y="0"/>
                    <a:pt x="193953" y="0"/>
                  </a:cubicBezTo>
                  <a:close/>
                </a:path>
              </a:pathLst>
            </a:cu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749293" y="5450785"/>
              <a:ext cx="1668172" cy="144000"/>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5" name="矩形 14"/>
            <p:cNvSpPr/>
            <p:nvPr/>
          </p:nvSpPr>
          <p:spPr>
            <a:xfrm>
              <a:off x="5749293" y="5585355"/>
              <a:ext cx="1668172" cy="360000"/>
            </a:xfrm>
            <a:prstGeom prst="rect">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圆角矩形 10"/>
            <p:cNvSpPr/>
            <p:nvPr/>
          </p:nvSpPr>
          <p:spPr>
            <a:xfrm>
              <a:off x="5193236" y="5945395"/>
              <a:ext cx="2780286" cy="25483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pic>
        <p:nvPicPr>
          <p:cNvPr id="17" name="图片 16"/>
          <p:cNvPicPr>
            <a:picLocks noChangeAspect="1"/>
          </p:cNvPicPr>
          <p:nvPr/>
        </p:nvPicPr>
        <p:blipFill rotWithShape="1">
          <a:blip r:embed="rId1">
            <a:grayscl/>
            <a:extLst>
              <a:ext uri="{28A0092B-C50C-407E-A947-70E740481C1C}">
                <a14:useLocalDpi xmlns:a14="http://schemas.microsoft.com/office/drawing/2010/main" val="0"/>
              </a:ext>
            </a:extLst>
          </a:blip>
          <a:srcRect t="9107" b="9107"/>
          <a:stretch>
            <a:fillRect/>
          </a:stretch>
        </p:blipFill>
        <p:spPr>
          <a:xfrm>
            <a:off x="5912715" y="2172152"/>
            <a:ext cx="4602133" cy="2514214"/>
          </a:xfrm>
          <a:prstGeom prst="rect">
            <a:avLst/>
          </a:prstGeom>
          <a:effectLst>
            <a:innerShdw blurRad="114300">
              <a:prstClr val="black"/>
            </a:innerShdw>
          </a:effectLst>
        </p:spPr>
      </p:pic>
      <p:sp>
        <p:nvSpPr>
          <p:cNvPr id="18" name="文本框 17"/>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grpSp>
        <p:nvGrpSpPr>
          <p:cNvPr id="20" name="组合 19"/>
          <p:cNvGrpSpPr/>
          <p:nvPr/>
        </p:nvGrpSpPr>
        <p:grpSpPr>
          <a:xfrm>
            <a:off x="1287081" y="2208705"/>
            <a:ext cx="3368150" cy="1220554"/>
            <a:chOff x="6798184" y="1678126"/>
            <a:chExt cx="3368150" cy="1220554"/>
          </a:xfrm>
        </p:grpSpPr>
        <p:sp>
          <p:nvSpPr>
            <p:cNvPr id="21" name="矩形 20"/>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2" name="矩形 21"/>
            <p:cNvSpPr/>
            <p:nvPr/>
          </p:nvSpPr>
          <p:spPr>
            <a:xfrm>
              <a:off x="6798184" y="1678126"/>
              <a:ext cx="2241974" cy="396134"/>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accent3"/>
                  </a:solidFill>
                </a:rPr>
                <a:t>标题文字添加</a:t>
              </a:r>
              <a:endParaRPr lang="zh-CN" altLang="en-US" b="1" dirty="0">
                <a:solidFill>
                  <a:schemeClr val="accent3"/>
                </a:solidFill>
              </a:endParaRPr>
            </a:p>
          </p:txBody>
        </p:sp>
      </p:grpSp>
      <p:grpSp>
        <p:nvGrpSpPr>
          <p:cNvPr id="23" name="组合 22"/>
          <p:cNvGrpSpPr/>
          <p:nvPr/>
        </p:nvGrpSpPr>
        <p:grpSpPr>
          <a:xfrm>
            <a:off x="1287081" y="4029564"/>
            <a:ext cx="3368150" cy="1220554"/>
            <a:chOff x="6798184" y="1678126"/>
            <a:chExt cx="3368150" cy="1220554"/>
          </a:xfrm>
        </p:grpSpPr>
        <p:sp>
          <p:nvSpPr>
            <p:cNvPr id="24" name="矩形 23"/>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5" name="矩形 24"/>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cxnSp>
        <p:nvCxnSpPr>
          <p:cNvPr id="26" name="直接连接符 25"/>
          <p:cNvCxnSpPr/>
          <p:nvPr/>
        </p:nvCxnSpPr>
        <p:spPr>
          <a:xfrm>
            <a:off x="1364342" y="3686629"/>
            <a:ext cx="943429"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14:bounceEnd="60000">
                                          <p:cBhvr additive="base">
                                            <p:cTn id="7" dur="10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14:bounceEnd="60000">
                                          <p:cBhvr additive="base">
                                            <p:cTn id="11" dur="1000" fill="hold"/>
                                            <p:tgtEl>
                                              <p:spTgt spid="2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75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750"/>
                                </p:stCondLst>
                                <p:childTnLst>
                                  <p:par>
                                    <p:cTn id="20" presetID="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grpSp>
        <p:nvGrpSpPr>
          <p:cNvPr id="3" name="组合 2"/>
          <p:cNvGrpSpPr/>
          <p:nvPr/>
        </p:nvGrpSpPr>
        <p:grpSpPr>
          <a:xfrm>
            <a:off x="1582057" y="1956337"/>
            <a:ext cx="9027886" cy="3916422"/>
            <a:chOff x="1582057" y="1956337"/>
            <a:chExt cx="9027886" cy="3916422"/>
          </a:xfrm>
        </p:grpSpPr>
        <p:sp>
          <p:nvSpPr>
            <p:cNvPr id="6" name="矩形 5"/>
            <p:cNvSpPr/>
            <p:nvPr/>
          </p:nvSpPr>
          <p:spPr>
            <a:xfrm>
              <a:off x="1582057" y="232459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矩形: 圆角 6"/>
            <p:cNvSpPr/>
            <p:nvPr/>
          </p:nvSpPr>
          <p:spPr>
            <a:xfrm>
              <a:off x="2033451" y="195633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sp>
          <p:nvSpPr>
            <p:cNvPr id="8" name="矩形 7"/>
            <p:cNvSpPr/>
            <p:nvPr/>
          </p:nvSpPr>
          <p:spPr>
            <a:xfrm>
              <a:off x="1582057" y="332251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矩形: 圆角 8"/>
            <p:cNvSpPr/>
            <p:nvPr/>
          </p:nvSpPr>
          <p:spPr>
            <a:xfrm>
              <a:off x="2033451" y="295425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sp>
          <p:nvSpPr>
            <p:cNvPr id="10" name="矩形 9"/>
            <p:cNvSpPr/>
            <p:nvPr/>
          </p:nvSpPr>
          <p:spPr>
            <a:xfrm>
              <a:off x="1582057" y="432043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矩形: 圆角 10"/>
            <p:cNvSpPr/>
            <p:nvPr/>
          </p:nvSpPr>
          <p:spPr>
            <a:xfrm>
              <a:off x="2033451" y="395217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sp>
          <p:nvSpPr>
            <p:cNvPr id="12" name="矩形 11"/>
            <p:cNvSpPr/>
            <p:nvPr/>
          </p:nvSpPr>
          <p:spPr>
            <a:xfrm>
              <a:off x="1582057" y="5318359"/>
              <a:ext cx="9027886" cy="554400"/>
            </a:xfrm>
            <a:prstGeom prst="rect">
              <a:avLst/>
            </a:prstGeom>
            <a:solidFill>
              <a:schemeClr val="bg1">
                <a:lumMod val="95000"/>
                <a:alpha val="90000"/>
              </a:schemeClr>
            </a:solidFill>
            <a:ln>
              <a:solidFill>
                <a:schemeClr val="bg1">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矩形: 圆角 12"/>
            <p:cNvSpPr/>
            <p:nvPr/>
          </p:nvSpPr>
          <p:spPr>
            <a:xfrm>
              <a:off x="2033451" y="4950097"/>
              <a:ext cx="3514411" cy="536303"/>
            </a:xfrm>
            <a:prstGeom prst="roundRect">
              <a:avLst>
                <a:gd name="adj" fmla="val 50000"/>
              </a:avLst>
            </a:prstGeom>
            <a:solidFill>
              <a:schemeClr val="accent3"/>
            </a:solidFill>
            <a:ln w="57150">
              <a:solidFill>
                <a:schemeClr val="bg1">
                  <a:lumMod val="9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70566" tIns="31703" rIns="270566" bIns="31703" numCol="1" spcCol="1270" anchor="ctr" anchorCtr="0">
              <a:noAutofit/>
            </a:bodyPr>
            <a:lstStyle/>
            <a:p>
              <a:pPr marL="0" lvl="0" indent="0" algn="l" defTabSz="977900">
                <a:lnSpc>
                  <a:spcPct val="90000"/>
                </a:lnSpc>
                <a:spcBef>
                  <a:spcPct val="0"/>
                </a:spcBef>
                <a:spcAft>
                  <a:spcPct val="35000"/>
                </a:spcAft>
                <a:buNone/>
              </a:pPr>
              <a:endParaRPr lang="zh-CN" altLang="en-US" sz="2200" kern="1200"/>
            </a:p>
          </p:txBody>
        </p:sp>
      </p:grpSp>
      <p:sp>
        <p:nvSpPr>
          <p:cNvPr id="15" name="矩形 14"/>
          <p:cNvSpPr/>
          <p:nvPr/>
        </p:nvSpPr>
        <p:spPr>
          <a:xfrm>
            <a:off x="1760085" y="2510387"/>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6" name="矩形 15"/>
          <p:cNvSpPr/>
          <p:nvPr/>
        </p:nvSpPr>
        <p:spPr>
          <a:xfrm>
            <a:off x="2361138" y="2027969"/>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endParaRPr lang="zh-CN" altLang="en-US" b="1" dirty="0">
              <a:solidFill>
                <a:schemeClr val="bg1"/>
              </a:solidFill>
            </a:endParaRPr>
          </a:p>
        </p:txBody>
      </p:sp>
      <p:sp>
        <p:nvSpPr>
          <p:cNvPr id="17" name="矩形 16"/>
          <p:cNvSpPr/>
          <p:nvPr/>
        </p:nvSpPr>
        <p:spPr>
          <a:xfrm>
            <a:off x="2361138" y="3024341"/>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endParaRPr lang="zh-CN" altLang="en-US" b="1" dirty="0">
              <a:solidFill>
                <a:schemeClr val="bg1"/>
              </a:solidFill>
            </a:endParaRPr>
          </a:p>
        </p:txBody>
      </p:sp>
      <p:sp>
        <p:nvSpPr>
          <p:cNvPr id="18" name="矩形 17"/>
          <p:cNvSpPr/>
          <p:nvPr/>
        </p:nvSpPr>
        <p:spPr>
          <a:xfrm>
            <a:off x="2361138" y="4022261"/>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endParaRPr lang="zh-CN" altLang="en-US" b="1" dirty="0">
              <a:solidFill>
                <a:schemeClr val="bg1"/>
              </a:solidFill>
            </a:endParaRPr>
          </a:p>
        </p:txBody>
      </p:sp>
      <p:sp>
        <p:nvSpPr>
          <p:cNvPr id="19" name="矩形 18"/>
          <p:cNvSpPr/>
          <p:nvPr/>
        </p:nvSpPr>
        <p:spPr>
          <a:xfrm>
            <a:off x="2361138" y="5020181"/>
            <a:ext cx="2241974" cy="396134"/>
          </a:xfrm>
          <a:prstGeom prst="rect">
            <a:avLst/>
          </a:prstGeom>
        </p:spPr>
        <p:txBody>
          <a:bodyPr wrap="square">
            <a:spAutoFit/>
            <a:scene3d>
              <a:camera prst="orthographicFront"/>
              <a:lightRig rig="threePt" dir="t"/>
            </a:scene3d>
            <a:sp3d contourW="12700"/>
          </a:bodyPr>
          <a:lstStyle/>
          <a:p>
            <a:pPr marL="285750" indent="-285750">
              <a:lnSpc>
                <a:spcPct val="120000"/>
              </a:lnSpc>
              <a:buFont typeface="Wingdings" panose="05000000000000000000" pitchFamily="2" charset="2"/>
              <a:buChar char="l"/>
            </a:pPr>
            <a:r>
              <a:rPr lang="zh-CN" altLang="en-US" b="1" dirty="0">
                <a:solidFill>
                  <a:schemeClr val="bg1"/>
                </a:solidFill>
              </a:rPr>
              <a:t>标题文字添加</a:t>
            </a:r>
            <a:endParaRPr lang="zh-CN" altLang="en-US" b="1" dirty="0">
              <a:solidFill>
                <a:schemeClr val="bg1"/>
              </a:solidFill>
            </a:endParaRPr>
          </a:p>
        </p:txBody>
      </p:sp>
      <p:sp>
        <p:nvSpPr>
          <p:cNvPr id="20" name="矩形 19"/>
          <p:cNvSpPr/>
          <p:nvPr/>
        </p:nvSpPr>
        <p:spPr>
          <a:xfrm>
            <a:off x="1760085" y="3508370"/>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1" name="矩形 20"/>
          <p:cNvSpPr/>
          <p:nvPr/>
        </p:nvSpPr>
        <p:spPr>
          <a:xfrm>
            <a:off x="1760085" y="4527325"/>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2" name="矩形 21"/>
          <p:cNvSpPr/>
          <p:nvPr/>
        </p:nvSpPr>
        <p:spPr>
          <a:xfrm>
            <a:off x="1760085" y="5513534"/>
            <a:ext cx="8719231" cy="35086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Tree>
  </p:cSld>
  <p:clrMapOvr>
    <a:masterClrMapping/>
  </p:clrMapOvr>
  <p:transition spd="slow" advTm="4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8886" y="482600"/>
            <a:ext cx="5056414" cy="591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5"/>
          <p:cNvSpPr/>
          <p:nvPr/>
        </p:nvSpPr>
        <p:spPr>
          <a:xfrm>
            <a:off x="1299594" y="2328259"/>
            <a:ext cx="309113" cy="546100"/>
          </a:xfrm>
          <a:custGeom>
            <a:avLst/>
            <a:gdLst>
              <a:gd name="connsiteX0" fmla="*/ 149226 w 190500"/>
              <a:gd name="connsiteY0" fmla="*/ 301625 h 336550"/>
              <a:gd name="connsiteX1" fmla="*/ 150815 w 190500"/>
              <a:gd name="connsiteY1" fmla="*/ 303213 h 336550"/>
              <a:gd name="connsiteX2" fmla="*/ 149226 w 190500"/>
              <a:gd name="connsiteY2" fmla="*/ 304802 h 336550"/>
              <a:gd name="connsiteX3" fmla="*/ 147638 w 190500"/>
              <a:gd name="connsiteY3" fmla="*/ 303213 h 336550"/>
              <a:gd name="connsiteX4" fmla="*/ 149226 w 190500"/>
              <a:gd name="connsiteY4" fmla="*/ 301625 h 336550"/>
              <a:gd name="connsiteX5" fmla="*/ 148828 w 190500"/>
              <a:gd name="connsiteY5" fmla="*/ 298450 h 336550"/>
              <a:gd name="connsiteX6" fmla="*/ 145256 w 190500"/>
              <a:gd name="connsiteY6" fmla="*/ 302532 h 336550"/>
              <a:gd name="connsiteX7" fmla="*/ 145256 w 190500"/>
              <a:gd name="connsiteY7" fmla="*/ 303893 h 336550"/>
              <a:gd name="connsiteX8" fmla="*/ 144065 w 190500"/>
              <a:gd name="connsiteY8" fmla="*/ 305254 h 336550"/>
              <a:gd name="connsiteX9" fmla="*/ 144065 w 190500"/>
              <a:gd name="connsiteY9" fmla="*/ 307975 h 336550"/>
              <a:gd name="connsiteX10" fmla="*/ 145256 w 190500"/>
              <a:gd name="connsiteY10" fmla="*/ 307975 h 336550"/>
              <a:gd name="connsiteX11" fmla="*/ 147637 w 190500"/>
              <a:gd name="connsiteY11" fmla="*/ 306615 h 336550"/>
              <a:gd name="connsiteX12" fmla="*/ 148828 w 190500"/>
              <a:gd name="connsiteY12" fmla="*/ 306615 h 336550"/>
              <a:gd name="connsiteX13" fmla="*/ 152400 w 190500"/>
              <a:gd name="connsiteY13" fmla="*/ 302532 h 336550"/>
              <a:gd name="connsiteX14" fmla="*/ 148828 w 190500"/>
              <a:gd name="connsiteY14" fmla="*/ 298450 h 336550"/>
              <a:gd name="connsiteX15" fmla="*/ 98426 w 190500"/>
              <a:gd name="connsiteY15" fmla="*/ 296863 h 336550"/>
              <a:gd name="connsiteX16" fmla="*/ 93663 w 190500"/>
              <a:gd name="connsiteY16" fmla="*/ 298450 h 336550"/>
              <a:gd name="connsiteX17" fmla="*/ 93663 w 190500"/>
              <a:gd name="connsiteY17" fmla="*/ 298450 h 336550"/>
              <a:gd name="connsiteX18" fmla="*/ 88900 w 190500"/>
              <a:gd name="connsiteY18" fmla="*/ 298450 h 336550"/>
              <a:gd name="connsiteX19" fmla="*/ 88900 w 190500"/>
              <a:gd name="connsiteY19" fmla="*/ 303213 h 336550"/>
              <a:gd name="connsiteX20" fmla="*/ 88900 w 190500"/>
              <a:gd name="connsiteY20" fmla="*/ 304801 h 336550"/>
              <a:gd name="connsiteX21" fmla="*/ 93663 w 190500"/>
              <a:gd name="connsiteY21" fmla="*/ 306388 h 336550"/>
              <a:gd name="connsiteX22" fmla="*/ 93663 w 190500"/>
              <a:gd name="connsiteY22" fmla="*/ 306389 h 336550"/>
              <a:gd name="connsiteX23" fmla="*/ 98426 w 190500"/>
              <a:gd name="connsiteY23" fmla="*/ 307976 h 336550"/>
              <a:gd name="connsiteX24" fmla="*/ 98426 w 190500"/>
              <a:gd name="connsiteY24" fmla="*/ 303213 h 336550"/>
              <a:gd name="connsiteX25" fmla="*/ 39007 w 190500"/>
              <a:gd name="connsiteY25" fmla="*/ 296863 h 336550"/>
              <a:gd name="connsiteX26" fmla="*/ 37646 w 190500"/>
              <a:gd name="connsiteY26" fmla="*/ 298223 h 336550"/>
              <a:gd name="connsiteX27" fmla="*/ 34925 w 190500"/>
              <a:gd name="connsiteY27" fmla="*/ 300945 h 336550"/>
              <a:gd name="connsiteX28" fmla="*/ 34925 w 190500"/>
              <a:gd name="connsiteY28" fmla="*/ 302306 h 336550"/>
              <a:gd name="connsiteX29" fmla="*/ 37646 w 190500"/>
              <a:gd name="connsiteY29" fmla="*/ 305028 h 336550"/>
              <a:gd name="connsiteX30" fmla="*/ 37646 w 190500"/>
              <a:gd name="connsiteY30" fmla="*/ 306388 h 336550"/>
              <a:gd name="connsiteX31" fmla="*/ 39007 w 190500"/>
              <a:gd name="connsiteY31" fmla="*/ 306388 h 336550"/>
              <a:gd name="connsiteX32" fmla="*/ 39007 w 190500"/>
              <a:gd name="connsiteY32" fmla="*/ 303667 h 336550"/>
              <a:gd name="connsiteX33" fmla="*/ 43089 w 190500"/>
              <a:gd name="connsiteY33" fmla="*/ 303667 h 336550"/>
              <a:gd name="connsiteX34" fmla="*/ 44450 w 190500"/>
              <a:gd name="connsiteY34" fmla="*/ 302306 h 336550"/>
              <a:gd name="connsiteX35" fmla="*/ 43089 w 190500"/>
              <a:gd name="connsiteY35" fmla="*/ 300945 h 336550"/>
              <a:gd name="connsiteX36" fmla="*/ 39007 w 190500"/>
              <a:gd name="connsiteY36" fmla="*/ 300945 h 336550"/>
              <a:gd name="connsiteX37" fmla="*/ 40368 w 190500"/>
              <a:gd name="connsiteY37" fmla="*/ 299584 h 336550"/>
              <a:gd name="connsiteX38" fmla="*/ 39007 w 190500"/>
              <a:gd name="connsiteY38" fmla="*/ 296863 h 336550"/>
              <a:gd name="connsiteX39" fmla="*/ 20638 w 190500"/>
              <a:gd name="connsiteY39" fmla="*/ 38100 h 336550"/>
              <a:gd name="connsiteX40" fmla="*/ 20638 w 190500"/>
              <a:gd name="connsiteY40" fmla="*/ 282575 h 336550"/>
              <a:gd name="connsiteX41" fmla="*/ 168276 w 190500"/>
              <a:gd name="connsiteY41" fmla="*/ 282575 h 336550"/>
              <a:gd name="connsiteX42" fmla="*/ 168276 w 190500"/>
              <a:gd name="connsiteY42" fmla="*/ 38100 h 336550"/>
              <a:gd name="connsiteX43" fmla="*/ 116609 w 190500"/>
              <a:gd name="connsiteY43" fmla="*/ 17463 h 336550"/>
              <a:gd name="connsiteX44" fmla="*/ 112713 w 190500"/>
              <a:gd name="connsiteY44" fmla="*/ 21273 h 336550"/>
              <a:gd name="connsiteX45" fmla="*/ 116609 w 190500"/>
              <a:gd name="connsiteY45" fmla="*/ 23813 h 336550"/>
              <a:gd name="connsiteX46" fmla="*/ 123104 w 190500"/>
              <a:gd name="connsiteY46" fmla="*/ 23813 h 336550"/>
              <a:gd name="connsiteX47" fmla="*/ 127001 w 190500"/>
              <a:gd name="connsiteY47" fmla="*/ 21273 h 336550"/>
              <a:gd name="connsiteX48" fmla="*/ 123104 w 190500"/>
              <a:gd name="connsiteY48" fmla="*/ 17463 h 336550"/>
              <a:gd name="connsiteX49" fmla="*/ 116609 w 190500"/>
              <a:gd name="connsiteY49" fmla="*/ 17463 h 336550"/>
              <a:gd name="connsiteX50" fmla="*/ 138907 w 190500"/>
              <a:gd name="connsiteY50" fmla="*/ 15875 h 336550"/>
              <a:gd name="connsiteX51" fmla="*/ 134938 w 190500"/>
              <a:gd name="connsiteY51" fmla="*/ 20638 h 336550"/>
              <a:gd name="connsiteX52" fmla="*/ 138907 w 190500"/>
              <a:gd name="connsiteY52" fmla="*/ 25402 h 336550"/>
              <a:gd name="connsiteX53" fmla="*/ 142876 w 190500"/>
              <a:gd name="connsiteY53" fmla="*/ 20638 h 336550"/>
              <a:gd name="connsiteX54" fmla="*/ 138907 w 190500"/>
              <a:gd name="connsiteY54" fmla="*/ 15875 h 336550"/>
              <a:gd name="connsiteX55" fmla="*/ 71438 w 190500"/>
              <a:gd name="connsiteY55" fmla="*/ 0 h 336550"/>
              <a:gd name="connsiteX56" fmla="*/ 107951 w 190500"/>
              <a:gd name="connsiteY56" fmla="*/ 0 h 336550"/>
              <a:gd name="connsiteX57" fmla="*/ 106363 w 190500"/>
              <a:gd name="connsiteY57" fmla="*/ 4763 h 336550"/>
              <a:gd name="connsiteX58" fmla="*/ 73025 w 190500"/>
              <a:gd name="connsiteY58" fmla="*/ 4763 h 336550"/>
              <a:gd name="connsiteX59" fmla="*/ 23812 w 190500"/>
              <a:gd name="connsiteY59" fmla="*/ 0 h 336550"/>
              <a:gd name="connsiteX60" fmla="*/ 66146 w 190500"/>
              <a:gd name="connsiteY60" fmla="*/ 0 h 336550"/>
              <a:gd name="connsiteX61" fmla="*/ 66146 w 190500"/>
              <a:gd name="connsiteY61" fmla="*/ 2629 h 336550"/>
              <a:gd name="connsiteX62" fmla="*/ 68791 w 190500"/>
              <a:gd name="connsiteY62" fmla="*/ 7888 h 336550"/>
              <a:gd name="connsiteX63" fmla="*/ 71437 w 190500"/>
              <a:gd name="connsiteY63" fmla="*/ 9202 h 336550"/>
              <a:gd name="connsiteX64" fmla="*/ 108479 w 190500"/>
              <a:gd name="connsiteY64" fmla="*/ 9202 h 336550"/>
              <a:gd name="connsiteX65" fmla="*/ 111125 w 190500"/>
              <a:gd name="connsiteY65" fmla="*/ 7888 h 336550"/>
              <a:gd name="connsiteX66" fmla="*/ 113771 w 190500"/>
              <a:gd name="connsiteY66" fmla="*/ 2629 h 336550"/>
              <a:gd name="connsiteX67" fmla="*/ 113771 w 190500"/>
              <a:gd name="connsiteY67" fmla="*/ 0 h 336550"/>
              <a:gd name="connsiteX68" fmla="*/ 166688 w 190500"/>
              <a:gd name="connsiteY68" fmla="*/ 0 h 336550"/>
              <a:gd name="connsiteX69" fmla="*/ 190500 w 190500"/>
              <a:gd name="connsiteY69" fmla="*/ 23663 h 336550"/>
              <a:gd name="connsiteX70" fmla="*/ 190500 w 190500"/>
              <a:gd name="connsiteY70" fmla="*/ 312887 h 336550"/>
              <a:gd name="connsiteX71" fmla="*/ 166688 w 190500"/>
              <a:gd name="connsiteY71" fmla="*/ 336550 h 336550"/>
              <a:gd name="connsiteX72" fmla="*/ 23812 w 190500"/>
              <a:gd name="connsiteY72" fmla="*/ 336550 h 336550"/>
              <a:gd name="connsiteX73" fmla="*/ 0 w 190500"/>
              <a:gd name="connsiteY73" fmla="*/ 312887 h 336550"/>
              <a:gd name="connsiteX74" fmla="*/ 0 w 190500"/>
              <a:gd name="connsiteY74" fmla="*/ 23663 h 336550"/>
              <a:gd name="connsiteX75" fmla="*/ 23812 w 190500"/>
              <a:gd name="connsiteY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0500" h="336550">
                <a:moveTo>
                  <a:pt x="149226" y="301625"/>
                </a:moveTo>
                <a:cubicBezTo>
                  <a:pt x="150104" y="301625"/>
                  <a:pt x="150815" y="302336"/>
                  <a:pt x="150815" y="303213"/>
                </a:cubicBezTo>
                <a:cubicBezTo>
                  <a:pt x="150815" y="304091"/>
                  <a:pt x="150104" y="304802"/>
                  <a:pt x="149226" y="304802"/>
                </a:cubicBezTo>
                <a:cubicBezTo>
                  <a:pt x="148349" y="304802"/>
                  <a:pt x="147638" y="304091"/>
                  <a:pt x="147638" y="303213"/>
                </a:cubicBezTo>
                <a:cubicBezTo>
                  <a:pt x="147638" y="302336"/>
                  <a:pt x="148349" y="301625"/>
                  <a:pt x="149226" y="301625"/>
                </a:cubicBezTo>
                <a:close/>
                <a:moveTo>
                  <a:pt x="148828" y="298450"/>
                </a:moveTo>
                <a:cubicBezTo>
                  <a:pt x="146447" y="298450"/>
                  <a:pt x="145256" y="299810"/>
                  <a:pt x="145256" y="302532"/>
                </a:cubicBezTo>
                <a:cubicBezTo>
                  <a:pt x="145256" y="302532"/>
                  <a:pt x="145256" y="303893"/>
                  <a:pt x="145256" y="303893"/>
                </a:cubicBezTo>
                <a:cubicBezTo>
                  <a:pt x="145256" y="303893"/>
                  <a:pt x="145256" y="303893"/>
                  <a:pt x="144065" y="305254"/>
                </a:cubicBezTo>
                <a:cubicBezTo>
                  <a:pt x="144065" y="305254"/>
                  <a:pt x="142875" y="306615"/>
                  <a:pt x="144065" y="307975"/>
                </a:cubicBezTo>
                <a:cubicBezTo>
                  <a:pt x="144065" y="307975"/>
                  <a:pt x="144065" y="307975"/>
                  <a:pt x="145256" y="307975"/>
                </a:cubicBezTo>
                <a:cubicBezTo>
                  <a:pt x="145256" y="307975"/>
                  <a:pt x="145256" y="307975"/>
                  <a:pt x="147637" y="306615"/>
                </a:cubicBezTo>
                <a:cubicBezTo>
                  <a:pt x="147637" y="306615"/>
                  <a:pt x="148828" y="306615"/>
                  <a:pt x="148828" y="306615"/>
                </a:cubicBezTo>
                <a:cubicBezTo>
                  <a:pt x="151210" y="306615"/>
                  <a:pt x="152400" y="305254"/>
                  <a:pt x="152400" y="302532"/>
                </a:cubicBezTo>
                <a:cubicBezTo>
                  <a:pt x="152400" y="299810"/>
                  <a:pt x="151210" y="298450"/>
                  <a:pt x="148828" y="298450"/>
                </a:cubicBezTo>
                <a:close/>
                <a:moveTo>
                  <a:pt x="98426" y="296863"/>
                </a:moveTo>
                <a:lnTo>
                  <a:pt x="93663" y="298450"/>
                </a:lnTo>
                <a:lnTo>
                  <a:pt x="93663" y="298450"/>
                </a:lnTo>
                <a:lnTo>
                  <a:pt x="88900" y="298450"/>
                </a:lnTo>
                <a:lnTo>
                  <a:pt x="88900" y="303213"/>
                </a:lnTo>
                <a:lnTo>
                  <a:pt x="88900" y="304801"/>
                </a:lnTo>
                <a:lnTo>
                  <a:pt x="93663" y="306388"/>
                </a:lnTo>
                <a:lnTo>
                  <a:pt x="93663" y="306389"/>
                </a:lnTo>
                <a:lnTo>
                  <a:pt x="98426" y="307976"/>
                </a:lnTo>
                <a:lnTo>
                  <a:pt x="98426" y="303213"/>
                </a:lnTo>
                <a:close/>
                <a:moveTo>
                  <a:pt x="39007" y="296863"/>
                </a:moveTo>
                <a:cubicBezTo>
                  <a:pt x="39007" y="296863"/>
                  <a:pt x="37646" y="296863"/>
                  <a:pt x="37646" y="298223"/>
                </a:cubicBezTo>
                <a:cubicBezTo>
                  <a:pt x="37646" y="298223"/>
                  <a:pt x="37646" y="298223"/>
                  <a:pt x="34925" y="300945"/>
                </a:cubicBezTo>
                <a:cubicBezTo>
                  <a:pt x="34925" y="300945"/>
                  <a:pt x="34925" y="302306"/>
                  <a:pt x="34925" y="302306"/>
                </a:cubicBezTo>
                <a:cubicBezTo>
                  <a:pt x="34925" y="302306"/>
                  <a:pt x="34925" y="302306"/>
                  <a:pt x="37646" y="305028"/>
                </a:cubicBezTo>
                <a:cubicBezTo>
                  <a:pt x="37646" y="306388"/>
                  <a:pt x="37646" y="306388"/>
                  <a:pt x="37646" y="306388"/>
                </a:cubicBezTo>
                <a:cubicBezTo>
                  <a:pt x="39007" y="306388"/>
                  <a:pt x="39007" y="306388"/>
                  <a:pt x="39007" y="306388"/>
                </a:cubicBezTo>
                <a:cubicBezTo>
                  <a:pt x="40368" y="305028"/>
                  <a:pt x="40368" y="305028"/>
                  <a:pt x="39007" y="303667"/>
                </a:cubicBezTo>
                <a:cubicBezTo>
                  <a:pt x="39007" y="303667"/>
                  <a:pt x="39007" y="303667"/>
                  <a:pt x="43089" y="303667"/>
                </a:cubicBezTo>
                <a:cubicBezTo>
                  <a:pt x="43089" y="303667"/>
                  <a:pt x="44450" y="302306"/>
                  <a:pt x="44450" y="302306"/>
                </a:cubicBezTo>
                <a:cubicBezTo>
                  <a:pt x="44450" y="300945"/>
                  <a:pt x="43089" y="300945"/>
                  <a:pt x="43089" y="300945"/>
                </a:cubicBezTo>
                <a:cubicBezTo>
                  <a:pt x="43089" y="300945"/>
                  <a:pt x="43089" y="300945"/>
                  <a:pt x="39007" y="300945"/>
                </a:cubicBezTo>
                <a:cubicBezTo>
                  <a:pt x="39007" y="300945"/>
                  <a:pt x="39007" y="300945"/>
                  <a:pt x="40368" y="299584"/>
                </a:cubicBezTo>
                <a:cubicBezTo>
                  <a:pt x="40368" y="298223"/>
                  <a:pt x="40368" y="298223"/>
                  <a:pt x="39007" y="296863"/>
                </a:cubicBezTo>
                <a:close/>
                <a:moveTo>
                  <a:pt x="20638" y="38100"/>
                </a:moveTo>
                <a:lnTo>
                  <a:pt x="20638" y="282575"/>
                </a:lnTo>
                <a:lnTo>
                  <a:pt x="168276" y="282575"/>
                </a:lnTo>
                <a:lnTo>
                  <a:pt x="168276" y="38100"/>
                </a:lnTo>
                <a:close/>
                <a:moveTo>
                  <a:pt x="116609" y="17463"/>
                </a:moveTo>
                <a:cubicBezTo>
                  <a:pt x="114012" y="17463"/>
                  <a:pt x="112713" y="18733"/>
                  <a:pt x="112713" y="21273"/>
                </a:cubicBezTo>
                <a:cubicBezTo>
                  <a:pt x="112713" y="22543"/>
                  <a:pt x="114012" y="23813"/>
                  <a:pt x="116609" y="23813"/>
                </a:cubicBezTo>
                <a:cubicBezTo>
                  <a:pt x="116609" y="23813"/>
                  <a:pt x="116609" y="23813"/>
                  <a:pt x="123104" y="23813"/>
                </a:cubicBezTo>
                <a:cubicBezTo>
                  <a:pt x="124403" y="23813"/>
                  <a:pt x="127001" y="22543"/>
                  <a:pt x="127001" y="21273"/>
                </a:cubicBezTo>
                <a:cubicBezTo>
                  <a:pt x="127001" y="18733"/>
                  <a:pt x="124403" y="17463"/>
                  <a:pt x="123104" y="17463"/>
                </a:cubicBezTo>
                <a:cubicBezTo>
                  <a:pt x="123104" y="17463"/>
                  <a:pt x="123104" y="17463"/>
                  <a:pt x="116609" y="17463"/>
                </a:cubicBezTo>
                <a:close/>
                <a:moveTo>
                  <a:pt x="138907" y="15875"/>
                </a:moveTo>
                <a:cubicBezTo>
                  <a:pt x="136715" y="15875"/>
                  <a:pt x="134938" y="18007"/>
                  <a:pt x="134938" y="20638"/>
                </a:cubicBezTo>
                <a:cubicBezTo>
                  <a:pt x="134938" y="23269"/>
                  <a:pt x="136715" y="25402"/>
                  <a:pt x="138907" y="25402"/>
                </a:cubicBezTo>
                <a:cubicBezTo>
                  <a:pt x="141098" y="25402"/>
                  <a:pt x="142876" y="23269"/>
                  <a:pt x="142876" y="20638"/>
                </a:cubicBezTo>
                <a:cubicBezTo>
                  <a:pt x="142876" y="18007"/>
                  <a:pt x="141098" y="15875"/>
                  <a:pt x="138907" y="15875"/>
                </a:cubicBezTo>
                <a:close/>
                <a:moveTo>
                  <a:pt x="71438" y="0"/>
                </a:moveTo>
                <a:lnTo>
                  <a:pt x="107951" y="0"/>
                </a:lnTo>
                <a:lnTo>
                  <a:pt x="106363" y="4763"/>
                </a:lnTo>
                <a:lnTo>
                  <a:pt x="73025" y="4763"/>
                </a:lnTo>
                <a:close/>
                <a:moveTo>
                  <a:pt x="23812" y="0"/>
                </a:moveTo>
                <a:cubicBezTo>
                  <a:pt x="23812" y="0"/>
                  <a:pt x="23812" y="0"/>
                  <a:pt x="66146" y="0"/>
                </a:cubicBezTo>
                <a:cubicBezTo>
                  <a:pt x="64823" y="1314"/>
                  <a:pt x="64823" y="1314"/>
                  <a:pt x="66146" y="2629"/>
                </a:cubicBezTo>
                <a:cubicBezTo>
                  <a:pt x="66146" y="2629"/>
                  <a:pt x="66146" y="2629"/>
                  <a:pt x="68791" y="7888"/>
                </a:cubicBezTo>
                <a:cubicBezTo>
                  <a:pt x="70114" y="9202"/>
                  <a:pt x="70114" y="9202"/>
                  <a:pt x="71437" y="9202"/>
                </a:cubicBezTo>
                <a:cubicBezTo>
                  <a:pt x="71437" y="9202"/>
                  <a:pt x="71437" y="9202"/>
                  <a:pt x="108479" y="9202"/>
                </a:cubicBezTo>
                <a:cubicBezTo>
                  <a:pt x="109802" y="9202"/>
                  <a:pt x="109802" y="9202"/>
                  <a:pt x="111125" y="7888"/>
                </a:cubicBezTo>
                <a:cubicBezTo>
                  <a:pt x="111125" y="7888"/>
                  <a:pt x="111125" y="7888"/>
                  <a:pt x="113771" y="2629"/>
                </a:cubicBezTo>
                <a:cubicBezTo>
                  <a:pt x="115094" y="1314"/>
                  <a:pt x="115094" y="1314"/>
                  <a:pt x="113771" y="0"/>
                </a:cubicBezTo>
                <a:cubicBezTo>
                  <a:pt x="113771" y="0"/>
                  <a:pt x="113771" y="0"/>
                  <a:pt x="166688" y="0"/>
                </a:cubicBezTo>
                <a:cubicBezTo>
                  <a:pt x="179917" y="0"/>
                  <a:pt x="190500" y="10517"/>
                  <a:pt x="190500" y="23663"/>
                </a:cubicBezTo>
                <a:cubicBezTo>
                  <a:pt x="190500" y="23663"/>
                  <a:pt x="190500" y="23663"/>
                  <a:pt x="190500" y="312887"/>
                </a:cubicBezTo>
                <a:cubicBezTo>
                  <a:pt x="190500" y="326033"/>
                  <a:pt x="179917" y="336550"/>
                  <a:pt x="166688" y="336550"/>
                </a:cubicBezTo>
                <a:cubicBezTo>
                  <a:pt x="166688" y="336550"/>
                  <a:pt x="166688" y="336550"/>
                  <a:pt x="23812" y="336550"/>
                </a:cubicBezTo>
                <a:cubicBezTo>
                  <a:pt x="10583" y="336550"/>
                  <a:pt x="0" y="326033"/>
                  <a:pt x="0" y="312887"/>
                </a:cubicBezTo>
                <a:cubicBezTo>
                  <a:pt x="0" y="312887"/>
                  <a:pt x="0" y="312887"/>
                  <a:pt x="0" y="23663"/>
                </a:cubicBezTo>
                <a:cubicBezTo>
                  <a:pt x="0" y="10517"/>
                  <a:pt x="10583" y="0"/>
                  <a:pt x="238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文本框 22"/>
          <p:cNvSpPr txBox="1"/>
          <p:nvPr/>
        </p:nvSpPr>
        <p:spPr>
          <a:xfrm>
            <a:off x="1055688" y="711201"/>
            <a:ext cx="3467617"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bg1"/>
                </a:solidFill>
              </a:rPr>
              <a:t>标题文字添加此处</a:t>
            </a:r>
            <a:endParaRPr lang="zh-CN" altLang="en-US" sz="3200" b="1" dirty="0">
              <a:solidFill>
                <a:schemeClr val="bg1"/>
              </a:solidFill>
            </a:endParaRPr>
          </a:p>
        </p:txBody>
      </p:sp>
      <p:sp>
        <p:nvSpPr>
          <p:cNvPr id="20" name="椭圆 24"/>
          <p:cNvSpPr/>
          <p:nvPr/>
        </p:nvSpPr>
        <p:spPr>
          <a:xfrm>
            <a:off x="1205571" y="3487390"/>
            <a:ext cx="497157" cy="546100"/>
          </a:xfrm>
          <a:custGeom>
            <a:avLst/>
            <a:gdLst>
              <a:gd name="connsiteX0" fmla="*/ 265967 w 306388"/>
              <a:gd name="connsiteY0" fmla="*/ 243697 h 336550"/>
              <a:gd name="connsiteX1" fmla="*/ 232996 w 306388"/>
              <a:gd name="connsiteY1" fmla="*/ 278234 h 336550"/>
              <a:gd name="connsiteX2" fmla="*/ 219808 w 306388"/>
              <a:gd name="connsiteY2" fmla="*/ 264950 h 336550"/>
              <a:gd name="connsiteX3" fmla="*/ 203982 w 306388"/>
              <a:gd name="connsiteY3" fmla="*/ 264950 h 336550"/>
              <a:gd name="connsiteX4" fmla="*/ 203982 w 306388"/>
              <a:gd name="connsiteY4" fmla="*/ 280890 h 336550"/>
              <a:gd name="connsiteX5" fmla="*/ 225083 w 306388"/>
              <a:gd name="connsiteY5" fmla="*/ 300815 h 336550"/>
              <a:gd name="connsiteX6" fmla="*/ 232996 w 306388"/>
              <a:gd name="connsiteY6" fmla="*/ 304800 h 336550"/>
              <a:gd name="connsiteX7" fmla="*/ 239591 w 306388"/>
              <a:gd name="connsiteY7" fmla="*/ 300815 h 336550"/>
              <a:gd name="connsiteX8" fmla="*/ 281794 w 306388"/>
              <a:gd name="connsiteY8" fmla="*/ 259637 h 336550"/>
              <a:gd name="connsiteX9" fmla="*/ 281794 w 306388"/>
              <a:gd name="connsiteY9" fmla="*/ 243697 h 336550"/>
              <a:gd name="connsiteX10" fmla="*/ 265967 w 306388"/>
              <a:gd name="connsiteY10" fmla="*/ 243697 h 336550"/>
              <a:gd name="connsiteX11" fmla="*/ 242094 w 306388"/>
              <a:gd name="connsiteY11" fmla="*/ 209550 h 336550"/>
              <a:gd name="connsiteX12" fmla="*/ 306388 w 306388"/>
              <a:gd name="connsiteY12" fmla="*/ 273050 h 336550"/>
              <a:gd name="connsiteX13" fmla="*/ 242094 w 306388"/>
              <a:gd name="connsiteY13" fmla="*/ 336550 h 336550"/>
              <a:gd name="connsiteX14" fmla="*/ 177800 w 306388"/>
              <a:gd name="connsiteY14" fmla="*/ 273050 h 336550"/>
              <a:gd name="connsiteX15" fmla="*/ 242094 w 306388"/>
              <a:gd name="connsiteY15" fmla="*/ 209550 h 336550"/>
              <a:gd name="connsiteX16" fmla="*/ 65986 w 306388"/>
              <a:gd name="connsiteY16" fmla="*/ 133087 h 336550"/>
              <a:gd name="connsiteX17" fmla="*/ 69946 w 306388"/>
              <a:gd name="connsiteY17" fmla="*/ 135738 h 336550"/>
              <a:gd name="connsiteX18" fmla="*/ 104259 w 306388"/>
              <a:gd name="connsiteY18" fmla="*/ 228503 h 336550"/>
              <a:gd name="connsiteX19" fmla="*/ 116136 w 306388"/>
              <a:gd name="connsiteY19" fmla="*/ 228503 h 336550"/>
              <a:gd name="connsiteX20" fmla="*/ 149130 w 306388"/>
              <a:gd name="connsiteY20" fmla="*/ 135738 h 336550"/>
              <a:gd name="connsiteX21" fmla="*/ 155728 w 306388"/>
              <a:gd name="connsiteY21" fmla="*/ 133087 h 336550"/>
              <a:gd name="connsiteX22" fmla="*/ 184762 w 306388"/>
              <a:gd name="connsiteY22" fmla="*/ 138388 h 336550"/>
              <a:gd name="connsiteX23" fmla="*/ 219075 w 306388"/>
              <a:gd name="connsiteY23" fmla="*/ 184771 h 336550"/>
              <a:gd name="connsiteX24" fmla="*/ 219075 w 306388"/>
              <a:gd name="connsiteY24" fmla="*/ 195373 h 336550"/>
              <a:gd name="connsiteX25" fmla="*/ 161007 w 306388"/>
              <a:gd name="connsiteY25" fmla="*/ 273561 h 336550"/>
              <a:gd name="connsiteX26" fmla="*/ 162327 w 306388"/>
              <a:gd name="connsiteY26" fmla="*/ 284162 h 336550"/>
              <a:gd name="connsiteX27" fmla="*/ 21116 w 306388"/>
              <a:gd name="connsiteY27" fmla="*/ 284162 h 336550"/>
              <a:gd name="connsiteX28" fmla="*/ 0 w 306388"/>
              <a:gd name="connsiteY28" fmla="*/ 262959 h 336550"/>
              <a:gd name="connsiteX29" fmla="*/ 0 w 306388"/>
              <a:gd name="connsiteY29" fmla="*/ 186096 h 336550"/>
              <a:gd name="connsiteX30" fmla="*/ 34313 w 306388"/>
              <a:gd name="connsiteY30" fmla="*/ 138388 h 336550"/>
              <a:gd name="connsiteX31" fmla="*/ 65986 w 306388"/>
              <a:gd name="connsiteY31" fmla="*/ 133087 h 336550"/>
              <a:gd name="connsiteX32" fmla="*/ 103043 w 306388"/>
              <a:gd name="connsiteY32" fmla="*/ 125412 h 336550"/>
              <a:gd name="connsiteX33" fmla="*/ 117331 w 306388"/>
              <a:gd name="connsiteY33" fmla="*/ 125412 h 336550"/>
              <a:gd name="connsiteX34" fmla="*/ 122526 w 306388"/>
              <a:gd name="connsiteY34" fmla="*/ 128077 h 336550"/>
              <a:gd name="connsiteX35" fmla="*/ 122526 w 306388"/>
              <a:gd name="connsiteY35" fmla="*/ 136071 h 336550"/>
              <a:gd name="connsiteX36" fmla="*/ 116032 w 306388"/>
              <a:gd name="connsiteY36" fmla="*/ 148063 h 336550"/>
              <a:gd name="connsiteX37" fmla="*/ 118630 w 306388"/>
              <a:gd name="connsiteY37" fmla="*/ 178707 h 336550"/>
              <a:gd name="connsiteX38" fmla="*/ 112135 w 306388"/>
              <a:gd name="connsiteY38" fmla="*/ 197360 h 336550"/>
              <a:gd name="connsiteX39" fmla="*/ 108239 w 306388"/>
              <a:gd name="connsiteY39" fmla="*/ 197360 h 336550"/>
              <a:gd name="connsiteX40" fmla="*/ 100446 w 306388"/>
              <a:gd name="connsiteY40" fmla="*/ 178707 h 336550"/>
              <a:gd name="connsiteX41" fmla="*/ 104342 w 306388"/>
              <a:gd name="connsiteY41" fmla="*/ 148063 h 336550"/>
              <a:gd name="connsiteX42" fmla="*/ 96549 w 306388"/>
              <a:gd name="connsiteY42" fmla="*/ 136071 h 336550"/>
              <a:gd name="connsiteX43" fmla="*/ 97848 w 306388"/>
              <a:gd name="connsiteY43" fmla="*/ 128077 h 336550"/>
              <a:gd name="connsiteX44" fmla="*/ 103043 w 306388"/>
              <a:gd name="connsiteY44" fmla="*/ 125412 h 336550"/>
              <a:gd name="connsiteX45" fmla="*/ 110332 w 306388"/>
              <a:gd name="connsiteY45" fmla="*/ 0 h 336550"/>
              <a:gd name="connsiteX46" fmla="*/ 166689 w 306388"/>
              <a:gd name="connsiteY46" fmla="*/ 55563 h 336550"/>
              <a:gd name="connsiteX47" fmla="*/ 110332 w 306388"/>
              <a:gd name="connsiteY47" fmla="*/ 111126 h 336550"/>
              <a:gd name="connsiteX48" fmla="*/ 53975 w 306388"/>
              <a:gd name="connsiteY48" fmla="*/ 55563 h 336550"/>
              <a:gd name="connsiteX49" fmla="*/ 110332 w 306388"/>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388" h="336550">
                <a:moveTo>
                  <a:pt x="265967" y="243697"/>
                </a:moveTo>
                <a:cubicBezTo>
                  <a:pt x="265967" y="243697"/>
                  <a:pt x="265967" y="243697"/>
                  <a:pt x="232996" y="278234"/>
                </a:cubicBezTo>
                <a:cubicBezTo>
                  <a:pt x="232996" y="278234"/>
                  <a:pt x="232996" y="278234"/>
                  <a:pt x="219808" y="264950"/>
                </a:cubicBezTo>
                <a:cubicBezTo>
                  <a:pt x="214532" y="260965"/>
                  <a:pt x="207938" y="260965"/>
                  <a:pt x="203982" y="264950"/>
                </a:cubicBezTo>
                <a:cubicBezTo>
                  <a:pt x="200025" y="268935"/>
                  <a:pt x="200025" y="275577"/>
                  <a:pt x="203982" y="280890"/>
                </a:cubicBezTo>
                <a:cubicBezTo>
                  <a:pt x="203982" y="280890"/>
                  <a:pt x="203982" y="280890"/>
                  <a:pt x="225083" y="300815"/>
                </a:cubicBezTo>
                <a:cubicBezTo>
                  <a:pt x="227721" y="303472"/>
                  <a:pt x="230359" y="304800"/>
                  <a:pt x="232996" y="304800"/>
                </a:cubicBezTo>
                <a:cubicBezTo>
                  <a:pt x="235634" y="304800"/>
                  <a:pt x="238272" y="303472"/>
                  <a:pt x="239591" y="300815"/>
                </a:cubicBezTo>
                <a:cubicBezTo>
                  <a:pt x="239591" y="300815"/>
                  <a:pt x="239591" y="300815"/>
                  <a:pt x="281794" y="259637"/>
                </a:cubicBezTo>
                <a:cubicBezTo>
                  <a:pt x="285750" y="255652"/>
                  <a:pt x="285750" y="249011"/>
                  <a:pt x="281794" y="243697"/>
                </a:cubicBezTo>
                <a:cubicBezTo>
                  <a:pt x="277837" y="239712"/>
                  <a:pt x="271243" y="239712"/>
                  <a:pt x="265967" y="243697"/>
                </a:cubicBezTo>
                <a:close/>
                <a:moveTo>
                  <a:pt x="242094" y="209550"/>
                </a:moveTo>
                <a:cubicBezTo>
                  <a:pt x="277603" y="209550"/>
                  <a:pt x="306388" y="237980"/>
                  <a:pt x="306388" y="273050"/>
                </a:cubicBezTo>
                <a:cubicBezTo>
                  <a:pt x="306388" y="308120"/>
                  <a:pt x="277603" y="336550"/>
                  <a:pt x="242094" y="336550"/>
                </a:cubicBezTo>
                <a:cubicBezTo>
                  <a:pt x="206585" y="336550"/>
                  <a:pt x="177800" y="308120"/>
                  <a:pt x="177800" y="273050"/>
                </a:cubicBezTo>
                <a:cubicBezTo>
                  <a:pt x="177800" y="237980"/>
                  <a:pt x="206585" y="209550"/>
                  <a:pt x="242094" y="209550"/>
                </a:cubicBezTo>
                <a:close/>
                <a:moveTo>
                  <a:pt x="65986" y="133087"/>
                </a:moveTo>
                <a:cubicBezTo>
                  <a:pt x="67306" y="133087"/>
                  <a:pt x="69946" y="134413"/>
                  <a:pt x="69946" y="135738"/>
                </a:cubicBezTo>
                <a:cubicBezTo>
                  <a:pt x="69946" y="135738"/>
                  <a:pt x="69946" y="135738"/>
                  <a:pt x="104259" y="228503"/>
                </a:cubicBezTo>
                <a:cubicBezTo>
                  <a:pt x="105578" y="233804"/>
                  <a:pt x="113497" y="233804"/>
                  <a:pt x="116136" y="228503"/>
                </a:cubicBezTo>
                <a:cubicBezTo>
                  <a:pt x="116136" y="228503"/>
                  <a:pt x="116136" y="228503"/>
                  <a:pt x="149130" y="135738"/>
                </a:cubicBezTo>
                <a:cubicBezTo>
                  <a:pt x="150449" y="133087"/>
                  <a:pt x="153089" y="131762"/>
                  <a:pt x="155728" y="133087"/>
                </a:cubicBezTo>
                <a:cubicBezTo>
                  <a:pt x="155728" y="133087"/>
                  <a:pt x="155728" y="133087"/>
                  <a:pt x="184762" y="138388"/>
                </a:cubicBezTo>
                <a:cubicBezTo>
                  <a:pt x="205878" y="145014"/>
                  <a:pt x="219075" y="163567"/>
                  <a:pt x="219075" y="184771"/>
                </a:cubicBezTo>
                <a:cubicBezTo>
                  <a:pt x="219075" y="184771"/>
                  <a:pt x="219075" y="184771"/>
                  <a:pt x="219075" y="195373"/>
                </a:cubicBezTo>
                <a:cubicBezTo>
                  <a:pt x="186082" y="204649"/>
                  <a:pt x="161007" y="236454"/>
                  <a:pt x="161007" y="273561"/>
                </a:cubicBezTo>
                <a:cubicBezTo>
                  <a:pt x="161007" y="277536"/>
                  <a:pt x="161007" y="280187"/>
                  <a:pt x="162327" y="284162"/>
                </a:cubicBezTo>
                <a:cubicBezTo>
                  <a:pt x="162327" y="284162"/>
                  <a:pt x="162327" y="284162"/>
                  <a:pt x="21116" y="284162"/>
                </a:cubicBezTo>
                <a:cubicBezTo>
                  <a:pt x="9238" y="284162"/>
                  <a:pt x="0" y="274886"/>
                  <a:pt x="0" y="262959"/>
                </a:cubicBezTo>
                <a:cubicBezTo>
                  <a:pt x="0" y="262959"/>
                  <a:pt x="0" y="262959"/>
                  <a:pt x="0" y="186096"/>
                </a:cubicBezTo>
                <a:cubicBezTo>
                  <a:pt x="0" y="163567"/>
                  <a:pt x="14517" y="145014"/>
                  <a:pt x="34313" y="138388"/>
                </a:cubicBezTo>
                <a:cubicBezTo>
                  <a:pt x="34313" y="138388"/>
                  <a:pt x="65986" y="133087"/>
                  <a:pt x="65986" y="133087"/>
                </a:cubicBezTo>
                <a:close/>
                <a:moveTo>
                  <a:pt x="103043" y="125412"/>
                </a:moveTo>
                <a:cubicBezTo>
                  <a:pt x="103043" y="125412"/>
                  <a:pt x="103043" y="125412"/>
                  <a:pt x="117331" y="125412"/>
                </a:cubicBezTo>
                <a:cubicBezTo>
                  <a:pt x="118630" y="125412"/>
                  <a:pt x="121227" y="126745"/>
                  <a:pt x="122526" y="128077"/>
                </a:cubicBezTo>
                <a:cubicBezTo>
                  <a:pt x="123825" y="129409"/>
                  <a:pt x="123825" y="133406"/>
                  <a:pt x="122526" y="136071"/>
                </a:cubicBezTo>
                <a:cubicBezTo>
                  <a:pt x="122526" y="136071"/>
                  <a:pt x="122526" y="136071"/>
                  <a:pt x="116032" y="148063"/>
                </a:cubicBezTo>
                <a:cubicBezTo>
                  <a:pt x="116032" y="148063"/>
                  <a:pt x="116032" y="148063"/>
                  <a:pt x="118630" y="178707"/>
                </a:cubicBezTo>
                <a:cubicBezTo>
                  <a:pt x="118630" y="178707"/>
                  <a:pt x="118630" y="178707"/>
                  <a:pt x="112135" y="197360"/>
                </a:cubicBezTo>
                <a:cubicBezTo>
                  <a:pt x="110836" y="200025"/>
                  <a:pt x="108239" y="200025"/>
                  <a:pt x="108239" y="197360"/>
                </a:cubicBezTo>
                <a:cubicBezTo>
                  <a:pt x="108239" y="197360"/>
                  <a:pt x="108239" y="197360"/>
                  <a:pt x="100446" y="178707"/>
                </a:cubicBezTo>
                <a:cubicBezTo>
                  <a:pt x="100446" y="178707"/>
                  <a:pt x="100446" y="178707"/>
                  <a:pt x="104342" y="148063"/>
                </a:cubicBezTo>
                <a:cubicBezTo>
                  <a:pt x="104342" y="148063"/>
                  <a:pt x="104342" y="148063"/>
                  <a:pt x="96549" y="136071"/>
                </a:cubicBezTo>
                <a:cubicBezTo>
                  <a:pt x="95250" y="133406"/>
                  <a:pt x="95250" y="129409"/>
                  <a:pt x="97848" y="128077"/>
                </a:cubicBezTo>
                <a:cubicBezTo>
                  <a:pt x="99147" y="126745"/>
                  <a:pt x="100446" y="125412"/>
                  <a:pt x="103043" y="125412"/>
                </a:cubicBezTo>
                <a:close/>
                <a:moveTo>
                  <a:pt x="110332" y="0"/>
                </a:moveTo>
                <a:cubicBezTo>
                  <a:pt x="141457" y="0"/>
                  <a:pt x="166689" y="24876"/>
                  <a:pt x="166689" y="55563"/>
                </a:cubicBezTo>
                <a:cubicBezTo>
                  <a:pt x="166689" y="86250"/>
                  <a:pt x="141457" y="111126"/>
                  <a:pt x="110332" y="111126"/>
                </a:cubicBezTo>
                <a:cubicBezTo>
                  <a:pt x="79207" y="111126"/>
                  <a:pt x="53975" y="86250"/>
                  <a:pt x="53975" y="55563"/>
                </a:cubicBezTo>
                <a:cubicBezTo>
                  <a:pt x="53975" y="24876"/>
                  <a:pt x="79207" y="0"/>
                  <a:pt x="1103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1" name="椭圆 25"/>
          <p:cNvSpPr/>
          <p:nvPr/>
        </p:nvSpPr>
        <p:spPr>
          <a:xfrm>
            <a:off x="1277698" y="4646520"/>
            <a:ext cx="352904" cy="546100"/>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9" name="图片占位符 8"/>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5622" r="15622"/>
          <a:stretch>
            <a:fillRect/>
          </a:stretch>
        </p:blipFill>
        <p:spPr/>
      </p:pic>
      <p:sp>
        <p:nvSpPr>
          <p:cNvPr id="27" name="矩形 26"/>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967175" y="2145969"/>
            <a:ext cx="3368150" cy="910680"/>
            <a:chOff x="6798184" y="1707154"/>
            <a:chExt cx="3368150" cy="910680"/>
          </a:xfrm>
        </p:grpSpPr>
        <p:sp>
          <p:nvSpPr>
            <p:cNvPr id="11" name="矩形 10"/>
            <p:cNvSpPr/>
            <p:nvPr/>
          </p:nvSpPr>
          <p:spPr>
            <a:xfrm>
              <a:off x="6798184" y="2030750"/>
              <a:ext cx="3368150"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endParaRPr lang="zh-CN" altLang="en-US" sz="1400" dirty="0">
                <a:solidFill>
                  <a:schemeClr val="bg1"/>
                </a:solidFill>
              </a:endParaRPr>
            </a:p>
          </p:txBody>
        </p:sp>
        <p:sp>
          <p:nvSpPr>
            <p:cNvPr id="12" name="矩形 11"/>
            <p:cNvSpPr/>
            <p:nvPr/>
          </p:nvSpPr>
          <p:spPr>
            <a:xfrm>
              <a:off x="6798184" y="1707154"/>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文字添加</a:t>
              </a:r>
              <a:endParaRPr lang="zh-CN" altLang="en-US" b="1" dirty="0">
                <a:solidFill>
                  <a:schemeClr val="bg1"/>
                </a:solidFill>
              </a:endParaRPr>
            </a:p>
          </p:txBody>
        </p:sp>
      </p:grpSp>
      <p:grpSp>
        <p:nvGrpSpPr>
          <p:cNvPr id="13" name="组合 12"/>
          <p:cNvGrpSpPr/>
          <p:nvPr/>
        </p:nvGrpSpPr>
        <p:grpSpPr>
          <a:xfrm>
            <a:off x="1967175" y="3305100"/>
            <a:ext cx="3368150" cy="910680"/>
            <a:chOff x="6798184" y="1707154"/>
            <a:chExt cx="3368150" cy="910680"/>
          </a:xfrm>
        </p:grpSpPr>
        <p:sp>
          <p:nvSpPr>
            <p:cNvPr id="14" name="矩形 13"/>
            <p:cNvSpPr/>
            <p:nvPr/>
          </p:nvSpPr>
          <p:spPr>
            <a:xfrm>
              <a:off x="6798184" y="2030750"/>
              <a:ext cx="3368150"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endParaRPr lang="zh-CN" altLang="en-US" sz="1400" dirty="0">
                <a:solidFill>
                  <a:schemeClr val="bg1"/>
                </a:solidFill>
              </a:endParaRPr>
            </a:p>
          </p:txBody>
        </p:sp>
        <p:sp>
          <p:nvSpPr>
            <p:cNvPr id="15" name="矩形 14"/>
            <p:cNvSpPr/>
            <p:nvPr/>
          </p:nvSpPr>
          <p:spPr>
            <a:xfrm>
              <a:off x="6798184" y="1707154"/>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文字添加</a:t>
              </a:r>
              <a:endParaRPr lang="zh-CN" altLang="en-US" b="1" dirty="0">
                <a:solidFill>
                  <a:schemeClr val="bg1"/>
                </a:solidFill>
              </a:endParaRPr>
            </a:p>
          </p:txBody>
        </p:sp>
      </p:grpSp>
      <p:grpSp>
        <p:nvGrpSpPr>
          <p:cNvPr id="16" name="组合 15"/>
          <p:cNvGrpSpPr/>
          <p:nvPr/>
        </p:nvGrpSpPr>
        <p:grpSpPr>
          <a:xfrm>
            <a:off x="1967175" y="4464230"/>
            <a:ext cx="3368150" cy="910680"/>
            <a:chOff x="6798184" y="1707154"/>
            <a:chExt cx="3368150" cy="910680"/>
          </a:xfrm>
        </p:grpSpPr>
        <p:sp>
          <p:nvSpPr>
            <p:cNvPr id="17" name="矩形 16"/>
            <p:cNvSpPr/>
            <p:nvPr/>
          </p:nvSpPr>
          <p:spPr>
            <a:xfrm>
              <a:off x="6798184" y="2030750"/>
              <a:ext cx="3368150" cy="587084"/>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bg1"/>
                  </a:solidFill>
                </a:rPr>
                <a:t>用户可以在投影仪或者计算机上进行演示也可以将演示文稿打印出来</a:t>
              </a:r>
              <a:endParaRPr lang="zh-CN" altLang="en-US" sz="1400" dirty="0">
                <a:solidFill>
                  <a:schemeClr val="bg1"/>
                </a:solidFill>
              </a:endParaRPr>
            </a:p>
          </p:txBody>
        </p:sp>
        <p:sp>
          <p:nvSpPr>
            <p:cNvPr id="18" name="矩形 17"/>
            <p:cNvSpPr/>
            <p:nvPr/>
          </p:nvSpPr>
          <p:spPr>
            <a:xfrm>
              <a:off x="6798184" y="1707154"/>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rPr>
                <a:t>文字添加</a:t>
              </a:r>
              <a:endParaRPr lang="zh-CN" altLang="en-US" b="1" dirty="0">
                <a:solidFill>
                  <a:schemeClr val="bg1"/>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500"/>
                                </p:stCondLst>
                                <p:childTnLst>
                                  <p:par>
                                    <p:cTn id="21" presetID="2" presetClass="entr" presetSubtype="2" fill="hold" nodeType="after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10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14:presetBounceEnd="6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60000">
                                          <p:cBhvr additive="base">
                                            <p:cTn id="27" dur="1000" fill="hold"/>
                                            <p:tgtEl>
                                              <p:spTgt spid="13"/>
                                            </p:tgtEl>
                                            <p:attrNameLst>
                                              <p:attrName>ppt_x</p:attrName>
                                            </p:attrNameLst>
                                          </p:cBhvr>
                                          <p:tavLst>
                                            <p:tav tm="0">
                                              <p:val>
                                                <p:strVal val="1+#ppt_w/2"/>
                                              </p:val>
                                            </p:tav>
                                            <p:tav tm="100000">
                                              <p:val>
                                                <p:strVal val="#ppt_x"/>
                                              </p:val>
                                            </p:tav>
                                          </p:tavLst>
                                        </p:anim>
                                        <p:anim calcmode="lin" valueType="num" p14:bounceEnd="60000">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14:presetBounceEnd="60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0000">
                                          <p:cBhvr additive="base">
                                            <p:cTn id="31" dur="10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4"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1+#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1+#ppt_w/2"/>
                                              </p:val>
                                            </p:tav>
                                            <p:tav tm="100000">
                                              <p:val>
                                                <p:strVal val="#ppt_x"/>
                                              </p:val>
                                            </p:tav>
                                          </p:tavLst>
                                        </p:anim>
                                        <p:anim calcmode="lin" valueType="num">
                                          <p:cBhvr additive="base">
                                            <p:cTn id="32" dur="10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4"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占位符 28"/>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t="4717" b="4717"/>
          <a:stretch>
            <a:fillRect/>
          </a:stretch>
        </p:blipFill>
        <p:spPr/>
      </p:pic>
      <p:sp>
        <p:nvSpPr>
          <p:cNvPr id="2" name="矩形 1"/>
          <p:cNvSpPr/>
          <p:nvPr/>
        </p:nvSpPr>
        <p:spPr>
          <a:xfrm>
            <a:off x="0" y="-16510"/>
            <a:ext cx="12192000" cy="6858000"/>
          </a:xfrm>
          <a:prstGeom prst="rect">
            <a:avLst/>
          </a:prstGeom>
          <a:solidFill>
            <a:schemeClr val="accent6">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
        <p:nvSpPr>
          <p:cNvPr id="9" name="文本框 8"/>
          <p:cNvSpPr txBox="1"/>
          <p:nvPr/>
        </p:nvSpPr>
        <p:spPr>
          <a:xfrm>
            <a:off x="1321784" y="2656806"/>
            <a:ext cx="9575039" cy="1200443"/>
          </a:xfrm>
          <a:custGeom>
            <a:avLst/>
            <a:gdLst/>
            <a:ahLst/>
            <a:cxnLst/>
            <a:rect l="l" t="t" r="r" b="b"/>
            <a:pathLst>
              <a:path w="9575039" h="1200443">
                <a:moveTo>
                  <a:pt x="7582264" y="952157"/>
                </a:moveTo>
                <a:lnTo>
                  <a:pt x="7856673" y="952157"/>
                </a:lnTo>
                <a:lnTo>
                  <a:pt x="7856934" y="956903"/>
                </a:lnTo>
                <a:cubicBezTo>
                  <a:pt x="7858891" y="970779"/>
                  <a:pt x="7861827" y="980801"/>
                  <a:pt x="7865741" y="986968"/>
                </a:cubicBezTo>
                <a:cubicBezTo>
                  <a:pt x="7873568" y="999302"/>
                  <a:pt x="7887444" y="1005469"/>
                  <a:pt x="7907369" y="1005469"/>
                </a:cubicBezTo>
                <a:cubicBezTo>
                  <a:pt x="7927293" y="1005469"/>
                  <a:pt x="7942117" y="997642"/>
                  <a:pt x="7951843" y="981987"/>
                </a:cubicBezTo>
                <a:cubicBezTo>
                  <a:pt x="7956705" y="974159"/>
                  <a:pt x="7960352" y="964434"/>
                  <a:pt x="7962783" y="952812"/>
                </a:cubicBezTo>
                <a:lnTo>
                  <a:pt x="7962842" y="952157"/>
                </a:lnTo>
                <a:lnTo>
                  <a:pt x="8247841" y="952157"/>
                </a:lnTo>
                <a:lnTo>
                  <a:pt x="8243859" y="988569"/>
                </a:lnTo>
                <a:cubicBezTo>
                  <a:pt x="8239056" y="1018811"/>
                  <a:pt x="8231851" y="1043657"/>
                  <a:pt x="8222245" y="1063107"/>
                </a:cubicBezTo>
                <a:cubicBezTo>
                  <a:pt x="8203031" y="1102007"/>
                  <a:pt x="8165911" y="1134622"/>
                  <a:pt x="8110881" y="1160950"/>
                </a:cubicBezTo>
                <a:cubicBezTo>
                  <a:pt x="8055853" y="1187279"/>
                  <a:pt x="7991809" y="1200443"/>
                  <a:pt x="7918753" y="1200443"/>
                </a:cubicBezTo>
                <a:cubicBezTo>
                  <a:pt x="7838582" y="1200443"/>
                  <a:pt x="7770151" y="1185263"/>
                  <a:pt x="7713461" y="1154902"/>
                </a:cubicBezTo>
                <a:cubicBezTo>
                  <a:pt x="7656772" y="1124541"/>
                  <a:pt x="7619651" y="1085878"/>
                  <a:pt x="7602099" y="1038913"/>
                </a:cubicBezTo>
                <a:cubicBezTo>
                  <a:pt x="7593323" y="1015431"/>
                  <a:pt x="7586740" y="987027"/>
                  <a:pt x="7582352" y="953701"/>
                </a:cubicBezTo>
                <a:close/>
                <a:moveTo>
                  <a:pt x="6410325" y="952157"/>
                </a:moveTo>
                <a:lnTo>
                  <a:pt x="6929781" y="952157"/>
                </a:lnTo>
                <a:lnTo>
                  <a:pt x="6929781" y="1176249"/>
                </a:lnTo>
                <a:lnTo>
                  <a:pt x="6410325" y="1176249"/>
                </a:lnTo>
                <a:close/>
                <a:moveTo>
                  <a:pt x="5387885" y="952157"/>
                </a:moveTo>
                <a:lnTo>
                  <a:pt x="5717140" y="952157"/>
                </a:lnTo>
                <a:lnTo>
                  <a:pt x="5717140" y="1176249"/>
                </a:lnTo>
                <a:lnTo>
                  <a:pt x="5454565" y="1176249"/>
                </a:lnTo>
                <a:close/>
                <a:moveTo>
                  <a:pt x="5048250" y="952157"/>
                </a:moveTo>
                <a:lnTo>
                  <a:pt x="5298728" y="952157"/>
                </a:lnTo>
                <a:lnTo>
                  <a:pt x="5298728" y="1176249"/>
                </a:lnTo>
                <a:lnTo>
                  <a:pt x="5048250" y="1176249"/>
                </a:lnTo>
                <a:close/>
                <a:moveTo>
                  <a:pt x="4067176" y="952157"/>
                </a:moveTo>
                <a:lnTo>
                  <a:pt x="4366753" y="952157"/>
                </a:lnTo>
                <a:lnTo>
                  <a:pt x="4366753" y="1176249"/>
                </a:lnTo>
                <a:lnTo>
                  <a:pt x="4067176" y="1176249"/>
                </a:lnTo>
                <a:close/>
                <a:moveTo>
                  <a:pt x="2734039" y="952157"/>
                </a:moveTo>
                <a:lnTo>
                  <a:pt x="3008448" y="952157"/>
                </a:lnTo>
                <a:lnTo>
                  <a:pt x="3008710" y="956903"/>
                </a:lnTo>
                <a:cubicBezTo>
                  <a:pt x="3010667" y="970779"/>
                  <a:pt x="3013602" y="980801"/>
                  <a:pt x="3017516" y="986968"/>
                </a:cubicBezTo>
                <a:cubicBezTo>
                  <a:pt x="3025343" y="999302"/>
                  <a:pt x="3039219" y="1005469"/>
                  <a:pt x="3059143" y="1005469"/>
                </a:cubicBezTo>
                <a:cubicBezTo>
                  <a:pt x="3079068" y="1005469"/>
                  <a:pt x="3093893" y="997642"/>
                  <a:pt x="3103618" y="981987"/>
                </a:cubicBezTo>
                <a:cubicBezTo>
                  <a:pt x="3108481" y="974159"/>
                  <a:pt x="3112128" y="964434"/>
                  <a:pt x="3114559" y="952812"/>
                </a:cubicBezTo>
                <a:lnTo>
                  <a:pt x="3114618" y="952157"/>
                </a:lnTo>
                <a:lnTo>
                  <a:pt x="3399616" y="952157"/>
                </a:lnTo>
                <a:lnTo>
                  <a:pt x="3395634" y="988569"/>
                </a:lnTo>
                <a:cubicBezTo>
                  <a:pt x="3390831" y="1018811"/>
                  <a:pt x="3383626" y="1043657"/>
                  <a:pt x="3374020" y="1063107"/>
                </a:cubicBezTo>
                <a:cubicBezTo>
                  <a:pt x="3354807" y="1102007"/>
                  <a:pt x="3317686" y="1134622"/>
                  <a:pt x="3262657" y="1160950"/>
                </a:cubicBezTo>
                <a:cubicBezTo>
                  <a:pt x="3207628" y="1187279"/>
                  <a:pt x="3143585" y="1200443"/>
                  <a:pt x="3070529" y="1200443"/>
                </a:cubicBezTo>
                <a:cubicBezTo>
                  <a:pt x="2990357" y="1200443"/>
                  <a:pt x="2921927" y="1185263"/>
                  <a:pt x="2865237" y="1154902"/>
                </a:cubicBezTo>
                <a:cubicBezTo>
                  <a:pt x="2808548" y="1124541"/>
                  <a:pt x="2771427" y="1085878"/>
                  <a:pt x="2753874" y="1038913"/>
                </a:cubicBezTo>
                <a:cubicBezTo>
                  <a:pt x="2745098" y="1015431"/>
                  <a:pt x="2738516" y="987027"/>
                  <a:pt x="2734128" y="953701"/>
                </a:cubicBezTo>
                <a:close/>
                <a:moveTo>
                  <a:pt x="1373681" y="952157"/>
                </a:moveTo>
                <a:lnTo>
                  <a:pt x="1669358" y="952157"/>
                </a:lnTo>
                <a:lnTo>
                  <a:pt x="1675091" y="984477"/>
                </a:lnTo>
                <a:cubicBezTo>
                  <a:pt x="1680547" y="998472"/>
                  <a:pt x="1691576" y="1005469"/>
                  <a:pt x="1708180" y="1005469"/>
                </a:cubicBezTo>
                <a:cubicBezTo>
                  <a:pt x="1727156" y="1005469"/>
                  <a:pt x="1739371" y="997760"/>
                  <a:pt x="1744827" y="982342"/>
                </a:cubicBezTo>
                <a:cubicBezTo>
                  <a:pt x="1746190" y="978488"/>
                  <a:pt x="1747384" y="973322"/>
                  <a:pt x="1748407" y="966843"/>
                </a:cubicBezTo>
                <a:lnTo>
                  <a:pt x="1750014" y="952157"/>
                </a:lnTo>
                <a:lnTo>
                  <a:pt x="2047133" y="952157"/>
                </a:lnTo>
                <a:lnTo>
                  <a:pt x="2044048" y="978073"/>
                </a:lnTo>
                <a:cubicBezTo>
                  <a:pt x="2038355" y="1013415"/>
                  <a:pt x="2021514" y="1049706"/>
                  <a:pt x="1993525" y="1086945"/>
                </a:cubicBezTo>
                <a:cubicBezTo>
                  <a:pt x="1965537" y="1124185"/>
                  <a:pt x="1928653" y="1152411"/>
                  <a:pt x="1882874" y="1171624"/>
                </a:cubicBezTo>
                <a:cubicBezTo>
                  <a:pt x="1837095" y="1190837"/>
                  <a:pt x="1783134" y="1200443"/>
                  <a:pt x="1720988" y="1200443"/>
                </a:cubicBezTo>
                <a:cubicBezTo>
                  <a:pt x="1652202" y="1200443"/>
                  <a:pt x="1591480" y="1189058"/>
                  <a:pt x="1538823" y="1166287"/>
                </a:cubicBezTo>
                <a:cubicBezTo>
                  <a:pt x="1486166" y="1143516"/>
                  <a:pt x="1446791" y="1113867"/>
                  <a:pt x="1420700" y="1077339"/>
                </a:cubicBezTo>
                <a:cubicBezTo>
                  <a:pt x="1394609" y="1040811"/>
                  <a:pt x="1379191" y="1002267"/>
                  <a:pt x="1374447" y="961706"/>
                </a:cubicBezTo>
                <a:close/>
                <a:moveTo>
                  <a:pt x="299578" y="656793"/>
                </a:moveTo>
                <a:lnTo>
                  <a:pt x="299578" y="979140"/>
                </a:lnTo>
                <a:cubicBezTo>
                  <a:pt x="341798" y="977717"/>
                  <a:pt x="368720" y="971076"/>
                  <a:pt x="380342" y="959216"/>
                </a:cubicBezTo>
                <a:cubicBezTo>
                  <a:pt x="391965" y="947356"/>
                  <a:pt x="397776" y="918181"/>
                  <a:pt x="397776" y="871691"/>
                </a:cubicBezTo>
                <a:lnTo>
                  <a:pt x="397776" y="764242"/>
                </a:lnTo>
                <a:cubicBezTo>
                  <a:pt x="397776" y="714905"/>
                  <a:pt x="392558" y="685019"/>
                  <a:pt x="382121" y="674582"/>
                </a:cubicBezTo>
                <a:cubicBezTo>
                  <a:pt x="371685" y="664146"/>
                  <a:pt x="344170" y="658216"/>
                  <a:pt x="299578" y="656793"/>
                </a:cubicBezTo>
                <a:close/>
                <a:moveTo>
                  <a:pt x="299578" y="221303"/>
                </a:moveTo>
                <a:lnTo>
                  <a:pt x="299578" y="477473"/>
                </a:lnTo>
                <a:cubicBezTo>
                  <a:pt x="312386" y="476999"/>
                  <a:pt x="322348" y="476762"/>
                  <a:pt x="329464" y="476762"/>
                </a:cubicBezTo>
                <a:cubicBezTo>
                  <a:pt x="358876" y="476762"/>
                  <a:pt x="377615" y="469527"/>
                  <a:pt x="385679" y="455058"/>
                </a:cubicBezTo>
                <a:cubicBezTo>
                  <a:pt x="393744" y="440589"/>
                  <a:pt x="397776" y="399199"/>
                  <a:pt x="397776" y="330887"/>
                </a:cubicBezTo>
                <a:cubicBezTo>
                  <a:pt x="397776" y="294833"/>
                  <a:pt x="394455" y="269572"/>
                  <a:pt x="387814" y="255103"/>
                </a:cubicBezTo>
                <a:cubicBezTo>
                  <a:pt x="381173" y="240634"/>
                  <a:pt x="372515" y="231502"/>
                  <a:pt x="361841" y="227707"/>
                </a:cubicBezTo>
                <a:cubicBezTo>
                  <a:pt x="351167" y="223912"/>
                  <a:pt x="330413" y="221777"/>
                  <a:pt x="299578" y="221303"/>
                </a:cubicBezTo>
                <a:close/>
                <a:moveTo>
                  <a:pt x="6410325" y="24194"/>
                </a:moveTo>
                <a:lnTo>
                  <a:pt x="6909857" y="24194"/>
                </a:lnTo>
                <a:lnTo>
                  <a:pt x="6909857" y="254747"/>
                </a:lnTo>
                <a:lnTo>
                  <a:pt x="6709902" y="254747"/>
                </a:lnTo>
                <a:lnTo>
                  <a:pt x="6709902" y="310131"/>
                </a:lnTo>
                <a:lnTo>
                  <a:pt x="6410325" y="310131"/>
                </a:lnTo>
                <a:close/>
                <a:moveTo>
                  <a:pt x="5466662" y="24194"/>
                </a:moveTo>
                <a:lnTo>
                  <a:pt x="5717140" y="24194"/>
                </a:lnTo>
                <a:lnTo>
                  <a:pt x="5717140" y="310131"/>
                </a:lnTo>
                <a:lnTo>
                  <a:pt x="5466662" y="310131"/>
                </a:lnTo>
                <a:close/>
                <a:moveTo>
                  <a:pt x="5048250" y="24194"/>
                </a:moveTo>
                <a:lnTo>
                  <a:pt x="5298728" y="24194"/>
                </a:lnTo>
                <a:lnTo>
                  <a:pt x="5391295" y="310131"/>
                </a:lnTo>
                <a:lnTo>
                  <a:pt x="5048250" y="310131"/>
                </a:lnTo>
                <a:close/>
                <a:moveTo>
                  <a:pt x="4067176" y="24194"/>
                </a:moveTo>
                <a:lnTo>
                  <a:pt x="4366753" y="24194"/>
                </a:lnTo>
                <a:lnTo>
                  <a:pt x="4366753" y="310131"/>
                </a:lnTo>
                <a:lnTo>
                  <a:pt x="4067176" y="310131"/>
                </a:lnTo>
                <a:close/>
                <a:moveTo>
                  <a:pt x="1753010" y="24194"/>
                </a:moveTo>
                <a:lnTo>
                  <a:pt x="2052587" y="24194"/>
                </a:lnTo>
                <a:lnTo>
                  <a:pt x="2052587" y="310131"/>
                </a:lnTo>
                <a:lnTo>
                  <a:pt x="1753010" y="310131"/>
                </a:lnTo>
                <a:close/>
                <a:moveTo>
                  <a:pt x="1367331" y="24194"/>
                </a:moveTo>
                <a:lnTo>
                  <a:pt x="1666908" y="24194"/>
                </a:lnTo>
                <a:lnTo>
                  <a:pt x="1666908" y="310131"/>
                </a:lnTo>
                <a:lnTo>
                  <a:pt x="1367331" y="310131"/>
                </a:lnTo>
                <a:close/>
                <a:moveTo>
                  <a:pt x="0" y="24194"/>
                </a:moveTo>
                <a:lnTo>
                  <a:pt x="298866" y="24194"/>
                </a:lnTo>
                <a:cubicBezTo>
                  <a:pt x="393270" y="24194"/>
                  <a:pt x="464784" y="31541"/>
                  <a:pt x="513409" y="46236"/>
                </a:cubicBezTo>
                <a:cubicBezTo>
                  <a:pt x="562034" y="60931"/>
                  <a:pt x="601289" y="90679"/>
                  <a:pt x="631176" y="135479"/>
                </a:cubicBezTo>
                <a:cubicBezTo>
                  <a:pt x="661063" y="180279"/>
                  <a:pt x="676006" y="252457"/>
                  <a:pt x="676006" y="352012"/>
                </a:cubicBezTo>
                <a:cubicBezTo>
                  <a:pt x="676006" y="419331"/>
                  <a:pt x="665451" y="466264"/>
                  <a:pt x="644340" y="492811"/>
                </a:cubicBezTo>
                <a:cubicBezTo>
                  <a:pt x="623230" y="519359"/>
                  <a:pt x="581602" y="539744"/>
                  <a:pt x="519457" y="553969"/>
                </a:cubicBezTo>
                <a:cubicBezTo>
                  <a:pt x="588718" y="569631"/>
                  <a:pt x="635683" y="595618"/>
                  <a:pt x="660351" y="631932"/>
                </a:cubicBezTo>
                <a:cubicBezTo>
                  <a:pt x="685019" y="668245"/>
                  <a:pt x="697353" y="723900"/>
                  <a:pt x="697353" y="798898"/>
                </a:cubicBezTo>
                <a:lnTo>
                  <a:pt x="697353" y="905691"/>
                </a:lnTo>
                <a:cubicBezTo>
                  <a:pt x="697353" y="983536"/>
                  <a:pt x="688458" y="1041207"/>
                  <a:pt x="670669" y="1078706"/>
                </a:cubicBezTo>
                <a:cubicBezTo>
                  <a:pt x="652879" y="1116205"/>
                  <a:pt x="624535" y="1141837"/>
                  <a:pt x="585634" y="1155602"/>
                </a:cubicBezTo>
                <a:cubicBezTo>
                  <a:pt x="546734" y="1169367"/>
                  <a:pt x="467037" y="1176249"/>
                  <a:pt x="346542" y="1176249"/>
                </a:cubicBezTo>
                <a:lnTo>
                  <a:pt x="0" y="1176249"/>
                </a:lnTo>
                <a:close/>
                <a:moveTo>
                  <a:pt x="9215689" y="0"/>
                </a:moveTo>
                <a:cubicBezTo>
                  <a:pt x="9293488" y="0"/>
                  <a:pt x="9359784" y="12571"/>
                  <a:pt x="9414576" y="37714"/>
                </a:cubicBezTo>
                <a:cubicBezTo>
                  <a:pt x="9469368" y="62857"/>
                  <a:pt x="9505659" y="94522"/>
                  <a:pt x="9523449" y="132711"/>
                </a:cubicBezTo>
                <a:cubicBezTo>
                  <a:pt x="9541238" y="170899"/>
                  <a:pt x="9550133" y="235772"/>
                  <a:pt x="9550133" y="327329"/>
                </a:cubicBezTo>
                <a:lnTo>
                  <a:pt x="9550133" y="372870"/>
                </a:lnTo>
                <a:lnTo>
                  <a:pt x="9271904" y="372870"/>
                </a:lnTo>
                <a:lnTo>
                  <a:pt x="9271904" y="287480"/>
                </a:lnTo>
                <a:cubicBezTo>
                  <a:pt x="9271904" y="247631"/>
                  <a:pt x="9268346" y="222252"/>
                  <a:pt x="9261230" y="211341"/>
                </a:cubicBezTo>
                <a:cubicBezTo>
                  <a:pt x="9254114" y="200430"/>
                  <a:pt x="9242254" y="194974"/>
                  <a:pt x="9225651" y="194974"/>
                </a:cubicBezTo>
                <a:cubicBezTo>
                  <a:pt x="9207623" y="194974"/>
                  <a:pt x="9193985" y="202333"/>
                  <a:pt x="9184735" y="217050"/>
                </a:cubicBezTo>
                <a:cubicBezTo>
                  <a:pt x="9175484" y="231767"/>
                  <a:pt x="9170859" y="254080"/>
                  <a:pt x="9170859" y="283989"/>
                </a:cubicBezTo>
                <a:cubicBezTo>
                  <a:pt x="9170859" y="322437"/>
                  <a:pt x="9176058" y="351393"/>
                  <a:pt x="9186458" y="370858"/>
                </a:cubicBezTo>
                <a:cubicBezTo>
                  <a:pt x="9196390" y="390323"/>
                  <a:pt x="9224609" y="413801"/>
                  <a:pt x="9271114" y="441294"/>
                </a:cubicBezTo>
                <a:cubicBezTo>
                  <a:pt x="9404470" y="520443"/>
                  <a:pt x="9488463" y="585397"/>
                  <a:pt x="9523093" y="636157"/>
                </a:cubicBezTo>
                <a:cubicBezTo>
                  <a:pt x="9557723" y="686916"/>
                  <a:pt x="9575039" y="768749"/>
                  <a:pt x="9575039" y="881653"/>
                </a:cubicBezTo>
                <a:cubicBezTo>
                  <a:pt x="9575039" y="963723"/>
                  <a:pt x="9565432" y="1024207"/>
                  <a:pt x="9546219" y="1063107"/>
                </a:cubicBezTo>
                <a:cubicBezTo>
                  <a:pt x="9527007" y="1102007"/>
                  <a:pt x="9489886" y="1134622"/>
                  <a:pt x="9434857" y="1160950"/>
                </a:cubicBezTo>
                <a:cubicBezTo>
                  <a:pt x="9379827" y="1187279"/>
                  <a:pt x="9315784" y="1200443"/>
                  <a:pt x="9242729" y="1200443"/>
                </a:cubicBezTo>
                <a:cubicBezTo>
                  <a:pt x="9162557" y="1200443"/>
                  <a:pt x="9094126" y="1185263"/>
                  <a:pt x="9037437" y="1154902"/>
                </a:cubicBezTo>
                <a:cubicBezTo>
                  <a:pt x="8980747" y="1124541"/>
                  <a:pt x="8943625" y="1085878"/>
                  <a:pt x="8926074" y="1038913"/>
                </a:cubicBezTo>
                <a:cubicBezTo>
                  <a:pt x="8908521" y="991949"/>
                  <a:pt x="8899745" y="925297"/>
                  <a:pt x="8899745" y="838958"/>
                </a:cubicBezTo>
                <a:lnTo>
                  <a:pt x="8899745" y="763530"/>
                </a:lnTo>
                <a:lnTo>
                  <a:pt x="9177975" y="763530"/>
                </a:lnTo>
                <a:lnTo>
                  <a:pt x="9177975" y="903712"/>
                </a:lnTo>
                <a:cubicBezTo>
                  <a:pt x="9177975" y="946882"/>
                  <a:pt x="9181888" y="974634"/>
                  <a:pt x="9189716" y="986968"/>
                </a:cubicBezTo>
                <a:cubicBezTo>
                  <a:pt x="9197543" y="999302"/>
                  <a:pt x="9211419" y="1005469"/>
                  <a:pt x="9231343" y="1005469"/>
                </a:cubicBezTo>
                <a:cubicBezTo>
                  <a:pt x="9251268" y="1005469"/>
                  <a:pt x="9266092" y="997642"/>
                  <a:pt x="9275817" y="981987"/>
                </a:cubicBezTo>
                <a:cubicBezTo>
                  <a:pt x="9285542" y="966332"/>
                  <a:pt x="9290405" y="943087"/>
                  <a:pt x="9290405" y="912251"/>
                </a:cubicBezTo>
                <a:cubicBezTo>
                  <a:pt x="9290405" y="844414"/>
                  <a:pt x="9281154" y="800058"/>
                  <a:pt x="9262653" y="779185"/>
                </a:cubicBezTo>
                <a:cubicBezTo>
                  <a:pt x="9243677" y="758312"/>
                  <a:pt x="9196950" y="723444"/>
                  <a:pt x="9122471" y="674582"/>
                </a:cubicBezTo>
                <a:cubicBezTo>
                  <a:pt x="9047992" y="625246"/>
                  <a:pt x="8998655" y="589429"/>
                  <a:pt x="8974461" y="567133"/>
                </a:cubicBezTo>
                <a:cubicBezTo>
                  <a:pt x="8950268" y="544837"/>
                  <a:pt x="8930225" y="514001"/>
                  <a:pt x="8914332" y="474627"/>
                </a:cubicBezTo>
                <a:cubicBezTo>
                  <a:pt x="8898440" y="435253"/>
                  <a:pt x="8890494" y="384967"/>
                  <a:pt x="8890494" y="323771"/>
                </a:cubicBezTo>
                <a:cubicBezTo>
                  <a:pt x="8890494" y="235534"/>
                  <a:pt x="8901761" y="171017"/>
                  <a:pt x="8924295" y="130220"/>
                </a:cubicBezTo>
                <a:cubicBezTo>
                  <a:pt x="8946828" y="89422"/>
                  <a:pt x="8983238" y="57520"/>
                  <a:pt x="9033523" y="34512"/>
                </a:cubicBezTo>
                <a:cubicBezTo>
                  <a:pt x="9083808" y="11504"/>
                  <a:pt x="9144530" y="0"/>
                  <a:pt x="9215689" y="0"/>
                </a:cubicBezTo>
                <a:close/>
                <a:moveTo>
                  <a:pt x="7891713" y="0"/>
                </a:moveTo>
                <a:cubicBezTo>
                  <a:pt x="7969513" y="0"/>
                  <a:pt x="8035809" y="12571"/>
                  <a:pt x="8090601" y="37714"/>
                </a:cubicBezTo>
                <a:cubicBezTo>
                  <a:pt x="8145393" y="62857"/>
                  <a:pt x="8181684" y="94522"/>
                  <a:pt x="8199474" y="132711"/>
                </a:cubicBezTo>
                <a:cubicBezTo>
                  <a:pt x="8212816" y="161352"/>
                  <a:pt x="8221155" y="205003"/>
                  <a:pt x="8224490" y="263664"/>
                </a:cubicBezTo>
                <a:lnTo>
                  <a:pt x="8225707" y="310131"/>
                </a:lnTo>
                <a:lnTo>
                  <a:pt x="7947929" y="310131"/>
                </a:lnTo>
                <a:lnTo>
                  <a:pt x="7947929" y="287480"/>
                </a:lnTo>
                <a:cubicBezTo>
                  <a:pt x="7947929" y="247631"/>
                  <a:pt x="7944371" y="222252"/>
                  <a:pt x="7937255" y="211341"/>
                </a:cubicBezTo>
                <a:cubicBezTo>
                  <a:pt x="7930139" y="200430"/>
                  <a:pt x="7918279" y="194974"/>
                  <a:pt x="7901675" y="194974"/>
                </a:cubicBezTo>
                <a:cubicBezTo>
                  <a:pt x="7883649" y="194974"/>
                  <a:pt x="7870010" y="202333"/>
                  <a:pt x="7860759" y="217050"/>
                </a:cubicBezTo>
                <a:cubicBezTo>
                  <a:pt x="7851509" y="231767"/>
                  <a:pt x="7846883" y="254080"/>
                  <a:pt x="7846883" y="283989"/>
                </a:cubicBezTo>
                <a:lnTo>
                  <a:pt x="7848900" y="310131"/>
                </a:lnTo>
                <a:lnTo>
                  <a:pt x="7566986" y="310131"/>
                </a:lnTo>
                <a:lnTo>
                  <a:pt x="7568631" y="262041"/>
                </a:lnTo>
                <a:cubicBezTo>
                  <a:pt x="7572857" y="204758"/>
                  <a:pt x="7583419" y="160818"/>
                  <a:pt x="7600319" y="130220"/>
                </a:cubicBezTo>
                <a:cubicBezTo>
                  <a:pt x="7622853" y="89422"/>
                  <a:pt x="7659263" y="57520"/>
                  <a:pt x="7709548" y="34512"/>
                </a:cubicBezTo>
                <a:cubicBezTo>
                  <a:pt x="7759833" y="11504"/>
                  <a:pt x="7820555" y="0"/>
                  <a:pt x="7891713" y="0"/>
                </a:cubicBezTo>
                <a:close/>
                <a:moveTo>
                  <a:pt x="3043489" y="0"/>
                </a:moveTo>
                <a:cubicBezTo>
                  <a:pt x="3121289" y="0"/>
                  <a:pt x="3187584" y="12571"/>
                  <a:pt x="3242377" y="37714"/>
                </a:cubicBezTo>
                <a:cubicBezTo>
                  <a:pt x="3297169" y="62857"/>
                  <a:pt x="3333460" y="94522"/>
                  <a:pt x="3351249" y="132711"/>
                </a:cubicBezTo>
                <a:cubicBezTo>
                  <a:pt x="3364592" y="161352"/>
                  <a:pt x="3372930" y="205003"/>
                  <a:pt x="3376266" y="263664"/>
                </a:cubicBezTo>
                <a:lnTo>
                  <a:pt x="3377483" y="310131"/>
                </a:lnTo>
                <a:lnTo>
                  <a:pt x="3099704" y="310131"/>
                </a:lnTo>
                <a:lnTo>
                  <a:pt x="3099704" y="287480"/>
                </a:lnTo>
                <a:cubicBezTo>
                  <a:pt x="3099704" y="247631"/>
                  <a:pt x="3096146" y="222252"/>
                  <a:pt x="3089030" y="211341"/>
                </a:cubicBezTo>
                <a:cubicBezTo>
                  <a:pt x="3081914" y="200430"/>
                  <a:pt x="3070055" y="194974"/>
                  <a:pt x="3053451" y="194974"/>
                </a:cubicBezTo>
                <a:cubicBezTo>
                  <a:pt x="3035425" y="194974"/>
                  <a:pt x="3021786" y="202333"/>
                  <a:pt x="3012535" y="217050"/>
                </a:cubicBezTo>
                <a:cubicBezTo>
                  <a:pt x="3003284" y="231767"/>
                  <a:pt x="2998659" y="254080"/>
                  <a:pt x="2998659" y="283989"/>
                </a:cubicBezTo>
                <a:lnTo>
                  <a:pt x="3000676" y="310131"/>
                </a:lnTo>
                <a:lnTo>
                  <a:pt x="2718762" y="310131"/>
                </a:lnTo>
                <a:lnTo>
                  <a:pt x="2720408" y="262041"/>
                </a:lnTo>
                <a:cubicBezTo>
                  <a:pt x="2724633" y="204758"/>
                  <a:pt x="2735195" y="160818"/>
                  <a:pt x="2752096" y="130220"/>
                </a:cubicBezTo>
                <a:cubicBezTo>
                  <a:pt x="2774629" y="89422"/>
                  <a:pt x="2811038" y="57520"/>
                  <a:pt x="2861323" y="34512"/>
                </a:cubicBezTo>
                <a:cubicBezTo>
                  <a:pt x="2911609" y="11504"/>
                  <a:pt x="2972330" y="0"/>
                  <a:pt x="3043489" y="0"/>
                </a:cubicBezTo>
                <a:close/>
              </a:path>
            </a:pathLst>
          </a:custGeom>
          <a:solidFill>
            <a:schemeClr val="bg1">
              <a:alpha val="3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11500" b="0" i="0" u="none" strike="noStrike" kern="1200" cap="none" spc="0" normalizeH="0" baseline="0" noProof="0" dirty="0">
              <a:ln>
                <a:noFill/>
              </a:ln>
              <a:solidFill>
                <a:srgbClr val="FFFFFF">
                  <a:alpha val="30000"/>
                </a:srgbClr>
              </a:solidFill>
              <a:effectLst/>
              <a:uLnTx/>
              <a:uFillTx/>
              <a:latin typeface="Impact" panose="020B0806030902050204" pitchFamily="34" charset="0"/>
              <a:ea typeface="时尚中黑简体" panose="01010104010101010101" pitchFamily="2" charset="-122"/>
              <a:cs typeface="+mn-cs"/>
            </a:endParaRPr>
          </a:p>
        </p:txBody>
      </p:sp>
      <p:sp>
        <p:nvSpPr>
          <p:cNvPr id="3" name="矩形 2"/>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4" name="矩形: 圆角 3"/>
          <p:cNvSpPr/>
          <p:nvPr/>
        </p:nvSpPr>
        <p:spPr>
          <a:xfrm>
            <a:off x="5392366" y="5110173"/>
            <a:ext cx="1407268" cy="36298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4" name="椭圆 4"/>
          <p:cNvSpPr/>
          <p:nvPr/>
        </p:nvSpPr>
        <p:spPr>
          <a:xfrm>
            <a:off x="5742562" y="1210518"/>
            <a:ext cx="706876" cy="616094"/>
          </a:xfrm>
          <a:custGeom>
            <a:avLst/>
            <a:gdLst>
              <a:gd name="connsiteX0" fmla="*/ 203708 w 327857"/>
              <a:gd name="connsiteY0" fmla="*/ 71438 h 285751"/>
              <a:gd name="connsiteX1" fmla="*/ 201104 w 327857"/>
              <a:gd name="connsiteY1" fmla="*/ 74034 h 285751"/>
              <a:gd name="connsiteX2" fmla="*/ 169862 w 327857"/>
              <a:gd name="connsiteY2" fmla="*/ 259633 h 285751"/>
              <a:gd name="connsiteX3" fmla="*/ 171164 w 327857"/>
              <a:gd name="connsiteY3" fmla="*/ 262228 h 285751"/>
              <a:gd name="connsiteX4" fmla="*/ 173767 w 327857"/>
              <a:gd name="connsiteY4" fmla="*/ 263526 h 285751"/>
              <a:gd name="connsiteX5" fmla="*/ 296132 w 327857"/>
              <a:gd name="connsiteY5" fmla="*/ 220696 h 285751"/>
              <a:gd name="connsiteX6" fmla="*/ 300037 w 327857"/>
              <a:gd name="connsiteY6" fmla="*/ 218100 h 285751"/>
              <a:gd name="connsiteX7" fmla="*/ 298735 w 327857"/>
              <a:gd name="connsiteY7" fmla="*/ 212908 h 285751"/>
              <a:gd name="connsiteX8" fmla="*/ 207613 w 327857"/>
              <a:gd name="connsiteY8" fmla="*/ 72736 h 285751"/>
              <a:gd name="connsiteX9" fmla="*/ 203708 w 327857"/>
              <a:gd name="connsiteY9" fmla="*/ 71438 h 285751"/>
              <a:gd name="connsiteX10" fmla="*/ 198289 w 327857"/>
              <a:gd name="connsiteY10" fmla="*/ 36513 h 285751"/>
              <a:gd name="connsiteX11" fmla="*/ 206031 w 327857"/>
              <a:gd name="connsiteY11" fmla="*/ 40407 h 285751"/>
              <a:gd name="connsiteX12" fmla="*/ 326033 w 327857"/>
              <a:gd name="connsiteY12" fmla="*/ 218249 h 285751"/>
              <a:gd name="connsiteX13" fmla="*/ 327323 w 327857"/>
              <a:gd name="connsiteY13" fmla="*/ 227336 h 285751"/>
              <a:gd name="connsiteX14" fmla="*/ 320871 w 327857"/>
              <a:gd name="connsiteY14" fmla="*/ 233827 h 285751"/>
              <a:gd name="connsiteX15" fmla="*/ 167321 w 327857"/>
              <a:gd name="connsiteY15" fmla="*/ 284453 h 285751"/>
              <a:gd name="connsiteX16" fmla="*/ 164740 w 327857"/>
              <a:gd name="connsiteY16" fmla="*/ 285751 h 285751"/>
              <a:gd name="connsiteX17" fmla="*/ 158289 w 327857"/>
              <a:gd name="connsiteY17" fmla="*/ 284453 h 285751"/>
              <a:gd name="connsiteX18" fmla="*/ 71836 w 327857"/>
              <a:gd name="connsiteY18" fmla="*/ 227336 h 285751"/>
              <a:gd name="connsiteX19" fmla="*/ 67965 w 327857"/>
              <a:gd name="connsiteY19" fmla="*/ 220846 h 285751"/>
              <a:gd name="connsiteX20" fmla="*/ 69255 w 327857"/>
              <a:gd name="connsiteY20" fmla="*/ 214355 h 285751"/>
              <a:gd name="connsiteX21" fmla="*/ 190547 w 327857"/>
              <a:gd name="connsiteY21" fmla="*/ 40407 h 285751"/>
              <a:gd name="connsiteX22" fmla="*/ 198289 w 327857"/>
              <a:gd name="connsiteY22" fmla="*/ 36513 h 285751"/>
              <a:gd name="connsiteX23" fmla="*/ 98425 w 327857"/>
              <a:gd name="connsiteY23" fmla="*/ 0 h 285751"/>
              <a:gd name="connsiteX24" fmla="*/ 104900 w 327857"/>
              <a:gd name="connsiteY24" fmla="*/ 3850 h 285751"/>
              <a:gd name="connsiteX25" fmla="*/ 147638 w 327857"/>
              <a:gd name="connsiteY25" fmla="*/ 65459 h 285751"/>
              <a:gd name="connsiteX26" fmla="*/ 138572 w 327857"/>
              <a:gd name="connsiteY26" fmla="*/ 77011 h 285751"/>
              <a:gd name="connsiteX27" fmla="*/ 106196 w 327857"/>
              <a:gd name="connsiteY27" fmla="*/ 26953 h 285751"/>
              <a:gd name="connsiteX28" fmla="*/ 102310 w 327857"/>
              <a:gd name="connsiteY28" fmla="*/ 25670 h 285751"/>
              <a:gd name="connsiteX29" fmla="*/ 101015 w 327857"/>
              <a:gd name="connsiteY29" fmla="*/ 28237 h 285751"/>
              <a:gd name="connsiteX30" fmla="*/ 77704 w 327857"/>
              <a:gd name="connsiteY30" fmla="*/ 163006 h 285751"/>
              <a:gd name="connsiteX31" fmla="*/ 64753 w 327857"/>
              <a:gd name="connsiteY31" fmla="*/ 180975 h 285751"/>
              <a:gd name="connsiteX32" fmla="*/ 3885 w 327857"/>
              <a:gd name="connsiteY32" fmla="*/ 142470 h 285751"/>
              <a:gd name="connsiteX33" fmla="*/ 0 w 327857"/>
              <a:gd name="connsiteY33" fmla="*/ 137336 h 285751"/>
              <a:gd name="connsiteX34" fmla="*/ 1295 w 327857"/>
              <a:gd name="connsiteY34" fmla="*/ 132202 h 285751"/>
              <a:gd name="connsiteX35" fmla="*/ 93245 w 327857"/>
              <a:gd name="connsiteY35" fmla="*/ 3850 h 285751"/>
              <a:gd name="connsiteX36" fmla="*/ 98425 w 327857"/>
              <a:gd name="connsiteY36"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27857" h="285751">
                <a:moveTo>
                  <a:pt x="203708" y="71438"/>
                </a:moveTo>
                <a:cubicBezTo>
                  <a:pt x="202406" y="71438"/>
                  <a:pt x="201104" y="72736"/>
                  <a:pt x="201104" y="74034"/>
                </a:cubicBezTo>
                <a:cubicBezTo>
                  <a:pt x="201104" y="74034"/>
                  <a:pt x="201104" y="74034"/>
                  <a:pt x="169862" y="259633"/>
                </a:cubicBezTo>
                <a:cubicBezTo>
                  <a:pt x="169862" y="260930"/>
                  <a:pt x="169862" y="262228"/>
                  <a:pt x="171164" y="262228"/>
                </a:cubicBezTo>
                <a:cubicBezTo>
                  <a:pt x="171164" y="263526"/>
                  <a:pt x="172466" y="263526"/>
                  <a:pt x="173767" y="263526"/>
                </a:cubicBezTo>
                <a:cubicBezTo>
                  <a:pt x="173767" y="263526"/>
                  <a:pt x="173767" y="263526"/>
                  <a:pt x="296132" y="220696"/>
                </a:cubicBezTo>
                <a:cubicBezTo>
                  <a:pt x="297434" y="220696"/>
                  <a:pt x="298735" y="219398"/>
                  <a:pt x="300037" y="218100"/>
                </a:cubicBezTo>
                <a:cubicBezTo>
                  <a:pt x="300037" y="215504"/>
                  <a:pt x="300037" y="214206"/>
                  <a:pt x="298735" y="212908"/>
                </a:cubicBezTo>
                <a:cubicBezTo>
                  <a:pt x="298735" y="212908"/>
                  <a:pt x="298735" y="212908"/>
                  <a:pt x="207613" y="72736"/>
                </a:cubicBezTo>
                <a:cubicBezTo>
                  <a:pt x="206311" y="71438"/>
                  <a:pt x="205009" y="71438"/>
                  <a:pt x="203708" y="71438"/>
                </a:cubicBezTo>
                <a:close/>
                <a:moveTo>
                  <a:pt x="198289" y="36513"/>
                </a:moveTo>
                <a:cubicBezTo>
                  <a:pt x="200870" y="36513"/>
                  <a:pt x="204741" y="37811"/>
                  <a:pt x="206031" y="40407"/>
                </a:cubicBezTo>
                <a:cubicBezTo>
                  <a:pt x="206031" y="40407"/>
                  <a:pt x="206031" y="40407"/>
                  <a:pt x="326033" y="218249"/>
                </a:cubicBezTo>
                <a:cubicBezTo>
                  <a:pt x="327323" y="220846"/>
                  <a:pt x="328613" y="224740"/>
                  <a:pt x="327323" y="227336"/>
                </a:cubicBezTo>
                <a:cubicBezTo>
                  <a:pt x="326033" y="229932"/>
                  <a:pt x="323452" y="232529"/>
                  <a:pt x="320871" y="233827"/>
                </a:cubicBezTo>
                <a:cubicBezTo>
                  <a:pt x="320871" y="233827"/>
                  <a:pt x="320871" y="233827"/>
                  <a:pt x="167321" y="284453"/>
                </a:cubicBezTo>
                <a:cubicBezTo>
                  <a:pt x="166031" y="285751"/>
                  <a:pt x="164740" y="285751"/>
                  <a:pt x="164740" y="285751"/>
                </a:cubicBezTo>
                <a:cubicBezTo>
                  <a:pt x="162160" y="285751"/>
                  <a:pt x="160869" y="284453"/>
                  <a:pt x="158289" y="284453"/>
                </a:cubicBezTo>
                <a:cubicBezTo>
                  <a:pt x="158289" y="284453"/>
                  <a:pt x="158289" y="284453"/>
                  <a:pt x="71836" y="227336"/>
                </a:cubicBezTo>
                <a:cubicBezTo>
                  <a:pt x="69255" y="226038"/>
                  <a:pt x="67965" y="223442"/>
                  <a:pt x="67965" y="220846"/>
                </a:cubicBezTo>
                <a:cubicBezTo>
                  <a:pt x="66675" y="218249"/>
                  <a:pt x="67965" y="215653"/>
                  <a:pt x="69255" y="214355"/>
                </a:cubicBezTo>
                <a:cubicBezTo>
                  <a:pt x="69255" y="214355"/>
                  <a:pt x="69255" y="214355"/>
                  <a:pt x="190547" y="40407"/>
                </a:cubicBezTo>
                <a:cubicBezTo>
                  <a:pt x="191838" y="37811"/>
                  <a:pt x="195709" y="36513"/>
                  <a:pt x="198289" y="36513"/>
                </a:cubicBezTo>
                <a:close/>
                <a:moveTo>
                  <a:pt x="98425" y="0"/>
                </a:moveTo>
                <a:cubicBezTo>
                  <a:pt x="101015" y="0"/>
                  <a:pt x="103605" y="1283"/>
                  <a:pt x="104900" y="3850"/>
                </a:cubicBezTo>
                <a:cubicBezTo>
                  <a:pt x="104900" y="3850"/>
                  <a:pt x="104900" y="3850"/>
                  <a:pt x="147638" y="65459"/>
                </a:cubicBezTo>
                <a:cubicBezTo>
                  <a:pt x="147638" y="65459"/>
                  <a:pt x="147638" y="65459"/>
                  <a:pt x="138572" y="77011"/>
                </a:cubicBezTo>
                <a:cubicBezTo>
                  <a:pt x="138572" y="77011"/>
                  <a:pt x="138572" y="77011"/>
                  <a:pt x="106196" y="26953"/>
                </a:cubicBezTo>
                <a:cubicBezTo>
                  <a:pt x="104900" y="25670"/>
                  <a:pt x="103605" y="25670"/>
                  <a:pt x="102310" y="25670"/>
                </a:cubicBezTo>
                <a:cubicBezTo>
                  <a:pt x="102310" y="25670"/>
                  <a:pt x="101015" y="26953"/>
                  <a:pt x="101015" y="28237"/>
                </a:cubicBezTo>
                <a:lnTo>
                  <a:pt x="77704" y="163006"/>
                </a:lnTo>
                <a:cubicBezTo>
                  <a:pt x="77704" y="163006"/>
                  <a:pt x="77704" y="163006"/>
                  <a:pt x="64753" y="180975"/>
                </a:cubicBezTo>
                <a:cubicBezTo>
                  <a:pt x="64753" y="180975"/>
                  <a:pt x="64753" y="180975"/>
                  <a:pt x="3885" y="142470"/>
                </a:cubicBezTo>
                <a:cubicBezTo>
                  <a:pt x="1295" y="141186"/>
                  <a:pt x="0" y="139903"/>
                  <a:pt x="0" y="137336"/>
                </a:cubicBezTo>
                <a:cubicBezTo>
                  <a:pt x="0" y="136052"/>
                  <a:pt x="0" y="133485"/>
                  <a:pt x="1295" y="132202"/>
                </a:cubicBezTo>
                <a:cubicBezTo>
                  <a:pt x="1295" y="132202"/>
                  <a:pt x="1295" y="132202"/>
                  <a:pt x="93245" y="3850"/>
                </a:cubicBezTo>
                <a:cubicBezTo>
                  <a:pt x="94540" y="1283"/>
                  <a:pt x="95835" y="0"/>
                  <a:pt x="984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 name="文本框 5"/>
          <p:cNvSpPr txBox="1"/>
          <p:nvPr/>
        </p:nvSpPr>
        <p:spPr>
          <a:xfrm>
            <a:off x="2396250" y="2844454"/>
            <a:ext cx="7399504" cy="830997"/>
          </a:xfrm>
          <a:prstGeom prst="rect">
            <a:avLst/>
          </a:prstGeom>
          <a:noFill/>
        </p:spPr>
        <p:txBody>
          <a:bodyPr wrap="square" rtlCol="0">
            <a:spAutoFit/>
            <a:scene3d>
              <a:camera prst="orthographicFront"/>
              <a:lightRig rig="threePt" dir="t"/>
            </a:scene3d>
            <a:sp3d contourW="12700"/>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FFFFFF"/>
                </a:solidFill>
                <a:effectLst/>
                <a:uLnTx/>
                <a:uFillTx/>
                <a:latin typeface="时尚中黑简体" panose="01010104010101010101" pitchFamily="2" charset="-122"/>
                <a:ea typeface="时尚中黑简体" panose="01010104010101010101" pitchFamily="2" charset="-122"/>
                <a:cs typeface="+mn-cs"/>
              </a:rPr>
              <a:t>感谢您的下载观看</a:t>
            </a:r>
            <a:endParaRPr kumimoji="0" lang="zh-CN" altLang="en-US" sz="4800" b="0" i="0" u="none" strike="noStrike" kern="1200" cap="none" spc="0" normalizeH="0" baseline="0" noProof="0" dirty="0">
              <a:ln>
                <a:noFill/>
              </a:ln>
              <a:solidFill>
                <a:srgbClr val="FFFFFF"/>
              </a:solidFill>
              <a:effectLst/>
              <a:uLnTx/>
              <a:uFillTx/>
              <a:latin typeface="时尚中黑简体" panose="01010104010101010101" pitchFamily="2" charset="-122"/>
              <a:ea typeface="时尚中黑简体" panose="01010104010101010101" pitchFamily="2" charset="-122"/>
              <a:cs typeface="+mn-cs"/>
            </a:endParaRPr>
          </a:p>
        </p:txBody>
      </p:sp>
      <p:sp>
        <p:nvSpPr>
          <p:cNvPr id="11" name="矩形 10"/>
          <p:cNvSpPr/>
          <p:nvPr/>
        </p:nvSpPr>
        <p:spPr>
          <a:xfrm>
            <a:off x="5156323" y="5115236"/>
            <a:ext cx="1886504" cy="3371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smtClean="0">
                <a:ln>
                  <a:noFill/>
                </a:ln>
                <a:solidFill>
                  <a:srgbClr val="FFFFFF"/>
                </a:solidFill>
                <a:effectLst/>
                <a:uLnTx/>
                <a:uFillTx/>
                <a:latin typeface="Arial" panose="020B0604020202020204"/>
                <a:ea typeface="等线" panose="02010600030101010101" pitchFamily="2" charset="-122"/>
                <a:cs typeface="+mn-cs"/>
              </a:rPr>
              <a:t>20XX.XX.XX</a:t>
            </a:r>
            <a:endParaRPr kumimoji="0" lang="zh-CN" altLang="en-US" sz="1600" b="0" i="0" u="none" strike="noStrike" kern="1200" cap="none" spc="0" normalizeH="0" baseline="0" noProof="0" dirty="0">
              <a:ln>
                <a:noFill/>
              </a:ln>
              <a:solidFill>
                <a:srgbClr val="FFFFFF"/>
              </a:solidFill>
              <a:effectLst/>
              <a:uLnTx/>
              <a:uFillTx/>
              <a:latin typeface="Arial" panose="020B0604020202020204"/>
              <a:ea typeface="等线" panose="02010600030101010101" pitchFamily="2" charset="-122"/>
              <a:cs typeface="+mn-cs"/>
            </a:endParaRPr>
          </a:p>
        </p:txBody>
      </p:sp>
    </p:spTree>
  </p:cSld>
  <p:clrMapOvr>
    <a:masterClrMapping/>
  </p:clrMapOvr>
  <p:transition spd="slow" advTm="4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占位符 10"/>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t="24015" b="24015"/>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4" y="4327854"/>
            <a:ext cx="1926076" cy="769441"/>
          </a:xfrm>
          <a:prstGeom prst="rect">
            <a:avLst/>
          </a:prstGeom>
          <a:noFill/>
        </p:spPr>
        <p:txBody>
          <a:bodyPr wrap="square" rtlCol="0">
            <a:spAutoFit/>
            <a:scene3d>
              <a:camera prst="orthographicFront"/>
              <a:lightRig rig="threePt" dir="t"/>
            </a:scene3d>
            <a:sp3d contourW="12700"/>
          </a:bodyPr>
          <a:lstStyle/>
          <a:p>
            <a:r>
              <a:rPr lang="en-US" altLang="zh-CN" sz="4400" dirty="0">
                <a:solidFill>
                  <a:schemeClr val="bg1"/>
                </a:solidFill>
                <a:latin typeface="Impact" panose="020B0806030902050204" pitchFamily="34" charset="0"/>
                <a:ea typeface="时尚中黑简体" panose="01010104010101010101" pitchFamily="2" charset="-122"/>
              </a:rPr>
              <a:t>PART 01</a:t>
            </a:r>
            <a:endParaRPr lang="zh-CN" altLang="en-US" sz="4400" dirty="0">
              <a:solidFill>
                <a:schemeClr val="bg1"/>
              </a:solidFill>
              <a:latin typeface="Impact" panose="020B0806030902050204" pitchFamily="34" charset="0"/>
              <a:ea typeface="时尚中黑简体" panose="01010104010101010101" pitchFamily="2" charset="-122"/>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1" cstate="print">
            <a:grayscl/>
            <a:extLst>
              <a:ext uri="{28A0092B-C50C-407E-A947-70E740481C1C}">
                <a14:useLocalDpi xmlns:a14="http://schemas.microsoft.com/office/drawing/2010/main" val="0"/>
              </a:ext>
            </a:extLst>
          </a:blip>
          <a:srcRect t="5911" b="5911"/>
          <a:stretch>
            <a:fillRect/>
          </a:stretch>
        </p:blipFill>
        <p:spPr/>
      </p:pic>
      <p:pic>
        <p:nvPicPr>
          <p:cNvPr id="22" name="图片占位符 21"/>
          <p:cNvPicPr>
            <a:picLocks noGrp="1" noChangeAspect="1"/>
          </p:cNvPicPr>
          <p:nvPr>
            <p:ph type="pic" sz="quarter" idx="11"/>
          </p:nvPr>
        </p:nvPicPr>
        <p:blipFill>
          <a:blip r:embed="rId2" cstate="print">
            <a:grayscl/>
            <a:extLst>
              <a:ext uri="{28A0092B-C50C-407E-A947-70E740481C1C}">
                <a14:useLocalDpi xmlns:a14="http://schemas.microsoft.com/office/drawing/2010/main" val="0"/>
              </a:ext>
            </a:extLst>
          </a:blip>
          <a:srcRect t="9190" b="9190"/>
          <a:stretch>
            <a:fillRect/>
          </a:stretch>
        </p:blipFill>
        <p:spPr/>
      </p:pic>
      <p:pic>
        <p:nvPicPr>
          <p:cNvPr id="24" name="图片占位符 23"/>
          <p:cNvPicPr>
            <a:picLocks noGrp="1" noChangeAspect="1"/>
          </p:cNvPicPr>
          <p:nvPr>
            <p:ph type="pic" sz="quarter" idx="12"/>
          </p:nvPr>
        </p:nvPicPr>
        <p:blipFill>
          <a:blip r:embed="rId3" cstate="print">
            <a:grayscl/>
            <a:extLst>
              <a:ext uri="{28A0092B-C50C-407E-A947-70E740481C1C}">
                <a14:useLocalDpi xmlns:a14="http://schemas.microsoft.com/office/drawing/2010/main" val="0"/>
              </a:ext>
            </a:extLst>
          </a:blip>
          <a:srcRect t="5276" b="5276"/>
          <a:stretch>
            <a:fillRect/>
          </a:stretch>
        </p:blipFill>
        <p:spPr/>
      </p:pic>
      <p:sp>
        <p:nvSpPr>
          <p:cNvPr id="4" name="文本框 3"/>
          <p:cNvSpPr txBox="1"/>
          <p:nvPr/>
        </p:nvSpPr>
        <p:spPr>
          <a:xfrm>
            <a:off x="1055688" y="711201"/>
            <a:ext cx="3467617" cy="584775"/>
          </a:xfrm>
          <a:prstGeom prst="rect">
            <a:avLst/>
          </a:prstGeom>
          <a:noFill/>
        </p:spPr>
        <p:txBody>
          <a:bodyPr wrap="none" rtlCol="0">
            <a:spAutoFit/>
            <a:scene3d>
              <a:camera prst="orthographicFront"/>
              <a:lightRig rig="threePt" dir="t"/>
            </a:scene3d>
            <a:sp3d contourW="12700"/>
          </a:bodyPr>
          <a:lstStyle/>
          <a:p>
            <a:r>
              <a:rPr lang="zh-CN" altLang="en-US" sz="3200" b="1" dirty="0">
                <a:solidFill>
                  <a:schemeClr val="accent3"/>
                </a:solidFill>
              </a:rPr>
              <a:t>标题文字添加此处</a:t>
            </a:r>
            <a:endParaRPr lang="zh-CN" altLang="en-US" sz="3200" b="1" dirty="0">
              <a:solidFill>
                <a:schemeClr val="accent3"/>
              </a:solidFill>
            </a:endParaRPr>
          </a:p>
        </p:txBody>
      </p:sp>
      <p:grpSp>
        <p:nvGrpSpPr>
          <p:cNvPr id="34" name="组合 33"/>
          <p:cNvGrpSpPr/>
          <p:nvPr/>
        </p:nvGrpSpPr>
        <p:grpSpPr>
          <a:xfrm>
            <a:off x="1195388" y="2287814"/>
            <a:ext cx="612000" cy="612000"/>
            <a:chOff x="1269661" y="2309585"/>
            <a:chExt cx="612000" cy="612000"/>
          </a:xfrm>
        </p:grpSpPr>
        <p:sp>
          <p:nvSpPr>
            <p:cNvPr id="35" name="矩形 34"/>
            <p:cNvSpPr/>
            <p:nvPr/>
          </p:nvSpPr>
          <p:spPr>
            <a:xfrm>
              <a:off x="1269661" y="2309585"/>
              <a:ext cx="612000"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矩形 11"/>
            <p:cNvSpPr/>
            <p:nvPr/>
          </p:nvSpPr>
          <p:spPr>
            <a:xfrm>
              <a:off x="1447284" y="2471585"/>
              <a:ext cx="256754" cy="28800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7" name="组合 36"/>
          <p:cNvGrpSpPr/>
          <p:nvPr/>
        </p:nvGrpSpPr>
        <p:grpSpPr>
          <a:xfrm>
            <a:off x="4651716" y="2287814"/>
            <a:ext cx="612000" cy="612000"/>
            <a:chOff x="1269661" y="2309585"/>
            <a:chExt cx="612000" cy="612000"/>
          </a:xfrm>
        </p:grpSpPr>
        <p:sp>
          <p:nvSpPr>
            <p:cNvPr id="38" name="矩形 37"/>
            <p:cNvSpPr/>
            <p:nvPr/>
          </p:nvSpPr>
          <p:spPr>
            <a:xfrm>
              <a:off x="1269661" y="2309585"/>
              <a:ext cx="612000"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9" name="矩形 17"/>
            <p:cNvSpPr/>
            <p:nvPr/>
          </p:nvSpPr>
          <p:spPr>
            <a:xfrm>
              <a:off x="1450607" y="2471585"/>
              <a:ext cx="250107" cy="288000"/>
            </a:xfrm>
            <a:custGeom>
              <a:avLst/>
              <a:gdLst>
                <a:gd name="connsiteX0" fmla="*/ 184010 w 292270"/>
                <a:gd name="connsiteY0" fmla="*/ 131763 h 336550"/>
                <a:gd name="connsiteX1" fmla="*/ 178567 w 292270"/>
                <a:gd name="connsiteY1" fmla="*/ 141923 h 336550"/>
                <a:gd name="connsiteX2" fmla="*/ 184010 w 292270"/>
                <a:gd name="connsiteY2" fmla="*/ 150813 h 336550"/>
                <a:gd name="connsiteX3" fmla="*/ 188092 w 292270"/>
                <a:gd name="connsiteY3" fmla="*/ 141923 h 336550"/>
                <a:gd name="connsiteX4" fmla="*/ 184010 w 292270"/>
                <a:gd name="connsiteY4" fmla="*/ 131763 h 336550"/>
                <a:gd name="connsiteX5" fmla="*/ 141147 w 292270"/>
                <a:gd name="connsiteY5" fmla="*/ 131763 h 336550"/>
                <a:gd name="connsiteX6" fmla="*/ 135704 w 292270"/>
                <a:gd name="connsiteY6" fmla="*/ 141923 h 336550"/>
                <a:gd name="connsiteX7" fmla="*/ 141147 w 292270"/>
                <a:gd name="connsiteY7" fmla="*/ 150813 h 336550"/>
                <a:gd name="connsiteX8" fmla="*/ 145229 w 292270"/>
                <a:gd name="connsiteY8" fmla="*/ 141923 h 336550"/>
                <a:gd name="connsiteX9" fmla="*/ 141147 w 292270"/>
                <a:gd name="connsiteY9" fmla="*/ 131763 h 336550"/>
                <a:gd name="connsiteX10" fmla="*/ 96811 w 292270"/>
                <a:gd name="connsiteY10" fmla="*/ 131763 h 336550"/>
                <a:gd name="connsiteX11" fmla="*/ 92842 w 292270"/>
                <a:gd name="connsiteY11" fmla="*/ 134938 h 336550"/>
                <a:gd name="connsiteX12" fmla="*/ 100780 w 292270"/>
                <a:gd name="connsiteY12" fmla="*/ 134938 h 336550"/>
                <a:gd name="connsiteX13" fmla="*/ 96811 w 292270"/>
                <a:gd name="connsiteY13" fmla="*/ 131763 h 336550"/>
                <a:gd name="connsiteX14" fmla="*/ 225310 w 292270"/>
                <a:gd name="connsiteY14" fmla="*/ 127000 h 336550"/>
                <a:gd name="connsiteX15" fmla="*/ 226721 w 292270"/>
                <a:gd name="connsiteY15" fmla="*/ 127000 h 336550"/>
                <a:gd name="connsiteX16" fmla="*/ 229543 w 292270"/>
                <a:gd name="connsiteY16" fmla="*/ 127000 h 336550"/>
                <a:gd name="connsiteX17" fmla="*/ 230954 w 292270"/>
                <a:gd name="connsiteY17" fmla="*/ 127000 h 336550"/>
                <a:gd name="connsiteX18" fmla="*/ 230954 w 292270"/>
                <a:gd name="connsiteY18" fmla="*/ 155792 h 336550"/>
                <a:gd name="connsiteX19" fmla="*/ 229543 w 292270"/>
                <a:gd name="connsiteY19" fmla="*/ 157163 h 336550"/>
                <a:gd name="connsiteX20" fmla="*/ 225310 w 292270"/>
                <a:gd name="connsiteY20" fmla="*/ 157163 h 336550"/>
                <a:gd name="connsiteX21" fmla="*/ 225310 w 292270"/>
                <a:gd name="connsiteY21" fmla="*/ 155792 h 336550"/>
                <a:gd name="connsiteX22" fmla="*/ 225310 w 292270"/>
                <a:gd name="connsiteY22" fmla="*/ 132484 h 336550"/>
                <a:gd name="connsiteX23" fmla="*/ 221076 w 292270"/>
                <a:gd name="connsiteY23" fmla="*/ 133855 h 336550"/>
                <a:gd name="connsiteX24" fmla="*/ 221076 w 292270"/>
                <a:gd name="connsiteY24" fmla="*/ 135227 h 336550"/>
                <a:gd name="connsiteX25" fmla="*/ 219665 w 292270"/>
                <a:gd name="connsiteY25" fmla="*/ 133855 h 336550"/>
                <a:gd name="connsiteX26" fmla="*/ 219665 w 292270"/>
                <a:gd name="connsiteY26" fmla="*/ 131113 h 336550"/>
                <a:gd name="connsiteX27" fmla="*/ 219665 w 292270"/>
                <a:gd name="connsiteY27" fmla="*/ 129742 h 336550"/>
                <a:gd name="connsiteX28" fmla="*/ 225310 w 292270"/>
                <a:gd name="connsiteY28" fmla="*/ 127000 h 336550"/>
                <a:gd name="connsiteX29" fmla="*/ 203791 w 292270"/>
                <a:gd name="connsiteY29" fmla="*/ 127000 h 336550"/>
                <a:gd name="connsiteX30" fmla="*/ 207495 w 292270"/>
                <a:gd name="connsiteY30" fmla="*/ 127000 h 336550"/>
                <a:gd name="connsiteX31" fmla="*/ 208730 w 292270"/>
                <a:gd name="connsiteY31" fmla="*/ 127000 h 336550"/>
                <a:gd name="connsiteX32" fmla="*/ 208730 w 292270"/>
                <a:gd name="connsiteY32" fmla="*/ 155792 h 336550"/>
                <a:gd name="connsiteX33" fmla="*/ 207495 w 292270"/>
                <a:gd name="connsiteY33" fmla="*/ 157163 h 336550"/>
                <a:gd name="connsiteX34" fmla="*/ 203791 w 292270"/>
                <a:gd name="connsiteY34" fmla="*/ 157163 h 336550"/>
                <a:gd name="connsiteX35" fmla="*/ 202556 w 292270"/>
                <a:gd name="connsiteY35" fmla="*/ 155792 h 336550"/>
                <a:gd name="connsiteX36" fmla="*/ 202556 w 292270"/>
                <a:gd name="connsiteY36" fmla="*/ 132484 h 336550"/>
                <a:gd name="connsiteX37" fmla="*/ 200086 w 292270"/>
                <a:gd name="connsiteY37" fmla="*/ 133855 h 336550"/>
                <a:gd name="connsiteX38" fmla="*/ 198852 w 292270"/>
                <a:gd name="connsiteY38" fmla="*/ 135227 h 336550"/>
                <a:gd name="connsiteX39" fmla="*/ 198852 w 292270"/>
                <a:gd name="connsiteY39" fmla="*/ 133855 h 336550"/>
                <a:gd name="connsiteX40" fmla="*/ 197617 w 292270"/>
                <a:gd name="connsiteY40" fmla="*/ 131113 h 336550"/>
                <a:gd name="connsiteX41" fmla="*/ 198852 w 292270"/>
                <a:gd name="connsiteY41" fmla="*/ 129742 h 336550"/>
                <a:gd name="connsiteX42" fmla="*/ 203791 w 292270"/>
                <a:gd name="connsiteY42" fmla="*/ 127000 h 336550"/>
                <a:gd name="connsiteX43" fmla="*/ 183964 w 292270"/>
                <a:gd name="connsiteY43" fmla="*/ 127000 h 336550"/>
                <a:gd name="connsiteX44" fmla="*/ 192854 w 292270"/>
                <a:gd name="connsiteY44" fmla="*/ 141426 h 336550"/>
                <a:gd name="connsiteX45" fmla="*/ 182694 w 292270"/>
                <a:gd name="connsiteY45" fmla="*/ 157163 h 336550"/>
                <a:gd name="connsiteX46" fmla="*/ 173804 w 292270"/>
                <a:gd name="connsiteY46" fmla="*/ 142737 h 336550"/>
                <a:gd name="connsiteX47" fmla="*/ 183964 w 292270"/>
                <a:gd name="connsiteY47" fmla="*/ 127000 h 336550"/>
                <a:gd name="connsiteX48" fmla="*/ 161699 w 292270"/>
                <a:gd name="connsiteY48" fmla="*/ 127000 h 336550"/>
                <a:gd name="connsiteX49" fmla="*/ 164478 w 292270"/>
                <a:gd name="connsiteY49" fmla="*/ 127000 h 336550"/>
                <a:gd name="connsiteX50" fmla="*/ 165867 w 292270"/>
                <a:gd name="connsiteY50" fmla="*/ 127000 h 336550"/>
                <a:gd name="connsiteX51" fmla="*/ 165867 w 292270"/>
                <a:gd name="connsiteY51" fmla="*/ 155792 h 336550"/>
                <a:gd name="connsiteX52" fmla="*/ 164478 w 292270"/>
                <a:gd name="connsiteY52" fmla="*/ 157163 h 336550"/>
                <a:gd name="connsiteX53" fmla="*/ 161699 w 292270"/>
                <a:gd name="connsiteY53" fmla="*/ 157163 h 336550"/>
                <a:gd name="connsiteX54" fmla="*/ 160310 w 292270"/>
                <a:gd name="connsiteY54" fmla="*/ 155792 h 336550"/>
                <a:gd name="connsiteX55" fmla="*/ 160310 w 292270"/>
                <a:gd name="connsiteY55" fmla="*/ 132484 h 336550"/>
                <a:gd name="connsiteX56" fmla="*/ 156143 w 292270"/>
                <a:gd name="connsiteY56" fmla="*/ 133855 h 336550"/>
                <a:gd name="connsiteX57" fmla="*/ 156143 w 292270"/>
                <a:gd name="connsiteY57" fmla="*/ 135227 h 336550"/>
                <a:gd name="connsiteX58" fmla="*/ 154754 w 292270"/>
                <a:gd name="connsiteY58" fmla="*/ 133855 h 336550"/>
                <a:gd name="connsiteX59" fmla="*/ 154754 w 292270"/>
                <a:gd name="connsiteY59" fmla="*/ 131113 h 336550"/>
                <a:gd name="connsiteX60" fmla="*/ 154754 w 292270"/>
                <a:gd name="connsiteY60" fmla="*/ 129742 h 336550"/>
                <a:gd name="connsiteX61" fmla="*/ 161699 w 292270"/>
                <a:gd name="connsiteY61" fmla="*/ 127000 h 336550"/>
                <a:gd name="connsiteX62" fmla="*/ 141261 w 292270"/>
                <a:gd name="connsiteY62" fmla="*/ 127000 h 336550"/>
                <a:gd name="connsiteX63" fmla="*/ 151580 w 292270"/>
                <a:gd name="connsiteY63" fmla="*/ 141426 h 336550"/>
                <a:gd name="connsiteX64" fmla="*/ 141261 w 292270"/>
                <a:gd name="connsiteY64" fmla="*/ 157163 h 336550"/>
                <a:gd name="connsiteX65" fmla="*/ 130942 w 292270"/>
                <a:gd name="connsiteY65" fmla="*/ 142737 h 336550"/>
                <a:gd name="connsiteX66" fmla="*/ 141261 w 292270"/>
                <a:gd name="connsiteY66" fmla="*/ 127000 h 336550"/>
                <a:gd name="connsiteX67" fmla="*/ 247736 w 292270"/>
                <a:gd name="connsiteY67" fmla="*/ 80963 h 336550"/>
                <a:gd name="connsiteX68" fmla="*/ 243654 w 292270"/>
                <a:gd name="connsiteY68" fmla="*/ 91970 h 336550"/>
                <a:gd name="connsiteX69" fmla="*/ 247736 w 292270"/>
                <a:gd name="connsiteY69" fmla="*/ 101601 h 336550"/>
                <a:gd name="connsiteX70" fmla="*/ 253179 w 292270"/>
                <a:gd name="connsiteY70" fmla="*/ 90594 h 336550"/>
                <a:gd name="connsiteX71" fmla="*/ 247736 w 292270"/>
                <a:gd name="connsiteY71" fmla="*/ 80963 h 336550"/>
                <a:gd name="connsiteX72" fmla="*/ 205328 w 292270"/>
                <a:gd name="connsiteY72" fmla="*/ 80963 h 336550"/>
                <a:gd name="connsiteX73" fmla="*/ 200792 w 292270"/>
                <a:gd name="connsiteY73" fmla="*/ 91970 h 336550"/>
                <a:gd name="connsiteX74" fmla="*/ 205328 w 292270"/>
                <a:gd name="connsiteY74" fmla="*/ 101601 h 336550"/>
                <a:gd name="connsiteX75" fmla="*/ 208730 w 292270"/>
                <a:gd name="connsiteY75" fmla="*/ 90594 h 336550"/>
                <a:gd name="connsiteX76" fmla="*/ 205328 w 292270"/>
                <a:gd name="connsiteY76" fmla="*/ 80963 h 336550"/>
                <a:gd name="connsiteX77" fmla="*/ 184010 w 292270"/>
                <a:gd name="connsiteY77" fmla="*/ 80963 h 336550"/>
                <a:gd name="connsiteX78" fmla="*/ 178567 w 292270"/>
                <a:gd name="connsiteY78" fmla="*/ 91970 h 336550"/>
                <a:gd name="connsiteX79" fmla="*/ 184010 w 292270"/>
                <a:gd name="connsiteY79" fmla="*/ 101601 h 336550"/>
                <a:gd name="connsiteX80" fmla="*/ 188092 w 292270"/>
                <a:gd name="connsiteY80" fmla="*/ 90594 h 336550"/>
                <a:gd name="connsiteX81" fmla="*/ 184010 w 292270"/>
                <a:gd name="connsiteY81" fmla="*/ 80963 h 336550"/>
                <a:gd name="connsiteX82" fmla="*/ 162011 w 292270"/>
                <a:gd name="connsiteY82" fmla="*/ 80963 h 336550"/>
                <a:gd name="connsiteX83" fmla="*/ 157929 w 292270"/>
                <a:gd name="connsiteY83" fmla="*/ 91970 h 336550"/>
                <a:gd name="connsiteX84" fmla="*/ 162011 w 292270"/>
                <a:gd name="connsiteY84" fmla="*/ 101601 h 336550"/>
                <a:gd name="connsiteX85" fmla="*/ 167454 w 292270"/>
                <a:gd name="connsiteY85" fmla="*/ 90594 h 336550"/>
                <a:gd name="connsiteX86" fmla="*/ 162011 w 292270"/>
                <a:gd name="connsiteY86" fmla="*/ 80963 h 336550"/>
                <a:gd name="connsiteX87" fmla="*/ 76173 w 292270"/>
                <a:gd name="connsiteY87" fmla="*/ 80963 h 336550"/>
                <a:gd name="connsiteX88" fmla="*/ 72204 w 292270"/>
                <a:gd name="connsiteY88" fmla="*/ 91970 h 336550"/>
                <a:gd name="connsiteX89" fmla="*/ 76173 w 292270"/>
                <a:gd name="connsiteY89" fmla="*/ 101601 h 336550"/>
                <a:gd name="connsiteX90" fmla="*/ 80142 w 292270"/>
                <a:gd name="connsiteY90" fmla="*/ 90594 h 336550"/>
                <a:gd name="connsiteX91" fmla="*/ 76173 w 292270"/>
                <a:gd name="connsiteY91" fmla="*/ 80963 h 336550"/>
                <a:gd name="connsiteX92" fmla="*/ 225310 w 292270"/>
                <a:gd name="connsiteY92" fmla="*/ 76200 h 336550"/>
                <a:gd name="connsiteX93" fmla="*/ 226721 w 292270"/>
                <a:gd name="connsiteY93" fmla="*/ 76200 h 336550"/>
                <a:gd name="connsiteX94" fmla="*/ 229543 w 292270"/>
                <a:gd name="connsiteY94" fmla="*/ 76200 h 336550"/>
                <a:gd name="connsiteX95" fmla="*/ 230954 w 292270"/>
                <a:gd name="connsiteY95" fmla="*/ 77511 h 336550"/>
                <a:gd name="connsiteX96" fmla="*/ 230954 w 292270"/>
                <a:gd name="connsiteY96" fmla="*/ 105052 h 336550"/>
                <a:gd name="connsiteX97" fmla="*/ 229543 w 292270"/>
                <a:gd name="connsiteY97" fmla="*/ 106363 h 336550"/>
                <a:gd name="connsiteX98" fmla="*/ 225310 w 292270"/>
                <a:gd name="connsiteY98" fmla="*/ 106363 h 336550"/>
                <a:gd name="connsiteX99" fmla="*/ 225310 w 292270"/>
                <a:gd name="connsiteY99" fmla="*/ 105052 h 336550"/>
                <a:gd name="connsiteX100" fmla="*/ 225310 w 292270"/>
                <a:gd name="connsiteY100" fmla="*/ 82757 h 336550"/>
                <a:gd name="connsiteX101" fmla="*/ 221076 w 292270"/>
                <a:gd name="connsiteY101" fmla="*/ 84069 h 336550"/>
                <a:gd name="connsiteX102" fmla="*/ 219665 w 292270"/>
                <a:gd name="connsiteY102" fmla="*/ 84069 h 336550"/>
                <a:gd name="connsiteX103" fmla="*/ 219665 w 292270"/>
                <a:gd name="connsiteY103" fmla="*/ 81446 h 336550"/>
                <a:gd name="connsiteX104" fmla="*/ 219665 w 292270"/>
                <a:gd name="connsiteY104" fmla="*/ 80134 h 336550"/>
                <a:gd name="connsiteX105" fmla="*/ 225310 w 292270"/>
                <a:gd name="connsiteY105" fmla="*/ 76200 h 336550"/>
                <a:gd name="connsiteX106" fmla="*/ 205555 w 292270"/>
                <a:gd name="connsiteY106" fmla="*/ 76200 h 336550"/>
                <a:gd name="connsiteX107" fmla="*/ 216667 w 292270"/>
                <a:gd name="connsiteY107" fmla="*/ 90626 h 336550"/>
                <a:gd name="connsiteX108" fmla="*/ 205555 w 292270"/>
                <a:gd name="connsiteY108" fmla="*/ 106363 h 336550"/>
                <a:gd name="connsiteX109" fmla="*/ 194442 w 292270"/>
                <a:gd name="connsiteY109" fmla="*/ 91937 h 336550"/>
                <a:gd name="connsiteX110" fmla="*/ 205555 w 292270"/>
                <a:gd name="connsiteY110" fmla="*/ 76200 h 336550"/>
                <a:gd name="connsiteX111" fmla="*/ 183964 w 292270"/>
                <a:gd name="connsiteY111" fmla="*/ 76200 h 336550"/>
                <a:gd name="connsiteX112" fmla="*/ 192854 w 292270"/>
                <a:gd name="connsiteY112" fmla="*/ 90626 h 336550"/>
                <a:gd name="connsiteX113" fmla="*/ 182694 w 292270"/>
                <a:gd name="connsiteY113" fmla="*/ 106363 h 336550"/>
                <a:gd name="connsiteX114" fmla="*/ 173804 w 292270"/>
                <a:gd name="connsiteY114" fmla="*/ 91937 h 336550"/>
                <a:gd name="connsiteX115" fmla="*/ 183964 w 292270"/>
                <a:gd name="connsiteY115" fmla="*/ 76200 h 336550"/>
                <a:gd name="connsiteX116" fmla="*/ 161898 w 292270"/>
                <a:gd name="connsiteY116" fmla="*/ 76200 h 336550"/>
                <a:gd name="connsiteX117" fmla="*/ 172217 w 292270"/>
                <a:gd name="connsiteY117" fmla="*/ 90626 h 336550"/>
                <a:gd name="connsiteX118" fmla="*/ 161898 w 292270"/>
                <a:gd name="connsiteY118" fmla="*/ 106363 h 336550"/>
                <a:gd name="connsiteX119" fmla="*/ 151579 w 292270"/>
                <a:gd name="connsiteY119" fmla="*/ 91937 h 336550"/>
                <a:gd name="connsiteX120" fmla="*/ 161898 w 292270"/>
                <a:gd name="connsiteY120" fmla="*/ 76200 h 336550"/>
                <a:gd name="connsiteX121" fmla="*/ 139584 w 292270"/>
                <a:gd name="connsiteY121" fmla="*/ 76200 h 336550"/>
                <a:gd name="connsiteX122" fmla="*/ 140996 w 292270"/>
                <a:gd name="connsiteY122" fmla="*/ 76200 h 336550"/>
                <a:gd name="connsiteX123" fmla="*/ 143818 w 292270"/>
                <a:gd name="connsiteY123" fmla="*/ 76200 h 336550"/>
                <a:gd name="connsiteX124" fmla="*/ 145229 w 292270"/>
                <a:gd name="connsiteY124" fmla="*/ 77511 h 336550"/>
                <a:gd name="connsiteX125" fmla="*/ 145229 w 292270"/>
                <a:gd name="connsiteY125" fmla="*/ 105052 h 336550"/>
                <a:gd name="connsiteX126" fmla="*/ 143818 w 292270"/>
                <a:gd name="connsiteY126" fmla="*/ 106363 h 336550"/>
                <a:gd name="connsiteX127" fmla="*/ 139584 w 292270"/>
                <a:gd name="connsiteY127" fmla="*/ 106363 h 336550"/>
                <a:gd name="connsiteX128" fmla="*/ 139584 w 292270"/>
                <a:gd name="connsiteY128" fmla="*/ 105052 h 336550"/>
                <a:gd name="connsiteX129" fmla="*/ 139584 w 292270"/>
                <a:gd name="connsiteY129" fmla="*/ 82757 h 336550"/>
                <a:gd name="connsiteX130" fmla="*/ 135351 w 292270"/>
                <a:gd name="connsiteY130" fmla="*/ 84069 h 336550"/>
                <a:gd name="connsiteX131" fmla="*/ 133940 w 292270"/>
                <a:gd name="connsiteY131" fmla="*/ 84069 h 336550"/>
                <a:gd name="connsiteX132" fmla="*/ 132529 w 292270"/>
                <a:gd name="connsiteY132" fmla="*/ 81446 h 336550"/>
                <a:gd name="connsiteX133" fmla="*/ 133940 w 292270"/>
                <a:gd name="connsiteY133" fmla="*/ 80134 h 336550"/>
                <a:gd name="connsiteX134" fmla="*/ 139584 w 292270"/>
                <a:gd name="connsiteY134" fmla="*/ 76200 h 336550"/>
                <a:gd name="connsiteX135" fmla="*/ 118837 w 292270"/>
                <a:gd name="connsiteY135" fmla="*/ 76200 h 336550"/>
                <a:gd name="connsiteX136" fmla="*/ 123005 w 292270"/>
                <a:gd name="connsiteY136" fmla="*/ 76200 h 336550"/>
                <a:gd name="connsiteX137" fmla="*/ 123005 w 292270"/>
                <a:gd name="connsiteY137" fmla="*/ 77511 h 336550"/>
                <a:gd name="connsiteX138" fmla="*/ 123005 w 292270"/>
                <a:gd name="connsiteY138" fmla="*/ 105052 h 336550"/>
                <a:gd name="connsiteX139" fmla="*/ 123005 w 292270"/>
                <a:gd name="connsiteY139" fmla="*/ 106363 h 336550"/>
                <a:gd name="connsiteX140" fmla="*/ 118837 w 292270"/>
                <a:gd name="connsiteY140" fmla="*/ 106363 h 336550"/>
                <a:gd name="connsiteX141" fmla="*/ 117448 w 292270"/>
                <a:gd name="connsiteY141" fmla="*/ 105052 h 336550"/>
                <a:gd name="connsiteX142" fmla="*/ 117448 w 292270"/>
                <a:gd name="connsiteY142" fmla="*/ 82757 h 336550"/>
                <a:gd name="connsiteX143" fmla="*/ 114670 w 292270"/>
                <a:gd name="connsiteY143" fmla="*/ 84069 h 336550"/>
                <a:gd name="connsiteX144" fmla="*/ 113281 w 292270"/>
                <a:gd name="connsiteY144" fmla="*/ 84069 h 336550"/>
                <a:gd name="connsiteX145" fmla="*/ 111892 w 292270"/>
                <a:gd name="connsiteY145" fmla="*/ 81446 h 336550"/>
                <a:gd name="connsiteX146" fmla="*/ 111892 w 292270"/>
                <a:gd name="connsiteY146" fmla="*/ 80134 h 336550"/>
                <a:gd name="connsiteX147" fmla="*/ 118837 w 292270"/>
                <a:gd name="connsiteY147" fmla="*/ 76200 h 336550"/>
                <a:gd name="connsiteX148" fmla="*/ 97207 w 292270"/>
                <a:gd name="connsiteY148" fmla="*/ 76200 h 336550"/>
                <a:gd name="connsiteX149" fmla="*/ 99588 w 292270"/>
                <a:gd name="connsiteY149" fmla="*/ 76200 h 336550"/>
                <a:gd name="connsiteX150" fmla="*/ 100779 w 292270"/>
                <a:gd name="connsiteY150" fmla="*/ 77511 h 336550"/>
                <a:gd name="connsiteX151" fmla="*/ 100779 w 292270"/>
                <a:gd name="connsiteY151" fmla="*/ 105052 h 336550"/>
                <a:gd name="connsiteX152" fmla="*/ 99588 w 292270"/>
                <a:gd name="connsiteY152" fmla="*/ 106363 h 336550"/>
                <a:gd name="connsiteX153" fmla="*/ 97207 w 292270"/>
                <a:gd name="connsiteY153" fmla="*/ 106363 h 336550"/>
                <a:gd name="connsiteX154" fmla="*/ 96016 w 292270"/>
                <a:gd name="connsiteY154" fmla="*/ 105052 h 336550"/>
                <a:gd name="connsiteX155" fmla="*/ 96016 w 292270"/>
                <a:gd name="connsiteY155" fmla="*/ 82757 h 336550"/>
                <a:gd name="connsiteX156" fmla="*/ 92444 w 292270"/>
                <a:gd name="connsiteY156" fmla="*/ 84069 h 336550"/>
                <a:gd name="connsiteX157" fmla="*/ 91254 w 292270"/>
                <a:gd name="connsiteY157" fmla="*/ 84069 h 336550"/>
                <a:gd name="connsiteX158" fmla="*/ 91254 w 292270"/>
                <a:gd name="connsiteY158" fmla="*/ 81446 h 336550"/>
                <a:gd name="connsiteX159" fmla="*/ 91254 w 292270"/>
                <a:gd name="connsiteY159" fmla="*/ 80134 h 336550"/>
                <a:gd name="connsiteX160" fmla="*/ 97207 w 292270"/>
                <a:gd name="connsiteY160" fmla="*/ 76200 h 336550"/>
                <a:gd name="connsiteX161" fmla="*/ 201926 w 292270"/>
                <a:gd name="connsiteY161" fmla="*/ 36513 h 336550"/>
                <a:gd name="connsiteX162" fmla="*/ 200792 w 292270"/>
                <a:gd name="connsiteY162" fmla="*/ 40409 h 336550"/>
                <a:gd name="connsiteX163" fmla="*/ 205328 w 292270"/>
                <a:gd name="connsiteY163" fmla="*/ 50801 h 336550"/>
                <a:gd name="connsiteX164" fmla="*/ 208730 w 292270"/>
                <a:gd name="connsiteY164" fmla="*/ 40409 h 336550"/>
                <a:gd name="connsiteX165" fmla="*/ 208730 w 292270"/>
                <a:gd name="connsiteY165" fmla="*/ 39111 h 336550"/>
                <a:gd name="connsiteX166" fmla="*/ 201926 w 292270"/>
                <a:gd name="connsiteY166" fmla="*/ 36513 h 336550"/>
                <a:gd name="connsiteX167" fmla="*/ 123005 w 292270"/>
                <a:gd name="connsiteY167" fmla="*/ 34925 h 336550"/>
                <a:gd name="connsiteX168" fmla="*/ 116201 w 292270"/>
                <a:gd name="connsiteY168" fmla="*/ 37571 h 336550"/>
                <a:gd name="connsiteX169" fmla="*/ 115067 w 292270"/>
                <a:gd name="connsiteY169" fmla="*/ 38894 h 336550"/>
                <a:gd name="connsiteX170" fmla="*/ 115067 w 292270"/>
                <a:gd name="connsiteY170" fmla="*/ 40216 h 336550"/>
                <a:gd name="connsiteX171" fmla="*/ 119603 w 292270"/>
                <a:gd name="connsiteY171" fmla="*/ 50800 h 336550"/>
                <a:gd name="connsiteX172" fmla="*/ 123005 w 292270"/>
                <a:gd name="connsiteY172" fmla="*/ 40216 h 336550"/>
                <a:gd name="connsiteX173" fmla="*/ 123005 w 292270"/>
                <a:gd name="connsiteY173" fmla="*/ 34925 h 336550"/>
                <a:gd name="connsiteX174" fmla="*/ 162011 w 292270"/>
                <a:gd name="connsiteY174" fmla="*/ 31750 h 336550"/>
                <a:gd name="connsiteX175" fmla="*/ 157929 w 292270"/>
                <a:gd name="connsiteY175" fmla="*/ 40640 h 336550"/>
                <a:gd name="connsiteX176" fmla="*/ 162011 w 292270"/>
                <a:gd name="connsiteY176" fmla="*/ 50800 h 336550"/>
                <a:gd name="connsiteX177" fmla="*/ 167454 w 292270"/>
                <a:gd name="connsiteY177" fmla="*/ 40640 h 336550"/>
                <a:gd name="connsiteX178" fmla="*/ 162011 w 292270"/>
                <a:gd name="connsiteY178" fmla="*/ 31750 h 336550"/>
                <a:gd name="connsiteX179" fmla="*/ 144703 w 292270"/>
                <a:gd name="connsiteY179" fmla="*/ 28575 h 336550"/>
                <a:gd name="connsiteX180" fmla="*/ 144703 w 292270"/>
                <a:gd name="connsiteY180" fmla="*/ 55075 h 336550"/>
                <a:gd name="connsiteX181" fmla="*/ 143389 w 292270"/>
                <a:gd name="connsiteY181" fmla="*/ 55075 h 336550"/>
                <a:gd name="connsiteX182" fmla="*/ 139447 w 292270"/>
                <a:gd name="connsiteY182" fmla="*/ 55075 h 336550"/>
                <a:gd name="connsiteX183" fmla="*/ 139447 w 292270"/>
                <a:gd name="connsiteY183" fmla="*/ 32550 h 336550"/>
                <a:gd name="connsiteX184" fmla="*/ 135504 w 292270"/>
                <a:gd name="connsiteY184" fmla="*/ 33875 h 336550"/>
                <a:gd name="connsiteX185" fmla="*/ 134190 w 292270"/>
                <a:gd name="connsiteY185" fmla="*/ 33875 h 336550"/>
                <a:gd name="connsiteX186" fmla="*/ 132876 w 292270"/>
                <a:gd name="connsiteY186" fmla="*/ 31225 h 336550"/>
                <a:gd name="connsiteX187" fmla="*/ 127619 w 292270"/>
                <a:gd name="connsiteY187" fmla="*/ 32550 h 336550"/>
                <a:gd name="connsiteX188" fmla="*/ 128934 w 292270"/>
                <a:gd name="connsiteY188" fmla="*/ 40500 h 336550"/>
                <a:gd name="connsiteX189" fmla="*/ 118420 w 292270"/>
                <a:gd name="connsiteY189" fmla="*/ 56400 h 336550"/>
                <a:gd name="connsiteX190" fmla="*/ 109221 w 292270"/>
                <a:gd name="connsiteY190" fmla="*/ 41825 h 336550"/>
                <a:gd name="connsiteX191" fmla="*/ 101336 w 292270"/>
                <a:gd name="connsiteY191" fmla="*/ 47125 h 336550"/>
                <a:gd name="connsiteX192" fmla="*/ 101336 w 292270"/>
                <a:gd name="connsiteY192" fmla="*/ 55075 h 336550"/>
                <a:gd name="connsiteX193" fmla="*/ 100022 w 292270"/>
                <a:gd name="connsiteY193" fmla="*/ 55075 h 336550"/>
                <a:gd name="connsiteX194" fmla="*/ 97394 w 292270"/>
                <a:gd name="connsiteY194" fmla="*/ 55075 h 336550"/>
                <a:gd name="connsiteX195" fmla="*/ 96080 w 292270"/>
                <a:gd name="connsiteY195" fmla="*/ 55075 h 336550"/>
                <a:gd name="connsiteX196" fmla="*/ 96080 w 292270"/>
                <a:gd name="connsiteY196" fmla="*/ 49775 h 336550"/>
                <a:gd name="connsiteX197" fmla="*/ 72425 w 292270"/>
                <a:gd name="connsiteY197" fmla="*/ 77600 h 336550"/>
                <a:gd name="connsiteX198" fmla="*/ 76367 w 292270"/>
                <a:gd name="connsiteY198" fmla="*/ 76275 h 336550"/>
                <a:gd name="connsiteX199" fmla="*/ 86880 w 292270"/>
                <a:gd name="connsiteY199" fmla="*/ 90850 h 336550"/>
                <a:gd name="connsiteX200" fmla="*/ 76367 w 292270"/>
                <a:gd name="connsiteY200" fmla="*/ 106750 h 336550"/>
                <a:gd name="connsiteX201" fmla="*/ 67168 w 292270"/>
                <a:gd name="connsiteY201" fmla="*/ 97475 h 336550"/>
                <a:gd name="connsiteX202" fmla="*/ 75053 w 292270"/>
                <a:gd name="connsiteY202" fmla="*/ 127950 h 336550"/>
                <a:gd name="connsiteX203" fmla="*/ 76367 w 292270"/>
                <a:gd name="connsiteY203" fmla="*/ 127950 h 336550"/>
                <a:gd name="connsiteX204" fmla="*/ 78995 w 292270"/>
                <a:gd name="connsiteY204" fmla="*/ 127950 h 336550"/>
                <a:gd name="connsiteX205" fmla="*/ 80310 w 292270"/>
                <a:gd name="connsiteY205" fmla="*/ 127950 h 336550"/>
                <a:gd name="connsiteX206" fmla="*/ 80310 w 292270"/>
                <a:gd name="connsiteY206" fmla="*/ 133250 h 336550"/>
                <a:gd name="connsiteX207" fmla="*/ 88195 w 292270"/>
                <a:gd name="connsiteY207" fmla="*/ 135900 h 336550"/>
                <a:gd name="connsiteX208" fmla="*/ 97394 w 292270"/>
                <a:gd name="connsiteY208" fmla="*/ 126625 h 336550"/>
                <a:gd name="connsiteX209" fmla="*/ 107907 w 292270"/>
                <a:gd name="connsiteY209" fmla="*/ 135900 h 336550"/>
                <a:gd name="connsiteX210" fmla="*/ 114478 w 292270"/>
                <a:gd name="connsiteY210" fmla="*/ 145175 h 336550"/>
                <a:gd name="connsiteX211" fmla="*/ 117106 w 292270"/>
                <a:gd name="connsiteY211" fmla="*/ 151800 h 336550"/>
                <a:gd name="connsiteX212" fmla="*/ 117106 w 292270"/>
                <a:gd name="connsiteY212" fmla="*/ 133250 h 336550"/>
                <a:gd name="connsiteX213" fmla="*/ 114478 w 292270"/>
                <a:gd name="connsiteY213" fmla="*/ 134575 h 336550"/>
                <a:gd name="connsiteX214" fmla="*/ 113164 w 292270"/>
                <a:gd name="connsiteY214" fmla="*/ 135900 h 336550"/>
                <a:gd name="connsiteX215" fmla="*/ 113164 w 292270"/>
                <a:gd name="connsiteY215" fmla="*/ 134575 h 336550"/>
                <a:gd name="connsiteX216" fmla="*/ 111849 w 292270"/>
                <a:gd name="connsiteY216" fmla="*/ 131925 h 336550"/>
                <a:gd name="connsiteX217" fmla="*/ 111849 w 292270"/>
                <a:gd name="connsiteY217" fmla="*/ 130600 h 336550"/>
                <a:gd name="connsiteX218" fmla="*/ 118420 w 292270"/>
                <a:gd name="connsiteY218" fmla="*/ 127950 h 336550"/>
                <a:gd name="connsiteX219" fmla="*/ 122363 w 292270"/>
                <a:gd name="connsiteY219" fmla="*/ 127950 h 336550"/>
                <a:gd name="connsiteX220" fmla="*/ 122363 w 292270"/>
                <a:gd name="connsiteY220" fmla="*/ 155775 h 336550"/>
                <a:gd name="connsiteX221" fmla="*/ 122363 w 292270"/>
                <a:gd name="connsiteY221" fmla="*/ 157100 h 336550"/>
                <a:gd name="connsiteX222" fmla="*/ 121049 w 292270"/>
                <a:gd name="connsiteY222" fmla="*/ 157100 h 336550"/>
                <a:gd name="connsiteX223" fmla="*/ 135504 w 292270"/>
                <a:gd name="connsiteY223" fmla="*/ 162400 h 336550"/>
                <a:gd name="connsiteX224" fmla="*/ 161787 w 292270"/>
                <a:gd name="connsiteY224" fmla="*/ 159750 h 336550"/>
                <a:gd name="connsiteX225" fmla="*/ 181500 w 292270"/>
                <a:gd name="connsiteY225" fmla="*/ 191550 h 336550"/>
                <a:gd name="connsiteX226" fmla="*/ 181500 w 292270"/>
                <a:gd name="connsiteY226" fmla="*/ 183600 h 336550"/>
                <a:gd name="connsiteX227" fmla="*/ 178872 w 292270"/>
                <a:gd name="connsiteY227" fmla="*/ 186250 h 336550"/>
                <a:gd name="connsiteX228" fmla="*/ 177557 w 292270"/>
                <a:gd name="connsiteY228" fmla="*/ 186250 h 336550"/>
                <a:gd name="connsiteX229" fmla="*/ 176243 w 292270"/>
                <a:gd name="connsiteY229" fmla="*/ 184925 h 336550"/>
                <a:gd name="connsiteX230" fmla="*/ 176243 w 292270"/>
                <a:gd name="connsiteY230" fmla="*/ 182275 h 336550"/>
                <a:gd name="connsiteX231" fmla="*/ 176243 w 292270"/>
                <a:gd name="connsiteY231" fmla="*/ 180950 h 336550"/>
                <a:gd name="connsiteX232" fmla="*/ 182814 w 292270"/>
                <a:gd name="connsiteY232" fmla="*/ 178300 h 336550"/>
                <a:gd name="connsiteX233" fmla="*/ 186756 w 292270"/>
                <a:gd name="connsiteY233" fmla="*/ 178300 h 336550"/>
                <a:gd name="connsiteX234" fmla="*/ 186756 w 292270"/>
                <a:gd name="connsiteY234" fmla="*/ 194200 h 336550"/>
                <a:gd name="connsiteX235" fmla="*/ 199898 w 292270"/>
                <a:gd name="connsiteY235" fmla="*/ 186250 h 336550"/>
                <a:gd name="connsiteX236" fmla="*/ 198584 w 292270"/>
                <a:gd name="connsiteY236" fmla="*/ 186250 h 336550"/>
                <a:gd name="connsiteX237" fmla="*/ 198584 w 292270"/>
                <a:gd name="connsiteY237" fmla="*/ 184925 h 336550"/>
                <a:gd name="connsiteX238" fmla="*/ 197270 w 292270"/>
                <a:gd name="connsiteY238" fmla="*/ 182275 h 336550"/>
                <a:gd name="connsiteX239" fmla="*/ 198584 w 292270"/>
                <a:gd name="connsiteY239" fmla="*/ 180950 h 336550"/>
                <a:gd name="connsiteX240" fmla="*/ 199898 w 292270"/>
                <a:gd name="connsiteY240" fmla="*/ 180950 h 336550"/>
                <a:gd name="connsiteX241" fmla="*/ 199898 w 292270"/>
                <a:gd name="connsiteY241" fmla="*/ 166375 h 336550"/>
                <a:gd name="connsiteX242" fmla="*/ 234066 w 292270"/>
                <a:gd name="connsiteY242" fmla="*/ 161075 h 336550"/>
                <a:gd name="connsiteX243" fmla="*/ 241951 w 292270"/>
                <a:gd name="connsiteY243" fmla="*/ 146500 h 336550"/>
                <a:gd name="connsiteX244" fmla="*/ 245894 w 292270"/>
                <a:gd name="connsiteY244" fmla="*/ 143850 h 336550"/>
                <a:gd name="connsiteX245" fmla="*/ 245894 w 292270"/>
                <a:gd name="connsiteY245" fmla="*/ 133250 h 336550"/>
                <a:gd name="connsiteX246" fmla="*/ 241951 w 292270"/>
                <a:gd name="connsiteY246" fmla="*/ 134575 h 336550"/>
                <a:gd name="connsiteX247" fmla="*/ 241951 w 292270"/>
                <a:gd name="connsiteY247" fmla="*/ 135900 h 336550"/>
                <a:gd name="connsiteX248" fmla="*/ 240637 w 292270"/>
                <a:gd name="connsiteY248" fmla="*/ 134575 h 336550"/>
                <a:gd name="connsiteX249" fmla="*/ 240637 w 292270"/>
                <a:gd name="connsiteY249" fmla="*/ 131925 h 336550"/>
                <a:gd name="connsiteX250" fmla="*/ 240637 w 292270"/>
                <a:gd name="connsiteY250" fmla="*/ 130600 h 336550"/>
                <a:gd name="connsiteX251" fmla="*/ 247208 w 292270"/>
                <a:gd name="connsiteY251" fmla="*/ 127950 h 336550"/>
                <a:gd name="connsiteX252" fmla="*/ 249836 w 292270"/>
                <a:gd name="connsiteY252" fmla="*/ 127950 h 336550"/>
                <a:gd name="connsiteX253" fmla="*/ 251151 w 292270"/>
                <a:gd name="connsiteY253" fmla="*/ 127950 h 336550"/>
                <a:gd name="connsiteX254" fmla="*/ 251151 w 292270"/>
                <a:gd name="connsiteY254" fmla="*/ 143850 h 336550"/>
                <a:gd name="connsiteX255" fmla="*/ 252465 w 292270"/>
                <a:gd name="connsiteY255" fmla="*/ 143850 h 336550"/>
                <a:gd name="connsiteX256" fmla="*/ 257721 w 292270"/>
                <a:gd name="connsiteY256" fmla="*/ 94825 h 336550"/>
                <a:gd name="connsiteX257" fmla="*/ 247208 w 292270"/>
                <a:gd name="connsiteY257" fmla="*/ 106750 h 336550"/>
                <a:gd name="connsiteX258" fmla="*/ 238009 w 292270"/>
                <a:gd name="connsiteY258" fmla="*/ 92175 h 336550"/>
                <a:gd name="connsiteX259" fmla="*/ 248522 w 292270"/>
                <a:gd name="connsiteY259" fmla="*/ 76275 h 336550"/>
                <a:gd name="connsiteX260" fmla="*/ 249836 w 292270"/>
                <a:gd name="connsiteY260" fmla="*/ 76275 h 336550"/>
                <a:gd name="connsiteX261" fmla="*/ 230124 w 292270"/>
                <a:gd name="connsiteY261" fmla="*/ 52425 h 336550"/>
                <a:gd name="connsiteX262" fmla="*/ 230124 w 292270"/>
                <a:gd name="connsiteY262" fmla="*/ 55075 h 336550"/>
                <a:gd name="connsiteX263" fmla="*/ 228810 w 292270"/>
                <a:gd name="connsiteY263" fmla="*/ 55075 h 336550"/>
                <a:gd name="connsiteX264" fmla="*/ 224867 w 292270"/>
                <a:gd name="connsiteY264" fmla="*/ 55075 h 336550"/>
                <a:gd name="connsiteX265" fmla="*/ 224867 w 292270"/>
                <a:gd name="connsiteY265" fmla="*/ 48450 h 336550"/>
                <a:gd name="connsiteX266" fmla="*/ 215668 w 292270"/>
                <a:gd name="connsiteY266" fmla="*/ 43150 h 336550"/>
                <a:gd name="connsiteX267" fmla="*/ 205155 w 292270"/>
                <a:gd name="connsiteY267" fmla="*/ 56400 h 336550"/>
                <a:gd name="connsiteX268" fmla="*/ 194641 w 292270"/>
                <a:gd name="connsiteY268" fmla="*/ 40500 h 336550"/>
                <a:gd name="connsiteX269" fmla="*/ 195956 w 292270"/>
                <a:gd name="connsiteY269" fmla="*/ 33875 h 336550"/>
                <a:gd name="connsiteX270" fmla="*/ 186756 w 292270"/>
                <a:gd name="connsiteY270" fmla="*/ 31225 h 336550"/>
                <a:gd name="connsiteX271" fmla="*/ 186756 w 292270"/>
                <a:gd name="connsiteY271" fmla="*/ 55075 h 336550"/>
                <a:gd name="connsiteX272" fmla="*/ 182814 w 292270"/>
                <a:gd name="connsiteY272" fmla="*/ 55075 h 336550"/>
                <a:gd name="connsiteX273" fmla="*/ 181500 w 292270"/>
                <a:gd name="connsiteY273" fmla="*/ 55075 h 336550"/>
                <a:gd name="connsiteX274" fmla="*/ 181500 w 292270"/>
                <a:gd name="connsiteY274" fmla="*/ 32550 h 336550"/>
                <a:gd name="connsiteX275" fmla="*/ 178872 w 292270"/>
                <a:gd name="connsiteY275" fmla="*/ 33875 h 336550"/>
                <a:gd name="connsiteX276" fmla="*/ 177557 w 292270"/>
                <a:gd name="connsiteY276" fmla="*/ 33875 h 336550"/>
                <a:gd name="connsiteX277" fmla="*/ 176243 w 292270"/>
                <a:gd name="connsiteY277" fmla="*/ 33875 h 336550"/>
                <a:gd name="connsiteX278" fmla="*/ 176243 w 292270"/>
                <a:gd name="connsiteY278" fmla="*/ 31225 h 336550"/>
                <a:gd name="connsiteX279" fmla="*/ 176243 w 292270"/>
                <a:gd name="connsiteY279" fmla="*/ 29900 h 336550"/>
                <a:gd name="connsiteX280" fmla="*/ 177557 w 292270"/>
                <a:gd name="connsiteY280" fmla="*/ 29900 h 336550"/>
                <a:gd name="connsiteX281" fmla="*/ 168358 w 292270"/>
                <a:gd name="connsiteY281" fmla="*/ 28575 h 336550"/>
                <a:gd name="connsiteX282" fmla="*/ 172301 w 292270"/>
                <a:gd name="connsiteY282" fmla="*/ 40500 h 336550"/>
                <a:gd name="connsiteX283" fmla="*/ 161787 w 292270"/>
                <a:gd name="connsiteY283" fmla="*/ 56400 h 336550"/>
                <a:gd name="connsiteX284" fmla="*/ 151274 w 292270"/>
                <a:gd name="connsiteY284" fmla="*/ 40500 h 336550"/>
                <a:gd name="connsiteX285" fmla="*/ 156531 w 292270"/>
                <a:gd name="connsiteY285" fmla="*/ 28575 h 336550"/>
                <a:gd name="connsiteX286" fmla="*/ 144703 w 292270"/>
                <a:gd name="connsiteY286" fmla="*/ 28575 h 336550"/>
                <a:gd name="connsiteX287" fmla="*/ 164533 w 292270"/>
                <a:gd name="connsiteY287" fmla="*/ 0 h 336550"/>
                <a:gd name="connsiteX288" fmla="*/ 266895 w 292270"/>
                <a:gd name="connsiteY288" fmla="*/ 48642 h 336550"/>
                <a:gd name="connsiteX289" fmla="*/ 291829 w 292270"/>
                <a:gd name="connsiteY289" fmla="*/ 130150 h 336550"/>
                <a:gd name="connsiteX290" fmla="*/ 269520 w 292270"/>
                <a:gd name="connsiteY290" fmla="*/ 206400 h 336550"/>
                <a:gd name="connsiteX291" fmla="*/ 257709 w 292270"/>
                <a:gd name="connsiteY291" fmla="*/ 324718 h 336550"/>
                <a:gd name="connsiteX292" fmla="*/ 256396 w 292270"/>
                <a:gd name="connsiteY292" fmla="*/ 332606 h 336550"/>
                <a:gd name="connsiteX293" fmla="*/ 249835 w 292270"/>
                <a:gd name="connsiteY293" fmla="*/ 336550 h 336550"/>
                <a:gd name="connsiteX294" fmla="*/ 105478 w 292270"/>
                <a:gd name="connsiteY294" fmla="*/ 336550 h 336550"/>
                <a:gd name="connsiteX295" fmla="*/ 97604 w 292270"/>
                <a:gd name="connsiteY295" fmla="*/ 331292 h 336550"/>
                <a:gd name="connsiteX296" fmla="*/ 96292 w 292270"/>
                <a:gd name="connsiteY296" fmla="*/ 315516 h 336550"/>
                <a:gd name="connsiteX297" fmla="*/ 96292 w 292270"/>
                <a:gd name="connsiteY297" fmla="*/ 312887 h 336550"/>
                <a:gd name="connsiteX298" fmla="*/ 71357 w 292270"/>
                <a:gd name="connsiteY298" fmla="*/ 294481 h 336550"/>
                <a:gd name="connsiteX299" fmla="*/ 31987 w 292270"/>
                <a:gd name="connsiteY299" fmla="*/ 278706 h 336550"/>
                <a:gd name="connsiteX300" fmla="*/ 25426 w 292270"/>
                <a:gd name="connsiteY300" fmla="*/ 236637 h 336550"/>
                <a:gd name="connsiteX301" fmla="*/ 21489 w 292270"/>
                <a:gd name="connsiteY301" fmla="*/ 209029 h 336550"/>
                <a:gd name="connsiteX302" fmla="*/ 16239 w 292270"/>
                <a:gd name="connsiteY302" fmla="*/ 205085 h 336550"/>
                <a:gd name="connsiteX303" fmla="*/ 491 w 292270"/>
                <a:gd name="connsiteY303" fmla="*/ 191939 h 336550"/>
                <a:gd name="connsiteX304" fmla="*/ 4428 w 292270"/>
                <a:gd name="connsiteY304" fmla="*/ 177478 h 336550"/>
                <a:gd name="connsiteX305" fmla="*/ 24113 w 292270"/>
                <a:gd name="connsiteY305" fmla="*/ 126206 h 336550"/>
                <a:gd name="connsiteX306" fmla="*/ 29363 w 292270"/>
                <a:gd name="connsiteY306" fmla="*/ 97284 h 336550"/>
                <a:gd name="connsiteX307" fmla="*/ 81856 w 292270"/>
                <a:gd name="connsiteY307" fmla="*/ 26293 h 336550"/>
                <a:gd name="connsiteX308" fmla="*/ 164533 w 292270"/>
                <a:gd name="connsiteY308"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292270" h="336550">
                  <a:moveTo>
                    <a:pt x="184010" y="131763"/>
                  </a:moveTo>
                  <a:cubicBezTo>
                    <a:pt x="179928" y="131763"/>
                    <a:pt x="178567" y="135573"/>
                    <a:pt x="178567" y="141923"/>
                  </a:cubicBezTo>
                  <a:cubicBezTo>
                    <a:pt x="178567" y="147003"/>
                    <a:pt x="179928" y="150813"/>
                    <a:pt x="184010" y="150813"/>
                  </a:cubicBezTo>
                  <a:cubicBezTo>
                    <a:pt x="188092" y="150813"/>
                    <a:pt x="188092" y="144463"/>
                    <a:pt x="188092" y="141923"/>
                  </a:cubicBezTo>
                  <a:cubicBezTo>
                    <a:pt x="188092" y="138113"/>
                    <a:pt x="188092" y="131763"/>
                    <a:pt x="184010" y="131763"/>
                  </a:cubicBezTo>
                  <a:close/>
                  <a:moveTo>
                    <a:pt x="141147" y="131763"/>
                  </a:moveTo>
                  <a:cubicBezTo>
                    <a:pt x="138425" y="131763"/>
                    <a:pt x="135704" y="135573"/>
                    <a:pt x="135704" y="141923"/>
                  </a:cubicBezTo>
                  <a:cubicBezTo>
                    <a:pt x="135704" y="147003"/>
                    <a:pt x="138425" y="150813"/>
                    <a:pt x="141147" y="150813"/>
                  </a:cubicBezTo>
                  <a:cubicBezTo>
                    <a:pt x="145229" y="150813"/>
                    <a:pt x="145229" y="144463"/>
                    <a:pt x="145229" y="141923"/>
                  </a:cubicBezTo>
                  <a:cubicBezTo>
                    <a:pt x="145229" y="138113"/>
                    <a:pt x="145229" y="131763"/>
                    <a:pt x="141147" y="131763"/>
                  </a:cubicBezTo>
                  <a:close/>
                  <a:moveTo>
                    <a:pt x="96811" y="131763"/>
                  </a:moveTo>
                  <a:cubicBezTo>
                    <a:pt x="95488" y="131763"/>
                    <a:pt x="94165" y="132822"/>
                    <a:pt x="92842" y="134938"/>
                  </a:cubicBezTo>
                  <a:cubicBezTo>
                    <a:pt x="95488" y="134938"/>
                    <a:pt x="98134" y="134938"/>
                    <a:pt x="100780" y="134938"/>
                  </a:cubicBezTo>
                  <a:cubicBezTo>
                    <a:pt x="100780" y="132822"/>
                    <a:pt x="99457" y="131763"/>
                    <a:pt x="96811" y="131763"/>
                  </a:cubicBezTo>
                  <a:close/>
                  <a:moveTo>
                    <a:pt x="225310" y="127000"/>
                  </a:moveTo>
                  <a:cubicBezTo>
                    <a:pt x="226721" y="127000"/>
                    <a:pt x="226721" y="127000"/>
                    <a:pt x="226721" y="127000"/>
                  </a:cubicBezTo>
                  <a:cubicBezTo>
                    <a:pt x="226721" y="127000"/>
                    <a:pt x="226721" y="127000"/>
                    <a:pt x="229543" y="127000"/>
                  </a:cubicBezTo>
                  <a:cubicBezTo>
                    <a:pt x="230954" y="127000"/>
                    <a:pt x="230954" y="127000"/>
                    <a:pt x="230954" y="127000"/>
                  </a:cubicBezTo>
                  <a:cubicBezTo>
                    <a:pt x="230954" y="127000"/>
                    <a:pt x="230954" y="127000"/>
                    <a:pt x="230954" y="155792"/>
                  </a:cubicBezTo>
                  <a:cubicBezTo>
                    <a:pt x="230954" y="155792"/>
                    <a:pt x="230954" y="157163"/>
                    <a:pt x="229543" y="157163"/>
                  </a:cubicBezTo>
                  <a:cubicBezTo>
                    <a:pt x="229543" y="157163"/>
                    <a:pt x="229543" y="157163"/>
                    <a:pt x="225310" y="157163"/>
                  </a:cubicBezTo>
                  <a:cubicBezTo>
                    <a:pt x="225310" y="157163"/>
                    <a:pt x="225310" y="155792"/>
                    <a:pt x="225310" y="155792"/>
                  </a:cubicBezTo>
                  <a:cubicBezTo>
                    <a:pt x="225310" y="155792"/>
                    <a:pt x="225310" y="155792"/>
                    <a:pt x="225310" y="132484"/>
                  </a:cubicBezTo>
                  <a:cubicBezTo>
                    <a:pt x="225310" y="132484"/>
                    <a:pt x="225310" y="132484"/>
                    <a:pt x="221076" y="133855"/>
                  </a:cubicBezTo>
                  <a:cubicBezTo>
                    <a:pt x="221076" y="135227"/>
                    <a:pt x="221076" y="135227"/>
                    <a:pt x="221076" y="135227"/>
                  </a:cubicBezTo>
                  <a:cubicBezTo>
                    <a:pt x="219665" y="133855"/>
                    <a:pt x="219665" y="133855"/>
                    <a:pt x="219665" y="133855"/>
                  </a:cubicBezTo>
                  <a:cubicBezTo>
                    <a:pt x="219665" y="133855"/>
                    <a:pt x="219665" y="133855"/>
                    <a:pt x="219665" y="131113"/>
                  </a:cubicBezTo>
                  <a:cubicBezTo>
                    <a:pt x="218254" y="131113"/>
                    <a:pt x="219665" y="129742"/>
                    <a:pt x="219665" y="129742"/>
                  </a:cubicBezTo>
                  <a:cubicBezTo>
                    <a:pt x="219665" y="129742"/>
                    <a:pt x="219665" y="129742"/>
                    <a:pt x="225310" y="127000"/>
                  </a:cubicBezTo>
                  <a:close/>
                  <a:moveTo>
                    <a:pt x="203791" y="127000"/>
                  </a:moveTo>
                  <a:cubicBezTo>
                    <a:pt x="203791" y="127000"/>
                    <a:pt x="203791" y="127000"/>
                    <a:pt x="207495" y="127000"/>
                  </a:cubicBezTo>
                  <a:cubicBezTo>
                    <a:pt x="207495" y="127000"/>
                    <a:pt x="208730" y="127000"/>
                    <a:pt x="208730" y="127000"/>
                  </a:cubicBezTo>
                  <a:cubicBezTo>
                    <a:pt x="208730" y="127000"/>
                    <a:pt x="208730" y="127000"/>
                    <a:pt x="208730" y="155792"/>
                  </a:cubicBezTo>
                  <a:cubicBezTo>
                    <a:pt x="208730" y="155792"/>
                    <a:pt x="207495" y="157163"/>
                    <a:pt x="207495" y="157163"/>
                  </a:cubicBezTo>
                  <a:cubicBezTo>
                    <a:pt x="207495" y="157163"/>
                    <a:pt x="207495" y="157163"/>
                    <a:pt x="203791" y="157163"/>
                  </a:cubicBezTo>
                  <a:cubicBezTo>
                    <a:pt x="203791" y="157163"/>
                    <a:pt x="202556" y="155792"/>
                    <a:pt x="202556" y="155792"/>
                  </a:cubicBezTo>
                  <a:cubicBezTo>
                    <a:pt x="202556" y="155792"/>
                    <a:pt x="202556" y="155792"/>
                    <a:pt x="202556" y="132484"/>
                  </a:cubicBezTo>
                  <a:cubicBezTo>
                    <a:pt x="202556" y="132484"/>
                    <a:pt x="202556" y="132484"/>
                    <a:pt x="200086" y="133855"/>
                  </a:cubicBezTo>
                  <a:cubicBezTo>
                    <a:pt x="200086" y="135227"/>
                    <a:pt x="198852" y="135227"/>
                    <a:pt x="198852" y="135227"/>
                  </a:cubicBezTo>
                  <a:cubicBezTo>
                    <a:pt x="198852" y="133855"/>
                    <a:pt x="198852" y="133855"/>
                    <a:pt x="198852" y="133855"/>
                  </a:cubicBezTo>
                  <a:cubicBezTo>
                    <a:pt x="198852" y="133855"/>
                    <a:pt x="198852" y="133855"/>
                    <a:pt x="197617" y="131113"/>
                  </a:cubicBezTo>
                  <a:cubicBezTo>
                    <a:pt x="197617" y="131113"/>
                    <a:pt x="197617" y="129742"/>
                    <a:pt x="198852" y="129742"/>
                  </a:cubicBezTo>
                  <a:cubicBezTo>
                    <a:pt x="198852" y="129742"/>
                    <a:pt x="198852" y="129742"/>
                    <a:pt x="203791" y="127000"/>
                  </a:cubicBezTo>
                  <a:close/>
                  <a:moveTo>
                    <a:pt x="183964" y="127000"/>
                  </a:moveTo>
                  <a:cubicBezTo>
                    <a:pt x="189044" y="127000"/>
                    <a:pt x="192854" y="132246"/>
                    <a:pt x="192854" y="141426"/>
                  </a:cubicBezTo>
                  <a:cubicBezTo>
                    <a:pt x="192854" y="151918"/>
                    <a:pt x="189044" y="157163"/>
                    <a:pt x="182694" y="157163"/>
                  </a:cubicBezTo>
                  <a:cubicBezTo>
                    <a:pt x="177614" y="157163"/>
                    <a:pt x="173804" y="151918"/>
                    <a:pt x="173804" y="142737"/>
                  </a:cubicBezTo>
                  <a:cubicBezTo>
                    <a:pt x="173804" y="133557"/>
                    <a:pt x="177614" y="127000"/>
                    <a:pt x="183964" y="127000"/>
                  </a:cubicBezTo>
                  <a:close/>
                  <a:moveTo>
                    <a:pt x="161699" y="127000"/>
                  </a:moveTo>
                  <a:cubicBezTo>
                    <a:pt x="161699" y="127000"/>
                    <a:pt x="161699" y="127000"/>
                    <a:pt x="164478" y="127000"/>
                  </a:cubicBezTo>
                  <a:cubicBezTo>
                    <a:pt x="165867" y="127000"/>
                    <a:pt x="165867" y="127000"/>
                    <a:pt x="165867" y="127000"/>
                  </a:cubicBezTo>
                  <a:cubicBezTo>
                    <a:pt x="165867" y="127000"/>
                    <a:pt x="165867" y="127000"/>
                    <a:pt x="165867" y="155792"/>
                  </a:cubicBezTo>
                  <a:cubicBezTo>
                    <a:pt x="165867" y="155792"/>
                    <a:pt x="165867" y="157163"/>
                    <a:pt x="164478" y="157163"/>
                  </a:cubicBezTo>
                  <a:cubicBezTo>
                    <a:pt x="164478" y="157163"/>
                    <a:pt x="164478" y="157163"/>
                    <a:pt x="161699" y="157163"/>
                  </a:cubicBezTo>
                  <a:cubicBezTo>
                    <a:pt x="160310" y="157163"/>
                    <a:pt x="160310" y="155792"/>
                    <a:pt x="160310" y="155792"/>
                  </a:cubicBezTo>
                  <a:cubicBezTo>
                    <a:pt x="160310" y="155792"/>
                    <a:pt x="160310" y="155792"/>
                    <a:pt x="160310" y="132484"/>
                  </a:cubicBezTo>
                  <a:cubicBezTo>
                    <a:pt x="160310" y="132484"/>
                    <a:pt x="160310" y="132484"/>
                    <a:pt x="156143" y="133855"/>
                  </a:cubicBezTo>
                  <a:cubicBezTo>
                    <a:pt x="156143" y="135227"/>
                    <a:pt x="156143" y="135227"/>
                    <a:pt x="156143" y="135227"/>
                  </a:cubicBezTo>
                  <a:cubicBezTo>
                    <a:pt x="154754" y="133855"/>
                    <a:pt x="154754" y="133855"/>
                    <a:pt x="154754" y="133855"/>
                  </a:cubicBezTo>
                  <a:cubicBezTo>
                    <a:pt x="154754" y="133855"/>
                    <a:pt x="154754" y="133855"/>
                    <a:pt x="154754" y="131113"/>
                  </a:cubicBezTo>
                  <a:cubicBezTo>
                    <a:pt x="154754" y="131113"/>
                    <a:pt x="154754" y="129742"/>
                    <a:pt x="154754" y="129742"/>
                  </a:cubicBezTo>
                  <a:cubicBezTo>
                    <a:pt x="154754" y="129742"/>
                    <a:pt x="154754" y="129742"/>
                    <a:pt x="161699" y="127000"/>
                  </a:cubicBezTo>
                  <a:close/>
                  <a:moveTo>
                    <a:pt x="141261" y="127000"/>
                  </a:moveTo>
                  <a:cubicBezTo>
                    <a:pt x="147710" y="127000"/>
                    <a:pt x="151580" y="132246"/>
                    <a:pt x="151580" y="141426"/>
                  </a:cubicBezTo>
                  <a:cubicBezTo>
                    <a:pt x="151580" y="151918"/>
                    <a:pt x="147710" y="157163"/>
                    <a:pt x="141261" y="157163"/>
                  </a:cubicBezTo>
                  <a:cubicBezTo>
                    <a:pt x="134811" y="157163"/>
                    <a:pt x="130942" y="151918"/>
                    <a:pt x="130942" y="142737"/>
                  </a:cubicBezTo>
                  <a:cubicBezTo>
                    <a:pt x="130942" y="133557"/>
                    <a:pt x="134811" y="127000"/>
                    <a:pt x="141261" y="127000"/>
                  </a:cubicBezTo>
                  <a:close/>
                  <a:moveTo>
                    <a:pt x="247736" y="80963"/>
                  </a:moveTo>
                  <a:cubicBezTo>
                    <a:pt x="245015" y="80963"/>
                    <a:pt x="243654" y="85091"/>
                    <a:pt x="243654" y="91970"/>
                  </a:cubicBezTo>
                  <a:cubicBezTo>
                    <a:pt x="243654" y="97474"/>
                    <a:pt x="245015" y="101601"/>
                    <a:pt x="247736" y="101601"/>
                  </a:cubicBezTo>
                  <a:cubicBezTo>
                    <a:pt x="251818" y="101601"/>
                    <a:pt x="253179" y="94722"/>
                    <a:pt x="253179" y="90594"/>
                  </a:cubicBezTo>
                  <a:cubicBezTo>
                    <a:pt x="253179" y="87843"/>
                    <a:pt x="251818" y="80963"/>
                    <a:pt x="247736" y="80963"/>
                  </a:cubicBezTo>
                  <a:close/>
                  <a:moveTo>
                    <a:pt x="205328" y="80963"/>
                  </a:moveTo>
                  <a:cubicBezTo>
                    <a:pt x="203060" y="80963"/>
                    <a:pt x="200792" y="85091"/>
                    <a:pt x="200792" y="91970"/>
                  </a:cubicBezTo>
                  <a:cubicBezTo>
                    <a:pt x="200792" y="97474"/>
                    <a:pt x="203060" y="101601"/>
                    <a:pt x="205328" y="101601"/>
                  </a:cubicBezTo>
                  <a:cubicBezTo>
                    <a:pt x="208730" y="101601"/>
                    <a:pt x="208730" y="94722"/>
                    <a:pt x="208730" y="90594"/>
                  </a:cubicBezTo>
                  <a:cubicBezTo>
                    <a:pt x="208730" y="87843"/>
                    <a:pt x="208730" y="80963"/>
                    <a:pt x="205328" y="80963"/>
                  </a:cubicBezTo>
                  <a:close/>
                  <a:moveTo>
                    <a:pt x="184010" y="80963"/>
                  </a:moveTo>
                  <a:cubicBezTo>
                    <a:pt x="179928" y="80963"/>
                    <a:pt x="178567" y="85091"/>
                    <a:pt x="178567" y="91970"/>
                  </a:cubicBezTo>
                  <a:cubicBezTo>
                    <a:pt x="178567" y="97474"/>
                    <a:pt x="179928" y="101601"/>
                    <a:pt x="184010" y="101601"/>
                  </a:cubicBezTo>
                  <a:cubicBezTo>
                    <a:pt x="188092" y="101601"/>
                    <a:pt x="188092" y="94722"/>
                    <a:pt x="188092" y="90594"/>
                  </a:cubicBezTo>
                  <a:cubicBezTo>
                    <a:pt x="188092" y="87843"/>
                    <a:pt x="188092" y="80963"/>
                    <a:pt x="184010" y="80963"/>
                  </a:cubicBezTo>
                  <a:close/>
                  <a:moveTo>
                    <a:pt x="162011" y="80963"/>
                  </a:moveTo>
                  <a:cubicBezTo>
                    <a:pt x="159290" y="80963"/>
                    <a:pt x="157929" y="85091"/>
                    <a:pt x="157929" y="91970"/>
                  </a:cubicBezTo>
                  <a:cubicBezTo>
                    <a:pt x="157929" y="97474"/>
                    <a:pt x="159290" y="101601"/>
                    <a:pt x="162011" y="101601"/>
                  </a:cubicBezTo>
                  <a:cubicBezTo>
                    <a:pt x="166093" y="101601"/>
                    <a:pt x="167454" y="94722"/>
                    <a:pt x="167454" y="90594"/>
                  </a:cubicBezTo>
                  <a:cubicBezTo>
                    <a:pt x="167454" y="87843"/>
                    <a:pt x="166093" y="80963"/>
                    <a:pt x="162011" y="80963"/>
                  </a:cubicBezTo>
                  <a:close/>
                  <a:moveTo>
                    <a:pt x="76173" y="80963"/>
                  </a:moveTo>
                  <a:cubicBezTo>
                    <a:pt x="73527" y="80963"/>
                    <a:pt x="72204" y="85091"/>
                    <a:pt x="72204" y="91970"/>
                  </a:cubicBezTo>
                  <a:cubicBezTo>
                    <a:pt x="72204" y="97474"/>
                    <a:pt x="73527" y="101601"/>
                    <a:pt x="76173" y="101601"/>
                  </a:cubicBezTo>
                  <a:cubicBezTo>
                    <a:pt x="80142" y="101601"/>
                    <a:pt x="80142" y="94722"/>
                    <a:pt x="80142" y="90594"/>
                  </a:cubicBezTo>
                  <a:cubicBezTo>
                    <a:pt x="80142" y="87843"/>
                    <a:pt x="80142" y="80963"/>
                    <a:pt x="76173" y="80963"/>
                  </a:cubicBezTo>
                  <a:close/>
                  <a:moveTo>
                    <a:pt x="225310" y="76200"/>
                  </a:moveTo>
                  <a:cubicBezTo>
                    <a:pt x="226721" y="76200"/>
                    <a:pt x="226721" y="76200"/>
                    <a:pt x="226721" y="76200"/>
                  </a:cubicBezTo>
                  <a:cubicBezTo>
                    <a:pt x="226721" y="76200"/>
                    <a:pt x="226721" y="76200"/>
                    <a:pt x="229543" y="76200"/>
                  </a:cubicBezTo>
                  <a:cubicBezTo>
                    <a:pt x="230954" y="76200"/>
                    <a:pt x="230954" y="77511"/>
                    <a:pt x="230954" y="77511"/>
                  </a:cubicBezTo>
                  <a:cubicBezTo>
                    <a:pt x="230954" y="77511"/>
                    <a:pt x="230954" y="77511"/>
                    <a:pt x="230954" y="105052"/>
                  </a:cubicBezTo>
                  <a:cubicBezTo>
                    <a:pt x="230954" y="105052"/>
                    <a:pt x="230954" y="106363"/>
                    <a:pt x="229543" y="106363"/>
                  </a:cubicBezTo>
                  <a:cubicBezTo>
                    <a:pt x="229543" y="106363"/>
                    <a:pt x="229543" y="106363"/>
                    <a:pt x="225310" y="106363"/>
                  </a:cubicBezTo>
                  <a:cubicBezTo>
                    <a:pt x="225310" y="106363"/>
                    <a:pt x="225310" y="105052"/>
                    <a:pt x="225310" y="105052"/>
                  </a:cubicBezTo>
                  <a:cubicBezTo>
                    <a:pt x="225310" y="105052"/>
                    <a:pt x="225310" y="105052"/>
                    <a:pt x="225310" y="82757"/>
                  </a:cubicBezTo>
                  <a:cubicBezTo>
                    <a:pt x="225310" y="82757"/>
                    <a:pt x="225310" y="82757"/>
                    <a:pt x="221076" y="84069"/>
                  </a:cubicBezTo>
                  <a:cubicBezTo>
                    <a:pt x="219665" y="84069"/>
                    <a:pt x="219665" y="84069"/>
                    <a:pt x="219665" y="84069"/>
                  </a:cubicBezTo>
                  <a:cubicBezTo>
                    <a:pt x="219665" y="84069"/>
                    <a:pt x="219665" y="84069"/>
                    <a:pt x="219665" y="81446"/>
                  </a:cubicBezTo>
                  <a:cubicBezTo>
                    <a:pt x="218254" y="80134"/>
                    <a:pt x="219665" y="80134"/>
                    <a:pt x="219665" y="80134"/>
                  </a:cubicBezTo>
                  <a:cubicBezTo>
                    <a:pt x="219665" y="80134"/>
                    <a:pt x="219665" y="80134"/>
                    <a:pt x="225310" y="76200"/>
                  </a:cubicBezTo>
                  <a:close/>
                  <a:moveTo>
                    <a:pt x="205555" y="76200"/>
                  </a:moveTo>
                  <a:cubicBezTo>
                    <a:pt x="212500" y="76200"/>
                    <a:pt x="216667" y="81446"/>
                    <a:pt x="216667" y="90626"/>
                  </a:cubicBezTo>
                  <a:cubicBezTo>
                    <a:pt x="216667" y="101118"/>
                    <a:pt x="212500" y="106363"/>
                    <a:pt x="205555" y="106363"/>
                  </a:cubicBezTo>
                  <a:cubicBezTo>
                    <a:pt x="198609" y="106363"/>
                    <a:pt x="194442" y="101118"/>
                    <a:pt x="194442" y="91937"/>
                  </a:cubicBezTo>
                  <a:cubicBezTo>
                    <a:pt x="194442" y="81446"/>
                    <a:pt x="198609" y="76200"/>
                    <a:pt x="205555" y="76200"/>
                  </a:cubicBezTo>
                  <a:close/>
                  <a:moveTo>
                    <a:pt x="183964" y="76200"/>
                  </a:moveTo>
                  <a:cubicBezTo>
                    <a:pt x="189044" y="76200"/>
                    <a:pt x="192854" y="81446"/>
                    <a:pt x="192854" y="90626"/>
                  </a:cubicBezTo>
                  <a:cubicBezTo>
                    <a:pt x="192854" y="101118"/>
                    <a:pt x="189044" y="106363"/>
                    <a:pt x="182694" y="106363"/>
                  </a:cubicBezTo>
                  <a:cubicBezTo>
                    <a:pt x="177614" y="106363"/>
                    <a:pt x="173804" y="101118"/>
                    <a:pt x="173804" y="91937"/>
                  </a:cubicBezTo>
                  <a:cubicBezTo>
                    <a:pt x="173804" y="81446"/>
                    <a:pt x="177614" y="76200"/>
                    <a:pt x="183964" y="76200"/>
                  </a:cubicBezTo>
                  <a:close/>
                  <a:moveTo>
                    <a:pt x="161898" y="76200"/>
                  </a:moveTo>
                  <a:cubicBezTo>
                    <a:pt x="168347" y="76200"/>
                    <a:pt x="172217" y="81446"/>
                    <a:pt x="172217" y="90626"/>
                  </a:cubicBezTo>
                  <a:cubicBezTo>
                    <a:pt x="172217" y="101118"/>
                    <a:pt x="168347" y="106363"/>
                    <a:pt x="161898" y="106363"/>
                  </a:cubicBezTo>
                  <a:cubicBezTo>
                    <a:pt x="155448" y="106363"/>
                    <a:pt x="152869" y="101118"/>
                    <a:pt x="151579" y="91937"/>
                  </a:cubicBezTo>
                  <a:cubicBezTo>
                    <a:pt x="151579" y="81446"/>
                    <a:pt x="156738" y="76200"/>
                    <a:pt x="161898" y="76200"/>
                  </a:cubicBezTo>
                  <a:close/>
                  <a:moveTo>
                    <a:pt x="139584" y="76200"/>
                  </a:moveTo>
                  <a:cubicBezTo>
                    <a:pt x="139584" y="76200"/>
                    <a:pt x="139584" y="76200"/>
                    <a:pt x="140996" y="76200"/>
                  </a:cubicBezTo>
                  <a:cubicBezTo>
                    <a:pt x="140996" y="76200"/>
                    <a:pt x="140996" y="76200"/>
                    <a:pt x="143818" y="76200"/>
                  </a:cubicBezTo>
                  <a:cubicBezTo>
                    <a:pt x="143818" y="76200"/>
                    <a:pt x="145229" y="77511"/>
                    <a:pt x="145229" y="77511"/>
                  </a:cubicBezTo>
                  <a:cubicBezTo>
                    <a:pt x="145229" y="77511"/>
                    <a:pt x="145229" y="77511"/>
                    <a:pt x="145229" y="105052"/>
                  </a:cubicBezTo>
                  <a:cubicBezTo>
                    <a:pt x="145229" y="105052"/>
                    <a:pt x="143818" y="106363"/>
                    <a:pt x="143818" y="106363"/>
                  </a:cubicBezTo>
                  <a:cubicBezTo>
                    <a:pt x="143818" y="106363"/>
                    <a:pt x="143818" y="106363"/>
                    <a:pt x="139584" y="106363"/>
                  </a:cubicBezTo>
                  <a:cubicBezTo>
                    <a:pt x="139584" y="106363"/>
                    <a:pt x="139584" y="105052"/>
                    <a:pt x="139584" y="105052"/>
                  </a:cubicBezTo>
                  <a:cubicBezTo>
                    <a:pt x="139584" y="105052"/>
                    <a:pt x="139584" y="105052"/>
                    <a:pt x="139584" y="82757"/>
                  </a:cubicBezTo>
                  <a:cubicBezTo>
                    <a:pt x="139584" y="82757"/>
                    <a:pt x="139584" y="82757"/>
                    <a:pt x="135351" y="84069"/>
                  </a:cubicBezTo>
                  <a:cubicBezTo>
                    <a:pt x="135351" y="84069"/>
                    <a:pt x="135351" y="84069"/>
                    <a:pt x="133940" y="84069"/>
                  </a:cubicBezTo>
                  <a:lnTo>
                    <a:pt x="132529" y="81446"/>
                  </a:lnTo>
                  <a:cubicBezTo>
                    <a:pt x="132529" y="80134"/>
                    <a:pt x="132529" y="80134"/>
                    <a:pt x="133940" y="80134"/>
                  </a:cubicBezTo>
                  <a:cubicBezTo>
                    <a:pt x="133940" y="80134"/>
                    <a:pt x="133940" y="80134"/>
                    <a:pt x="139584" y="76200"/>
                  </a:cubicBezTo>
                  <a:close/>
                  <a:moveTo>
                    <a:pt x="118837" y="76200"/>
                  </a:moveTo>
                  <a:cubicBezTo>
                    <a:pt x="118837" y="76200"/>
                    <a:pt x="118837" y="76200"/>
                    <a:pt x="123005" y="76200"/>
                  </a:cubicBezTo>
                  <a:cubicBezTo>
                    <a:pt x="123005" y="76200"/>
                    <a:pt x="123005" y="77511"/>
                    <a:pt x="123005" y="77511"/>
                  </a:cubicBezTo>
                  <a:cubicBezTo>
                    <a:pt x="123005" y="77511"/>
                    <a:pt x="123005" y="77511"/>
                    <a:pt x="123005" y="105052"/>
                  </a:cubicBezTo>
                  <a:cubicBezTo>
                    <a:pt x="123005" y="105052"/>
                    <a:pt x="123005" y="106363"/>
                    <a:pt x="123005" y="106363"/>
                  </a:cubicBezTo>
                  <a:cubicBezTo>
                    <a:pt x="123005" y="106363"/>
                    <a:pt x="123005" y="106363"/>
                    <a:pt x="118837" y="106363"/>
                  </a:cubicBezTo>
                  <a:cubicBezTo>
                    <a:pt x="118837" y="106363"/>
                    <a:pt x="117448" y="105052"/>
                    <a:pt x="117448" y="105052"/>
                  </a:cubicBezTo>
                  <a:cubicBezTo>
                    <a:pt x="117448" y="105052"/>
                    <a:pt x="117448" y="105052"/>
                    <a:pt x="117448" y="82757"/>
                  </a:cubicBezTo>
                  <a:cubicBezTo>
                    <a:pt x="117448" y="82757"/>
                    <a:pt x="117448" y="82757"/>
                    <a:pt x="114670" y="84069"/>
                  </a:cubicBezTo>
                  <a:cubicBezTo>
                    <a:pt x="113281" y="84069"/>
                    <a:pt x="113281" y="84069"/>
                    <a:pt x="113281" y="84069"/>
                  </a:cubicBezTo>
                  <a:cubicBezTo>
                    <a:pt x="113281" y="84069"/>
                    <a:pt x="113281" y="84069"/>
                    <a:pt x="111892" y="81446"/>
                  </a:cubicBezTo>
                  <a:cubicBezTo>
                    <a:pt x="111892" y="80134"/>
                    <a:pt x="111892" y="80134"/>
                    <a:pt x="111892" y="80134"/>
                  </a:cubicBezTo>
                  <a:cubicBezTo>
                    <a:pt x="111892" y="80134"/>
                    <a:pt x="111892" y="80134"/>
                    <a:pt x="118837" y="76200"/>
                  </a:cubicBezTo>
                  <a:close/>
                  <a:moveTo>
                    <a:pt x="97207" y="76200"/>
                  </a:moveTo>
                  <a:cubicBezTo>
                    <a:pt x="97207" y="76200"/>
                    <a:pt x="97207" y="76200"/>
                    <a:pt x="99588" y="76200"/>
                  </a:cubicBezTo>
                  <a:cubicBezTo>
                    <a:pt x="100779" y="76200"/>
                    <a:pt x="100779" y="77511"/>
                    <a:pt x="100779" y="77511"/>
                  </a:cubicBezTo>
                  <a:cubicBezTo>
                    <a:pt x="100779" y="77511"/>
                    <a:pt x="100779" y="77511"/>
                    <a:pt x="100779" y="105052"/>
                  </a:cubicBezTo>
                  <a:cubicBezTo>
                    <a:pt x="100779" y="105052"/>
                    <a:pt x="100779" y="106363"/>
                    <a:pt x="99588" y="106363"/>
                  </a:cubicBezTo>
                  <a:cubicBezTo>
                    <a:pt x="99588" y="106363"/>
                    <a:pt x="99588" y="106363"/>
                    <a:pt x="97207" y="106363"/>
                  </a:cubicBezTo>
                  <a:cubicBezTo>
                    <a:pt x="96016" y="106363"/>
                    <a:pt x="96016" y="105052"/>
                    <a:pt x="96016" y="105052"/>
                  </a:cubicBezTo>
                  <a:cubicBezTo>
                    <a:pt x="96016" y="105052"/>
                    <a:pt x="96016" y="105052"/>
                    <a:pt x="96016" y="82757"/>
                  </a:cubicBezTo>
                  <a:cubicBezTo>
                    <a:pt x="96016" y="82757"/>
                    <a:pt x="96016" y="82757"/>
                    <a:pt x="92444" y="84069"/>
                  </a:cubicBezTo>
                  <a:cubicBezTo>
                    <a:pt x="91254" y="84069"/>
                    <a:pt x="91254" y="84069"/>
                    <a:pt x="91254" y="84069"/>
                  </a:cubicBezTo>
                  <a:cubicBezTo>
                    <a:pt x="91254" y="84069"/>
                    <a:pt x="91254" y="84069"/>
                    <a:pt x="91254" y="81446"/>
                  </a:cubicBezTo>
                  <a:cubicBezTo>
                    <a:pt x="91254" y="80134"/>
                    <a:pt x="91254" y="80134"/>
                    <a:pt x="91254" y="80134"/>
                  </a:cubicBezTo>
                  <a:cubicBezTo>
                    <a:pt x="91254" y="80134"/>
                    <a:pt x="91254" y="80134"/>
                    <a:pt x="97207" y="76200"/>
                  </a:cubicBezTo>
                  <a:close/>
                  <a:moveTo>
                    <a:pt x="201926" y="36513"/>
                  </a:moveTo>
                  <a:cubicBezTo>
                    <a:pt x="200792" y="37812"/>
                    <a:pt x="200792" y="39111"/>
                    <a:pt x="200792" y="40409"/>
                  </a:cubicBezTo>
                  <a:cubicBezTo>
                    <a:pt x="200792" y="46904"/>
                    <a:pt x="203060" y="50801"/>
                    <a:pt x="205328" y="50801"/>
                  </a:cubicBezTo>
                  <a:cubicBezTo>
                    <a:pt x="208730" y="50801"/>
                    <a:pt x="208730" y="44306"/>
                    <a:pt x="208730" y="40409"/>
                  </a:cubicBezTo>
                  <a:cubicBezTo>
                    <a:pt x="208730" y="40409"/>
                    <a:pt x="208730" y="40409"/>
                    <a:pt x="208730" y="39111"/>
                  </a:cubicBezTo>
                  <a:cubicBezTo>
                    <a:pt x="206462" y="37812"/>
                    <a:pt x="204194" y="36513"/>
                    <a:pt x="201926" y="36513"/>
                  </a:cubicBezTo>
                  <a:close/>
                  <a:moveTo>
                    <a:pt x="123005" y="34925"/>
                  </a:moveTo>
                  <a:cubicBezTo>
                    <a:pt x="120737" y="34925"/>
                    <a:pt x="118469" y="36248"/>
                    <a:pt x="116201" y="37571"/>
                  </a:cubicBezTo>
                  <a:cubicBezTo>
                    <a:pt x="116201" y="38894"/>
                    <a:pt x="115067" y="38894"/>
                    <a:pt x="115067" y="38894"/>
                  </a:cubicBezTo>
                  <a:cubicBezTo>
                    <a:pt x="115067" y="38894"/>
                    <a:pt x="115067" y="40216"/>
                    <a:pt x="115067" y="40216"/>
                  </a:cubicBezTo>
                  <a:cubicBezTo>
                    <a:pt x="115067" y="46831"/>
                    <a:pt x="116201" y="50800"/>
                    <a:pt x="119603" y="50800"/>
                  </a:cubicBezTo>
                  <a:cubicBezTo>
                    <a:pt x="123005" y="50800"/>
                    <a:pt x="123005" y="44185"/>
                    <a:pt x="123005" y="40216"/>
                  </a:cubicBezTo>
                  <a:cubicBezTo>
                    <a:pt x="123005" y="38894"/>
                    <a:pt x="123005" y="36248"/>
                    <a:pt x="123005" y="34925"/>
                  </a:cubicBezTo>
                  <a:close/>
                  <a:moveTo>
                    <a:pt x="162011" y="31750"/>
                  </a:moveTo>
                  <a:cubicBezTo>
                    <a:pt x="159290" y="31750"/>
                    <a:pt x="157929" y="35560"/>
                    <a:pt x="157929" y="40640"/>
                  </a:cubicBezTo>
                  <a:cubicBezTo>
                    <a:pt x="157929" y="46990"/>
                    <a:pt x="159290" y="50800"/>
                    <a:pt x="162011" y="50800"/>
                  </a:cubicBezTo>
                  <a:cubicBezTo>
                    <a:pt x="166093" y="50800"/>
                    <a:pt x="167454" y="44450"/>
                    <a:pt x="167454" y="40640"/>
                  </a:cubicBezTo>
                  <a:cubicBezTo>
                    <a:pt x="167454" y="36830"/>
                    <a:pt x="166093" y="31750"/>
                    <a:pt x="162011" y="31750"/>
                  </a:cubicBezTo>
                  <a:close/>
                  <a:moveTo>
                    <a:pt x="144703" y="28575"/>
                  </a:moveTo>
                  <a:cubicBezTo>
                    <a:pt x="144703" y="28575"/>
                    <a:pt x="144703" y="28575"/>
                    <a:pt x="144703" y="55075"/>
                  </a:cubicBezTo>
                  <a:cubicBezTo>
                    <a:pt x="144703" y="55075"/>
                    <a:pt x="143389" y="55075"/>
                    <a:pt x="143389" y="55075"/>
                  </a:cubicBezTo>
                  <a:cubicBezTo>
                    <a:pt x="143389" y="55075"/>
                    <a:pt x="143389" y="55075"/>
                    <a:pt x="139447" y="55075"/>
                  </a:cubicBezTo>
                  <a:cubicBezTo>
                    <a:pt x="139447" y="55075"/>
                    <a:pt x="139447" y="55075"/>
                    <a:pt x="139447" y="32550"/>
                  </a:cubicBezTo>
                  <a:cubicBezTo>
                    <a:pt x="139447" y="32550"/>
                    <a:pt x="139447" y="32550"/>
                    <a:pt x="135504" y="33875"/>
                  </a:cubicBezTo>
                  <a:cubicBezTo>
                    <a:pt x="135504" y="33875"/>
                    <a:pt x="135504" y="33875"/>
                    <a:pt x="134190" y="33875"/>
                  </a:cubicBezTo>
                  <a:cubicBezTo>
                    <a:pt x="134190" y="33875"/>
                    <a:pt x="134190" y="33875"/>
                    <a:pt x="132876" y="31225"/>
                  </a:cubicBezTo>
                  <a:cubicBezTo>
                    <a:pt x="131562" y="31225"/>
                    <a:pt x="130248" y="32550"/>
                    <a:pt x="127619" y="32550"/>
                  </a:cubicBezTo>
                  <a:cubicBezTo>
                    <a:pt x="128934" y="35200"/>
                    <a:pt x="128934" y="37850"/>
                    <a:pt x="128934" y="40500"/>
                  </a:cubicBezTo>
                  <a:cubicBezTo>
                    <a:pt x="128934" y="51100"/>
                    <a:pt x="124991" y="56400"/>
                    <a:pt x="118420" y="56400"/>
                  </a:cubicBezTo>
                  <a:cubicBezTo>
                    <a:pt x="113164" y="56400"/>
                    <a:pt x="109221" y="51100"/>
                    <a:pt x="109221" y="41825"/>
                  </a:cubicBezTo>
                  <a:cubicBezTo>
                    <a:pt x="106593" y="43150"/>
                    <a:pt x="103964" y="44475"/>
                    <a:pt x="101336" y="47125"/>
                  </a:cubicBezTo>
                  <a:cubicBezTo>
                    <a:pt x="101336" y="47125"/>
                    <a:pt x="101336" y="47125"/>
                    <a:pt x="101336" y="55075"/>
                  </a:cubicBezTo>
                  <a:cubicBezTo>
                    <a:pt x="101336" y="55075"/>
                    <a:pt x="101336" y="55075"/>
                    <a:pt x="100022" y="55075"/>
                  </a:cubicBezTo>
                  <a:cubicBezTo>
                    <a:pt x="100022" y="55075"/>
                    <a:pt x="100022" y="55075"/>
                    <a:pt x="97394" y="55075"/>
                  </a:cubicBezTo>
                  <a:cubicBezTo>
                    <a:pt x="96080" y="55075"/>
                    <a:pt x="96080" y="55075"/>
                    <a:pt x="96080" y="55075"/>
                  </a:cubicBezTo>
                  <a:cubicBezTo>
                    <a:pt x="96080" y="55075"/>
                    <a:pt x="96080" y="55075"/>
                    <a:pt x="96080" y="49775"/>
                  </a:cubicBezTo>
                  <a:cubicBezTo>
                    <a:pt x="85566" y="57725"/>
                    <a:pt x="77681" y="65675"/>
                    <a:pt x="72425" y="77600"/>
                  </a:cubicBezTo>
                  <a:cubicBezTo>
                    <a:pt x="73739" y="76275"/>
                    <a:pt x="75053" y="76275"/>
                    <a:pt x="76367" y="76275"/>
                  </a:cubicBezTo>
                  <a:cubicBezTo>
                    <a:pt x="82938" y="76275"/>
                    <a:pt x="86880" y="81575"/>
                    <a:pt x="86880" y="90850"/>
                  </a:cubicBezTo>
                  <a:cubicBezTo>
                    <a:pt x="86880" y="101450"/>
                    <a:pt x="82938" y="106750"/>
                    <a:pt x="76367" y="106750"/>
                  </a:cubicBezTo>
                  <a:cubicBezTo>
                    <a:pt x="71111" y="106750"/>
                    <a:pt x="68482" y="102775"/>
                    <a:pt x="67168" y="97475"/>
                  </a:cubicBezTo>
                  <a:cubicBezTo>
                    <a:pt x="65854" y="106750"/>
                    <a:pt x="69796" y="120000"/>
                    <a:pt x="75053" y="127950"/>
                  </a:cubicBezTo>
                  <a:cubicBezTo>
                    <a:pt x="75053" y="127950"/>
                    <a:pt x="76367" y="127950"/>
                    <a:pt x="76367" y="127950"/>
                  </a:cubicBezTo>
                  <a:cubicBezTo>
                    <a:pt x="76367" y="127950"/>
                    <a:pt x="76367" y="127950"/>
                    <a:pt x="78995" y="127950"/>
                  </a:cubicBezTo>
                  <a:cubicBezTo>
                    <a:pt x="78995" y="127950"/>
                    <a:pt x="80310" y="127950"/>
                    <a:pt x="80310" y="127950"/>
                  </a:cubicBezTo>
                  <a:cubicBezTo>
                    <a:pt x="80310" y="127950"/>
                    <a:pt x="80310" y="127950"/>
                    <a:pt x="80310" y="133250"/>
                  </a:cubicBezTo>
                  <a:cubicBezTo>
                    <a:pt x="82938" y="134575"/>
                    <a:pt x="85566" y="135900"/>
                    <a:pt x="88195" y="135900"/>
                  </a:cubicBezTo>
                  <a:cubicBezTo>
                    <a:pt x="89509" y="130600"/>
                    <a:pt x="93451" y="126625"/>
                    <a:pt x="97394" y="126625"/>
                  </a:cubicBezTo>
                  <a:cubicBezTo>
                    <a:pt x="102650" y="126625"/>
                    <a:pt x="106593" y="130600"/>
                    <a:pt x="107907" y="135900"/>
                  </a:cubicBezTo>
                  <a:cubicBezTo>
                    <a:pt x="110535" y="137225"/>
                    <a:pt x="113164" y="138550"/>
                    <a:pt x="114478" y="145175"/>
                  </a:cubicBezTo>
                  <a:cubicBezTo>
                    <a:pt x="115792" y="147825"/>
                    <a:pt x="115792" y="150475"/>
                    <a:pt x="117106" y="151800"/>
                  </a:cubicBezTo>
                  <a:cubicBezTo>
                    <a:pt x="117106" y="151800"/>
                    <a:pt x="117106" y="151800"/>
                    <a:pt x="117106" y="133250"/>
                  </a:cubicBezTo>
                  <a:cubicBezTo>
                    <a:pt x="117106" y="133250"/>
                    <a:pt x="117106" y="133250"/>
                    <a:pt x="114478" y="134575"/>
                  </a:cubicBezTo>
                  <a:cubicBezTo>
                    <a:pt x="113164" y="135900"/>
                    <a:pt x="113164" y="135900"/>
                    <a:pt x="113164" y="135900"/>
                  </a:cubicBezTo>
                  <a:cubicBezTo>
                    <a:pt x="113164" y="134575"/>
                    <a:pt x="113164" y="134575"/>
                    <a:pt x="113164" y="134575"/>
                  </a:cubicBezTo>
                  <a:cubicBezTo>
                    <a:pt x="113164" y="134575"/>
                    <a:pt x="113164" y="134575"/>
                    <a:pt x="111849" y="131925"/>
                  </a:cubicBezTo>
                  <a:cubicBezTo>
                    <a:pt x="111849" y="131925"/>
                    <a:pt x="111849" y="130600"/>
                    <a:pt x="111849" y="130600"/>
                  </a:cubicBezTo>
                  <a:cubicBezTo>
                    <a:pt x="111849" y="130600"/>
                    <a:pt x="111849" y="130600"/>
                    <a:pt x="118420" y="127950"/>
                  </a:cubicBezTo>
                  <a:cubicBezTo>
                    <a:pt x="118420" y="127950"/>
                    <a:pt x="118420" y="127950"/>
                    <a:pt x="122363" y="127950"/>
                  </a:cubicBezTo>
                  <a:cubicBezTo>
                    <a:pt x="122363" y="127950"/>
                    <a:pt x="122363" y="127950"/>
                    <a:pt x="122363" y="155775"/>
                  </a:cubicBezTo>
                  <a:cubicBezTo>
                    <a:pt x="122363" y="155775"/>
                    <a:pt x="122363" y="157100"/>
                    <a:pt x="122363" y="157100"/>
                  </a:cubicBezTo>
                  <a:cubicBezTo>
                    <a:pt x="122363" y="157100"/>
                    <a:pt x="122363" y="157100"/>
                    <a:pt x="121049" y="157100"/>
                  </a:cubicBezTo>
                  <a:cubicBezTo>
                    <a:pt x="123677" y="159750"/>
                    <a:pt x="128934" y="161075"/>
                    <a:pt x="135504" y="162400"/>
                  </a:cubicBezTo>
                  <a:cubicBezTo>
                    <a:pt x="144703" y="165050"/>
                    <a:pt x="159159" y="151800"/>
                    <a:pt x="161787" y="159750"/>
                  </a:cubicBezTo>
                  <a:cubicBezTo>
                    <a:pt x="164416" y="175650"/>
                    <a:pt x="173615" y="186250"/>
                    <a:pt x="181500" y="191550"/>
                  </a:cubicBezTo>
                  <a:cubicBezTo>
                    <a:pt x="181500" y="191550"/>
                    <a:pt x="181500" y="191550"/>
                    <a:pt x="181500" y="183600"/>
                  </a:cubicBezTo>
                  <a:cubicBezTo>
                    <a:pt x="181500" y="183600"/>
                    <a:pt x="181500" y="183600"/>
                    <a:pt x="178872" y="186250"/>
                  </a:cubicBezTo>
                  <a:cubicBezTo>
                    <a:pt x="177557" y="186250"/>
                    <a:pt x="177557" y="186250"/>
                    <a:pt x="177557" y="186250"/>
                  </a:cubicBezTo>
                  <a:cubicBezTo>
                    <a:pt x="177557" y="186250"/>
                    <a:pt x="177557" y="184925"/>
                    <a:pt x="176243" y="184925"/>
                  </a:cubicBezTo>
                  <a:cubicBezTo>
                    <a:pt x="176243" y="184925"/>
                    <a:pt x="176243" y="184925"/>
                    <a:pt x="176243" y="182275"/>
                  </a:cubicBezTo>
                  <a:cubicBezTo>
                    <a:pt x="176243" y="182275"/>
                    <a:pt x="176243" y="180950"/>
                    <a:pt x="176243" y="180950"/>
                  </a:cubicBezTo>
                  <a:cubicBezTo>
                    <a:pt x="176243" y="180950"/>
                    <a:pt x="176243" y="180950"/>
                    <a:pt x="182814" y="178300"/>
                  </a:cubicBezTo>
                  <a:cubicBezTo>
                    <a:pt x="182814" y="178300"/>
                    <a:pt x="182814" y="178300"/>
                    <a:pt x="186756" y="178300"/>
                  </a:cubicBezTo>
                  <a:cubicBezTo>
                    <a:pt x="186756" y="178300"/>
                    <a:pt x="186756" y="178300"/>
                    <a:pt x="186756" y="194200"/>
                  </a:cubicBezTo>
                  <a:cubicBezTo>
                    <a:pt x="194641" y="196850"/>
                    <a:pt x="201213" y="194200"/>
                    <a:pt x="199898" y="186250"/>
                  </a:cubicBezTo>
                  <a:cubicBezTo>
                    <a:pt x="199898" y="186250"/>
                    <a:pt x="198584" y="186250"/>
                    <a:pt x="198584" y="186250"/>
                  </a:cubicBezTo>
                  <a:cubicBezTo>
                    <a:pt x="198584" y="186250"/>
                    <a:pt x="198584" y="184925"/>
                    <a:pt x="198584" y="184925"/>
                  </a:cubicBezTo>
                  <a:cubicBezTo>
                    <a:pt x="198584" y="184925"/>
                    <a:pt x="198584" y="184925"/>
                    <a:pt x="197270" y="182275"/>
                  </a:cubicBezTo>
                  <a:cubicBezTo>
                    <a:pt x="197270" y="182275"/>
                    <a:pt x="197270" y="180950"/>
                    <a:pt x="198584" y="180950"/>
                  </a:cubicBezTo>
                  <a:cubicBezTo>
                    <a:pt x="198584" y="180950"/>
                    <a:pt x="198584" y="180950"/>
                    <a:pt x="199898" y="180950"/>
                  </a:cubicBezTo>
                  <a:cubicBezTo>
                    <a:pt x="198584" y="167700"/>
                    <a:pt x="199898" y="166375"/>
                    <a:pt x="199898" y="166375"/>
                  </a:cubicBezTo>
                  <a:cubicBezTo>
                    <a:pt x="199898" y="166375"/>
                    <a:pt x="226182" y="169025"/>
                    <a:pt x="234066" y="161075"/>
                  </a:cubicBezTo>
                  <a:cubicBezTo>
                    <a:pt x="238009" y="157100"/>
                    <a:pt x="240637" y="151800"/>
                    <a:pt x="241951" y="146500"/>
                  </a:cubicBezTo>
                  <a:cubicBezTo>
                    <a:pt x="243266" y="145175"/>
                    <a:pt x="244580" y="143850"/>
                    <a:pt x="245894" y="143850"/>
                  </a:cubicBezTo>
                  <a:cubicBezTo>
                    <a:pt x="245894" y="143850"/>
                    <a:pt x="245894" y="143850"/>
                    <a:pt x="245894" y="133250"/>
                  </a:cubicBezTo>
                  <a:cubicBezTo>
                    <a:pt x="245894" y="133250"/>
                    <a:pt x="245894" y="133250"/>
                    <a:pt x="241951" y="134575"/>
                  </a:cubicBezTo>
                  <a:cubicBezTo>
                    <a:pt x="241951" y="135900"/>
                    <a:pt x="241951" y="135900"/>
                    <a:pt x="241951" y="135900"/>
                  </a:cubicBezTo>
                  <a:cubicBezTo>
                    <a:pt x="241951" y="134575"/>
                    <a:pt x="240637" y="134575"/>
                    <a:pt x="240637" y="134575"/>
                  </a:cubicBezTo>
                  <a:cubicBezTo>
                    <a:pt x="240637" y="134575"/>
                    <a:pt x="240637" y="134575"/>
                    <a:pt x="240637" y="131925"/>
                  </a:cubicBezTo>
                  <a:cubicBezTo>
                    <a:pt x="240637" y="131925"/>
                    <a:pt x="240637" y="130600"/>
                    <a:pt x="240637" y="130600"/>
                  </a:cubicBezTo>
                  <a:cubicBezTo>
                    <a:pt x="240637" y="130600"/>
                    <a:pt x="240637" y="130600"/>
                    <a:pt x="247208" y="127950"/>
                  </a:cubicBezTo>
                  <a:cubicBezTo>
                    <a:pt x="247208" y="127950"/>
                    <a:pt x="247208" y="127950"/>
                    <a:pt x="249836" y="127950"/>
                  </a:cubicBezTo>
                  <a:cubicBezTo>
                    <a:pt x="251151" y="127950"/>
                    <a:pt x="251151" y="127950"/>
                    <a:pt x="251151" y="127950"/>
                  </a:cubicBezTo>
                  <a:cubicBezTo>
                    <a:pt x="251151" y="127950"/>
                    <a:pt x="251151" y="127950"/>
                    <a:pt x="251151" y="143850"/>
                  </a:cubicBezTo>
                  <a:cubicBezTo>
                    <a:pt x="251151" y="143850"/>
                    <a:pt x="252465" y="143850"/>
                    <a:pt x="252465" y="143850"/>
                  </a:cubicBezTo>
                  <a:cubicBezTo>
                    <a:pt x="264292" y="137225"/>
                    <a:pt x="262978" y="113375"/>
                    <a:pt x="257721" y="94825"/>
                  </a:cubicBezTo>
                  <a:cubicBezTo>
                    <a:pt x="256407" y="102775"/>
                    <a:pt x="253779" y="106750"/>
                    <a:pt x="247208" y="106750"/>
                  </a:cubicBezTo>
                  <a:cubicBezTo>
                    <a:pt x="241951" y="106750"/>
                    <a:pt x="238009" y="101450"/>
                    <a:pt x="238009" y="92175"/>
                  </a:cubicBezTo>
                  <a:cubicBezTo>
                    <a:pt x="238009" y="81575"/>
                    <a:pt x="241951" y="76275"/>
                    <a:pt x="248522" y="76275"/>
                  </a:cubicBezTo>
                  <a:cubicBezTo>
                    <a:pt x="248522" y="76275"/>
                    <a:pt x="249836" y="76275"/>
                    <a:pt x="249836" y="76275"/>
                  </a:cubicBezTo>
                  <a:cubicBezTo>
                    <a:pt x="244580" y="67000"/>
                    <a:pt x="238009" y="59050"/>
                    <a:pt x="230124" y="52425"/>
                  </a:cubicBezTo>
                  <a:cubicBezTo>
                    <a:pt x="230124" y="52425"/>
                    <a:pt x="230124" y="52425"/>
                    <a:pt x="230124" y="55075"/>
                  </a:cubicBezTo>
                  <a:cubicBezTo>
                    <a:pt x="230124" y="55075"/>
                    <a:pt x="230124" y="55075"/>
                    <a:pt x="228810" y="55075"/>
                  </a:cubicBezTo>
                  <a:cubicBezTo>
                    <a:pt x="228810" y="55075"/>
                    <a:pt x="228810" y="55075"/>
                    <a:pt x="224867" y="55075"/>
                  </a:cubicBezTo>
                  <a:cubicBezTo>
                    <a:pt x="224867" y="55075"/>
                    <a:pt x="224867" y="55075"/>
                    <a:pt x="224867" y="48450"/>
                  </a:cubicBezTo>
                  <a:cubicBezTo>
                    <a:pt x="220925" y="47125"/>
                    <a:pt x="218297" y="44475"/>
                    <a:pt x="215668" y="43150"/>
                  </a:cubicBezTo>
                  <a:cubicBezTo>
                    <a:pt x="214354" y="51100"/>
                    <a:pt x="210412" y="56400"/>
                    <a:pt x="205155" y="56400"/>
                  </a:cubicBezTo>
                  <a:cubicBezTo>
                    <a:pt x="198584" y="56400"/>
                    <a:pt x="194641" y="49775"/>
                    <a:pt x="194641" y="40500"/>
                  </a:cubicBezTo>
                  <a:cubicBezTo>
                    <a:pt x="194641" y="37850"/>
                    <a:pt x="194641" y="36525"/>
                    <a:pt x="195956" y="33875"/>
                  </a:cubicBezTo>
                  <a:cubicBezTo>
                    <a:pt x="193327" y="32550"/>
                    <a:pt x="189385" y="32550"/>
                    <a:pt x="186756" y="31225"/>
                  </a:cubicBezTo>
                  <a:cubicBezTo>
                    <a:pt x="186756" y="31225"/>
                    <a:pt x="186756" y="31225"/>
                    <a:pt x="186756" y="55075"/>
                  </a:cubicBezTo>
                  <a:cubicBezTo>
                    <a:pt x="186756" y="55075"/>
                    <a:pt x="186756" y="55075"/>
                    <a:pt x="182814" y="55075"/>
                  </a:cubicBezTo>
                  <a:cubicBezTo>
                    <a:pt x="181500" y="55075"/>
                    <a:pt x="181500" y="55075"/>
                    <a:pt x="181500" y="55075"/>
                  </a:cubicBezTo>
                  <a:cubicBezTo>
                    <a:pt x="181500" y="55075"/>
                    <a:pt x="181500" y="55075"/>
                    <a:pt x="181500" y="32550"/>
                  </a:cubicBezTo>
                  <a:cubicBezTo>
                    <a:pt x="181500" y="32550"/>
                    <a:pt x="181500" y="32550"/>
                    <a:pt x="178872" y="33875"/>
                  </a:cubicBezTo>
                  <a:cubicBezTo>
                    <a:pt x="177557" y="33875"/>
                    <a:pt x="177557" y="33875"/>
                    <a:pt x="177557" y="33875"/>
                  </a:cubicBezTo>
                  <a:cubicBezTo>
                    <a:pt x="177557" y="33875"/>
                    <a:pt x="177557" y="33875"/>
                    <a:pt x="176243" y="33875"/>
                  </a:cubicBezTo>
                  <a:cubicBezTo>
                    <a:pt x="176243" y="33875"/>
                    <a:pt x="176243" y="33875"/>
                    <a:pt x="176243" y="31225"/>
                  </a:cubicBezTo>
                  <a:cubicBezTo>
                    <a:pt x="176243" y="29900"/>
                    <a:pt x="176243" y="29900"/>
                    <a:pt x="176243" y="29900"/>
                  </a:cubicBezTo>
                  <a:cubicBezTo>
                    <a:pt x="176243" y="29900"/>
                    <a:pt x="176243" y="29900"/>
                    <a:pt x="177557" y="29900"/>
                  </a:cubicBezTo>
                  <a:cubicBezTo>
                    <a:pt x="173615" y="28575"/>
                    <a:pt x="170987" y="28575"/>
                    <a:pt x="168358" y="28575"/>
                  </a:cubicBezTo>
                  <a:cubicBezTo>
                    <a:pt x="170987" y="31225"/>
                    <a:pt x="172301" y="35200"/>
                    <a:pt x="172301" y="40500"/>
                  </a:cubicBezTo>
                  <a:cubicBezTo>
                    <a:pt x="172301" y="51100"/>
                    <a:pt x="168358" y="56400"/>
                    <a:pt x="161787" y="56400"/>
                  </a:cubicBezTo>
                  <a:cubicBezTo>
                    <a:pt x="155217" y="56400"/>
                    <a:pt x="152588" y="49775"/>
                    <a:pt x="151274" y="40500"/>
                  </a:cubicBezTo>
                  <a:cubicBezTo>
                    <a:pt x="151274" y="35200"/>
                    <a:pt x="153903" y="29900"/>
                    <a:pt x="156531" y="28575"/>
                  </a:cubicBezTo>
                  <a:cubicBezTo>
                    <a:pt x="152588" y="28575"/>
                    <a:pt x="148646" y="28575"/>
                    <a:pt x="144703" y="28575"/>
                  </a:cubicBezTo>
                  <a:close/>
                  <a:moveTo>
                    <a:pt x="164533" y="0"/>
                  </a:moveTo>
                  <a:cubicBezTo>
                    <a:pt x="205215" y="0"/>
                    <a:pt x="240648" y="17090"/>
                    <a:pt x="266895" y="48642"/>
                  </a:cubicBezTo>
                  <a:cubicBezTo>
                    <a:pt x="285268" y="72305"/>
                    <a:pt x="294454" y="99914"/>
                    <a:pt x="291829" y="130150"/>
                  </a:cubicBezTo>
                  <a:cubicBezTo>
                    <a:pt x="289205" y="155129"/>
                    <a:pt x="278706" y="181422"/>
                    <a:pt x="269520" y="206400"/>
                  </a:cubicBezTo>
                  <a:cubicBezTo>
                    <a:pt x="253772" y="247154"/>
                    <a:pt x="239336" y="286594"/>
                    <a:pt x="257709" y="324718"/>
                  </a:cubicBezTo>
                  <a:cubicBezTo>
                    <a:pt x="257709" y="327348"/>
                    <a:pt x="257709" y="329977"/>
                    <a:pt x="256396" y="332606"/>
                  </a:cubicBezTo>
                  <a:cubicBezTo>
                    <a:pt x="255084" y="335236"/>
                    <a:pt x="252459" y="336550"/>
                    <a:pt x="249835" y="336550"/>
                  </a:cubicBezTo>
                  <a:cubicBezTo>
                    <a:pt x="249835" y="336550"/>
                    <a:pt x="249835" y="336550"/>
                    <a:pt x="105478" y="336550"/>
                  </a:cubicBezTo>
                  <a:cubicBezTo>
                    <a:pt x="101541" y="336550"/>
                    <a:pt x="98916" y="333921"/>
                    <a:pt x="97604" y="331292"/>
                  </a:cubicBezTo>
                  <a:cubicBezTo>
                    <a:pt x="96292" y="328662"/>
                    <a:pt x="96292" y="327348"/>
                    <a:pt x="96292" y="315516"/>
                  </a:cubicBezTo>
                  <a:cubicBezTo>
                    <a:pt x="96292" y="314201"/>
                    <a:pt x="96292" y="312887"/>
                    <a:pt x="96292" y="312887"/>
                  </a:cubicBezTo>
                  <a:cubicBezTo>
                    <a:pt x="94979" y="294481"/>
                    <a:pt x="87105" y="294481"/>
                    <a:pt x="71357" y="294481"/>
                  </a:cubicBezTo>
                  <a:cubicBezTo>
                    <a:pt x="58234" y="294481"/>
                    <a:pt x="42486" y="294481"/>
                    <a:pt x="31987" y="278706"/>
                  </a:cubicBezTo>
                  <a:cubicBezTo>
                    <a:pt x="24113" y="266874"/>
                    <a:pt x="24113" y="251098"/>
                    <a:pt x="25426" y="236637"/>
                  </a:cubicBezTo>
                  <a:cubicBezTo>
                    <a:pt x="25426" y="224805"/>
                    <a:pt x="25426" y="212973"/>
                    <a:pt x="21489" y="209029"/>
                  </a:cubicBezTo>
                  <a:cubicBezTo>
                    <a:pt x="21489" y="207715"/>
                    <a:pt x="17552" y="206400"/>
                    <a:pt x="16239" y="205085"/>
                  </a:cubicBezTo>
                  <a:cubicBezTo>
                    <a:pt x="10990" y="202456"/>
                    <a:pt x="3116" y="199827"/>
                    <a:pt x="491" y="191939"/>
                  </a:cubicBezTo>
                  <a:cubicBezTo>
                    <a:pt x="-821" y="187995"/>
                    <a:pt x="491" y="182736"/>
                    <a:pt x="4428" y="177478"/>
                  </a:cubicBezTo>
                  <a:cubicBezTo>
                    <a:pt x="17552" y="156443"/>
                    <a:pt x="20176" y="144612"/>
                    <a:pt x="24113" y="126206"/>
                  </a:cubicBezTo>
                  <a:cubicBezTo>
                    <a:pt x="25426" y="118319"/>
                    <a:pt x="26738" y="109116"/>
                    <a:pt x="29363" y="97284"/>
                  </a:cubicBezTo>
                  <a:cubicBezTo>
                    <a:pt x="38549" y="68361"/>
                    <a:pt x="55609" y="43383"/>
                    <a:pt x="81856" y="26293"/>
                  </a:cubicBezTo>
                  <a:cubicBezTo>
                    <a:pt x="105478" y="9202"/>
                    <a:pt x="135662" y="0"/>
                    <a:pt x="1645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0" name="组合 39"/>
          <p:cNvGrpSpPr/>
          <p:nvPr/>
        </p:nvGrpSpPr>
        <p:grpSpPr>
          <a:xfrm>
            <a:off x="8108044" y="2287814"/>
            <a:ext cx="612000" cy="612000"/>
            <a:chOff x="1269661" y="2309585"/>
            <a:chExt cx="612000" cy="612000"/>
          </a:xfrm>
        </p:grpSpPr>
        <p:sp>
          <p:nvSpPr>
            <p:cNvPr id="41" name="矩形 40"/>
            <p:cNvSpPr/>
            <p:nvPr/>
          </p:nvSpPr>
          <p:spPr>
            <a:xfrm>
              <a:off x="1269661" y="2309585"/>
              <a:ext cx="612000" cy="612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2" name="矩形 20"/>
            <p:cNvSpPr/>
            <p:nvPr/>
          </p:nvSpPr>
          <p:spPr>
            <a:xfrm>
              <a:off x="1431661" y="2471585"/>
              <a:ext cx="288000" cy="288000"/>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5" name="组合 24"/>
          <p:cNvGrpSpPr/>
          <p:nvPr/>
        </p:nvGrpSpPr>
        <p:grpSpPr>
          <a:xfrm>
            <a:off x="984626" y="4350505"/>
            <a:ext cx="3368150" cy="1220554"/>
            <a:chOff x="6798184" y="1678126"/>
            <a:chExt cx="3368150" cy="1220554"/>
          </a:xfrm>
        </p:grpSpPr>
        <p:sp>
          <p:nvSpPr>
            <p:cNvPr id="26" name="矩形 25"/>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7" name="矩形 26"/>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8" name="组合 27"/>
          <p:cNvGrpSpPr/>
          <p:nvPr/>
        </p:nvGrpSpPr>
        <p:grpSpPr>
          <a:xfrm>
            <a:off x="4426440" y="4350505"/>
            <a:ext cx="3368150" cy="1220554"/>
            <a:chOff x="6798184" y="1678126"/>
            <a:chExt cx="3368150" cy="1220554"/>
          </a:xfrm>
        </p:grpSpPr>
        <p:sp>
          <p:nvSpPr>
            <p:cNvPr id="29" name="矩形 28"/>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0" name="矩形 29"/>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1" name="组合 30"/>
          <p:cNvGrpSpPr/>
          <p:nvPr/>
        </p:nvGrpSpPr>
        <p:grpSpPr>
          <a:xfrm>
            <a:off x="7882768" y="4350505"/>
            <a:ext cx="3368150" cy="1220554"/>
            <a:chOff x="6798184" y="1678126"/>
            <a:chExt cx="3368150" cy="1220554"/>
          </a:xfrm>
        </p:grpSpPr>
        <p:sp>
          <p:nvSpPr>
            <p:cNvPr id="32" name="矩形 31"/>
            <p:cNvSpPr/>
            <p:nvPr/>
          </p:nvSpPr>
          <p:spPr>
            <a:xfrm>
              <a:off x="6798184" y="2030750"/>
              <a:ext cx="3368150" cy="867930"/>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33" name="矩形 32"/>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par>
                              <p:cTn id="39" fill="hold">
                                <p:stCondLst>
                                  <p:cond delay="1500"/>
                                </p:stCondLst>
                                <p:childTnLst>
                                  <p:par>
                                    <p:cTn id="40" presetID="2" presetClass="entr" presetSubtype="2" fill="hold" nodeType="afterEffect" p14:presetBounceEnd="60000">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14:bounceEnd="60000">
                                          <p:cBhvr additive="base">
                                            <p:cTn id="42" dur="1000" fill="hold"/>
                                            <p:tgtEl>
                                              <p:spTgt spid="25"/>
                                            </p:tgtEl>
                                            <p:attrNameLst>
                                              <p:attrName>ppt_x</p:attrName>
                                            </p:attrNameLst>
                                          </p:cBhvr>
                                          <p:tavLst>
                                            <p:tav tm="0">
                                              <p:val>
                                                <p:strVal val="1+#ppt_w/2"/>
                                              </p:val>
                                            </p:tav>
                                            <p:tav tm="100000">
                                              <p:val>
                                                <p:strVal val="#ppt_x"/>
                                              </p:val>
                                            </p:tav>
                                          </p:tavLst>
                                        </p:anim>
                                        <p:anim calcmode="lin" valueType="num" p14:bounceEnd="60000">
                                          <p:cBhvr additive="base">
                                            <p:cTn id="43" dur="10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14:presetBounceEnd="60000">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14:bounceEnd="60000">
                                          <p:cBhvr additive="base">
                                            <p:cTn id="46" dur="10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47" dur="10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14:presetBounceEnd="60000">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14:bounceEnd="60000">
                                          <p:cBhvr additive="base">
                                            <p:cTn id="50" dur="1000" fill="hold"/>
                                            <p:tgtEl>
                                              <p:spTgt spid="31"/>
                                            </p:tgtEl>
                                            <p:attrNameLst>
                                              <p:attrName>ppt_x</p:attrName>
                                            </p:attrNameLst>
                                          </p:cBhvr>
                                          <p:tavLst>
                                            <p:tav tm="0">
                                              <p:val>
                                                <p:strVal val="1+#ppt_w/2"/>
                                              </p:val>
                                            </p:tav>
                                            <p:tav tm="100000">
                                              <p:val>
                                                <p:strVal val="#ppt_x"/>
                                              </p:val>
                                            </p:tav>
                                          </p:tavLst>
                                        </p:anim>
                                        <p:anim calcmode="lin" valueType="num" p14:bounceEnd="60000">
                                          <p:cBhvr additive="base">
                                            <p:cTn id="51"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1000" fill="hold"/>
                                            <p:tgtEl>
                                              <p:spTgt spid="24"/>
                                            </p:tgtEl>
                                            <p:attrNameLst>
                                              <p:attrName>ppt_w</p:attrName>
                                            </p:attrNameLst>
                                          </p:cBhvr>
                                          <p:tavLst>
                                            <p:tav tm="0">
                                              <p:val>
                                                <p:fltVal val="0"/>
                                              </p:val>
                                            </p:tav>
                                            <p:tav tm="100000">
                                              <p:val>
                                                <p:strVal val="#ppt_w"/>
                                              </p:val>
                                            </p:tav>
                                          </p:tavLst>
                                        </p:anim>
                                        <p:anim calcmode="lin" valueType="num">
                                          <p:cBhvr>
                                            <p:cTn id="20" dur="1000" fill="hold"/>
                                            <p:tgtEl>
                                              <p:spTgt spid="24"/>
                                            </p:tgtEl>
                                            <p:attrNameLst>
                                              <p:attrName>ppt_h</p:attrName>
                                            </p:attrNameLst>
                                          </p:cBhvr>
                                          <p:tavLst>
                                            <p:tav tm="0">
                                              <p:val>
                                                <p:fltVal val="0"/>
                                              </p:val>
                                            </p:tav>
                                            <p:tav tm="100000">
                                              <p:val>
                                                <p:strVal val="#ppt_h"/>
                                              </p:val>
                                            </p:tav>
                                          </p:tavLst>
                                        </p:anim>
                                        <p:anim calcmode="lin" valueType="num">
                                          <p:cBhvr>
                                            <p:cTn id="21" dur="1000" fill="hold"/>
                                            <p:tgtEl>
                                              <p:spTgt spid="24"/>
                                            </p:tgtEl>
                                            <p:attrNameLst>
                                              <p:attrName>style.rotation</p:attrName>
                                            </p:attrNameLst>
                                          </p:cBhvr>
                                          <p:tavLst>
                                            <p:tav tm="0">
                                              <p:val>
                                                <p:fltVal val="90"/>
                                              </p:val>
                                            </p:tav>
                                            <p:tav tm="100000">
                                              <p:val>
                                                <p:fltVal val="0"/>
                                              </p:val>
                                            </p:tav>
                                          </p:tavLst>
                                        </p:anim>
                                        <p:animEffect transition="in" filter="fade">
                                          <p:cBhvr>
                                            <p:cTn id="22" dur="1000"/>
                                            <p:tgtEl>
                                              <p:spTgt spid="24"/>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par>
                                    <p:cTn id="29" presetID="53" presetClass="entr" presetSubtype="16"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fltVal val="0"/>
                                              </p:val>
                                            </p:tav>
                                            <p:tav tm="100000">
                                              <p:val>
                                                <p:strVal val="#ppt_h"/>
                                              </p:val>
                                            </p:tav>
                                          </p:tavLst>
                                        </p:anim>
                                        <p:animEffect transition="in" filter="fade">
                                          <p:cBhvr>
                                            <p:cTn id="38" dur="500"/>
                                            <p:tgtEl>
                                              <p:spTgt spid="40"/>
                                            </p:tgtEl>
                                          </p:cBhvr>
                                        </p:animEffect>
                                      </p:childTnLst>
                                    </p:cTn>
                                  </p:par>
                                </p:childTnLst>
                              </p:cTn>
                            </p:par>
                            <p:par>
                              <p:cTn id="39" fill="hold">
                                <p:stCondLst>
                                  <p:cond delay="1500"/>
                                </p:stCondLst>
                                <p:childTnLst>
                                  <p:par>
                                    <p:cTn id="40" presetID="2" presetClass="entr" presetSubtype="2"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1+#ppt_w/2"/>
                                              </p:val>
                                            </p:tav>
                                            <p:tav tm="100000">
                                              <p:val>
                                                <p:strVal val="#ppt_x"/>
                                              </p:val>
                                            </p:tav>
                                          </p:tavLst>
                                        </p:anim>
                                        <p:anim calcmode="lin" valueType="num">
                                          <p:cBhvr additive="base">
                                            <p:cTn id="43" dur="10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1000" fill="hold"/>
                                            <p:tgtEl>
                                              <p:spTgt spid="28"/>
                                            </p:tgtEl>
                                            <p:attrNameLst>
                                              <p:attrName>ppt_x</p:attrName>
                                            </p:attrNameLst>
                                          </p:cBhvr>
                                          <p:tavLst>
                                            <p:tav tm="0">
                                              <p:val>
                                                <p:strVal val="1+#ppt_w/2"/>
                                              </p:val>
                                            </p:tav>
                                            <p:tav tm="100000">
                                              <p:val>
                                                <p:strVal val="#ppt_x"/>
                                              </p:val>
                                            </p:tav>
                                          </p:tavLst>
                                        </p:anim>
                                        <p:anim calcmode="lin" valueType="num">
                                          <p:cBhvr additive="base">
                                            <p:cTn id="47" dur="10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1000" fill="hold"/>
                                            <p:tgtEl>
                                              <p:spTgt spid="31"/>
                                            </p:tgtEl>
                                            <p:attrNameLst>
                                              <p:attrName>ppt_x</p:attrName>
                                            </p:attrNameLst>
                                          </p:cBhvr>
                                          <p:tavLst>
                                            <p:tav tm="0">
                                              <p:val>
                                                <p:strVal val="1+#ppt_w/2"/>
                                              </p:val>
                                            </p:tav>
                                            <p:tav tm="100000">
                                              <p:val>
                                                <p:strVal val="#ppt_x"/>
                                              </p:val>
                                            </p:tav>
                                          </p:tavLst>
                                        </p:anim>
                                        <p:anim calcmode="lin" valueType="num">
                                          <p:cBhvr additive="base">
                                            <p:cTn id="51" dur="10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grpSp>
        <p:nvGrpSpPr>
          <p:cNvPr id="34" name="组合 33"/>
          <p:cNvGrpSpPr/>
          <p:nvPr/>
        </p:nvGrpSpPr>
        <p:grpSpPr>
          <a:xfrm>
            <a:off x="1188346" y="2533934"/>
            <a:ext cx="2241974" cy="2794959"/>
            <a:chOff x="1595784" y="2533933"/>
            <a:chExt cx="2241974" cy="2794959"/>
          </a:xfrm>
        </p:grpSpPr>
        <p:grpSp>
          <p:nvGrpSpPr>
            <p:cNvPr id="35" name="组合 34"/>
            <p:cNvGrpSpPr/>
            <p:nvPr/>
          </p:nvGrpSpPr>
          <p:grpSpPr>
            <a:xfrm>
              <a:off x="2247899" y="2533933"/>
              <a:ext cx="937745" cy="1650429"/>
              <a:chOff x="2246441" y="2654300"/>
              <a:chExt cx="873126" cy="1536700"/>
            </a:xfrm>
          </p:grpSpPr>
          <p:sp>
            <p:nvSpPr>
              <p:cNvPr id="39" name="椭圆 1"/>
              <p:cNvSpPr/>
              <p:nvPr/>
            </p:nvSpPr>
            <p:spPr>
              <a:xfrm>
                <a:off x="2246441" y="2654300"/>
                <a:ext cx="873126" cy="87312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0" name="直接连接符 39"/>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595784" y="3774849"/>
              <a:ext cx="2241974" cy="1554043"/>
              <a:chOff x="7361272" y="1678126"/>
              <a:chExt cx="2241974" cy="1554043"/>
            </a:xfrm>
          </p:grpSpPr>
          <p:sp>
            <p:nvSpPr>
              <p:cNvPr id="37" name="矩形 36"/>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endParaRPr lang="zh-CN" altLang="en-US" sz="1400" dirty="0">
                  <a:solidFill>
                    <a:schemeClr val="tx1">
                      <a:lumMod val="50000"/>
                      <a:lumOff val="50000"/>
                    </a:schemeClr>
                  </a:solidFill>
                </a:endParaRPr>
              </a:p>
            </p:txBody>
          </p:sp>
          <p:sp>
            <p:nvSpPr>
              <p:cNvPr id="38" name="矩形 37"/>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grpSp>
        <p:nvGrpSpPr>
          <p:cNvPr id="41" name="组合 40"/>
          <p:cNvGrpSpPr/>
          <p:nvPr/>
        </p:nvGrpSpPr>
        <p:grpSpPr>
          <a:xfrm>
            <a:off x="3712791" y="2533936"/>
            <a:ext cx="2241974" cy="2794955"/>
            <a:chOff x="3854026" y="2533937"/>
            <a:chExt cx="2241974" cy="2794955"/>
          </a:xfrm>
        </p:grpSpPr>
        <p:grpSp>
          <p:nvGrpSpPr>
            <p:cNvPr id="42" name="组合 41"/>
            <p:cNvGrpSpPr/>
            <p:nvPr/>
          </p:nvGrpSpPr>
          <p:grpSpPr>
            <a:xfrm>
              <a:off x="4500718" y="2533937"/>
              <a:ext cx="937745" cy="1650429"/>
              <a:chOff x="2246441" y="2654301"/>
              <a:chExt cx="873126" cy="1536699"/>
            </a:xfrm>
          </p:grpSpPr>
          <p:sp>
            <p:nvSpPr>
              <p:cNvPr id="46" name="椭圆 12"/>
              <p:cNvSpPr/>
              <p:nvPr/>
            </p:nvSpPr>
            <p:spPr>
              <a:xfrm>
                <a:off x="2246441" y="2654301"/>
                <a:ext cx="873126" cy="873123"/>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47" name="直接连接符 46"/>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a:off x="3854026" y="3774849"/>
              <a:ext cx="2241974" cy="1554043"/>
              <a:chOff x="7361272" y="1678126"/>
              <a:chExt cx="2241974" cy="1554043"/>
            </a:xfrm>
          </p:grpSpPr>
          <p:sp>
            <p:nvSpPr>
              <p:cNvPr id="44" name="矩形 43"/>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endParaRPr lang="zh-CN" altLang="en-US" sz="1400" dirty="0">
                  <a:solidFill>
                    <a:schemeClr val="tx1">
                      <a:lumMod val="50000"/>
                      <a:lumOff val="50000"/>
                    </a:schemeClr>
                  </a:solidFill>
                </a:endParaRPr>
              </a:p>
            </p:txBody>
          </p:sp>
          <p:sp>
            <p:nvSpPr>
              <p:cNvPr id="45" name="矩形 44"/>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grpSp>
        <p:nvGrpSpPr>
          <p:cNvPr id="48" name="组合 47"/>
          <p:cNvGrpSpPr/>
          <p:nvPr/>
        </p:nvGrpSpPr>
        <p:grpSpPr>
          <a:xfrm>
            <a:off x="6237236" y="2594471"/>
            <a:ext cx="2241974" cy="2673884"/>
            <a:chOff x="6101423" y="2655008"/>
            <a:chExt cx="2241974" cy="2673884"/>
          </a:xfrm>
        </p:grpSpPr>
        <p:grpSp>
          <p:nvGrpSpPr>
            <p:cNvPr id="49" name="组合 48"/>
            <p:cNvGrpSpPr/>
            <p:nvPr/>
          </p:nvGrpSpPr>
          <p:grpSpPr>
            <a:xfrm>
              <a:off x="6753538" y="2655008"/>
              <a:ext cx="937745" cy="1529360"/>
              <a:chOff x="2246441" y="2767028"/>
              <a:chExt cx="873126" cy="1423972"/>
            </a:xfrm>
          </p:grpSpPr>
          <p:sp>
            <p:nvSpPr>
              <p:cNvPr id="53" name="椭圆 15"/>
              <p:cNvSpPr/>
              <p:nvPr/>
            </p:nvSpPr>
            <p:spPr>
              <a:xfrm>
                <a:off x="2246441" y="2767028"/>
                <a:ext cx="873126" cy="647670"/>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54" name="直接连接符 53"/>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6101423" y="3774849"/>
              <a:ext cx="2241974" cy="1554043"/>
              <a:chOff x="7361272" y="1678126"/>
              <a:chExt cx="2241974" cy="1554043"/>
            </a:xfrm>
          </p:grpSpPr>
          <p:sp>
            <p:nvSpPr>
              <p:cNvPr id="51" name="矩形 50"/>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endParaRPr lang="zh-CN" altLang="en-US" sz="1400" dirty="0">
                  <a:solidFill>
                    <a:schemeClr val="tx1">
                      <a:lumMod val="50000"/>
                      <a:lumOff val="50000"/>
                    </a:schemeClr>
                  </a:solidFill>
                </a:endParaRPr>
              </a:p>
            </p:txBody>
          </p:sp>
          <p:sp>
            <p:nvSpPr>
              <p:cNvPr id="52" name="矩形 51"/>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grpSp>
        <p:nvGrpSpPr>
          <p:cNvPr id="55" name="组合 54"/>
          <p:cNvGrpSpPr/>
          <p:nvPr/>
        </p:nvGrpSpPr>
        <p:grpSpPr>
          <a:xfrm>
            <a:off x="8761679" y="2533934"/>
            <a:ext cx="2241974" cy="2794959"/>
            <a:chOff x="8354241" y="2533933"/>
            <a:chExt cx="2241974" cy="2794959"/>
          </a:xfrm>
        </p:grpSpPr>
        <p:grpSp>
          <p:nvGrpSpPr>
            <p:cNvPr id="56" name="组合 55"/>
            <p:cNvGrpSpPr/>
            <p:nvPr/>
          </p:nvGrpSpPr>
          <p:grpSpPr>
            <a:xfrm>
              <a:off x="9022081" y="2533933"/>
              <a:ext cx="906295" cy="1650429"/>
              <a:chOff x="2261082" y="2654300"/>
              <a:chExt cx="843843" cy="1536700"/>
            </a:xfrm>
          </p:grpSpPr>
          <p:sp>
            <p:nvSpPr>
              <p:cNvPr id="60" name="椭圆 18"/>
              <p:cNvSpPr/>
              <p:nvPr/>
            </p:nvSpPr>
            <p:spPr>
              <a:xfrm>
                <a:off x="2261082" y="2654300"/>
                <a:ext cx="843843" cy="873126"/>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1" name="直接连接符 60"/>
              <p:cNvCxnSpPr/>
              <p:nvPr/>
            </p:nvCxnSpPr>
            <p:spPr>
              <a:xfrm>
                <a:off x="2473454" y="4191000"/>
                <a:ext cx="4191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8354241" y="3774849"/>
              <a:ext cx="2241974" cy="1554043"/>
              <a:chOff x="7361272" y="1678126"/>
              <a:chExt cx="2241974" cy="1554043"/>
            </a:xfrm>
          </p:grpSpPr>
          <p:sp>
            <p:nvSpPr>
              <p:cNvPr id="58" name="矩形 57"/>
              <p:cNvSpPr/>
              <p:nvPr/>
            </p:nvSpPr>
            <p:spPr>
              <a:xfrm>
                <a:off x="7361272" y="2105707"/>
                <a:ext cx="2241974" cy="112646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a:t>
                </a:r>
                <a:endParaRPr lang="zh-CN" altLang="en-US" sz="1400" dirty="0">
                  <a:solidFill>
                    <a:schemeClr val="tx1">
                      <a:lumMod val="50000"/>
                      <a:lumOff val="50000"/>
                    </a:schemeClr>
                  </a:solidFill>
                </a:endParaRPr>
              </a:p>
            </p:txBody>
          </p:sp>
          <p:sp>
            <p:nvSpPr>
              <p:cNvPr id="59" name="矩形 58"/>
              <p:cNvSpPr/>
              <p:nvPr/>
            </p:nvSpPr>
            <p:spPr>
              <a:xfrm>
                <a:off x="7361272" y="1678126"/>
                <a:ext cx="2241974" cy="424732"/>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b="1" dirty="0">
                    <a:solidFill>
                      <a:schemeClr val="tx1">
                        <a:lumMod val="65000"/>
                        <a:lumOff val="35000"/>
                      </a:schemeClr>
                    </a:solidFill>
                  </a:rPr>
                  <a:t>文字添加</a:t>
                </a:r>
                <a:endParaRPr lang="zh-CN" altLang="en-US" b="1" dirty="0">
                  <a:solidFill>
                    <a:schemeClr val="tx1">
                      <a:lumMod val="65000"/>
                      <a:lumOff val="35000"/>
                    </a:schemeClr>
                  </a:solidFill>
                </a:endParaRPr>
              </a:p>
            </p:txBody>
          </p:sp>
        </p:grpSp>
      </p:grpSp>
    </p:spTree>
  </p:cSld>
  <p:clrMapOvr>
    <a:masterClrMapping/>
  </p:clrMapOvr>
  <p:transition spd="slow" advTm="4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900" decel="100000" fill="hold"/>
                                        <p:tgtEl>
                                          <p:spTgt spid="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900" decel="100000" fill="hold"/>
                                        <p:tgtEl>
                                          <p:spTgt spid="4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900" decel="100000" fill="hold"/>
                                        <p:tgtEl>
                                          <p:spTgt spid="4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900" decel="100000" fill="hold"/>
                                        <p:tgtEl>
                                          <p:spTgt spid="5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sp>
        <p:nvSpPr>
          <p:cNvPr id="3" name="矩形: 圆角 2"/>
          <p:cNvSpPr/>
          <p:nvPr/>
        </p:nvSpPr>
        <p:spPr>
          <a:xfrm>
            <a:off x="1346154" y="2234434"/>
            <a:ext cx="3316287" cy="3316287"/>
          </a:xfrm>
          <a:prstGeom prst="roundRect">
            <a:avLst>
              <a:gd name="adj" fmla="val 56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662441" y="2284413"/>
            <a:ext cx="1862394" cy="3216331"/>
            <a:chOff x="4662441" y="2284413"/>
            <a:chExt cx="1862394" cy="3216331"/>
          </a:xfrm>
        </p:grpSpPr>
        <p:sp>
          <p:nvSpPr>
            <p:cNvPr id="22" name="矩形: 圆角 21"/>
            <p:cNvSpPr/>
            <p:nvPr/>
          </p:nvSpPr>
          <p:spPr>
            <a:xfrm>
              <a:off x="5667164" y="2284413"/>
              <a:ext cx="857671" cy="857671"/>
            </a:xfrm>
            <a:prstGeom prst="roundRect">
              <a:avLst>
                <a:gd name="adj" fmla="val 16846"/>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圆角 22"/>
            <p:cNvSpPr/>
            <p:nvPr/>
          </p:nvSpPr>
          <p:spPr>
            <a:xfrm>
              <a:off x="5667164" y="3463743"/>
              <a:ext cx="857671" cy="857671"/>
            </a:xfrm>
            <a:prstGeom prst="roundRect">
              <a:avLst>
                <a:gd name="adj" fmla="val 12404"/>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5667164" y="4643073"/>
              <a:ext cx="857671" cy="857671"/>
            </a:xfrm>
            <a:prstGeom prst="roundRect">
              <a:avLst>
                <a:gd name="adj" fmla="val 13514"/>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连接符: 肘形 8"/>
            <p:cNvCxnSpPr>
              <a:stCxn id="3" idx="3"/>
              <a:endCxn id="22" idx="1"/>
            </p:cNvCxnSpPr>
            <p:nvPr/>
          </p:nvCxnSpPr>
          <p:spPr>
            <a:xfrm flipV="1">
              <a:off x="4662441" y="2713249"/>
              <a:ext cx="1004723" cy="1179329"/>
            </a:xfrm>
            <a:prstGeom prst="bentConnector3">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连接符: 肘形 25"/>
            <p:cNvCxnSpPr>
              <a:stCxn id="3" idx="3"/>
              <a:endCxn id="23" idx="1"/>
            </p:cNvCxnSpPr>
            <p:nvPr/>
          </p:nvCxnSpPr>
          <p:spPr>
            <a:xfrm>
              <a:off x="4662441" y="3892578"/>
              <a:ext cx="1004723" cy="1"/>
            </a:xfrm>
            <a:prstGeom prst="bentConnector3">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连接符: 肘形 27"/>
            <p:cNvCxnSpPr>
              <a:stCxn id="3" idx="3"/>
              <a:endCxn id="24" idx="1"/>
            </p:cNvCxnSpPr>
            <p:nvPr/>
          </p:nvCxnSpPr>
          <p:spPr>
            <a:xfrm>
              <a:off x="4662441" y="3892578"/>
              <a:ext cx="1004723" cy="1179331"/>
            </a:xfrm>
            <a:prstGeom prst="bentConnector3">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5120352" y="2668797"/>
              <a:ext cx="88900" cy="8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120352" y="3843575"/>
              <a:ext cx="88900" cy="8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5120352" y="5029284"/>
              <a:ext cx="88900" cy="889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31"/>
            <p:cNvSpPr/>
            <p:nvPr/>
          </p:nvSpPr>
          <p:spPr>
            <a:xfrm>
              <a:off x="5924550" y="2557054"/>
              <a:ext cx="342900" cy="312386"/>
            </a:xfrm>
            <a:custGeom>
              <a:avLst/>
              <a:gdLst>
                <a:gd name="connsiteX0" fmla="*/ 260506 w 331788"/>
                <a:gd name="connsiteY0" fmla="*/ 76839 h 302264"/>
                <a:gd name="connsiteX1" fmla="*/ 326604 w 331788"/>
                <a:gd name="connsiteY1" fmla="*/ 76839 h 302264"/>
                <a:gd name="connsiteX2" fmla="*/ 326604 w 331788"/>
                <a:gd name="connsiteY2" fmla="*/ 291959 h 302264"/>
                <a:gd name="connsiteX3" fmla="*/ 331788 w 331788"/>
                <a:gd name="connsiteY3" fmla="*/ 297111 h 302264"/>
                <a:gd name="connsiteX4" fmla="*/ 326604 w 331788"/>
                <a:gd name="connsiteY4" fmla="*/ 302264 h 302264"/>
                <a:gd name="connsiteX5" fmla="*/ 5184 w 331788"/>
                <a:gd name="connsiteY5" fmla="*/ 302264 h 302264"/>
                <a:gd name="connsiteX6" fmla="*/ 0 w 331788"/>
                <a:gd name="connsiteY6" fmla="*/ 297111 h 302264"/>
                <a:gd name="connsiteX7" fmla="*/ 5184 w 331788"/>
                <a:gd name="connsiteY7" fmla="*/ 291959 h 302264"/>
                <a:gd name="connsiteX8" fmla="*/ 11664 w 331788"/>
                <a:gd name="connsiteY8" fmla="*/ 291959 h 302264"/>
                <a:gd name="connsiteX9" fmla="*/ 11664 w 331788"/>
                <a:gd name="connsiteY9" fmla="*/ 214670 h 302264"/>
                <a:gd name="connsiteX10" fmla="*/ 77763 w 331788"/>
                <a:gd name="connsiteY10" fmla="*/ 214670 h 302264"/>
                <a:gd name="connsiteX11" fmla="*/ 77763 w 331788"/>
                <a:gd name="connsiteY11" fmla="*/ 291959 h 302264"/>
                <a:gd name="connsiteX12" fmla="*/ 94612 w 331788"/>
                <a:gd name="connsiteY12" fmla="*/ 291959 h 302264"/>
                <a:gd name="connsiteX13" fmla="*/ 94612 w 331788"/>
                <a:gd name="connsiteY13" fmla="*/ 165721 h 302264"/>
                <a:gd name="connsiteX14" fmla="*/ 160710 w 331788"/>
                <a:gd name="connsiteY14" fmla="*/ 165721 h 302264"/>
                <a:gd name="connsiteX15" fmla="*/ 160710 w 331788"/>
                <a:gd name="connsiteY15" fmla="*/ 291959 h 302264"/>
                <a:gd name="connsiteX16" fmla="*/ 177559 w 331788"/>
                <a:gd name="connsiteY16" fmla="*/ 291959 h 302264"/>
                <a:gd name="connsiteX17" fmla="*/ 177559 w 331788"/>
                <a:gd name="connsiteY17" fmla="*/ 121924 h 302264"/>
                <a:gd name="connsiteX18" fmla="*/ 243657 w 331788"/>
                <a:gd name="connsiteY18" fmla="*/ 121924 h 302264"/>
                <a:gd name="connsiteX19" fmla="*/ 243657 w 331788"/>
                <a:gd name="connsiteY19" fmla="*/ 291959 h 302264"/>
                <a:gd name="connsiteX20" fmla="*/ 260506 w 331788"/>
                <a:gd name="connsiteY20" fmla="*/ 291959 h 302264"/>
                <a:gd name="connsiteX21" fmla="*/ 260506 w 331788"/>
                <a:gd name="connsiteY21" fmla="*/ 76839 h 302264"/>
                <a:gd name="connsiteX22" fmla="*/ 212230 w 331788"/>
                <a:gd name="connsiteY22" fmla="*/ 334 h 302264"/>
                <a:gd name="connsiteX23" fmla="*/ 259954 w 331788"/>
                <a:gd name="connsiteY23" fmla="*/ 4179 h 302264"/>
                <a:gd name="connsiteX24" fmla="*/ 261244 w 331788"/>
                <a:gd name="connsiteY24" fmla="*/ 5460 h 302264"/>
                <a:gd name="connsiteX25" fmla="*/ 262534 w 331788"/>
                <a:gd name="connsiteY25" fmla="*/ 5460 h 302264"/>
                <a:gd name="connsiteX26" fmla="*/ 263823 w 331788"/>
                <a:gd name="connsiteY26" fmla="*/ 6742 h 302264"/>
                <a:gd name="connsiteX27" fmla="*/ 263823 w 331788"/>
                <a:gd name="connsiteY27" fmla="*/ 8024 h 302264"/>
                <a:gd name="connsiteX28" fmla="*/ 265113 w 331788"/>
                <a:gd name="connsiteY28" fmla="*/ 8024 h 302264"/>
                <a:gd name="connsiteX29" fmla="*/ 265113 w 331788"/>
                <a:gd name="connsiteY29" fmla="*/ 9305 h 302264"/>
                <a:gd name="connsiteX30" fmla="*/ 265113 w 331788"/>
                <a:gd name="connsiteY30" fmla="*/ 10587 h 302264"/>
                <a:gd name="connsiteX31" fmla="*/ 265113 w 331788"/>
                <a:gd name="connsiteY31" fmla="*/ 11869 h 302264"/>
                <a:gd name="connsiteX32" fmla="*/ 263823 w 331788"/>
                <a:gd name="connsiteY32" fmla="*/ 11869 h 302264"/>
                <a:gd name="connsiteX33" fmla="*/ 244476 w 331788"/>
                <a:gd name="connsiteY33" fmla="*/ 55445 h 302264"/>
                <a:gd name="connsiteX34" fmla="*/ 239316 w 331788"/>
                <a:gd name="connsiteY34" fmla="*/ 58008 h 302264"/>
                <a:gd name="connsiteX35" fmla="*/ 238026 w 331788"/>
                <a:gd name="connsiteY35" fmla="*/ 58008 h 302264"/>
                <a:gd name="connsiteX36" fmla="*/ 234157 w 331788"/>
                <a:gd name="connsiteY36" fmla="*/ 50318 h 302264"/>
                <a:gd name="connsiteX37" fmla="*/ 247055 w 331788"/>
                <a:gd name="connsiteY37" fmla="*/ 23403 h 302264"/>
                <a:gd name="connsiteX38" fmla="*/ 47129 w 331788"/>
                <a:gd name="connsiteY38" fmla="*/ 137470 h 302264"/>
                <a:gd name="connsiteX39" fmla="*/ 44549 w 331788"/>
                <a:gd name="connsiteY39" fmla="*/ 138752 h 302264"/>
                <a:gd name="connsiteX40" fmla="*/ 40680 w 331788"/>
                <a:gd name="connsiteY40" fmla="*/ 136189 h 302264"/>
                <a:gd name="connsiteX41" fmla="*/ 41970 w 331788"/>
                <a:gd name="connsiteY41" fmla="*/ 128499 h 302264"/>
                <a:gd name="connsiteX42" fmla="*/ 241896 w 331788"/>
                <a:gd name="connsiteY42" fmla="*/ 13150 h 302264"/>
                <a:gd name="connsiteX43" fmla="*/ 212230 w 331788"/>
                <a:gd name="connsiteY43" fmla="*/ 10587 h 302264"/>
                <a:gd name="connsiteX44" fmla="*/ 207070 w 331788"/>
                <a:gd name="connsiteY44" fmla="*/ 5460 h 302264"/>
                <a:gd name="connsiteX45" fmla="*/ 212230 w 331788"/>
                <a:gd name="connsiteY45" fmla="*/ 334 h 302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31788" h="302264">
                  <a:moveTo>
                    <a:pt x="260506" y="76839"/>
                  </a:moveTo>
                  <a:cubicBezTo>
                    <a:pt x="260506" y="76839"/>
                    <a:pt x="260506" y="76839"/>
                    <a:pt x="326604" y="76839"/>
                  </a:cubicBezTo>
                  <a:cubicBezTo>
                    <a:pt x="326604" y="76839"/>
                    <a:pt x="326604" y="76839"/>
                    <a:pt x="326604" y="291959"/>
                  </a:cubicBezTo>
                  <a:cubicBezTo>
                    <a:pt x="329196" y="291959"/>
                    <a:pt x="331788" y="294535"/>
                    <a:pt x="331788" y="297111"/>
                  </a:cubicBezTo>
                  <a:cubicBezTo>
                    <a:pt x="331788" y="299688"/>
                    <a:pt x="329196" y="302264"/>
                    <a:pt x="326604" y="302264"/>
                  </a:cubicBezTo>
                  <a:cubicBezTo>
                    <a:pt x="326604" y="302264"/>
                    <a:pt x="326604" y="302264"/>
                    <a:pt x="5184" y="302264"/>
                  </a:cubicBezTo>
                  <a:cubicBezTo>
                    <a:pt x="2592" y="302264"/>
                    <a:pt x="0" y="299688"/>
                    <a:pt x="0" y="297111"/>
                  </a:cubicBezTo>
                  <a:cubicBezTo>
                    <a:pt x="0" y="294535"/>
                    <a:pt x="2592" y="291959"/>
                    <a:pt x="5184" y="291959"/>
                  </a:cubicBezTo>
                  <a:cubicBezTo>
                    <a:pt x="5184" y="291959"/>
                    <a:pt x="5184" y="291959"/>
                    <a:pt x="11664" y="291959"/>
                  </a:cubicBezTo>
                  <a:cubicBezTo>
                    <a:pt x="11664" y="291959"/>
                    <a:pt x="11664" y="291959"/>
                    <a:pt x="11664" y="214670"/>
                  </a:cubicBezTo>
                  <a:cubicBezTo>
                    <a:pt x="11664" y="214670"/>
                    <a:pt x="11664" y="214670"/>
                    <a:pt x="77763" y="214670"/>
                  </a:cubicBezTo>
                  <a:cubicBezTo>
                    <a:pt x="77763" y="214670"/>
                    <a:pt x="77763" y="214670"/>
                    <a:pt x="77763" y="291959"/>
                  </a:cubicBezTo>
                  <a:cubicBezTo>
                    <a:pt x="77763" y="291959"/>
                    <a:pt x="77763" y="291959"/>
                    <a:pt x="94612" y="291959"/>
                  </a:cubicBezTo>
                  <a:cubicBezTo>
                    <a:pt x="94612" y="291959"/>
                    <a:pt x="94612" y="291959"/>
                    <a:pt x="94612" y="165721"/>
                  </a:cubicBezTo>
                  <a:cubicBezTo>
                    <a:pt x="94612" y="165721"/>
                    <a:pt x="94612" y="165721"/>
                    <a:pt x="160710" y="165721"/>
                  </a:cubicBezTo>
                  <a:cubicBezTo>
                    <a:pt x="160710" y="165721"/>
                    <a:pt x="160710" y="165721"/>
                    <a:pt x="160710" y="291959"/>
                  </a:cubicBezTo>
                  <a:cubicBezTo>
                    <a:pt x="160710" y="291959"/>
                    <a:pt x="160710" y="291959"/>
                    <a:pt x="177559" y="291959"/>
                  </a:cubicBezTo>
                  <a:cubicBezTo>
                    <a:pt x="177559" y="291959"/>
                    <a:pt x="177559" y="291959"/>
                    <a:pt x="177559" y="121924"/>
                  </a:cubicBezTo>
                  <a:cubicBezTo>
                    <a:pt x="177559" y="121924"/>
                    <a:pt x="177559" y="121924"/>
                    <a:pt x="243657" y="121924"/>
                  </a:cubicBezTo>
                  <a:cubicBezTo>
                    <a:pt x="243657" y="121924"/>
                    <a:pt x="243657" y="121924"/>
                    <a:pt x="243657" y="291959"/>
                  </a:cubicBezTo>
                  <a:cubicBezTo>
                    <a:pt x="243657" y="291959"/>
                    <a:pt x="243657" y="291959"/>
                    <a:pt x="260506" y="291959"/>
                  </a:cubicBezTo>
                  <a:cubicBezTo>
                    <a:pt x="260506" y="291959"/>
                    <a:pt x="260506" y="291959"/>
                    <a:pt x="260506" y="76839"/>
                  </a:cubicBezTo>
                  <a:close/>
                  <a:moveTo>
                    <a:pt x="212230" y="334"/>
                  </a:moveTo>
                  <a:cubicBezTo>
                    <a:pt x="212230" y="334"/>
                    <a:pt x="212230" y="334"/>
                    <a:pt x="259954" y="4179"/>
                  </a:cubicBezTo>
                  <a:cubicBezTo>
                    <a:pt x="259954" y="4179"/>
                    <a:pt x="261244" y="4179"/>
                    <a:pt x="261244" y="5460"/>
                  </a:cubicBezTo>
                  <a:cubicBezTo>
                    <a:pt x="262534" y="5460"/>
                    <a:pt x="262534" y="5460"/>
                    <a:pt x="262534" y="5460"/>
                  </a:cubicBezTo>
                  <a:cubicBezTo>
                    <a:pt x="262534" y="5460"/>
                    <a:pt x="263823" y="6742"/>
                    <a:pt x="263823" y="6742"/>
                  </a:cubicBezTo>
                  <a:cubicBezTo>
                    <a:pt x="263823" y="6742"/>
                    <a:pt x="263823" y="8024"/>
                    <a:pt x="263823" y="8024"/>
                  </a:cubicBezTo>
                  <a:cubicBezTo>
                    <a:pt x="263823" y="8024"/>
                    <a:pt x="265113" y="8024"/>
                    <a:pt x="265113" y="8024"/>
                  </a:cubicBezTo>
                  <a:cubicBezTo>
                    <a:pt x="265113" y="8024"/>
                    <a:pt x="265113" y="8024"/>
                    <a:pt x="265113" y="9305"/>
                  </a:cubicBezTo>
                  <a:cubicBezTo>
                    <a:pt x="265113" y="9305"/>
                    <a:pt x="265113" y="10587"/>
                    <a:pt x="265113" y="10587"/>
                  </a:cubicBezTo>
                  <a:cubicBezTo>
                    <a:pt x="265113" y="10587"/>
                    <a:pt x="265113" y="11869"/>
                    <a:pt x="265113" y="11869"/>
                  </a:cubicBezTo>
                  <a:cubicBezTo>
                    <a:pt x="263823" y="11869"/>
                    <a:pt x="263823" y="11869"/>
                    <a:pt x="263823" y="11869"/>
                  </a:cubicBezTo>
                  <a:cubicBezTo>
                    <a:pt x="263823" y="11869"/>
                    <a:pt x="263823" y="11869"/>
                    <a:pt x="244476" y="55445"/>
                  </a:cubicBezTo>
                  <a:cubicBezTo>
                    <a:pt x="244476" y="56726"/>
                    <a:pt x="241896" y="58008"/>
                    <a:pt x="239316" y="58008"/>
                  </a:cubicBezTo>
                  <a:cubicBezTo>
                    <a:pt x="239316" y="58008"/>
                    <a:pt x="238026" y="58008"/>
                    <a:pt x="238026" y="58008"/>
                  </a:cubicBezTo>
                  <a:cubicBezTo>
                    <a:pt x="234157" y="56726"/>
                    <a:pt x="232867" y="52881"/>
                    <a:pt x="234157" y="50318"/>
                  </a:cubicBezTo>
                  <a:cubicBezTo>
                    <a:pt x="234157" y="50318"/>
                    <a:pt x="234157" y="50318"/>
                    <a:pt x="247055" y="23403"/>
                  </a:cubicBezTo>
                  <a:cubicBezTo>
                    <a:pt x="247055" y="23403"/>
                    <a:pt x="247055" y="23403"/>
                    <a:pt x="47129" y="137470"/>
                  </a:cubicBezTo>
                  <a:cubicBezTo>
                    <a:pt x="47129" y="138752"/>
                    <a:pt x="45839" y="138752"/>
                    <a:pt x="44549" y="138752"/>
                  </a:cubicBezTo>
                  <a:cubicBezTo>
                    <a:pt x="43260" y="138752"/>
                    <a:pt x="40680" y="137470"/>
                    <a:pt x="40680" y="136189"/>
                  </a:cubicBezTo>
                  <a:cubicBezTo>
                    <a:pt x="38100" y="133625"/>
                    <a:pt x="39390" y="129780"/>
                    <a:pt x="41970" y="128499"/>
                  </a:cubicBezTo>
                  <a:cubicBezTo>
                    <a:pt x="41970" y="128499"/>
                    <a:pt x="41970" y="128499"/>
                    <a:pt x="241896" y="13150"/>
                  </a:cubicBezTo>
                  <a:cubicBezTo>
                    <a:pt x="241896" y="13150"/>
                    <a:pt x="241896" y="13150"/>
                    <a:pt x="212230" y="10587"/>
                  </a:cubicBezTo>
                  <a:cubicBezTo>
                    <a:pt x="208360" y="10587"/>
                    <a:pt x="207070" y="8024"/>
                    <a:pt x="207070" y="5460"/>
                  </a:cubicBezTo>
                  <a:cubicBezTo>
                    <a:pt x="207070" y="1615"/>
                    <a:pt x="209650" y="-948"/>
                    <a:pt x="212230" y="33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3" name="椭圆 32"/>
            <p:cNvSpPr/>
            <p:nvPr/>
          </p:nvSpPr>
          <p:spPr>
            <a:xfrm>
              <a:off x="5952441" y="3716575"/>
              <a:ext cx="287117" cy="342900"/>
            </a:xfrm>
            <a:custGeom>
              <a:avLst/>
              <a:gdLst>
                <a:gd name="connsiteX0" fmla="*/ 132196 w 277813"/>
                <a:gd name="connsiteY0" fmla="*/ 133350 h 331788"/>
                <a:gd name="connsiteX1" fmla="*/ 132196 w 277813"/>
                <a:gd name="connsiteY1" fmla="*/ 152673 h 331788"/>
                <a:gd name="connsiteX2" fmla="*/ 99724 w 277813"/>
                <a:gd name="connsiteY2" fmla="*/ 186167 h 331788"/>
                <a:gd name="connsiteX3" fmla="*/ 134793 w 277813"/>
                <a:gd name="connsiteY3" fmla="*/ 220949 h 331788"/>
                <a:gd name="connsiteX4" fmla="*/ 154276 w 277813"/>
                <a:gd name="connsiteY4" fmla="*/ 237696 h 331788"/>
                <a:gd name="connsiteX5" fmla="*/ 136092 w 277813"/>
                <a:gd name="connsiteY5" fmla="*/ 249290 h 331788"/>
                <a:gd name="connsiteX6" fmla="*/ 104920 w 277813"/>
                <a:gd name="connsiteY6" fmla="*/ 241561 h 331788"/>
                <a:gd name="connsiteX7" fmla="*/ 98425 w 277813"/>
                <a:gd name="connsiteY7" fmla="*/ 263460 h 331788"/>
                <a:gd name="connsiteX8" fmla="*/ 130897 w 277813"/>
                <a:gd name="connsiteY8" fmla="*/ 272478 h 331788"/>
                <a:gd name="connsiteX9" fmla="*/ 130897 w 277813"/>
                <a:gd name="connsiteY9" fmla="*/ 290513 h 331788"/>
                <a:gd name="connsiteX10" fmla="*/ 150380 w 277813"/>
                <a:gd name="connsiteY10" fmla="*/ 290513 h 331788"/>
                <a:gd name="connsiteX11" fmla="*/ 150380 w 277813"/>
                <a:gd name="connsiteY11" fmla="*/ 271190 h 331788"/>
                <a:gd name="connsiteX12" fmla="*/ 184150 w 277813"/>
                <a:gd name="connsiteY12" fmla="*/ 235120 h 331788"/>
                <a:gd name="connsiteX13" fmla="*/ 152978 w 277813"/>
                <a:gd name="connsiteY13" fmla="*/ 199049 h 331788"/>
                <a:gd name="connsiteX14" fmla="*/ 129598 w 277813"/>
                <a:gd name="connsiteY14" fmla="*/ 182303 h 331788"/>
                <a:gd name="connsiteX15" fmla="*/ 146483 w 277813"/>
                <a:gd name="connsiteY15" fmla="*/ 171997 h 331788"/>
                <a:gd name="connsiteX16" fmla="*/ 173759 w 277813"/>
                <a:gd name="connsiteY16" fmla="*/ 178438 h 331788"/>
                <a:gd name="connsiteX17" fmla="*/ 178955 w 277813"/>
                <a:gd name="connsiteY17" fmla="*/ 156538 h 331788"/>
                <a:gd name="connsiteX18" fmla="*/ 151679 w 277813"/>
                <a:gd name="connsiteY18" fmla="*/ 151385 h 331788"/>
                <a:gd name="connsiteX19" fmla="*/ 151679 w 277813"/>
                <a:gd name="connsiteY19" fmla="*/ 133350 h 331788"/>
                <a:gd name="connsiteX20" fmla="*/ 132196 w 277813"/>
                <a:gd name="connsiteY20" fmla="*/ 133350 h 331788"/>
                <a:gd name="connsiteX21" fmla="*/ 136310 w 277813"/>
                <a:gd name="connsiteY21" fmla="*/ 0 h 331788"/>
                <a:gd name="connsiteX22" fmla="*/ 167467 w 277813"/>
                <a:gd name="connsiteY22" fmla="*/ 3888 h 331788"/>
                <a:gd name="connsiteX23" fmla="*/ 158380 w 277813"/>
                <a:gd name="connsiteY23" fmla="*/ 25921 h 331788"/>
                <a:gd name="connsiteX24" fmla="*/ 184343 w 277813"/>
                <a:gd name="connsiteY24" fmla="*/ 6480 h 331788"/>
                <a:gd name="connsiteX25" fmla="*/ 214202 w 277813"/>
                <a:gd name="connsiteY25" fmla="*/ 9072 h 331788"/>
                <a:gd name="connsiteX26" fmla="*/ 188238 w 277813"/>
                <a:gd name="connsiteY26" fmla="*/ 62210 h 331788"/>
                <a:gd name="connsiteX27" fmla="*/ 215500 w 277813"/>
                <a:gd name="connsiteY27" fmla="*/ 62210 h 331788"/>
                <a:gd name="connsiteX28" fmla="*/ 215500 w 277813"/>
                <a:gd name="connsiteY28" fmla="*/ 81651 h 331788"/>
                <a:gd name="connsiteX29" fmla="*/ 183045 w 277813"/>
                <a:gd name="connsiteY29" fmla="*/ 81651 h 331788"/>
                <a:gd name="connsiteX30" fmla="*/ 277813 w 277813"/>
                <a:gd name="connsiteY30" fmla="*/ 243657 h 331788"/>
                <a:gd name="connsiteX31" fmla="*/ 138907 w 277813"/>
                <a:gd name="connsiteY31" fmla="*/ 331788 h 331788"/>
                <a:gd name="connsiteX32" fmla="*/ 0 w 277813"/>
                <a:gd name="connsiteY32" fmla="*/ 243657 h 331788"/>
                <a:gd name="connsiteX33" fmla="*/ 94768 w 277813"/>
                <a:gd name="connsiteY33" fmla="*/ 81651 h 331788"/>
                <a:gd name="connsiteX34" fmla="*/ 68804 w 277813"/>
                <a:gd name="connsiteY34" fmla="*/ 81651 h 331788"/>
                <a:gd name="connsiteX35" fmla="*/ 68804 w 277813"/>
                <a:gd name="connsiteY35" fmla="*/ 60914 h 331788"/>
                <a:gd name="connsiteX36" fmla="*/ 96066 w 277813"/>
                <a:gd name="connsiteY36" fmla="*/ 62210 h 331788"/>
                <a:gd name="connsiteX37" fmla="*/ 66208 w 277813"/>
                <a:gd name="connsiteY37" fmla="*/ 5184 h 331788"/>
                <a:gd name="connsiteX38" fmla="*/ 110347 w 277813"/>
                <a:gd name="connsiteY38" fmla="*/ 6480 h 331788"/>
                <a:gd name="connsiteX39" fmla="*/ 127223 w 277813"/>
                <a:gd name="connsiteY39" fmla="*/ 28513 h 331788"/>
                <a:gd name="connsiteX40" fmla="*/ 136310 w 277813"/>
                <a:gd name="connsiteY40"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7813" h="331788">
                  <a:moveTo>
                    <a:pt x="132196" y="133350"/>
                  </a:moveTo>
                  <a:cubicBezTo>
                    <a:pt x="132196" y="133350"/>
                    <a:pt x="132196" y="133350"/>
                    <a:pt x="132196" y="152673"/>
                  </a:cubicBezTo>
                  <a:cubicBezTo>
                    <a:pt x="111414" y="156538"/>
                    <a:pt x="99724" y="169420"/>
                    <a:pt x="99724" y="186167"/>
                  </a:cubicBezTo>
                  <a:cubicBezTo>
                    <a:pt x="99724" y="204202"/>
                    <a:pt x="114012" y="214508"/>
                    <a:pt x="134793" y="220949"/>
                  </a:cubicBezTo>
                  <a:cubicBezTo>
                    <a:pt x="149081" y="226102"/>
                    <a:pt x="154276" y="231255"/>
                    <a:pt x="154276" y="237696"/>
                  </a:cubicBezTo>
                  <a:cubicBezTo>
                    <a:pt x="154276" y="245425"/>
                    <a:pt x="147782" y="249290"/>
                    <a:pt x="136092" y="249290"/>
                  </a:cubicBezTo>
                  <a:cubicBezTo>
                    <a:pt x="124403" y="249290"/>
                    <a:pt x="112713" y="245425"/>
                    <a:pt x="104920" y="241561"/>
                  </a:cubicBezTo>
                  <a:cubicBezTo>
                    <a:pt x="104920" y="241561"/>
                    <a:pt x="104920" y="241561"/>
                    <a:pt x="98425" y="263460"/>
                  </a:cubicBezTo>
                  <a:cubicBezTo>
                    <a:pt x="106218" y="267325"/>
                    <a:pt x="117908" y="271190"/>
                    <a:pt x="130897" y="272478"/>
                  </a:cubicBezTo>
                  <a:cubicBezTo>
                    <a:pt x="130897" y="272478"/>
                    <a:pt x="130897" y="272478"/>
                    <a:pt x="130897" y="290513"/>
                  </a:cubicBezTo>
                  <a:cubicBezTo>
                    <a:pt x="130897" y="290513"/>
                    <a:pt x="130897" y="290513"/>
                    <a:pt x="150380" y="290513"/>
                  </a:cubicBezTo>
                  <a:cubicBezTo>
                    <a:pt x="150380" y="290513"/>
                    <a:pt x="150380" y="290513"/>
                    <a:pt x="150380" y="271190"/>
                  </a:cubicBezTo>
                  <a:cubicBezTo>
                    <a:pt x="172460" y="267325"/>
                    <a:pt x="184150" y="251866"/>
                    <a:pt x="184150" y="235120"/>
                  </a:cubicBezTo>
                  <a:cubicBezTo>
                    <a:pt x="184150" y="218373"/>
                    <a:pt x="175058" y="208067"/>
                    <a:pt x="152978" y="199049"/>
                  </a:cubicBezTo>
                  <a:cubicBezTo>
                    <a:pt x="136092" y="193897"/>
                    <a:pt x="129598" y="188744"/>
                    <a:pt x="129598" y="182303"/>
                  </a:cubicBezTo>
                  <a:cubicBezTo>
                    <a:pt x="129598" y="177150"/>
                    <a:pt x="133495" y="171997"/>
                    <a:pt x="146483" y="171997"/>
                  </a:cubicBezTo>
                  <a:cubicBezTo>
                    <a:pt x="159472" y="171997"/>
                    <a:pt x="168564" y="177150"/>
                    <a:pt x="173759" y="178438"/>
                  </a:cubicBezTo>
                  <a:cubicBezTo>
                    <a:pt x="173759" y="178438"/>
                    <a:pt x="173759" y="178438"/>
                    <a:pt x="178955" y="156538"/>
                  </a:cubicBezTo>
                  <a:cubicBezTo>
                    <a:pt x="172460" y="153962"/>
                    <a:pt x="164667" y="151385"/>
                    <a:pt x="151679" y="151385"/>
                  </a:cubicBezTo>
                  <a:cubicBezTo>
                    <a:pt x="151679" y="151385"/>
                    <a:pt x="151679" y="151385"/>
                    <a:pt x="151679" y="133350"/>
                  </a:cubicBezTo>
                  <a:cubicBezTo>
                    <a:pt x="151679" y="133350"/>
                    <a:pt x="151679" y="133350"/>
                    <a:pt x="132196" y="133350"/>
                  </a:cubicBezTo>
                  <a:close/>
                  <a:moveTo>
                    <a:pt x="136310" y="0"/>
                  </a:moveTo>
                  <a:cubicBezTo>
                    <a:pt x="136310" y="0"/>
                    <a:pt x="136310" y="0"/>
                    <a:pt x="167467" y="3888"/>
                  </a:cubicBezTo>
                  <a:cubicBezTo>
                    <a:pt x="167467" y="3888"/>
                    <a:pt x="167467" y="3888"/>
                    <a:pt x="158380" y="25921"/>
                  </a:cubicBezTo>
                  <a:cubicBezTo>
                    <a:pt x="158380" y="25921"/>
                    <a:pt x="158380" y="25921"/>
                    <a:pt x="184343" y="6480"/>
                  </a:cubicBezTo>
                  <a:cubicBezTo>
                    <a:pt x="184343" y="6480"/>
                    <a:pt x="184343" y="6480"/>
                    <a:pt x="214202" y="9072"/>
                  </a:cubicBezTo>
                  <a:cubicBezTo>
                    <a:pt x="214202" y="9072"/>
                    <a:pt x="214202" y="9072"/>
                    <a:pt x="188238" y="62210"/>
                  </a:cubicBezTo>
                  <a:cubicBezTo>
                    <a:pt x="188238" y="62210"/>
                    <a:pt x="188238" y="62210"/>
                    <a:pt x="215500" y="62210"/>
                  </a:cubicBezTo>
                  <a:cubicBezTo>
                    <a:pt x="215500" y="62210"/>
                    <a:pt x="215500" y="62210"/>
                    <a:pt x="215500" y="81651"/>
                  </a:cubicBezTo>
                  <a:cubicBezTo>
                    <a:pt x="215500" y="81651"/>
                    <a:pt x="215500" y="81651"/>
                    <a:pt x="183045" y="81651"/>
                  </a:cubicBezTo>
                  <a:cubicBezTo>
                    <a:pt x="237569" y="114052"/>
                    <a:pt x="277813" y="198295"/>
                    <a:pt x="277813" y="243657"/>
                  </a:cubicBezTo>
                  <a:cubicBezTo>
                    <a:pt x="277813" y="299387"/>
                    <a:pt x="215500" y="331788"/>
                    <a:pt x="138907" y="331788"/>
                  </a:cubicBezTo>
                  <a:cubicBezTo>
                    <a:pt x="62313" y="331788"/>
                    <a:pt x="0" y="299387"/>
                    <a:pt x="0" y="243657"/>
                  </a:cubicBezTo>
                  <a:cubicBezTo>
                    <a:pt x="0" y="198295"/>
                    <a:pt x="40244" y="114052"/>
                    <a:pt x="94768" y="81651"/>
                  </a:cubicBezTo>
                  <a:cubicBezTo>
                    <a:pt x="94768" y="81651"/>
                    <a:pt x="94768" y="81651"/>
                    <a:pt x="68804" y="81651"/>
                  </a:cubicBezTo>
                  <a:cubicBezTo>
                    <a:pt x="68804" y="81651"/>
                    <a:pt x="68804" y="81651"/>
                    <a:pt x="68804" y="60914"/>
                  </a:cubicBezTo>
                  <a:cubicBezTo>
                    <a:pt x="68804" y="60914"/>
                    <a:pt x="68804" y="60914"/>
                    <a:pt x="96066" y="62210"/>
                  </a:cubicBezTo>
                  <a:cubicBezTo>
                    <a:pt x="96066" y="62210"/>
                    <a:pt x="96066" y="62210"/>
                    <a:pt x="66208" y="5184"/>
                  </a:cubicBezTo>
                  <a:cubicBezTo>
                    <a:pt x="66208" y="5184"/>
                    <a:pt x="66208" y="5184"/>
                    <a:pt x="110347" y="6480"/>
                  </a:cubicBezTo>
                  <a:cubicBezTo>
                    <a:pt x="110347" y="6480"/>
                    <a:pt x="110347" y="6480"/>
                    <a:pt x="127223" y="28513"/>
                  </a:cubicBezTo>
                  <a:cubicBezTo>
                    <a:pt x="127223" y="28513"/>
                    <a:pt x="127223" y="28513"/>
                    <a:pt x="13631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4" name="椭圆 33"/>
            <p:cNvSpPr/>
            <p:nvPr/>
          </p:nvSpPr>
          <p:spPr>
            <a:xfrm>
              <a:off x="5924550" y="4915732"/>
              <a:ext cx="342900" cy="312352"/>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7" name="图片占位符 6"/>
          <p:cNvPicPr>
            <a:picLocks noGrp="1" noChangeAspect="1"/>
          </p:cNvPicPr>
          <p:nvPr>
            <p:ph type="pic" sz="quarter" idx="10"/>
          </p:nvPr>
        </p:nvPicPr>
        <p:blipFill>
          <a:blip r:embed="rId1" cstate="print">
            <a:grayscl/>
            <a:extLst>
              <a:ext uri="{28A0092B-C50C-407E-A947-70E740481C1C}">
                <a14:useLocalDpi xmlns:a14="http://schemas.microsoft.com/office/drawing/2010/main" val="0"/>
              </a:ext>
            </a:extLst>
          </a:blip>
          <a:srcRect l="16671" r="16671"/>
          <a:stretch>
            <a:fillRect/>
          </a:stretch>
        </p:blipFill>
        <p:spPr/>
      </p:pic>
      <p:grpSp>
        <p:nvGrpSpPr>
          <p:cNvPr id="21" name="组合 20"/>
          <p:cNvGrpSpPr/>
          <p:nvPr/>
        </p:nvGrpSpPr>
        <p:grpSpPr>
          <a:xfrm>
            <a:off x="6680622" y="2251867"/>
            <a:ext cx="4234123" cy="962022"/>
            <a:chOff x="6798183" y="1678126"/>
            <a:chExt cx="4234123" cy="962022"/>
          </a:xfrm>
        </p:grpSpPr>
        <p:sp>
          <p:nvSpPr>
            <p:cNvPr id="25" name="矩形 24"/>
            <p:cNvSpPr/>
            <p:nvPr/>
          </p:nvSpPr>
          <p:spPr>
            <a:xfrm>
              <a:off x="6798183" y="2030750"/>
              <a:ext cx="423412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endParaRPr lang="zh-CN" altLang="en-US" sz="1400" dirty="0">
                <a:solidFill>
                  <a:schemeClr val="tx1">
                    <a:lumMod val="50000"/>
                    <a:lumOff val="50000"/>
                  </a:schemeClr>
                </a:solidFill>
              </a:endParaRPr>
            </a:p>
          </p:txBody>
        </p:sp>
        <p:sp>
          <p:nvSpPr>
            <p:cNvPr id="27" name="矩形 26"/>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5" name="组合 34"/>
          <p:cNvGrpSpPr/>
          <p:nvPr/>
        </p:nvGrpSpPr>
        <p:grpSpPr>
          <a:xfrm>
            <a:off x="6680622" y="3407014"/>
            <a:ext cx="4234123" cy="962022"/>
            <a:chOff x="6798183" y="1678126"/>
            <a:chExt cx="4234123" cy="962022"/>
          </a:xfrm>
        </p:grpSpPr>
        <p:sp>
          <p:nvSpPr>
            <p:cNvPr id="36" name="矩形 35"/>
            <p:cNvSpPr/>
            <p:nvPr/>
          </p:nvSpPr>
          <p:spPr>
            <a:xfrm>
              <a:off x="6798183" y="2030750"/>
              <a:ext cx="423412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endParaRPr lang="zh-CN" altLang="en-US" sz="1400" dirty="0">
                <a:solidFill>
                  <a:schemeClr val="tx1">
                    <a:lumMod val="50000"/>
                    <a:lumOff val="50000"/>
                  </a:schemeClr>
                </a:solidFill>
              </a:endParaRPr>
            </a:p>
          </p:txBody>
        </p:sp>
        <p:sp>
          <p:nvSpPr>
            <p:cNvPr id="37" name="矩形 36"/>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39" name="组合 38"/>
          <p:cNvGrpSpPr/>
          <p:nvPr/>
        </p:nvGrpSpPr>
        <p:grpSpPr>
          <a:xfrm>
            <a:off x="6680622" y="4571474"/>
            <a:ext cx="4234123" cy="962022"/>
            <a:chOff x="6798183" y="1678126"/>
            <a:chExt cx="4234123" cy="962022"/>
          </a:xfrm>
        </p:grpSpPr>
        <p:sp>
          <p:nvSpPr>
            <p:cNvPr id="40" name="矩形 39"/>
            <p:cNvSpPr/>
            <p:nvPr/>
          </p:nvSpPr>
          <p:spPr>
            <a:xfrm>
              <a:off x="6798183" y="2030750"/>
              <a:ext cx="4234123"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a:t>
              </a:r>
              <a:endParaRPr lang="zh-CN" altLang="en-US" sz="1400" dirty="0">
                <a:solidFill>
                  <a:schemeClr val="tx1">
                    <a:lumMod val="50000"/>
                    <a:lumOff val="50000"/>
                  </a:schemeClr>
                </a:solidFill>
              </a:endParaRPr>
            </a:p>
          </p:txBody>
        </p:sp>
        <p:sp>
          <p:nvSpPr>
            <p:cNvPr id="41" name="矩形 40"/>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 presetClass="entr" presetSubtype="2" fill="hold" nodeType="afterEffect" p14:presetBounceEnd="60000">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14:bounceEnd="60000">
                                          <p:cBhvr additive="base">
                                            <p:cTn id="22" dur="10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23" dur="1000" fill="hold"/>
                                            <p:tgtEl>
                                              <p:spTgt spid="2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14:presetBounceEnd="60000">
                                      <p:stCondLst>
                                        <p:cond delay="250"/>
                                      </p:stCondLst>
                                      <p:childTnLst>
                                        <p:set>
                                          <p:cBhvr>
                                            <p:cTn id="25" dur="1" fill="hold">
                                              <p:stCondLst>
                                                <p:cond delay="0"/>
                                              </p:stCondLst>
                                            </p:cTn>
                                            <p:tgtEl>
                                              <p:spTgt spid="35"/>
                                            </p:tgtEl>
                                            <p:attrNameLst>
                                              <p:attrName>style.visibility</p:attrName>
                                            </p:attrNameLst>
                                          </p:cBhvr>
                                          <p:to>
                                            <p:strVal val="visible"/>
                                          </p:to>
                                        </p:set>
                                        <p:anim calcmode="lin" valueType="num" p14:bounceEnd="60000">
                                          <p:cBhvr additive="base">
                                            <p:cTn id="26" dur="1000" fill="hold"/>
                                            <p:tgtEl>
                                              <p:spTgt spid="35"/>
                                            </p:tgtEl>
                                            <p:attrNameLst>
                                              <p:attrName>ppt_x</p:attrName>
                                            </p:attrNameLst>
                                          </p:cBhvr>
                                          <p:tavLst>
                                            <p:tav tm="0">
                                              <p:val>
                                                <p:strVal val="1+#ppt_w/2"/>
                                              </p:val>
                                            </p:tav>
                                            <p:tav tm="100000">
                                              <p:val>
                                                <p:strVal val="#ppt_x"/>
                                              </p:val>
                                            </p:tav>
                                          </p:tavLst>
                                        </p:anim>
                                        <p:anim calcmode="lin" valueType="num" p14:bounceEnd="60000">
                                          <p:cBhvr additive="base">
                                            <p:cTn id="27" dur="10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60000">
                                      <p:stCondLst>
                                        <p:cond delay="500"/>
                                      </p:stCondLst>
                                      <p:childTnLst>
                                        <p:set>
                                          <p:cBhvr>
                                            <p:cTn id="29" dur="1" fill="hold">
                                              <p:stCondLst>
                                                <p:cond delay="0"/>
                                              </p:stCondLst>
                                            </p:cTn>
                                            <p:tgtEl>
                                              <p:spTgt spid="39"/>
                                            </p:tgtEl>
                                            <p:attrNameLst>
                                              <p:attrName>style.visibility</p:attrName>
                                            </p:attrNameLst>
                                          </p:cBhvr>
                                          <p:to>
                                            <p:strVal val="visible"/>
                                          </p:to>
                                        </p:set>
                                        <p:anim calcmode="lin" valueType="num" p14:bounceEnd="60000">
                                          <p:cBhvr additive="base">
                                            <p:cTn id="30" dur="1000" fill="hold"/>
                                            <p:tgtEl>
                                              <p:spTgt spid="39"/>
                                            </p:tgtEl>
                                            <p:attrNameLst>
                                              <p:attrName>ppt_x</p:attrName>
                                            </p:attrNameLst>
                                          </p:cBhvr>
                                          <p:tavLst>
                                            <p:tav tm="0">
                                              <p:val>
                                                <p:strVal val="1+#ppt_w/2"/>
                                              </p:val>
                                            </p:tav>
                                            <p:tav tm="100000">
                                              <p:val>
                                                <p:strVal val="#ppt_x"/>
                                              </p:val>
                                            </p:tav>
                                          </p:tavLst>
                                        </p:anim>
                                        <p:anim calcmode="lin" valueType="num" p14:bounceEnd="60000">
                                          <p:cBhvr additive="base">
                                            <p:cTn id="3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1+#ppt_w/2"/>
                                              </p:val>
                                            </p:tav>
                                            <p:tav tm="100000">
                                              <p:val>
                                                <p:strVal val="#ppt_x"/>
                                              </p:val>
                                            </p:tav>
                                          </p:tavLst>
                                        </p:anim>
                                        <p:anim calcmode="lin" valueType="num">
                                          <p:cBhvr additive="base">
                                            <p:cTn id="23" dur="1000" fill="hold"/>
                                            <p:tgtEl>
                                              <p:spTgt spid="2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25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1000" fill="hold"/>
                                            <p:tgtEl>
                                              <p:spTgt spid="35"/>
                                            </p:tgtEl>
                                            <p:attrNameLst>
                                              <p:attrName>ppt_x</p:attrName>
                                            </p:attrNameLst>
                                          </p:cBhvr>
                                          <p:tavLst>
                                            <p:tav tm="0">
                                              <p:val>
                                                <p:strVal val="1+#ppt_w/2"/>
                                              </p:val>
                                            </p:tav>
                                            <p:tav tm="100000">
                                              <p:val>
                                                <p:strVal val="#ppt_x"/>
                                              </p:val>
                                            </p:tav>
                                          </p:tavLst>
                                        </p:anim>
                                        <p:anim calcmode="lin" valueType="num">
                                          <p:cBhvr additive="base">
                                            <p:cTn id="27" dur="10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5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1000" fill="hold"/>
                                            <p:tgtEl>
                                              <p:spTgt spid="39"/>
                                            </p:tgtEl>
                                            <p:attrNameLst>
                                              <p:attrName>ppt_x</p:attrName>
                                            </p:attrNameLst>
                                          </p:cBhvr>
                                          <p:tavLst>
                                            <p:tav tm="0">
                                              <p:val>
                                                <p:strVal val="1+#ppt_w/2"/>
                                              </p:val>
                                            </p:tav>
                                            <p:tav tm="100000">
                                              <p:val>
                                                <p:strVal val="#ppt_x"/>
                                              </p:val>
                                            </p:tav>
                                          </p:tavLst>
                                        </p:anim>
                                        <p:anim calcmode="lin" valueType="num">
                                          <p:cBhvr additive="base">
                                            <p:cTn id="31"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pic>
        <p:nvPicPr>
          <p:cNvPr id="13" name="图片占位符 12"/>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l="3439" r="3439"/>
          <a:stretch>
            <a:fillRect/>
          </a:stretch>
        </p:blipFill>
        <p:spPr>
          <a:ln>
            <a:solidFill>
              <a:schemeClr val="bg1">
                <a:lumMod val="75000"/>
              </a:schemeClr>
            </a:solidFill>
          </a:ln>
        </p:spPr>
      </p:pic>
      <p:pic>
        <p:nvPicPr>
          <p:cNvPr id="15" name="图片占位符 14"/>
          <p:cNvPicPr>
            <a:picLocks noGrp="1" noChangeAspect="1"/>
          </p:cNvPicPr>
          <p:nvPr>
            <p:ph type="pic" sz="quarter" idx="11"/>
          </p:nvPr>
        </p:nvPicPr>
        <p:blipFill>
          <a:blip r:embed="rId2" cstate="print">
            <a:grayscl/>
            <a:extLst>
              <a:ext uri="{28A0092B-C50C-407E-A947-70E740481C1C}">
                <a14:useLocalDpi xmlns:a14="http://schemas.microsoft.com/office/drawing/2010/main" val="0"/>
              </a:ext>
            </a:extLst>
          </a:blip>
          <a:srcRect l="10303" r="10303"/>
          <a:stretch>
            <a:fillRect/>
          </a:stretch>
        </p:blipFill>
        <p:spPr>
          <a:ln>
            <a:solidFill>
              <a:schemeClr val="bg1">
                <a:lumMod val="75000"/>
              </a:schemeClr>
            </a:solidFill>
          </a:ln>
        </p:spPr>
      </p:pic>
      <p:pic>
        <p:nvPicPr>
          <p:cNvPr id="19" name="图片占位符 18"/>
          <p:cNvPicPr>
            <a:picLocks noGrp="1" noChangeAspect="1"/>
          </p:cNvPicPr>
          <p:nvPr>
            <p:ph type="pic" sz="quarter" idx="12"/>
          </p:nvPr>
        </p:nvPicPr>
        <p:blipFill>
          <a:blip r:embed="rId3" cstate="print">
            <a:grayscl/>
            <a:extLst>
              <a:ext uri="{28A0092B-C50C-407E-A947-70E740481C1C}">
                <a14:useLocalDpi xmlns:a14="http://schemas.microsoft.com/office/drawing/2010/main" val="0"/>
              </a:ext>
            </a:extLst>
          </a:blip>
          <a:srcRect l="12500" r="12500"/>
          <a:stretch>
            <a:fillRect/>
          </a:stretch>
        </p:blipFill>
        <p:spPr>
          <a:ln>
            <a:solidFill>
              <a:schemeClr val="bg1">
                <a:lumMod val="75000"/>
              </a:schemeClr>
            </a:solidFill>
          </a:ln>
        </p:spPr>
      </p:pic>
      <p:pic>
        <p:nvPicPr>
          <p:cNvPr id="17" name="图片占位符 16"/>
          <p:cNvPicPr>
            <a:picLocks noGrp="1" noChangeAspect="1"/>
          </p:cNvPicPr>
          <p:nvPr>
            <p:ph type="pic" sz="quarter" idx="13"/>
          </p:nvPr>
        </p:nvPicPr>
        <p:blipFill>
          <a:blip r:embed="rId4" cstate="print">
            <a:grayscl/>
            <a:extLst>
              <a:ext uri="{28A0092B-C50C-407E-A947-70E740481C1C}">
                <a14:useLocalDpi xmlns:a14="http://schemas.microsoft.com/office/drawing/2010/main" val="0"/>
              </a:ext>
            </a:extLst>
          </a:blip>
          <a:srcRect l="15200" r="15200"/>
          <a:stretch>
            <a:fillRect/>
          </a:stretch>
        </p:blipFill>
        <p:spPr>
          <a:ln>
            <a:solidFill>
              <a:schemeClr val="bg1">
                <a:lumMod val="75000"/>
              </a:schemeClr>
            </a:solidFill>
          </a:ln>
        </p:spPr>
      </p:pic>
      <p:grpSp>
        <p:nvGrpSpPr>
          <p:cNvPr id="20" name="组合 19"/>
          <p:cNvGrpSpPr/>
          <p:nvPr/>
        </p:nvGrpSpPr>
        <p:grpSpPr>
          <a:xfrm>
            <a:off x="6855105" y="2201110"/>
            <a:ext cx="4059638" cy="1781161"/>
            <a:chOff x="6798184" y="1678126"/>
            <a:chExt cx="4059638" cy="1781161"/>
          </a:xfrm>
        </p:grpSpPr>
        <p:sp>
          <p:nvSpPr>
            <p:cNvPr id="21" name="矩形 20"/>
            <p:cNvSpPr/>
            <p:nvPr/>
          </p:nvSpPr>
          <p:spPr>
            <a:xfrm>
              <a:off x="6798184" y="2074292"/>
              <a:ext cx="4059638" cy="1384995"/>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2" name="矩形 21"/>
            <p:cNvSpPr/>
            <p:nvPr/>
          </p:nvSpPr>
          <p:spPr>
            <a:xfrm>
              <a:off x="6798184" y="1678126"/>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par>
                                    <p:cTn id="14" presetID="18" presetClass="entr" presetSubtype="1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par>
                                    <p:cTn id="17" presetID="18"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1500"/>
                                </p:stCondLst>
                                <p:childTnLst>
                                  <p:par>
                                    <p:cTn id="21" presetID="2" presetClass="entr" presetSubtype="2" fill="hold" nodeType="afterEffect" p14:presetBounceEnd="60000">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1000" fill="hold"/>
                                            <p:tgtEl>
                                              <p:spTgt spid="20"/>
                                            </p:tgtEl>
                                            <p:attrNameLst>
                                              <p:attrName>ppt_x</p:attrName>
                                            </p:attrNameLst>
                                          </p:cBhvr>
                                          <p:tavLst>
                                            <p:tav tm="0">
                                              <p:val>
                                                <p:strVal val="1+#ppt_w/2"/>
                                              </p:val>
                                            </p:tav>
                                            <p:tav tm="100000">
                                              <p:val>
                                                <p:strVal val="#ppt_x"/>
                                              </p:val>
                                            </p:tav>
                                          </p:tavLst>
                                        </p:anim>
                                        <p:anim calcmode="lin" valueType="num" p14:bounceEnd="60000">
                                          <p:cBhvr additive="base">
                                            <p:cTn id="2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trips(downLeft)">
                                          <p:cBhvr>
                                            <p:cTn id="13" dur="500"/>
                                            <p:tgtEl>
                                              <p:spTgt spid="15"/>
                                            </p:tgtEl>
                                          </p:cBhvr>
                                        </p:animEffect>
                                      </p:childTnLst>
                                    </p:cTn>
                                  </p:par>
                                  <p:par>
                                    <p:cTn id="14" presetID="18" presetClass="entr" presetSubtype="1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par>
                                    <p:cTn id="17" presetID="18"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strips(downLeft)">
                                          <p:cBhvr>
                                            <p:cTn id="19" dur="500"/>
                                            <p:tgtEl>
                                              <p:spTgt spid="19"/>
                                            </p:tgtEl>
                                          </p:cBhvr>
                                        </p:animEffect>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000" y="4105072"/>
            <a:ext cx="11169650" cy="227667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11" name="图片占位符 10"/>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t="24015" b="24015"/>
          <a:stretch>
            <a:fillRect/>
          </a:stretch>
        </p:blipFill>
        <p:spPr/>
      </p:pic>
      <p:sp>
        <p:nvSpPr>
          <p:cNvPr id="4" name="矩形 3"/>
          <p:cNvSpPr/>
          <p:nvPr/>
        </p:nvSpPr>
        <p:spPr>
          <a:xfrm>
            <a:off x="514350" y="476250"/>
            <a:ext cx="11163300" cy="59055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6" name="组合 25"/>
          <p:cNvGrpSpPr/>
          <p:nvPr/>
        </p:nvGrpSpPr>
        <p:grpSpPr>
          <a:xfrm>
            <a:off x="7518400" y="3639241"/>
            <a:ext cx="906259" cy="906259"/>
            <a:chOff x="6781800" y="3514522"/>
            <a:chExt cx="1181100" cy="1181100"/>
          </a:xfrm>
        </p:grpSpPr>
        <p:sp>
          <p:nvSpPr>
            <p:cNvPr id="27" name="椭圆 26"/>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28" name="椭圆 12"/>
            <p:cNvSpPr/>
            <p:nvPr/>
          </p:nvSpPr>
          <p:spPr>
            <a:xfrm>
              <a:off x="7040950" y="3762172"/>
              <a:ext cx="662800" cy="685800"/>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29" name="组合 28"/>
          <p:cNvGrpSpPr/>
          <p:nvPr/>
        </p:nvGrpSpPr>
        <p:grpSpPr>
          <a:xfrm>
            <a:off x="8785673" y="3639241"/>
            <a:ext cx="906259" cy="906259"/>
            <a:chOff x="6781800" y="3514522"/>
            <a:chExt cx="1181100" cy="1181100"/>
          </a:xfrm>
        </p:grpSpPr>
        <p:sp>
          <p:nvSpPr>
            <p:cNvPr id="30" name="椭圆 29"/>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1" name="椭圆 16"/>
            <p:cNvSpPr/>
            <p:nvPr/>
          </p:nvSpPr>
          <p:spPr>
            <a:xfrm>
              <a:off x="7029450" y="3790287"/>
              <a:ext cx="685800" cy="629569"/>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32" name="组合 31"/>
          <p:cNvGrpSpPr/>
          <p:nvPr/>
        </p:nvGrpSpPr>
        <p:grpSpPr>
          <a:xfrm>
            <a:off x="10052945" y="3639241"/>
            <a:ext cx="906259" cy="906259"/>
            <a:chOff x="6781800" y="3514522"/>
            <a:chExt cx="1181100" cy="1181100"/>
          </a:xfrm>
        </p:grpSpPr>
        <p:sp>
          <p:nvSpPr>
            <p:cNvPr id="33" name="椭圆 32"/>
            <p:cNvSpPr/>
            <p:nvPr/>
          </p:nvSpPr>
          <p:spPr>
            <a:xfrm>
              <a:off x="6781800" y="3514522"/>
              <a:ext cx="1181100" cy="11811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34" name="椭圆 19"/>
            <p:cNvSpPr/>
            <p:nvPr/>
          </p:nvSpPr>
          <p:spPr>
            <a:xfrm>
              <a:off x="7039697" y="3762172"/>
              <a:ext cx="665305" cy="685800"/>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cxnSp>
        <p:nvCxnSpPr>
          <p:cNvPr id="22" name="直接连接符 21"/>
          <p:cNvCxnSpPr/>
          <p:nvPr/>
        </p:nvCxnSpPr>
        <p:spPr>
          <a:xfrm>
            <a:off x="1488333" y="5097295"/>
            <a:ext cx="192607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1400783" y="4327854"/>
            <a:ext cx="2101173" cy="769441"/>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rPr>
              <a:t>PART 02</a:t>
            </a:r>
            <a:endParaRPr kumimoji="0" lang="zh-CN" altLang="en-US" sz="4400" b="0" i="0" u="none" strike="noStrike" kern="1200" cap="none" spc="0" normalizeH="0" baseline="0" noProof="0" dirty="0">
              <a:ln>
                <a:noFill/>
              </a:ln>
              <a:solidFill>
                <a:srgbClr val="FFFFFF"/>
              </a:solidFill>
              <a:effectLst/>
              <a:uLnTx/>
              <a:uFillTx/>
              <a:latin typeface="Impact" panose="020B0806030902050204" pitchFamily="34" charset="0"/>
              <a:ea typeface="时尚中黑简体" panose="01010104010101010101" pitchFamily="2" charset="-122"/>
              <a:cs typeface="+mn-cs"/>
            </a:endParaRPr>
          </a:p>
        </p:txBody>
      </p:sp>
      <p:sp>
        <p:nvSpPr>
          <p:cNvPr id="25" name="文本框 24"/>
          <p:cNvSpPr txBox="1"/>
          <p:nvPr/>
        </p:nvSpPr>
        <p:spPr>
          <a:xfrm>
            <a:off x="1400784" y="5164474"/>
            <a:ext cx="346761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250" advTm="4000">
        <p14:switch dir="r"/>
      </p:transition>
    </mc:Choice>
    <mc:Fallback>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362191" y="711201"/>
            <a:ext cx="3467617"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srgbClr val="E5583A"/>
              </a:solidFill>
              <a:effectLst/>
              <a:uLnTx/>
              <a:uFillTx/>
              <a:latin typeface="Arial" panose="020B0604020202020204"/>
              <a:ea typeface="微软雅黑" panose="020B0503020204020204" charset="-122"/>
              <a:cs typeface="+mn-cs"/>
            </a:endParaRPr>
          </a:p>
        </p:txBody>
      </p:sp>
      <p:grpSp>
        <p:nvGrpSpPr>
          <p:cNvPr id="8" name="组合 7"/>
          <p:cNvGrpSpPr/>
          <p:nvPr/>
        </p:nvGrpSpPr>
        <p:grpSpPr>
          <a:xfrm>
            <a:off x="1055688" y="2525486"/>
            <a:ext cx="5167085" cy="0"/>
            <a:chOff x="3091543" y="3033486"/>
            <a:chExt cx="5167085" cy="0"/>
          </a:xfrm>
        </p:grpSpPr>
        <p:cxnSp>
          <p:nvCxnSpPr>
            <p:cNvPr id="6" name="直接连接符 5"/>
            <p:cNvCxnSpPr/>
            <p:nvPr/>
          </p:nvCxnSpPr>
          <p:spPr>
            <a:xfrm>
              <a:off x="3091543" y="3033486"/>
              <a:ext cx="51670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386609" y="3033486"/>
              <a:ext cx="128699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1055688" y="3803310"/>
            <a:ext cx="5167085" cy="0"/>
            <a:chOff x="3091543" y="3033486"/>
            <a:chExt cx="5167085" cy="0"/>
          </a:xfrm>
        </p:grpSpPr>
        <p:cxnSp>
          <p:nvCxnSpPr>
            <p:cNvPr id="27" name="直接连接符 26"/>
            <p:cNvCxnSpPr/>
            <p:nvPr/>
          </p:nvCxnSpPr>
          <p:spPr>
            <a:xfrm>
              <a:off x="3091543" y="3033486"/>
              <a:ext cx="51670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386609" y="3033486"/>
              <a:ext cx="128699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1055688" y="5081134"/>
            <a:ext cx="5167085" cy="0"/>
            <a:chOff x="3091543" y="3033486"/>
            <a:chExt cx="5167085" cy="0"/>
          </a:xfrm>
        </p:grpSpPr>
        <p:cxnSp>
          <p:nvCxnSpPr>
            <p:cNvPr id="37" name="直接连接符 36"/>
            <p:cNvCxnSpPr/>
            <p:nvPr/>
          </p:nvCxnSpPr>
          <p:spPr>
            <a:xfrm>
              <a:off x="3091543" y="3033486"/>
              <a:ext cx="516708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386609" y="3033486"/>
              <a:ext cx="1286991"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pic>
        <p:nvPicPr>
          <p:cNvPr id="7" name="图片占位符 6"/>
          <p:cNvPicPr>
            <a:picLocks noGrp="1" noChangeAspect="1"/>
          </p:cNvPicPr>
          <p:nvPr>
            <p:ph type="pic" sz="quarter" idx="10"/>
          </p:nvPr>
        </p:nvPicPr>
        <p:blipFill>
          <a:blip r:embed="rId1">
            <a:grayscl/>
            <a:extLst>
              <a:ext uri="{28A0092B-C50C-407E-A947-70E740481C1C}">
                <a14:useLocalDpi xmlns:a14="http://schemas.microsoft.com/office/drawing/2010/main" val="0"/>
              </a:ext>
            </a:extLst>
          </a:blip>
          <a:srcRect l="12808" r="12808"/>
          <a:stretch>
            <a:fillRect/>
          </a:stretch>
        </p:blipFill>
        <p:spPr/>
      </p:pic>
      <p:grpSp>
        <p:nvGrpSpPr>
          <p:cNvPr id="17" name="组合 16"/>
          <p:cNvGrpSpPr/>
          <p:nvPr/>
        </p:nvGrpSpPr>
        <p:grpSpPr>
          <a:xfrm>
            <a:off x="1289052" y="2101883"/>
            <a:ext cx="4806947" cy="1049106"/>
            <a:chOff x="6798183" y="1591042"/>
            <a:chExt cx="4806947" cy="1049106"/>
          </a:xfrm>
        </p:grpSpPr>
        <p:sp>
          <p:nvSpPr>
            <p:cNvPr id="18" name="矩形 17"/>
            <p:cNvSpPr/>
            <p:nvPr/>
          </p:nvSpPr>
          <p:spPr>
            <a:xfrm>
              <a:off x="6798183" y="2030750"/>
              <a:ext cx="480694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19" name="矩形 18"/>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1" name="组合 20"/>
          <p:cNvGrpSpPr/>
          <p:nvPr/>
        </p:nvGrpSpPr>
        <p:grpSpPr>
          <a:xfrm>
            <a:off x="1289052" y="3378603"/>
            <a:ext cx="4806947" cy="1049106"/>
            <a:chOff x="6798183" y="1591042"/>
            <a:chExt cx="4806947" cy="1049106"/>
          </a:xfrm>
        </p:grpSpPr>
        <p:sp>
          <p:nvSpPr>
            <p:cNvPr id="22" name="矩形 21"/>
            <p:cNvSpPr/>
            <p:nvPr/>
          </p:nvSpPr>
          <p:spPr>
            <a:xfrm>
              <a:off x="6798183" y="2030750"/>
              <a:ext cx="480694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3" name="矩形 22"/>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grpSp>
        <p:nvGrpSpPr>
          <p:cNvPr id="24" name="组合 23"/>
          <p:cNvGrpSpPr/>
          <p:nvPr/>
        </p:nvGrpSpPr>
        <p:grpSpPr>
          <a:xfrm>
            <a:off x="1289052" y="4657053"/>
            <a:ext cx="4806947" cy="1049106"/>
            <a:chOff x="6798183" y="1591042"/>
            <a:chExt cx="4806947" cy="1049106"/>
          </a:xfrm>
        </p:grpSpPr>
        <p:sp>
          <p:nvSpPr>
            <p:cNvPr id="26" name="矩形 25"/>
            <p:cNvSpPr/>
            <p:nvPr/>
          </p:nvSpPr>
          <p:spPr>
            <a:xfrm>
              <a:off x="6798183" y="2030750"/>
              <a:ext cx="4806947"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400" dirty="0">
                <a:solidFill>
                  <a:schemeClr val="tx1">
                    <a:lumMod val="50000"/>
                    <a:lumOff val="50000"/>
                  </a:schemeClr>
                </a:solidFill>
              </a:endParaRPr>
            </a:p>
          </p:txBody>
        </p:sp>
        <p:sp>
          <p:nvSpPr>
            <p:cNvPr id="28" name="矩形 27"/>
            <p:cNvSpPr/>
            <p:nvPr/>
          </p:nvSpPr>
          <p:spPr>
            <a:xfrm>
              <a:off x="6798184" y="1591042"/>
              <a:ext cx="2241974" cy="424732"/>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tx1">
                      <a:lumMod val="65000"/>
                      <a:lumOff val="35000"/>
                    </a:schemeClr>
                  </a:solidFill>
                </a:rPr>
                <a:t>标题文字添加</a:t>
              </a:r>
              <a:endParaRPr lang="zh-CN" altLang="en-US" b="1" dirty="0">
                <a:solidFill>
                  <a:schemeClr val="tx1">
                    <a:lumMod val="65000"/>
                    <a:lumOff val="35000"/>
                  </a:schemeClr>
                </a:solidFill>
              </a:endParaRPr>
            </a:p>
          </p:txBody>
        </p:sp>
      </p:grpSp>
    </p:spTree>
  </p:cSld>
  <p:clrMapOvr>
    <a:masterClrMapping/>
  </p:clrMapOvr>
  <p:transition spd="slow" advTm="4000">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14:bounceEnd="60000">
                                          <p:cBhvr additive="base">
                                            <p:cTn id="7" dur="1000" fill="hold"/>
                                            <p:tgtEl>
                                              <p:spTgt spid="17"/>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60000">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14:bounceEnd="60000">
                                          <p:cBhvr additive="base">
                                            <p:cTn id="11" dur="10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60000">
                                      <p:stCondLst>
                                        <p:cond delay="750"/>
                                      </p:stCondLst>
                                      <p:childTnLst>
                                        <p:set>
                                          <p:cBhvr>
                                            <p:cTn id="14" dur="1" fill="hold">
                                              <p:stCondLst>
                                                <p:cond delay="0"/>
                                              </p:stCondLst>
                                            </p:cTn>
                                            <p:tgtEl>
                                              <p:spTgt spid="24"/>
                                            </p:tgtEl>
                                            <p:attrNameLst>
                                              <p:attrName>style.visibility</p:attrName>
                                            </p:attrNameLst>
                                          </p:cBhvr>
                                          <p:to>
                                            <p:strVal val="visible"/>
                                          </p:to>
                                        </p:set>
                                        <p:anim calcmode="lin" valueType="num" p14:bounceEnd="60000">
                                          <p:cBhvr additive="base">
                                            <p:cTn id="15" dur="10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75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75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750"/>
                                </p:stCondLst>
                                <p:childTnLst>
                                  <p:par>
                                    <p:cTn id="28" presetID="5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81B94F"/>
      </a:accent1>
      <a:accent2>
        <a:srgbClr val="46A4DB"/>
      </a:accent2>
      <a:accent3>
        <a:srgbClr val="E5583A"/>
      </a:accent3>
      <a:accent4>
        <a:srgbClr val="F9B439"/>
      </a:accent4>
      <a:accent5>
        <a:srgbClr val="7C69A8"/>
      </a:accent5>
      <a:accent6>
        <a:srgbClr val="404F64"/>
      </a:accent6>
      <a:hlink>
        <a:srgbClr val="81B94F"/>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81B94F"/>
    </a:accent1>
    <a:accent2>
      <a:srgbClr val="46A4DB"/>
    </a:accent2>
    <a:accent3>
      <a:srgbClr val="E5583A"/>
    </a:accent3>
    <a:accent4>
      <a:srgbClr val="F9B439"/>
    </a:accent4>
    <a:accent5>
      <a:srgbClr val="7C69A8"/>
    </a:accent5>
    <a:accent6>
      <a:srgbClr val="404F64"/>
    </a:accent6>
    <a:hlink>
      <a:srgbClr val="81B94F"/>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81B94F"/>
    </a:accent1>
    <a:accent2>
      <a:srgbClr val="46A4DB"/>
    </a:accent2>
    <a:accent3>
      <a:srgbClr val="E5583A"/>
    </a:accent3>
    <a:accent4>
      <a:srgbClr val="F9B439"/>
    </a:accent4>
    <a:accent5>
      <a:srgbClr val="7C69A8"/>
    </a:accent5>
    <a:accent6>
      <a:srgbClr val="404F64"/>
    </a:accent6>
    <a:hlink>
      <a:srgbClr val="81B94F"/>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2661</Words>
  <Application>WPS 演示</Application>
  <PresentationFormat>宽屏</PresentationFormat>
  <Paragraphs>256</Paragraphs>
  <Slides>25</Slides>
  <Notes>25</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vt:lpstr>
      <vt:lpstr>宋体</vt:lpstr>
      <vt:lpstr>Wingdings</vt:lpstr>
      <vt:lpstr>Impact</vt:lpstr>
      <vt:lpstr>时尚中黑简体</vt:lpstr>
      <vt:lpstr>等线</vt:lpstr>
      <vt:lpstr>Arial</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逆流的小鱼</dc:creator>
  <cp:lastModifiedBy>一颗苹果</cp:lastModifiedBy>
  <cp:revision>37</cp:revision>
  <dcterms:created xsi:type="dcterms:W3CDTF">2017-05-25T06:19:00Z</dcterms:created>
  <dcterms:modified xsi:type="dcterms:W3CDTF">2021-09-17T11:40:22Z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0DCABD36424D4586B7D763EC32024F49</vt:lpwstr>
  </property>
  <property fmtid="{D5CDD505-2E9C-101B-9397-08002B2CF9AE}" pid="3" name="KSOProductBuildVer">
    <vt:lpwstr>2052-11.1.0.10700</vt:lpwstr>
  </property>
</Properties>
</file>