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8" r:id="rId3"/>
    <p:sldId id="261" r:id="rId5"/>
    <p:sldId id="318" r:id="rId6"/>
    <p:sldId id="304" r:id="rId7"/>
    <p:sldId id="306" r:id="rId8"/>
    <p:sldId id="260" r:id="rId9"/>
    <p:sldId id="310" r:id="rId10"/>
    <p:sldId id="323" r:id="rId11"/>
    <p:sldId id="324" r:id="rId12"/>
    <p:sldId id="262" r:id="rId13"/>
    <p:sldId id="263" r:id="rId14"/>
    <p:sldId id="307" r:id="rId15"/>
    <p:sldId id="282" r:id="rId16"/>
    <p:sldId id="298" r:id="rId17"/>
    <p:sldId id="325" r:id="rId18"/>
    <p:sldId id="296" r:id="rId19"/>
    <p:sldId id="301" r:id="rId20"/>
    <p:sldId id="297" r:id="rId21"/>
    <p:sldId id="300" r:id="rId22"/>
    <p:sldId id="326" r:id="rId23"/>
    <p:sldId id="309" r:id="rId24"/>
    <p:sldId id="311" r:id="rId25"/>
    <p:sldId id="312" r:id="rId26"/>
    <p:sldId id="32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34A4AA"/>
    <a:srgbClr val="2F9498"/>
    <a:srgbClr val="E7CA82"/>
    <a:srgbClr val="000000"/>
    <a:srgbClr val="E0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74" d="100"/>
          <a:sy n="74" d="100"/>
        </p:scale>
        <p:origin x="-204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9"/>
          <c:y val="0.038630148300262"/>
          <c:w val="0.808928980181461"/>
          <c:h val="0.66295128203466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</c:dPt>
          <c:dLbls>
            <c:delete val="1"/>
          </c:dLbls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75513600"/>
        <c:axId val="175515136"/>
      </c:barChart>
      <c:catAx>
        <c:axId val="17551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75515136"/>
        <c:crosses val="autoZero"/>
        <c:auto val="1"/>
        <c:lblAlgn val="ctr"/>
        <c:lblOffset val="100"/>
        <c:noMultiLvlLbl val="0"/>
      </c:catAx>
      <c:valAx>
        <c:axId val="1755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755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5782A-9309-43ED-884D-C21ACD64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5782A-9309-43ED-884D-C21ACD64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75CE-7615-4BB0-8E1C-583E87C9D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603ED-F156-43BE-989A-FC8BF1785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6A9E-A83E-4F5B-A9A2-ADC66ABC8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5AEF0-0399-4C8F-B61A-FB3F263F6A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886AE-BC43-4E5F-A7F0-F08982154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603ED-F156-43BE-989A-FC8BF1785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5782A-9309-43ED-884D-C21ACD64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B925-22C6-43BA-9A74-53F784B92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5782A-9309-43ED-884D-C21ACD64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CF01-E27A-4C7D-9C1B-07321E2666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127" r="13180" b="464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椭圆 13"/>
          <p:cNvSpPr/>
          <p:nvPr userDrawn="1"/>
        </p:nvSpPr>
        <p:spPr>
          <a:xfrm>
            <a:off x="0" y="-1475117"/>
            <a:ext cx="12240640" cy="9618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371600" y="-1561381"/>
            <a:ext cx="9773728" cy="156138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256581" y="6858000"/>
            <a:ext cx="9773728" cy="156138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56904" r="27581" b="-651"/>
          <a:stretch>
            <a:fillRect/>
          </a:stretch>
        </p:blipFill>
        <p:spPr>
          <a:xfrm>
            <a:off x="-1" y="0"/>
            <a:ext cx="12192001" cy="6960093"/>
          </a:xfrm>
          <a:prstGeom prst="rect">
            <a:avLst/>
          </a:prstGeom>
        </p:spPr>
      </p:pic>
      <p:sp>
        <p:nvSpPr>
          <p:cNvPr id="5" name="Rectangle 405"/>
          <p:cNvSpPr>
            <a:spLocks noChangeArrowheads="1"/>
          </p:cNvSpPr>
          <p:nvPr/>
        </p:nvSpPr>
        <p:spPr bwMode="auto">
          <a:xfrm rot="20995611">
            <a:off x="2705058" y="2592781"/>
            <a:ext cx="68773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简约风述职报告</a:t>
            </a:r>
            <a:r>
              <a:rPr lang="en-US" altLang="zh-CN" sz="4400" b="1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PPT</a:t>
            </a:r>
            <a:r>
              <a:rPr lang="zh-CN" altLang="en-US" sz="4400" b="1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模板</a:t>
            </a:r>
            <a:endParaRPr lang="zh-CN" altLang="en-US" sz="4400" b="1" spc="394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" name="Rectangle 406"/>
          <p:cNvSpPr>
            <a:spLocks noChangeArrowheads="1"/>
          </p:cNvSpPr>
          <p:nvPr/>
        </p:nvSpPr>
        <p:spPr bwMode="auto">
          <a:xfrm rot="20995611">
            <a:off x="2894995" y="3533142"/>
            <a:ext cx="4562596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95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POWERPOINT TEMPLATE</a:t>
            </a:r>
            <a:endParaRPr lang="en-US" altLang="zh-CN" sz="2365" spc="394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" name="Rectangle 407"/>
          <p:cNvSpPr>
            <a:spLocks noChangeArrowheads="1"/>
          </p:cNvSpPr>
          <p:nvPr/>
        </p:nvSpPr>
        <p:spPr bwMode="auto">
          <a:xfrm rot="20995611">
            <a:off x="3002255" y="3879662"/>
            <a:ext cx="5741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We have many PowerPoint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templates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Rectangle 408"/>
          <p:cNvSpPr>
            <a:spLocks noChangeArrowheads="1"/>
          </p:cNvSpPr>
          <p:nvPr/>
        </p:nvSpPr>
        <p:spPr bwMode="auto">
          <a:xfrm rot="20995611">
            <a:off x="4498854" y="4841957"/>
            <a:ext cx="1218088" cy="266978"/>
          </a:xfrm>
          <a:prstGeom prst="rect">
            <a:avLst/>
          </a:prstGeom>
          <a:solidFill>
            <a:srgbClr val="2F9498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/>
            <a:r>
              <a:rPr lang="en-US" altLang="zh-CN" sz="1315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XXXX</a:t>
            </a:r>
            <a:endParaRPr lang="en-US" altLang="zh-CN" sz="1315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十字形 13"/>
          <p:cNvSpPr/>
          <p:nvPr/>
        </p:nvSpPr>
        <p:spPr>
          <a:xfrm>
            <a:off x="11195365" y="569741"/>
            <a:ext cx="362923" cy="362923"/>
          </a:xfrm>
          <a:prstGeom prst="plus">
            <a:avLst>
              <a:gd name="adj" fmla="val 41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365"/>
          </a:p>
        </p:txBody>
      </p:sp>
      <p:sp>
        <p:nvSpPr>
          <p:cNvPr id="20" name="Rectangle 408"/>
          <p:cNvSpPr>
            <a:spLocks noChangeArrowheads="1"/>
          </p:cNvSpPr>
          <p:nvPr/>
        </p:nvSpPr>
        <p:spPr bwMode="auto">
          <a:xfrm rot="20995611">
            <a:off x="3158043" y="5075232"/>
            <a:ext cx="1218088" cy="266978"/>
          </a:xfrm>
          <a:prstGeom prst="rect">
            <a:avLst/>
          </a:prstGeom>
          <a:solidFill>
            <a:srgbClr val="2F9498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/>
            <a:r>
              <a:rPr lang="zh-CN" altLang="en-US" sz="1315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策划部</a:t>
            </a:r>
            <a:endParaRPr lang="en-US" altLang="zh-CN" sz="1315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" name="Rectangle 408"/>
          <p:cNvSpPr>
            <a:spLocks noChangeArrowheads="1"/>
          </p:cNvSpPr>
          <p:nvPr/>
        </p:nvSpPr>
        <p:spPr bwMode="auto">
          <a:xfrm rot="20995611">
            <a:off x="5838954" y="4604714"/>
            <a:ext cx="1218088" cy="266978"/>
          </a:xfrm>
          <a:prstGeom prst="rect">
            <a:avLst/>
          </a:prstGeom>
          <a:solidFill>
            <a:srgbClr val="2F9498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/>
            <a:r>
              <a:rPr lang="en-US" altLang="zh-CN" sz="1315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20XX.XX.XX</a:t>
            </a:r>
            <a:endParaRPr lang="en-US" altLang="zh-CN" sz="1315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0999697">
            <a:off x="2426091" y="1386819"/>
            <a:ext cx="816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pc="394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BUSINESS REPORT</a:t>
            </a:r>
            <a:endParaRPr lang="zh-CN" altLang="en-US" sz="6000" b="1" spc="394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6446906" y="1947041"/>
            <a:ext cx="573954" cy="573952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" name="Oval 23"/>
          <p:cNvSpPr/>
          <p:nvPr/>
        </p:nvSpPr>
        <p:spPr>
          <a:xfrm>
            <a:off x="6446904" y="4506942"/>
            <a:ext cx="573954" cy="573952"/>
          </a:xfrm>
          <a:prstGeom prst="ellipse">
            <a:avLst/>
          </a:prstGeom>
          <a:noFill/>
          <a:ln>
            <a:solidFill>
              <a:srgbClr val="2C4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7" name="Oval 33"/>
          <p:cNvSpPr/>
          <p:nvPr/>
        </p:nvSpPr>
        <p:spPr>
          <a:xfrm>
            <a:off x="6446906" y="3627840"/>
            <a:ext cx="573954" cy="573952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" name="Oval 40"/>
          <p:cNvSpPr/>
          <p:nvPr/>
        </p:nvSpPr>
        <p:spPr>
          <a:xfrm>
            <a:off x="6446906" y="2827660"/>
            <a:ext cx="573954" cy="573952"/>
          </a:xfrm>
          <a:prstGeom prst="ellipse">
            <a:avLst/>
          </a:prstGeom>
          <a:noFill/>
          <a:ln>
            <a:solidFill>
              <a:srgbClr val="3E4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4816718" y="2302518"/>
            <a:ext cx="1552543" cy="2432347"/>
            <a:chOff x="4832354" y="2627863"/>
            <a:chExt cx="1290716" cy="2882302"/>
          </a:xfrm>
        </p:grpSpPr>
        <p:grpSp>
          <p:nvGrpSpPr>
            <p:cNvPr id="10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18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16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14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Freeform: Shape 81"/>
          <p:cNvSpPr/>
          <p:nvPr/>
        </p:nvSpPr>
        <p:spPr bwMode="auto">
          <a:xfrm>
            <a:off x="6569467" y="2028356"/>
            <a:ext cx="372258" cy="372258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1" name="Freeform: Shape 82"/>
          <p:cNvSpPr/>
          <p:nvPr/>
        </p:nvSpPr>
        <p:spPr bwMode="auto">
          <a:xfrm>
            <a:off x="6543102" y="4596221"/>
            <a:ext cx="372258" cy="372258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2" name="Freeform: Shape 83"/>
          <p:cNvSpPr/>
          <p:nvPr/>
        </p:nvSpPr>
        <p:spPr bwMode="auto">
          <a:xfrm>
            <a:off x="6543102" y="2928502"/>
            <a:ext cx="372258" cy="37225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3" name="Freeform: Shape 84"/>
          <p:cNvSpPr/>
          <p:nvPr/>
        </p:nvSpPr>
        <p:spPr bwMode="auto">
          <a:xfrm>
            <a:off x="6543102" y="3728684"/>
            <a:ext cx="372258" cy="372258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36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5" name="Freeform: Shape 2"/>
          <p:cNvSpPr/>
          <p:nvPr/>
        </p:nvSpPr>
        <p:spPr>
          <a:xfrm>
            <a:off x="1570044" y="1850755"/>
            <a:ext cx="3409819" cy="689743"/>
          </a:xfrm>
          <a:custGeom>
            <a:avLst/>
            <a:gdLst>
              <a:gd name="connsiteX0" fmla="*/ 406399 w 4018173"/>
              <a:gd name="connsiteY0" fmla="*/ 0 h 812801"/>
              <a:gd name="connsiteX1" fmla="*/ 757974 w 4018173"/>
              <a:gd name="connsiteY1" fmla="*/ 0 h 812801"/>
              <a:gd name="connsiteX2" fmla="*/ 757984 w 4018173"/>
              <a:gd name="connsiteY2" fmla="*/ 1 h 812801"/>
              <a:gd name="connsiteX3" fmla="*/ 4018173 w 4018173"/>
              <a:gd name="connsiteY3" fmla="*/ 1 h 812801"/>
              <a:gd name="connsiteX4" fmla="*/ 4018173 w 4018173"/>
              <a:gd name="connsiteY4" fmla="*/ 812801 h 812801"/>
              <a:gd name="connsiteX5" fmla="*/ 449473 w 4018173"/>
              <a:gd name="connsiteY5" fmla="*/ 812801 h 812801"/>
              <a:gd name="connsiteX6" fmla="*/ 449473 w 4018173"/>
              <a:gd name="connsiteY6" fmla="*/ 812798 h 812801"/>
              <a:gd name="connsiteX7" fmla="*/ 406399 w 4018173"/>
              <a:gd name="connsiteY7" fmla="*/ 812798 h 812801"/>
              <a:gd name="connsiteX8" fmla="*/ 0 w 4018173"/>
              <a:gd name="connsiteY8" fmla="*/ 406399 h 812801"/>
              <a:gd name="connsiteX9" fmla="*/ 406399 w 4018173"/>
              <a:gd name="connsiteY9" fmla="*/ 0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8173" h="812801">
                <a:moveTo>
                  <a:pt x="406399" y="0"/>
                </a:moveTo>
                <a:lnTo>
                  <a:pt x="757974" y="0"/>
                </a:lnTo>
                <a:lnTo>
                  <a:pt x="757984" y="1"/>
                </a:lnTo>
                <a:lnTo>
                  <a:pt x="4018173" y="1"/>
                </a:lnTo>
                <a:lnTo>
                  <a:pt x="4018173" y="812801"/>
                </a:lnTo>
                <a:lnTo>
                  <a:pt x="449473" y="812801"/>
                </a:lnTo>
                <a:lnTo>
                  <a:pt x="449473" y="812798"/>
                </a:lnTo>
                <a:lnTo>
                  <a:pt x="406399" y="812798"/>
                </a:lnTo>
                <a:cubicBezTo>
                  <a:pt x="181951" y="812798"/>
                  <a:pt x="0" y="630847"/>
                  <a:pt x="0" y="406399"/>
                </a:cubicBezTo>
                <a:cubicBezTo>
                  <a:pt x="0" y="181951"/>
                  <a:pt x="181951" y="0"/>
                  <a:pt x="406399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1951467" y="2781188"/>
            <a:ext cx="2748189" cy="6574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7" name="Rectangle 4"/>
          <p:cNvSpPr/>
          <p:nvPr/>
        </p:nvSpPr>
        <p:spPr>
          <a:xfrm>
            <a:off x="2188565" y="3679289"/>
            <a:ext cx="2273993" cy="57119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8" name="Parallelogram 5"/>
          <p:cNvSpPr/>
          <p:nvPr/>
        </p:nvSpPr>
        <p:spPr>
          <a:xfrm>
            <a:off x="1951465" y="2540495"/>
            <a:ext cx="3028398" cy="240693"/>
          </a:xfrm>
          <a:prstGeom prst="parallelogram">
            <a:avLst>
              <a:gd name="adj" fmla="val 4923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9" name="Parallelogram 6"/>
          <p:cNvSpPr/>
          <p:nvPr/>
        </p:nvSpPr>
        <p:spPr>
          <a:xfrm>
            <a:off x="2188563" y="3438597"/>
            <a:ext cx="2511091" cy="240693"/>
          </a:xfrm>
          <a:prstGeom prst="parallelogram">
            <a:avLst>
              <a:gd name="adj" fmla="val 4565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0" name="Parallelogram 7"/>
          <p:cNvSpPr/>
          <p:nvPr/>
        </p:nvSpPr>
        <p:spPr>
          <a:xfrm>
            <a:off x="2554988" y="4250481"/>
            <a:ext cx="1907567" cy="240693"/>
          </a:xfrm>
          <a:prstGeom prst="parallelogram">
            <a:avLst>
              <a:gd name="adj" fmla="val 3669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1" name="Freeform: Shape 8"/>
          <p:cNvSpPr/>
          <p:nvPr/>
        </p:nvSpPr>
        <p:spPr>
          <a:xfrm>
            <a:off x="2554988" y="4491170"/>
            <a:ext cx="1684523" cy="528086"/>
          </a:xfrm>
          <a:custGeom>
            <a:avLst/>
            <a:gdLst>
              <a:gd name="connsiteX0" fmla="*/ 1131839 w 1985062"/>
              <a:gd name="connsiteY0" fmla="*/ 0 h 622302"/>
              <a:gd name="connsiteX1" fmla="*/ 1673911 w 1985062"/>
              <a:gd name="connsiteY1" fmla="*/ 0 h 622302"/>
              <a:gd name="connsiteX2" fmla="*/ 1985062 w 1985062"/>
              <a:gd name="connsiteY2" fmla="*/ 311151 h 622302"/>
              <a:gd name="connsiteX3" fmla="*/ 1985061 w 1985062"/>
              <a:gd name="connsiteY3" fmla="*/ 311151 h 622302"/>
              <a:gd name="connsiteX4" fmla="*/ 1673910 w 1985062"/>
              <a:gd name="connsiteY4" fmla="*/ 622302 h 622302"/>
              <a:gd name="connsiteX5" fmla="*/ 1564054 w 1985062"/>
              <a:gd name="connsiteY5" fmla="*/ 622302 h 622302"/>
              <a:gd name="connsiteX6" fmla="*/ 1564054 w 1985062"/>
              <a:gd name="connsiteY6" fmla="*/ 622302 h 622302"/>
              <a:gd name="connsiteX7" fmla="*/ 0 w 1985062"/>
              <a:gd name="connsiteY7" fmla="*/ 622302 h 622302"/>
              <a:gd name="connsiteX8" fmla="*/ 0 w 1985062"/>
              <a:gd name="connsiteY8" fmla="*/ 2 h 622302"/>
              <a:gd name="connsiteX9" fmla="*/ 1131819 w 1985062"/>
              <a:gd name="connsiteY9" fmla="*/ 2 h 62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062" h="622302">
                <a:moveTo>
                  <a:pt x="1131839" y="0"/>
                </a:moveTo>
                <a:lnTo>
                  <a:pt x="1673911" y="0"/>
                </a:lnTo>
                <a:cubicBezTo>
                  <a:pt x="1845755" y="0"/>
                  <a:pt x="1985062" y="139307"/>
                  <a:pt x="1985062" y="311151"/>
                </a:cubicBezTo>
                <a:lnTo>
                  <a:pt x="1985061" y="311151"/>
                </a:lnTo>
                <a:cubicBezTo>
                  <a:pt x="1985061" y="482995"/>
                  <a:pt x="1845754" y="622302"/>
                  <a:pt x="1673910" y="622302"/>
                </a:cubicBezTo>
                <a:lnTo>
                  <a:pt x="1564054" y="622302"/>
                </a:lnTo>
                <a:lnTo>
                  <a:pt x="1564054" y="622302"/>
                </a:lnTo>
                <a:lnTo>
                  <a:pt x="0" y="622302"/>
                </a:lnTo>
                <a:lnTo>
                  <a:pt x="0" y="2"/>
                </a:lnTo>
                <a:lnTo>
                  <a:pt x="1131819" y="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575" b="1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85"/>
          <p:cNvSpPr txBox="1"/>
          <p:nvPr/>
        </p:nvSpPr>
        <p:spPr>
          <a:xfrm>
            <a:off x="2493892" y="1994584"/>
            <a:ext cx="1562123" cy="36394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575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lang="zh-CN" altLang="en-US" sz="1575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3" name="TextBox 86"/>
          <p:cNvSpPr txBox="1"/>
          <p:nvPr/>
        </p:nvSpPr>
        <p:spPr>
          <a:xfrm>
            <a:off x="2544500" y="2929669"/>
            <a:ext cx="1562123" cy="36394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575" b="1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lang="zh-CN" altLang="en-US" sz="1575" b="1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4" name="TextBox 87"/>
          <p:cNvSpPr txBox="1"/>
          <p:nvPr/>
        </p:nvSpPr>
        <p:spPr>
          <a:xfrm>
            <a:off x="2544500" y="3766197"/>
            <a:ext cx="1562123" cy="36394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575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lang="zh-CN" altLang="en-US" sz="1575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5" name="TextBox 88"/>
          <p:cNvSpPr txBox="1"/>
          <p:nvPr/>
        </p:nvSpPr>
        <p:spPr>
          <a:xfrm>
            <a:off x="2628008" y="4569084"/>
            <a:ext cx="1395104" cy="333612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2100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lang="zh-CN" altLang="en-US" sz="2100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41361" y="1887935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58308" y="2703653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41361" y="3509631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41361" y="4327731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2016009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2016009" y="3032805"/>
            <a:ext cx="308571" cy="58328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2412506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2807344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3198863" y="1715017"/>
            <a:ext cx="310228" cy="1901071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2412506" y="2635642"/>
            <a:ext cx="308571" cy="980447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2807344" y="2225180"/>
            <a:ext cx="310228" cy="1390906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3198863" y="1955975"/>
            <a:ext cx="310228" cy="1660114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142823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4537661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4934159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5330657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142823" y="3333588"/>
            <a:ext cx="308571" cy="282501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4537661" y="2643948"/>
            <a:ext cx="310228" cy="972139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Freeform 20"/>
          <p:cNvSpPr/>
          <p:nvPr/>
        </p:nvSpPr>
        <p:spPr bwMode="auto">
          <a:xfrm>
            <a:off x="4934159" y="1955975"/>
            <a:ext cx="310228" cy="1660114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5330657" y="2886573"/>
            <a:ext cx="310228" cy="729519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6259686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6656184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7052678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7447518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Freeform 26"/>
          <p:cNvSpPr/>
          <p:nvPr/>
        </p:nvSpPr>
        <p:spPr bwMode="auto">
          <a:xfrm>
            <a:off x="7447518" y="1947662"/>
            <a:ext cx="310228" cy="1668423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7052678" y="2256759"/>
            <a:ext cx="308571" cy="1359332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" name="Freeform 28"/>
          <p:cNvSpPr/>
          <p:nvPr/>
        </p:nvSpPr>
        <p:spPr bwMode="auto">
          <a:xfrm>
            <a:off x="6656184" y="2643948"/>
            <a:ext cx="308571" cy="972139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8" name="Freeform 29"/>
          <p:cNvSpPr/>
          <p:nvPr/>
        </p:nvSpPr>
        <p:spPr bwMode="auto">
          <a:xfrm>
            <a:off x="6259686" y="3046101"/>
            <a:ext cx="310228" cy="569989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8491018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0" name="Freeform 31"/>
          <p:cNvSpPr/>
          <p:nvPr/>
        </p:nvSpPr>
        <p:spPr bwMode="auto">
          <a:xfrm>
            <a:off x="8882539" y="1715017"/>
            <a:ext cx="310228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1" name="Freeform 32"/>
          <p:cNvSpPr/>
          <p:nvPr/>
        </p:nvSpPr>
        <p:spPr bwMode="auto">
          <a:xfrm>
            <a:off x="9279035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2" name="Freeform 33"/>
          <p:cNvSpPr/>
          <p:nvPr/>
        </p:nvSpPr>
        <p:spPr bwMode="auto">
          <a:xfrm>
            <a:off x="9675532" y="1715017"/>
            <a:ext cx="308571" cy="1901071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3" name="Freeform 34"/>
          <p:cNvSpPr/>
          <p:nvPr/>
        </p:nvSpPr>
        <p:spPr bwMode="auto">
          <a:xfrm>
            <a:off x="9675532" y="1965948"/>
            <a:ext cx="308571" cy="1650144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Freeform 35"/>
          <p:cNvSpPr/>
          <p:nvPr/>
        </p:nvSpPr>
        <p:spPr bwMode="auto">
          <a:xfrm>
            <a:off x="9279035" y="2110519"/>
            <a:ext cx="308571" cy="1505567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Freeform 36"/>
          <p:cNvSpPr/>
          <p:nvPr/>
        </p:nvSpPr>
        <p:spPr bwMode="auto">
          <a:xfrm>
            <a:off x="8882539" y="3210613"/>
            <a:ext cx="310228" cy="405473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Freeform 37"/>
          <p:cNvSpPr/>
          <p:nvPr/>
        </p:nvSpPr>
        <p:spPr bwMode="auto">
          <a:xfrm>
            <a:off x="8491018" y="2457831"/>
            <a:ext cx="310228" cy="1158258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2361077" y="3932992"/>
            <a:ext cx="783041" cy="78700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2">
                <a:lumMod val="10000"/>
              </a:schemeClr>
            </a:solidFill>
            <a:prstDash val="solid"/>
            <a:miter lim="800000"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Freeform 39"/>
          <p:cNvSpPr>
            <a:spLocks noEditPoints="1"/>
          </p:cNvSpPr>
          <p:nvPr/>
        </p:nvSpPr>
        <p:spPr bwMode="auto">
          <a:xfrm>
            <a:off x="2547422" y="4115836"/>
            <a:ext cx="415328" cy="42132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4497298" y="3932992"/>
            <a:ext cx="785687" cy="78700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2">
                <a:lumMod val="10000"/>
              </a:schemeClr>
            </a:solidFill>
            <a:prstDash val="solid"/>
            <a:miter lim="800000"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6623004" y="3932992"/>
            <a:ext cx="783041" cy="78700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2">
                <a:lumMod val="10000"/>
              </a:schemeClr>
            </a:solidFill>
            <a:prstDash val="solid"/>
            <a:miter lim="800000"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8829035" y="3932992"/>
            <a:ext cx="783041" cy="787007"/>
          </a:xfrm>
          <a:prstGeom prst="ellipse">
            <a:avLst/>
          </a:prstGeom>
          <a:noFill/>
          <a:ln w="12700" cap="flat">
            <a:solidFill>
              <a:schemeClr val="bg2">
                <a:lumMod val="10000"/>
              </a:schemeClr>
            </a:solidFill>
            <a:prstDash val="solid"/>
            <a:miter lim="800000"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2" name="Freeform 43"/>
          <p:cNvSpPr>
            <a:spLocks noEditPoints="1"/>
          </p:cNvSpPr>
          <p:nvPr/>
        </p:nvSpPr>
        <p:spPr bwMode="auto">
          <a:xfrm>
            <a:off x="6849341" y="4195327"/>
            <a:ext cx="325385" cy="26234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3" name="Freeform 44"/>
          <p:cNvSpPr>
            <a:spLocks noEditPoints="1"/>
          </p:cNvSpPr>
          <p:nvPr/>
        </p:nvSpPr>
        <p:spPr bwMode="auto">
          <a:xfrm>
            <a:off x="4664453" y="4131238"/>
            <a:ext cx="449720" cy="392179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4" name="Freeform 45"/>
          <p:cNvSpPr>
            <a:spLocks noEditPoints="1"/>
          </p:cNvSpPr>
          <p:nvPr/>
        </p:nvSpPr>
        <p:spPr bwMode="auto">
          <a:xfrm>
            <a:off x="9053891" y="4138514"/>
            <a:ext cx="333323" cy="370979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5545" tIns="47771" rIns="95545" bIns="47771" numCol="1" anchor="t" anchorCtr="0" compatLnSpc="1"/>
          <a:lstStyle/>
          <a:p>
            <a:endParaRPr lang="zh-CN" altLang="en-US" sz="177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25065" y="5334910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966483" y="5063807"/>
            <a:ext cx="1647928" cy="2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54837" y="5336719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4096255" y="5065616"/>
            <a:ext cx="1647928" cy="2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84609" y="5308003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6226027" y="5036901"/>
            <a:ext cx="1647928" cy="2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15373" y="5308003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556790" y="5036901"/>
            <a:ext cx="1647928" cy="2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23033" y="2134775"/>
            <a:ext cx="7620378" cy="4032344"/>
            <a:chOff x="2288120" y="2102774"/>
            <a:chExt cx="7765839" cy="4109315"/>
          </a:xfrm>
        </p:grpSpPr>
        <p:grpSp>
          <p:nvGrpSpPr>
            <p:cNvPr id="4" name="组合 3"/>
            <p:cNvGrpSpPr/>
            <p:nvPr/>
          </p:nvGrpSpPr>
          <p:grpSpPr>
            <a:xfrm>
              <a:off x="3503413" y="3310836"/>
              <a:ext cx="5283508" cy="1727434"/>
              <a:chOff x="2626706" y="2483087"/>
              <a:chExt cx="3964370" cy="1296143"/>
            </a:xfrm>
          </p:grpSpPr>
          <p:sp>
            <p:nvSpPr>
              <p:cNvPr id="6" name="Line 34"/>
              <p:cNvSpPr>
                <a:spLocks noChangeShapeType="1"/>
              </p:cNvSpPr>
              <p:nvPr/>
            </p:nvSpPr>
            <p:spPr bwMode="auto">
              <a:xfrm rot="618245" flipV="1">
                <a:off x="4949201" y="2483087"/>
                <a:ext cx="117053" cy="1046336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prstDash val="dash"/>
                <a:round/>
                <a:tailEnd type="triangle" w="med" len="med"/>
              </a:ln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3200" kern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7" name="Line 35"/>
              <p:cNvSpPr>
                <a:spLocks noChangeShapeType="1"/>
              </p:cNvSpPr>
              <p:nvPr/>
            </p:nvSpPr>
            <p:spPr bwMode="auto">
              <a:xfrm rot="618245" flipH="1" flipV="1">
                <a:off x="4278290" y="2554460"/>
                <a:ext cx="432523" cy="849346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prstDash val="dash"/>
                <a:round/>
                <a:tailEnd type="triangle" w="med" len="med"/>
              </a:ln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3200" kern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" name="Line 36"/>
              <p:cNvSpPr>
                <a:spLocks noChangeShapeType="1"/>
              </p:cNvSpPr>
              <p:nvPr/>
            </p:nvSpPr>
            <p:spPr bwMode="auto">
              <a:xfrm rot="618245" flipH="1" flipV="1">
                <a:off x="3433227" y="2982702"/>
                <a:ext cx="1029206" cy="466783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prstDash val="dash"/>
                <a:round/>
                <a:tailEnd type="triangle" w="med" len="med"/>
              </a:ln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3200" kern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rot="618245" flipH="1">
                <a:off x="2626706" y="3566538"/>
                <a:ext cx="1750079" cy="24267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prstDash val="dash"/>
                <a:round/>
                <a:tailEnd type="triangle" w="med" len="med"/>
              </a:ln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3200" kern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10" name="Line 38"/>
              <p:cNvSpPr>
                <a:spLocks noChangeShapeType="1"/>
              </p:cNvSpPr>
              <p:nvPr/>
            </p:nvSpPr>
            <p:spPr bwMode="auto">
              <a:xfrm rot="618245" flipV="1">
                <a:off x="5166177" y="2825680"/>
                <a:ext cx="662346" cy="765124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3200" kern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11" name="Line 39"/>
              <p:cNvSpPr>
                <a:spLocks noChangeShapeType="1"/>
              </p:cNvSpPr>
              <p:nvPr/>
            </p:nvSpPr>
            <p:spPr bwMode="auto">
              <a:xfrm rot="618245" flipV="1">
                <a:off x="5293506" y="3303883"/>
                <a:ext cx="1297570" cy="475347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prstDash val="dash"/>
                <a:round/>
                <a:tailEnd type="triangle" w="med" len="med"/>
              </a:ln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3200" kern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5027661" y="2102774"/>
              <a:ext cx="1076792" cy="10729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3</a:t>
              </a:r>
              <a:endParaRPr lang="en-US" altLang="zh-CN" sz="4000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6557240" y="2148434"/>
              <a:ext cx="1076793" cy="10729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4</a:t>
              </a:r>
              <a:endParaRPr lang="en-US" altLang="zh-CN" sz="4000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2288120" y="3929135"/>
              <a:ext cx="1076792" cy="10729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1</a:t>
              </a:r>
              <a:endParaRPr lang="en-US" altLang="zh-CN" sz="4000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8977167" y="3974794"/>
              <a:ext cx="1076792" cy="10729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6</a:t>
              </a:r>
              <a:endParaRPr lang="en-US" altLang="zh-CN" sz="4000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406770" y="2856146"/>
              <a:ext cx="1076793" cy="10729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2</a:t>
              </a:r>
              <a:endParaRPr lang="en-US" altLang="zh-CN" sz="4000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7854712" y="2823808"/>
              <a:ext cx="1076792" cy="10729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en-US" altLang="zh-CN" sz="4000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5</a:t>
              </a:r>
              <a:endParaRPr lang="en-US" altLang="zh-CN" sz="4000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" name="Oval 44"/>
            <p:cNvSpPr>
              <a:spLocks noChangeArrowheads="1"/>
            </p:cNvSpPr>
            <p:nvPr/>
          </p:nvSpPr>
          <p:spPr bwMode="gray">
            <a:xfrm>
              <a:off x="5339669" y="4482753"/>
              <a:ext cx="1750264" cy="172933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单击此处</a:t>
              </a:r>
              <a:endParaRPr lang="zh-CN" altLang="en-US" sz="2135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srgbClr val="F8F8F8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添加文字</a:t>
              </a:r>
              <a:endParaRPr lang="zh-CN" altLang="en-US" sz="2135" kern="0" dirty="0">
                <a:solidFill>
                  <a:srgbClr val="F8F8F8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9" name="išľíďè"/>
          <p:cNvSpPr/>
          <p:nvPr/>
        </p:nvSpPr>
        <p:spPr bwMode="auto">
          <a:xfrm>
            <a:off x="580556" y="3317552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587457" y="3005376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1" name="išľíďè"/>
          <p:cNvSpPr/>
          <p:nvPr/>
        </p:nvSpPr>
        <p:spPr bwMode="auto">
          <a:xfrm>
            <a:off x="2034228" y="2195720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2041129" y="1883544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3" name="išľíďè"/>
          <p:cNvSpPr/>
          <p:nvPr/>
        </p:nvSpPr>
        <p:spPr bwMode="auto">
          <a:xfrm>
            <a:off x="4145861" y="1464297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4152762" y="1152121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išľíďè"/>
          <p:cNvSpPr/>
          <p:nvPr/>
        </p:nvSpPr>
        <p:spPr bwMode="auto">
          <a:xfrm>
            <a:off x="7134904" y="1373449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7141805" y="1061273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9036934" y="2929380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9043835" y="2617204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8842020" y="5572653"/>
            <a:ext cx="2543126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8848921" y="5260477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3334749" y="2451496"/>
            <a:ext cx="4024331" cy="3525104"/>
            <a:chOff x="2187184" y="1723730"/>
            <a:chExt cx="3475701" cy="3058149"/>
          </a:xfrm>
        </p:grpSpPr>
        <p:grpSp>
          <p:nvGrpSpPr>
            <p:cNvPr id="3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7" name="Freeform 3"/>
              <p:cNvSpPr/>
              <p:nvPr/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vert="horz" wrap="square" lIns="151249" tIns="75624" rIns="151249" bIns="7562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15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Round Same Side Corner Rectangle 4"/>
              <p:cNvSpPr/>
              <p:nvPr/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accent1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vert="horz" wrap="square" lIns="151249" tIns="75624" rIns="151249" bIns="7562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15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5" name="Donut 8"/>
              <p:cNvSpPr/>
              <p:nvPr/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15">
                  <a:solidFill>
                    <a:schemeClr val="tx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Donut 7"/>
              <p:cNvSpPr/>
              <p:nvPr/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15">
                  <a:solidFill>
                    <a:schemeClr val="tx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39"/>
          <p:cNvGrpSpPr/>
          <p:nvPr/>
        </p:nvGrpSpPr>
        <p:grpSpPr>
          <a:xfrm>
            <a:off x="5348559" y="4792469"/>
            <a:ext cx="843077" cy="839321"/>
            <a:chOff x="3926454" y="3754605"/>
            <a:chExt cx="728142" cy="728140"/>
          </a:xfrm>
        </p:grpSpPr>
        <p:sp>
          <p:nvSpPr>
            <p:cNvPr id="10" name="Oval 14"/>
            <p:cNvSpPr/>
            <p:nvPr/>
          </p:nvSpPr>
          <p:spPr>
            <a:xfrm rot="20300499">
              <a:off x="3926454" y="3754605"/>
              <a:ext cx="728142" cy="72814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0"/>
            <p:cNvSpPr>
              <a:spLocks noEditPoints="1"/>
            </p:cNvSpPr>
            <p:nvPr/>
          </p:nvSpPr>
          <p:spPr bwMode="auto">
            <a:xfrm>
              <a:off x="4134391" y="3986705"/>
              <a:ext cx="312266" cy="263940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51249" tIns="75624" rIns="151249" bIns="7562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1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6909466" y="2338301"/>
            <a:ext cx="843077" cy="839321"/>
            <a:chOff x="5274567" y="1625529"/>
            <a:chExt cx="728142" cy="728140"/>
          </a:xfrm>
        </p:grpSpPr>
        <p:sp>
          <p:nvSpPr>
            <p:cNvPr id="13" name="Oval 12"/>
            <p:cNvSpPr/>
            <p:nvPr/>
          </p:nvSpPr>
          <p:spPr>
            <a:xfrm rot="20300499">
              <a:off x="5274567" y="1625529"/>
              <a:ext cx="728142" cy="72814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1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73"/>
            <p:cNvSpPr>
              <a:spLocks noEditPoints="1"/>
            </p:cNvSpPr>
            <p:nvPr/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51249" tIns="75624" rIns="151249" bIns="7562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1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7024528" y="4129893"/>
            <a:ext cx="843077" cy="839321"/>
            <a:chOff x="5373943" y="3179798"/>
            <a:chExt cx="728142" cy="728140"/>
          </a:xfrm>
        </p:grpSpPr>
        <p:sp>
          <p:nvSpPr>
            <p:cNvPr id="16" name="Oval 13"/>
            <p:cNvSpPr/>
            <p:nvPr/>
          </p:nvSpPr>
          <p:spPr>
            <a:xfrm rot="20300499">
              <a:off x="5373943" y="3179798"/>
              <a:ext cx="728142" cy="72814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82"/>
            <p:cNvSpPr>
              <a:spLocks noEditPoints="1"/>
            </p:cNvSpPr>
            <p:nvPr/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51249" tIns="75624" rIns="151249" bIns="7562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1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5162384" y="1893612"/>
            <a:ext cx="843077" cy="839321"/>
            <a:chOff x="3765661" y="1239745"/>
            <a:chExt cx="728142" cy="728140"/>
          </a:xfrm>
        </p:grpSpPr>
        <p:sp>
          <p:nvSpPr>
            <p:cNvPr id="19" name="Oval 11"/>
            <p:cNvSpPr/>
            <p:nvPr/>
          </p:nvSpPr>
          <p:spPr>
            <a:xfrm rot="20300499">
              <a:off x="3765661" y="1239745"/>
              <a:ext cx="728142" cy="72814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1"/>
            <p:cNvSpPr>
              <a:spLocks noEditPoints="1"/>
            </p:cNvSpPr>
            <p:nvPr/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51249" tIns="75624" rIns="151249" bIns="7562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1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4197690" y="3410370"/>
            <a:ext cx="843077" cy="839321"/>
            <a:chOff x="2932481" y="2555586"/>
            <a:chExt cx="728142" cy="728140"/>
          </a:xfrm>
        </p:grpSpPr>
        <p:sp>
          <p:nvSpPr>
            <p:cNvPr id="22" name="Oval 15"/>
            <p:cNvSpPr/>
            <p:nvPr/>
          </p:nvSpPr>
          <p:spPr>
            <a:xfrm rot="20300499">
              <a:off x="2932481" y="2555586"/>
              <a:ext cx="728142" cy="72814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6"/>
            <p:cNvSpPr>
              <a:spLocks noEditPoints="1"/>
            </p:cNvSpPr>
            <p:nvPr/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51249" tIns="75624" rIns="151249" bIns="7562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1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Footer Text"/>
          <p:cNvSpPr txBox="1"/>
          <p:nvPr/>
        </p:nvSpPr>
        <p:spPr>
          <a:xfrm flipH="1">
            <a:off x="5448225" y="3260462"/>
            <a:ext cx="1281243" cy="750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6640">
              <a:lnSpc>
                <a:spcPct val="120000"/>
              </a:lnSpc>
              <a:defRPr/>
            </a:pPr>
            <a:r>
              <a:rPr lang="en-US" altLang="zh-CN" sz="815" dirty="0">
                <a:solidFill>
                  <a:schemeClr val="bg1">
                    <a:lumMod val="6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15" dirty="0">
              <a:solidFill>
                <a:schemeClr val="bg1">
                  <a:lumMod val="6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išľíďè"/>
          <p:cNvSpPr/>
          <p:nvPr/>
        </p:nvSpPr>
        <p:spPr bwMode="auto">
          <a:xfrm>
            <a:off x="1271979" y="381209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1713070" y="347771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išľíďè"/>
          <p:cNvSpPr/>
          <p:nvPr/>
        </p:nvSpPr>
        <p:spPr bwMode="auto">
          <a:xfrm>
            <a:off x="2548126" y="209063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2989217" y="175625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7904356" y="26599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8345447" y="23255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8127258" y="454079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8568349" y="420642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3" name="išľíďè"/>
          <p:cNvSpPr/>
          <p:nvPr/>
        </p:nvSpPr>
        <p:spPr bwMode="auto">
          <a:xfrm>
            <a:off x="6031709" y="56570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4" name="iSlíďè"/>
          <p:cNvSpPr txBox="1"/>
          <p:nvPr/>
        </p:nvSpPr>
        <p:spPr bwMode="auto">
          <a:xfrm>
            <a:off x="6472800" y="53226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483292" y="1590852"/>
            <a:ext cx="2291059" cy="2230317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242551" y="890437"/>
            <a:ext cx="2230319" cy="2296752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2886020" y="1655390"/>
            <a:ext cx="2289160" cy="2232213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179912" y="2296962"/>
            <a:ext cx="2232215" cy="22948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1858969" y="2149302"/>
            <a:ext cx="489240" cy="445812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545756" y="1431718"/>
            <a:ext cx="382128" cy="38791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221535" y="2944819"/>
            <a:ext cx="457396" cy="4284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2756660" y="3707591"/>
            <a:ext cx="370548" cy="402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>
              <a:lnSpc>
                <a:spcPct val="120000"/>
              </a:lnSpc>
            </a:pPr>
            <a:endParaRPr lang="en-US" sz="152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171320" y="1678027"/>
          <a:ext cx="5919847" cy="343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išľíďè"/>
          <p:cNvSpPr/>
          <p:nvPr/>
        </p:nvSpPr>
        <p:spPr bwMode="auto">
          <a:xfrm>
            <a:off x="1534457" y="5568462"/>
            <a:ext cx="892407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iSlíďè"/>
          <p:cNvSpPr txBox="1"/>
          <p:nvPr/>
        </p:nvSpPr>
        <p:spPr bwMode="auto">
          <a:xfrm>
            <a:off x="1562618" y="521726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ldLvl="0" animBg="1"/>
      <p:bldP spid="2054" grpId="0" bldLvl="0" animBg="1"/>
      <p:bldP spid="2055" grpId="0" bldLvl="0" animBg="1"/>
      <p:bldP spid="205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Graphic spid="22" grpId="0">
        <p:bldSub>
          <a:bldChart bld="category"/>
        </p:bldSub>
      </p:bldGraphic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8209" r="13180" b="-651"/>
          <a:stretch>
            <a:fillRect/>
          </a:stretch>
        </p:blipFill>
        <p:spPr>
          <a:xfrm>
            <a:off x="0" y="0"/>
            <a:ext cx="12192000" cy="696009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 rot="20997436">
            <a:off x="5590738" y="2141785"/>
            <a:ext cx="2906071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PART  03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043771">
            <a:off x="2477005" y="4017414"/>
            <a:ext cx="351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580">
              <a:defRPr/>
            </a:pPr>
            <a:r>
              <a:rPr lang="zh-CN" altLang="en-US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+mn-ea"/>
              </a:rPr>
              <a:t>不足之处</a:t>
            </a:r>
            <a:endParaRPr kumimoji="1" lang="zh-CN" altLang="en-US" sz="400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 rot="21043771">
            <a:off x="2635971" y="4790702"/>
            <a:ext cx="3275640" cy="294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  <a:endParaRPr lang="zh-CN" altLang="en-US" sz="1315" spc="788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 rot="21043771">
            <a:off x="2706995" y="4824935"/>
            <a:ext cx="585108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US" sz="1315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  <a:endParaRPr lang="en-US" sz="1315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987988" y="3521737"/>
            <a:ext cx="5460916" cy="2472584"/>
            <a:chOff x="4490991" y="2641303"/>
            <a:chExt cx="4095687" cy="1854438"/>
          </a:xfrm>
        </p:grpSpPr>
        <p:sp>
          <p:nvSpPr>
            <p:cNvPr id="8" name="Freeform: Shape 15"/>
            <p:cNvSpPr/>
            <p:nvPr/>
          </p:nvSpPr>
          <p:spPr>
            <a:xfrm flipH="1">
              <a:off x="4501209" y="310617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: Shape 16"/>
            <p:cNvSpPr/>
            <p:nvPr/>
          </p:nvSpPr>
          <p:spPr>
            <a:xfrm rot="5400000" flipH="1">
              <a:off x="6507801" y="330442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Freeform: Shape 13"/>
            <p:cNvSpPr/>
            <p:nvPr/>
          </p:nvSpPr>
          <p:spPr>
            <a:xfrm rot="5400000" flipH="1">
              <a:off x="6497583" y="344267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: Shape 14"/>
            <p:cNvSpPr/>
            <p:nvPr/>
          </p:nvSpPr>
          <p:spPr>
            <a:xfrm flipH="1">
              <a:off x="4490991" y="349552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6732240" y="2641303"/>
              <a:ext cx="1854438" cy="1854438"/>
              <a:chOff x="484285" y="1616468"/>
              <a:chExt cx="2472584" cy="2472584"/>
            </a:xfrm>
          </p:grpSpPr>
          <p:sp>
            <p:nvSpPr>
              <p:cNvPr id="29" name="Freeform: Shape 25"/>
              <p:cNvSpPr/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Oval 26"/>
              <p:cNvSpPr/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41"/>
            <p:cNvSpPr/>
            <p:nvPr/>
          </p:nvSpPr>
          <p:spPr bwMode="auto">
            <a:xfrm>
              <a:off x="7295603" y="3214522"/>
              <a:ext cx="727713" cy="707740"/>
            </a:xfrm>
            <a:custGeom>
              <a:avLst/>
              <a:gdLst>
                <a:gd name="T0" fmla="*/ 580 w 814"/>
                <a:gd name="T1" fmla="*/ 0 h 792"/>
                <a:gd name="T2" fmla="*/ 344 w 814"/>
                <a:gd name="T3" fmla="*/ 168 h 792"/>
                <a:gd name="T4" fmla="*/ 343 w 814"/>
                <a:gd name="T5" fmla="*/ 169 h 792"/>
                <a:gd name="T6" fmla="*/ 87 w 814"/>
                <a:gd name="T7" fmla="*/ 427 h 792"/>
                <a:gd name="T8" fmla="*/ 4 w 814"/>
                <a:gd name="T9" fmla="*/ 680 h 792"/>
                <a:gd name="T10" fmla="*/ 87 w 814"/>
                <a:gd name="T11" fmla="*/ 792 h 792"/>
                <a:gd name="T12" fmla="*/ 325 w 814"/>
                <a:gd name="T13" fmla="*/ 732 h 792"/>
                <a:gd name="T14" fmla="*/ 745 w 814"/>
                <a:gd name="T15" fmla="*/ 326 h 792"/>
                <a:gd name="T16" fmla="*/ 396 w 814"/>
                <a:gd name="T17" fmla="*/ 589 h 792"/>
                <a:gd name="T18" fmla="*/ 613 w 814"/>
                <a:gd name="T19" fmla="*/ 290 h 792"/>
                <a:gd name="T20" fmla="*/ 588 w 814"/>
                <a:gd name="T21" fmla="*/ 414 h 792"/>
                <a:gd name="T22" fmla="*/ 397 w 814"/>
                <a:gd name="T23" fmla="*/ 607 h 792"/>
                <a:gd name="T24" fmla="*/ 366 w 814"/>
                <a:gd name="T25" fmla="*/ 501 h 792"/>
                <a:gd name="T26" fmla="*/ 283 w 814"/>
                <a:gd name="T27" fmla="*/ 422 h 792"/>
                <a:gd name="T28" fmla="*/ 571 w 814"/>
                <a:gd name="T29" fmla="*/ 221 h 792"/>
                <a:gd name="T30" fmla="*/ 366 w 814"/>
                <a:gd name="T31" fmla="*/ 501 h 792"/>
                <a:gd name="T32" fmla="*/ 189 w 814"/>
                <a:gd name="T33" fmla="*/ 395 h 792"/>
                <a:gd name="T34" fmla="*/ 493 w 814"/>
                <a:gd name="T35" fmla="*/ 177 h 792"/>
                <a:gd name="T36" fmla="*/ 103 w 814"/>
                <a:gd name="T37" fmla="*/ 739 h 792"/>
                <a:gd name="T38" fmla="*/ 50 w 814"/>
                <a:gd name="T39" fmla="*/ 705 h 792"/>
                <a:gd name="T40" fmla="*/ 78 w 814"/>
                <a:gd name="T41" fmla="*/ 597 h 792"/>
                <a:gd name="T42" fmla="*/ 195 w 814"/>
                <a:gd name="T43" fmla="*/ 715 h 792"/>
                <a:gd name="T44" fmla="*/ 220 w 814"/>
                <a:gd name="T45" fmla="*/ 709 h 792"/>
                <a:gd name="T46" fmla="*/ 85 w 814"/>
                <a:gd name="T47" fmla="*/ 572 h 792"/>
                <a:gd name="T48" fmla="*/ 119 w 814"/>
                <a:gd name="T49" fmla="*/ 466 h 792"/>
                <a:gd name="T50" fmla="*/ 320 w 814"/>
                <a:gd name="T51" fmla="*/ 681 h 792"/>
                <a:gd name="T52" fmla="*/ 220 w 814"/>
                <a:gd name="T53" fmla="*/ 709 h 792"/>
                <a:gd name="T54" fmla="*/ 668 w 814"/>
                <a:gd name="T55" fmla="*/ 333 h 792"/>
                <a:gd name="T56" fmla="*/ 606 w 814"/>
                <a:gd name="T57" fmla="*/ 186 h 792"/>
                <a:gd name="T58" fmla="*/ 500 w 814"/>
                <a:gd name="T59" fmla="*/ 81 h 792"/>
                <a:gd name="T60" fmla="*/ 693 w 814"/>
                <a:gd name="T61" fmla="*/ 99 h 792"/>
                <a:gd name="T62" fmla="*/ 710 w 814"/>
                <a:gd name="T63" fmla="*/ 29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792">
                  <a:moveTo>
                    <a:pt x="728" y="64"/>
                  </a:moveTo>
                  <a:cubicBezTo>
                    <a:pt x="687" y="23"/>
                    <a:pt x="633" y="0"/>
                    <a:pt x="580" y="0"/>
                  </a:cubicBezTo>
                  <a:cubicBezTo>
                    <a:pt x="536" y="0"/>
                    <a:pt x="495" y="17"/>
                    <a:pt x="465" y="46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4" y="168"/>
                    <a:pt x="344" y="168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75" y="439"/>
                    <a:pt x="67" y="453"/>
                    <a:pt x="62" y="469"/>
                  </a:cubicBezTo>
                  <a:cubicBezTo>
                    <a:pt x="4" y="680"/>
                    <a:pt x="4" y="680"/>
                    <a:pt x="4" y="680"/>
                  </a:cubicBezTo>
                  <a:cubicBezTo>
                    <a:pt x="4" y="680"/>
                    <a:pt x="0" y="697"/>
                    <a:pt x="0" y="705"/>
                  </a:cubicBezTo>
                  <a:cubicBezTo>
                    <a:pt x="0" y="753"/>
                    <a:pt x="39" y="792"/>
                    <a:pt x="87" y="792"/>
                  </a:cubicBezTo>
                  <a:cubicBezTo>
                    <a:pt x="96" y="792"/>
                    <a:pt x="115" y="787"/>
                    <a:pt x="115" y="787"/>
                  </a:cubicBezTo>
                  <a:cubicBezTo>
                    <a:pt x="325" y="732"/>
                    <a:pt x="325" y="732"/>
                    <a:pt x="325" y="732"/>
                  </a:cubicBezTo>
                  <a:cubicBezTo>
                    <a:pt x="341" y="727"/>
                    <a:pt x="356" y="719"/>
                    <a:pt x="367" y="707"/>
                  </a:cubicBezTo>
                  <a:cubicBezTo>
                    <a:pt x="745" y="326"/>
                    <a:pt x="745" y="326"/>
                    <a:pt x="745" y="326"/>
                  </a:cubicBezTo>
                  <a:cubicBezTo>
                    <a:pt x="814" y="258"/>
                    <a:pt x="806" y="142"/>
                    <a:pt x="728" y="64"/>
                  </a:cubicBezTo>
                  <a:close/>
                  <a:moveTo>
                    <a:pt x="396" y="589"/>
                  </a:moveTo>
                  <a:cubicBezTo>
                    <a:pt x="394" y="567"/>
                    <a:pt x="388" y="545"/>
                    <a:pt x="379" y="524"/>
                  </a:cubicBezTo>
                  <a:cubicBezTo>
                    <a:pt x="613" y="290"/>
                    <a:pt x="613" y="290"/>
                    <a:pt x="613" y="290"/>
                  </a:cubicBezTo>
                  <a:cubicBezTo>
                    <a:pt x="627" y="335"/>
                    <a:pt x="620" y="382"/>
                    <a:pt x="588" y="414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8" y="415"/>
                    <a:pt x="588" y="415"/>
                    <a:pt x="588" y="415"/>
                  </a:cubicBezTo>
                  <a:cubicBezTo>
                    <a:pt x="397" y="607"/>
                    <a:pt x="397" y="607"/>
                    <a:pt x="397" y="607"/>
                  </a:cubicBezTo>
                  <a:cubicBezTo>
                    <a:pt x="397" y="601"/>
                    <a:pt x="397" y="595"/>
                    <a:pt x="396" y="589"/>
                  </a:cubicBezTo>
                  <a:close/>
                  <a:moveTo>
                    <a:pt x="366" y="501"/>
                  </a:moveTo>
                  <a:cubicBezTo>
                    <a:pt x="357" y="486"/>
                    <a:pt x="346" y="472"/>
                    <a:pt x="333" y="459"/>
                  </a:cubicBezTo>
                  <a:cubicBezTo>
                    <a:pt x="318" y="443"/>
                    <a:pt x="301" y="432"/>
                    <a:pt x="283" y="422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37" y="194"/>
                    <a:pt x="555" y="206"/>
                    <a:pt x="571" y="221"/>
                  </a:cubicBezTo>
                  <a:cubicBezTo>
                    <a:pt x="584" y="235"/>
                    <a:pt x="594" y="250"/>
                    <a:pt x="602" y="265"/>
                  </a:cubicBezTo>
                  <a:lnTo>
                    <a:pt x="366" y="501"/>
                  </a:lnTo>
                  <a:close/>
                  <a:moveTo>
                    <a:pt x="260" y="410"/>
                  </a:moveTo>
                  <a:cubicBezTo>
                    <a:pt x="237" y="401"/>
                    <a:pt x="213" y="395"/>
                    <a:pt x="189" y="395"/>
                  </a:cubicBezTo>
                  <a:cubicBezTo>
                    <a:pt x="379" y="203"/>
                    <a:pt x="379" y="203"/>
                    <a:pt x="379" y="203"/>
                  </a:cubicBezTo>
                  <a:cubicBezTo>
                    <a:pt x="408" y="175"/>
                    <a:pt x="451" y="166"/>
                    <a:pt x="493" y="177"/>
                  </a:cubicBezTo>
                  <a:lnTo>
                    <a:pt x="260" y="410"/>
                  </a:lnTo>
                  <a:close/>
                  <a:moveTo>
                    <a:pt x="103" y="739"/>
                  </a:moveTo>
                  <a:cubicBezTo>
                    <a:pt x="100" y="740"/>
                    <a:pt x="92" y="742"/>
                    <a:pt x="86" y="743"/>
                  </a:cubicBezTo>
                  <a:cubicBezTo>
                    <a:pt x="66" y="742"/>
                    <a:pt x="50" y="726"/>
                    <a:pt x="50" y="705"/>
                  </a:cubicBezTo>
                  <a:cubicBezTo>
                    <a:pt x="50" y="701"/>
                    <a:pt x="51" y="694"/>
                    <a:pt x="52" y="691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106" y="596"/>
                    <a:pt x="137" y="607"/>
                    <a:pt x="161" y="631"/>
                  </a:cubicBezTo>
                  <a:cubicBezTo>
                    <a:pt x="185" y="656"/>
                    <a:pt x="196" y="687"/>
                    <a:pt x="195" y="715"/>
                  </a:cubicBezTo>
                  <a:lnTo>
                    <a:pt x="103" y="739"/>
                  </a:lnTo>
                  <a:close/>
                  <a:moveTo>
                    <a:pt x="220" y="709"/>
                  </a:moveTo>
                  <a:cubicBezTo>
                    <a:pt x="219" y="676"/>
                    <a:pt x="206" y="641"/>
                    <a:pt x="178" y="614"/>
                  </a:cubicBezTo>
                  <a:cubicBezTo>
                    <a:pt x="152" y="588"/>
                    <a:pt x="119" y="573"/>
                    <a:pt x="85" y="572"/>
                  </a:cubicBezTo>
                  <a:cubicBezTo>
                    <a:pt x="110" y="482"/>
                    <a:pt x="110" y="482"/>
                    <a:pt x="110" y="482"/>
                  </a:cubicBezTo>
                  <a:cubicBezTo>
                    <a:pt x="111" y="477"/>
                    <a:pt x="115" y="471"/>
                    <a:pt x="119" y="466"/>
                  </a:cubicBezTo>
                  <a:cubicBezTo>
                    <a:pt x="169" y="430"/>
                    <a:pt x="245" y="440"/>
                    <a:pt x="298" y="494"/>
                  </a:cubicBezTo>
                  <a:cubicBezTo>
                    <a:pt x="355" y="550"/>
                    <a:pt x="363" y="632"/>
                    <a:pt x="320" y="681"/>
                  </a:cubicBezTo>
                  <a:cubicBezTo>
                    <a:pt x="317" y="682"/>
                    <a:pt x="314" y="684"/>
                    <a:pt x="311" y="685"/>
                  </a:cubicBezTo>
                  <a:lnTo>
                    <a:pt x="220" y="709"/>
                  </a:lnTo>
                  <a:close/>
                  <a:moveTo>
                    <a:pt x="710" y="291"/>
                  </a:moveTo>
                  <a:cubicBezTo>
                    <a:pt x="668" y="333"/>
                    <a:pt x="668" y="333"/>
                    <a:pt x="668" y="333"/>
                  </a:cubicBezTo>
                  <a:cubicBezTo>
                    <a:pt x="668" y="328"/>
                    <a:pt x="669" y="322"/>
                    <a:pt x="669" y="317"/>
                  </a:cubicBezTo>
                  <a:cubicBezTo>
                    <a:pt x="664" y="269"/>
                    <a:pt x="642" y="223"/>
                    <a:pt x="606" y="186"/>
                  </a:cubicBezTo>
                  <a:cubicBezTo>
                    <a:pt x="565" y="146"/>
                    <a:pt x="512" y="123"/>
                    <a:pt x="459" y="123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520" y="61"/>
                    <a:pt x="549" y="50"/>
                    <a:pt x="580" y="50"/>
                  </a:cubicBezTo>
                  <a:cubicBezTo>
                    <a:pt x="620" y="50"/>
                    <a:pt x="661" y="68"/>
                    <a:pt x="693" y="99"/>
                  </a:cubicBezTo>
                  <a:cubicBezTo>
                    <a:pt x="722" y="128"/>
                    <a:pt x="740" y="165"/>
                    <a:pt x="742" y="202"/>
                  </a:cubicBezTo>
                  <a:cubicBezTo>
                    <a:pt x="745" y="237"/>
                    <a:pt x="733" y="268"/>
                    <a:pt x="710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3097" y="1268760"/>
            <a:ext cx="5460916" cy="2472584"/>
            <a:chOff x="557322" y="951570"/>
            <a:chExt cx="4095687" cy="1854438"/>
          </a:xfrm>
        </p:grpSpPr>
        <p:sp>
          <p:nvSpPr>
            <p:cNvPr id="4" name="Freeform: Shape 8"/>
            <p:cNvSpPr/>
            <p:nvPr/>
          </p:nvSpPr>
          <p:spPr>
            <a:xfrm>
              <a:off x="2689056" y="152188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: Shape 9"/>
            <p:cNvSpPr/>
            <p:nvPr/>
          </p:nvSpPr>
          <p:spPr>
            <a:xfrm rot="16200000">
              <a:off x="2490212" y="172013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 rot="16200000">
              <a:off x="2500429" y="185838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2699274" y="191123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557322" y="951570"/>
              <a:ext cx="1854438" cy="1854438"/>
              <a:chOff x="484285" y="1616468"/>
              <a:chExt cx="2472584" cy="2472584"/>
            </a:xfrm>
          </p:grpSpPr>
          <p:sp>
            <p:nvSpPr>
              <p:cNvPr id="31" name="Freeform: Shape 22"/>
              <p:cNvSpPr/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Oval 23"/>
              <p:cNvSpPr/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3"/>
            <p:cNvGrpSpPr/>
            <p:nvPr/>
          </p:nvGrpSpPr>
          <p:grpSpPr>
            <a:xfrm>
              <a:off x="1108013" y="1486155"/>
              <a:ext cx="753056" cy="716555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22" name="Freeform: Shape 34"/>
              <p:cNvSpPr/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5"/>
              <p:cNvSpPr/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36"/>
              <p:cNvSpPr/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7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8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9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0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išľíďè"/>
          <p:cNvSpPr/>
          <p:nvPr/>
        </p:nvSpPr>
        <p:spPr bwMode="auto">
          <a:xfrm>
            <a:off x="6455886" y="2438960"/>
            <a:ext cx="309284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6483136" y="2097082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2668249" y="4502004"/>
            <a:ext cx="3036381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4123574" y="415080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9516745" y="2545080"/>
            <a:ext cx="2147570" cy="2178050"/>
            <a:chOff x="14987" y="4008"/>
            <a:chExt cx="3382" cy="3430"/>
          </a:xfrm>
        </p:grpSpPr>
        <p:sp>
          <p:nvSpPr>
            <p:cNvPr id="4" name="椭圆 3"/>
            <p:cNvSpPr/>
            <p:nvPr/>
          </p:nvSpPr>
          <p:spPr>
            <a:xfrm>
              <a:off x="14987" y="4008"/>
              <a:ext cx="3383" cy="34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grpSp>
          <p:nvGrpSpPr>
            <p:cNvPr id="2310" name="组合 2309"/>
            <p:cNvGrpSpPr/>
            <p:nvPr/>
          </p:nvGrpSpPr>
          <p:grpSpPr>
            <a:xfrm>
              <a:off x="15924" y="5030"/>
              <a:ext cx="1486" cy="1455"/>
              <a:chOff x="3987800" y="3690938"/>
              <a:chExt cx="846138" cy="847725"/>
            </a:xfrm>
          </p:grpSpPr>
          <p:sp>
            <p:nvSpPr>
              <p:cNvPr id="27" name="Oval 228"/>
              <p:cNvSpPr>
                <a:spLocks noChangeArrowheads="1"/>
              </p:cNvSpPr>
              <p:nvPr/>
            </p:nvSpPr>
            <p:spPr bwMode="auto">
              <a:xfrm>
                <a:off x="3987800" y="3690938"/>
                <a:ext cx="846138" cy="8477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8" name="Freeform 229"/>
              <p:cNvSpPr>
                <a:spLocks noEditPoints="1"/>
              </p:cNvSpPr>
              <p:nvPr/>
            </p:nvSpPr>
            <p:spPr bwMode="auto">
              <a:xfrm>
                <a:off x="4187825" y="3929063"/>
                <a:ext cx="638175" cy="609600"/>
              </a:xfrm>
              <a:custGeom>
                <a:avLst/>
                <a:gdLst>
                  <a:gd name="T0" fmla="*/ 185 w 274"/>
                  <a:gd name="T1" fmla="*/ 32 h 262"/>
                  <a:gd name="T2" fmla="*/ 185 w 274"/>
                  <a:gd name="T3" fmla="*/ 41 h 262"/>
                  <a:gd name="T4" fmla="*/ 203 w 274"/>
                  <a:gd name="T5" fmla="*/ 66 h 262"/>
                  <a:gd name="T6" fmla="*/ 203 w 274"/>
                  <a:gd name="T7" fmla="*/ 139 h 262"/>
                  <a:gd name="T8" fmla="*/ 181 w 274"/>
                  <a:gd name="T9" fmla="*/ 161 h 262"/>
                  <a:gd name="T10" fmla="*/ 157 w 274"/>
                  <a:gd name="T11" fmla="*/ 161 h 262"/>
                  <a:gd name="T12" fmla="*/ 132 w 274"/>
                  <a:gd name="T13" fmla="*/ 161 h 262"/>
                  <a:gd name="T14" fmla="*/ 107 w 274"/>
                  <a:gd name="T15" fmla="*/ 161 h 262"/>
                  <a:gd name="T16" fmla="*/ 85 w 274"/>
                  <a:gd name="T17" fmla="*/ 161 h 262"/>
                  <a:gd name="T18" fmla="*/ 60 w 274"/>
                  <a:gd name="T19" fmla="*/ 161 h 262"/>
                  <a:gd name="T20" fmla="*/ 36 w 274"/>
                  <a:gd name="T21" fmla="*/ 161 h 262"/>
                  <a:gd name="T22" fmla="*/ 11 w 274"/>
                  <a:gd name="T23" fmla="*/ 161 h 262"/>
                  <a:gd name="T24" fmla="*/ 0 w 274"/>
                  <a:gd name="T25" fmla="*/ 158 h 262"/>
                  <a:gd name="T26" fmla="*/ 103 w 274"/>
                  <a:gd name="T27" fmla="*/ 262 h 262"/>
                  <a:gd name="T28" fmla="*/ 274 w 274"/>
                  <a:gd name="T29" fmla="*/ 121 h 262"/>
                  <a:gd name="T30" fmla="*/ 185 w 274"/>
                  <a:gd name="T31" fmla="*/ 32 h 262"/>
                  <a:gd name="T32" fmla="*/ 28 w 274"/>
                  <a:gd name="T33" fmla="*/ 32 h 262"/>
                  <a:gd name="T34" fmla="*/ 28 w 274"/>
                  <a:gd name="T35" fmla="*/ 37 h 262"/>
                  <a:gd name="T36" fmla="*/ 31 w 274"/>
                  <a:gd name="T37" fmla="*/ 37 h 262"/>
                  <a:gd name="T38" fmla="*/ 34 w 274"/>
                  <a:gd name="T39" fmla="*/ 36 h 262"/>
                  <a:gd name="T40" fmla="*/ 28 w 274"/>
                  <a:gd name="T41" fmla="*/ 32 h 262"/>
                  <a:gd name="T42" fmla="*/ 185 w 274"/>
                  <a:gd name="T43" fmla="*/ 32 h 262"/>
                  <a:gd name="T44" fmla="*/ 185 w 274"/>
                  <a:gd name="T45" fmla="*/ 32 h 262"/>
                  <a:gd name="T46" fmla="*/ 185 w 274"/>
                  <a:gd name="T47" fmla="*/ 32 h 262"/>
                  <a:gd name="T48" fmla="*/ 185 w 274"/>
                  <a:gd name="T49" fmla="*/ 32 h 262"/>
                  <a:gd name="T50" fmla="*/ 131 w 274"/>
                  <a:gd name="T51" fmla="*/ 10 h 262"/>
                  <a:gd name="T52" fmla="*/ 138 w 274"/>
                  <a:gd name="T53" fmla="*/ 19 h 262"/>
                  <a:gd name="T54" fmla="*/ 162 w 274"/>
                  <a:gd name="T55" fmla="*/ 37 h 262"/>
                  <a:gd name="T56" fmla="*/ 165 w 274"/>
                  <a:gd name="T57" fmla="*/ 37 h 262"/>
                  <a:gd name="T58" fmla="*/ 165 w 274"/>
                  <a:gd name="T59" fmla="*/ 36 h 262"/>
                  <a:gd name="T60" fmla="*/ 132 w 274"/>
                  <a:gd name="T61" fmla="*/ 11 h 262"/>
                  <a:gd name="T62" fmla="*/ 131 w 274"/>
                  <a:gd name="T63" fmla="*/ 10 h 262"/>
                  <a:gd name="T64" fmla="*/ 85 w 274"/>
                  <a:gd name="T65" fmla="*/ 0 h 262"/>
                  <a:gd name="T66" fmla="*/ 85 w 274"/>
                  <a:gd name="T67" fmla="*/ 5 h 262"/>
                  <a:gd name="T68" fmla="*/ 93 w 274"/>
                  <a:gd name="T69" fmla="*/ 5 h 262"/>
                  <a:gd name="T70" fmla="*/ 85 w 274"/>
                  <a:gd name="T71" fmla="*/ 0 h 262"/>
                  <a:gd name="T72" fmla="*/ 115 w 274"/>
                  <a:gd name="T73" fmla="*/ 0 h 262"/>
                  <a:gd name="T74" fmla="*/ 115 w 274"/>
                  <a:gd name="T75" fmla="*/ 5 h 262"/>
                  <a:gd name="T76" fmla="*/ 128 w 274"/>
                  <a:gd name="T77" fmla="*/ 8 h 262"/>
                  <a:gd name="T78" fmla="*/ 115 w 274"/>
                  <a:gd name="T7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4" h="262">
                    <a:moveTo>
                      <a:pt x="185" y="32"/>
                    </a:moveTo>
                    <a:cubicBezTo>
                      <a:pt x="185" y="41"/>
                      <a:pt x="185" y="41"/>
                      <a:pt x="185" y="41"/>
                    </a:cubicBezTo>
                    <a:cubicBezTo>
                      <a:pt x="195" y="44"/>
                      <a:pt x="203" y="55"/>
                      <a:pt x="203" y="66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3" y="151"/>
                      <a:pt x="193" y="161"/>
                      <a:pt x="181" y="161"/>
                    </a:cubicBezTo>
                    <a:cubicBezTo>
                      <a:pt x="157" y="161"/>
                      <a:pt x="157" y="161"/>
                      <a:pt x="157" y="161"/>
                    </a:cubicBezTo>
                    <a:cubicBezTo>
                      <a:pt x="145" y="161"/>
                      <a:pt x="133" y="161"/>
                      <a:pt x="132" y="161"/>
                    </a:cubicBezTo>
                    <a:cubicBezTo>
                      <a:pt x="130" y="161"/>
                      <a:pt x="119" y="161"/>
                      <a:pt x="107" y="161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73" y="161"/>
                      <a:pt x="62" y="161"/>
                      <a:pt x="60" y="161"/>
                    </a:cubicBezTo>
                    <a:cubicBezTo>
                      <a:pt x="59" y="161"/>
                      <a:pt x="48" y="161"/>
                      <a:pt x="36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7" y="161"/>
                      <a:pt x="3" y="160"/>
                      <a:pt x="0" y="158"/>
                    </a:cubicBezTo>
                    <a:cubicBezTo>
                      <a:pt x="103" y="262"/>
                      <a:pt x="103" y="262"/>
                      <a:pt x="103" y="262"/>
                    </a:cubicBezTo>
                    <a:cubicBezTo>
                      <a:pt x="187" y="259"/>
                      <a:pt x="256" y="200"/>
                      <a:pt x="274" y="121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28" y="32"/>
                    </a:move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4" y="36"/>
                    </a:cubicBezTo>
                    <a:cubicBezTo>
                      <a:pt x="28" y="32"/>
                      <a:pt x="28" y="32"/>
                      <a:pt x="28" y="32"/>
                    </a:cubicBezTo>
                    <a:moveTo>
                      <a:pt x="185" y="32"/>
                    </a:move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131" y="10"/>
                    </a:moveTo>
                    <a:cubicBezTo>
                      <a:pt x="134" y="12"/>
                      <a:pt x="137" y="15"/>
                      <a:pt x="138" y="19"/>
                    </a:cubicBezTo>
                    <a:cubicBezTo>
                      <a:pt x="139" y="27"/>
                      <a:pt x="150" y="35"/>
                      <a:pt x="162" y="37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1" y="10"/>
                      <a:pt x="131" y="10"/>
                      <a:pt x="131" y="10"/>
                    </a:cubicBezTo>
                    <a:moveTo>
                      <a:pt x="85" y="0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5" y="0"/>
                      <a:pt x="85" y="0"/>
                      <a:pt x="85" y="0"/>
                    </a:cubicBezTo>
                    <a:moveTo>
                      <a:pt x="115" y="0"/>
                    </a:moveTo>
                    <a:cubicBezTo>
                      <a:pt x="115" y="5"/>
                      <a:pt x="115" y="5"/>
                      <a:pt x="115" y="5"/>
                    </a:cubicBezTo>
                    <a:cubicBezTo>
                      <a:pt x="120" y="5"/>
                      <a:pt x="124" y="6"/>
                      <a:pt x="128" y="8"/>
                    </a:cubicBezTo>
                    <a:cubicBezTo>
                      <a:pt x="115" y="0"/>
                      <a:pt x="115" y="0"/>
                      <a:pt x="115" y="0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9" name="Freeform 230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0" name="Freeform 231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1" name="Freeform 232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48" name="Freeform 233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49" name="Freeform 234"/>
              <p:cNvSpPr>
                <a:spLocks noEditPoints="1"/>
              </p:cNvSpPr>
              <p:nvPr/>
            </p:nvSpPr>
            <p:spPr bwMode="auto">
              <a:xfrm>
                <a:off x="4302125" y="4037013"/>
                <a:ext cx="220663" cy="222250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81 h 95"/>
                  <a:gd name="T12" fmla="*/ 14 w 95"/>
                  <a:gd name="T13" fmla="*/ 48 h 95"/>
                  <a:gd name="T14" fmla="*/ 47 w 95"/>
                  <a:gd name="T15" fmla="*/ 14 h 95"/>
                  <a:gd name="T16" fmla="*/ 80 w 95"/>
                  <a:gd name="T17" fmla="*/ 48 h 95"/>
                  <a:gd name="T18" fmla="*/ 47 w 95"/>
                  <a:gd name="T19" fmla="*/ 8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81"/>
                    </a:moveTo>
                    <a:cubicBezTo>
                      <a:pt x="29" y="81"/>
                      <a:pt x="14" y="66"/>
                      <a:pt x="14" y="48"/>
                    </a:cubicBezTo>
                    <a:cubicBezTo>
                      <a:pt x="14" y="29"/>
                      <a:pt x="29" y="14"/>
                      <a:pt x="47" y="14"/>
                    </a:cubicBezTo>
                    <a:cubicBezTo>
                      <a:pt x="65" y="14"/>
                      <a:pt x="80" y="29"/>
                      <a:pt x="80" y="48"/>
                    </a:cubicBezTo>
                    <a:cubicBezTo>
                      <a:pt x="80" y="66"/>
                      <a:pt x="65" y="81"/>
                      <a:pt x="47" y="81"/>
                    </a:cubicBezTo>
                    <a:close/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1" name="Freeform 235"/>
              <p:cNvSpPr>
                <a:spLocks noEditPoints="1"/>
              </p:cNvSpPr>
              <p:nvPr/>
            </p:nvSpPr>
            <p:spPr bwMode="auto">
              <a:xfrm>
                <a:off x="4162425" y="3929063"/>
                <a:ext cx="498475" cy="374650"/>
              </a:xfrm>
              <a:custGeom>
                <a:avLst/>
                <a:gdLst>
                  <a:gd name="T0" fmla="*/ 196 w 214"/>
                  <a:gd name="T1" fmla="*/ 41 h 161"/>
                  <a:gd name="T2" fmla="*/ 196 w 214"/>
                  <a:gd name="T3" fmla="*/ 32 h 161"/>
                  <a:gd name="T4" fmla="*/ 176 w 214"/>
                  <a:gd name="T5" fmla="*/ 32 h 161"/>
                  <a:gd name="T6" fmla="*/ 176 w 214"/>
                  <a:gd name="T7" fmla="*/ 37 h 161"/>
                  <a:gd name="T8" fmla="*/ 173 w 214"/>
                  <a:gd name="T9" fmla="*/ 37 h 161"/>
                  <a:gd name="T10" fmla="*/ 149 w 214"/>
                  <a:gd name="T11" fmla="*/ 19 h 161"/>
                  <a:gd name="T12" fmla="*/ 126 w 214"/>
                  <a:gd name="T13" fmla="*/ 5 h 161"/>
                  <a:gd name="T14" fmla="*/ 126 w 214"/>
                  <a:gd name="T15" fmla="*/ 0 h 161"/>
                  <a:gd name="T16" fmla="*/ 116 w 214"/>
                  <a:gd name="T17" fmla="*/ 0 h 161"/>
                  <a:gd name="T18" fmla="*/ 116 w 214"/>
                  <a:gd name="T19" fmla="*/ 5 h 161"/>
                  <a:gd name="T20" fmla="*/ 96 w 214"/>
                  <a:gd name="T21" fmla="*/ 5 h 161"/>
                  <a:gd name="T22" fmla="*/ 96 w 214"/>
                  <a:gd name="T23" fmla="*/ 0 h 161"/>
                  <a:gd name="T24" fmla="*/ 86 w 214"/>
                  <a:gd name="T25" fmla="*/ 0 h 161"/>
                  <a:gd name="T26" fmla="*/ 86 w 214"/>
                  <a:gd name="T27" fmla="*/ 5 h 161"/>
                  <a:gd name="T28" fmla="*/ 66 w 214"/>
                  <a:gd name="T29" fmla="*/ 19 h 161"/>
                  <a:gd name="T30" fmla="*/ 42 w 214"/>
                  <a:gd name="T31" fmla="*/ 37 h 161"/>
                  <a:gd name="T32" fmla="*/ 39 w 214"/>
                  <a:gd name="T33" fmla="*/ 37 h 161"/>
                  <a:gd name="T34" fmla="*/ 39 w 214"/>
                  <a:gd name="T35" fmla="*/ 32 h 161"/>
                  <a:gd name="T36" fmla="*/ 19 w 214"/>
                  <a:gd name="T37" fmla="*/ 32 h 161"/>
                  <a:gd name="T38" fmla="*/ 19 w 214"/>
                  <a:gd name="T39" fmla="*/ 41 h 161"/>
                  <a:gd name="T40" fmla="*/ 0 w 214"/>
                  <a:gd name="T41" fmla="*/ 66 h 161"/>
                  <a:gd name="T42" fmla="*/ 0 w 214"/>
                  <a:gd name="T43" fmla="*/ 139 h 161"/>
                  <a:gd name="T44" fmla="*/ 22 w 214"/>
                  <a:gd name="T45" fmla="*/ 161 h 161"/>
                  <a:gd name="T46" fmla="*/ 47 w 214"/>
                  <a:gd name="T47" fmla="*/ 161 h 161"/>
                  <a:gd name="T48" fmla="*/ 71 w 214"/>
                  <a:gd name="T49" fmla="*/ 161 h 161"/>
                  <a:gd name="T50" fmla="*/ 96 w 214"/>
                  <a:gd name="T51" fmla="*/ 161 h 161"/>
                  <a:gd name="T52" fmla="*/ 118 w 214"/>
                  <a:gd name="T53" fmla="*/ 161 h 161"/>
                  <a:gd name="T54" fmla="*/ 143 w 214"/>
                  <a:gd name="T55" fmla="*/ 161 h 161"/>
                  <a:gd name="T56" fmla="*/ 168 w 214"/>
                  <a:gd name="T57" fmla="*/ 161 h 161"/>
                  <a:gd name="T58" fmla="*/ 192 w 214"/>
                  <a:gd name="T59" fmla="*/ 161 h 161"/>
                  <a:gd name="T60" fmla="*/ 214 w 214"/>
                  <a:gd name="T61" fmla="*/ 139 h 161"/>
                  <a:gd name="T62" fmla="*/ 214 w 214"/>
                  <a:gd name="T63" fmla="*/ 66 h 161"/>
                  <a:gd name="T64" fmla="*/ 196 w 214"/>
                  <a:gd name="T65" fmla="*/ 41 h 161"/>
                  <a:gd name="T66" fmla="*/ 86 w 214"/>
                  <a:gd name="T67" fmla="*/ 19 h 161"/>
                  <a:gd name="T68" fmla="*/ 126 w 214"/>
                  <a:gd name="T69" fmla="*/ 19 h 161"/>
                  <a:gd name="T70" fmla="*/ 126 w 214"/>
                  <a:gd name="T71" fmla="*/ 26 h 161"/>
                  <a:gd name="T72" fmla="*/ 86 w 214"/>
                  <a:gd name="T73" fmla="*/ 26 h 161"/>
                  <a:gd name="T74" fmla="*/ 86 w 214"/>
                  <a:gd name="T75" fmla="*/ 19 h 161"/>
                  <a:gd name="T76" fmla="*/ 107 w 214"/>
                  <a:gd name="T77" fmla="*/ 151 h 161"/>
                  <a:gd name="T78" fmla="*/ 51 w 214"/>
                  <a:gd name="T79" fmla="*/ 95 h 161"/>
                  <a:gd name="T80" fmla="*/ 107 w 214"/>
                  <a:gd name="T81" fmla="*/ 39 h 161"/>
                  <a:gd name="T82" fmla="*/ 163 w 214"/>
                  <a:gd name="T83" fmla="*/ 95 h 161"/>
                  <a:gd name="T84" fmla="*/ 107 w 214"/>
                  <a:gd name="T85" fmla="*/ 1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4" h="161">
                    <a:moveTo>
                      <a:pt x="196" y="41"/>
                    </a:moveTo>
                    <a:cubicBezTo>
                      <a:pt x="196" y="32"/>
                      <a:pt x="196" y="32"/>
                      <a:pt x="19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61" y="35"/>
                      <a:pt x="150" y="27"/>
                      <a:pt x="149" y="19"/>
                    </a:cubicBezTo>
                    <a:cubicBezTo>
                      <a:pt x="147" y="12"/>
                      <a:pt x="137" y="6"/>
                      <a:pt x="126" y="5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76" y="6"/>
                      <a:pt x="67" y="12"/>
                      <a:pt x="66" y="19"/>
                    </a:cubicBezTo>
                    <a:cubicBezTo>
                      <a:pt x="64" y="27"/>
                      <a:pt x="53" y="35"/>
                      <a:pt x="42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4"/>
                      <a:pt x="0" y="55"/>
                      <a:pt x="0" y="6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1"/>
                      <a:pt x="10" y="161"/>
                      <a:pt x="22" y="161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59" y="161"/>
                      <a:pt x="70" y="161"/>
                      <a:pt x="71" y="161"/>
                    </a:cubicBezTo>
                    <a:cubicBezTo>
                      <a:pt x="73" y="161"/>
                      <a:pt x="84" y="161"/>
                      <a:pt x="96" y="161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30" y="161"/>
                      <a:pt x="141" y="161"/>
                      <a:pt x="143" y="161"/>
                    </a:cubicBezTo>
                    <a:cubicBezTo>
                      <a:pt x="144" y="161"/>
                      <a:pt x="156" y="161"/>
                      <a:pt x="168" y="161"/>
                    </a:cubicBezTo>
                    <a:cubicBezTo>
                      <a:pt x="192" y="161"/>
                      <a:pt x="192" y="161"/>
                      <a:pt x="192" y="161"/>
                    </a:cubicBezTo>
                    <a:cubicBezTo>
                      <a:pt x="204" y="161"/>
                      <a:pt x="214" y="151"/>
                      <a:pt x="214" y="139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55"/>
                      <a:pt x="206" y="44"/>
                      <a:pt x="196" y="41"/>
                    </a:cubicBezTo>
                    <a:moveTo>
                      <a:pt x="86" y="19"/>
                    </a:move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19"/>
                      <a:pt x="86" y="19"/>
                      <a:pt x="86" y="19"/>
                    </a:cubicBezTo>
                    <a:moveTo>
                      <a:pt x="107" y="151"/>
                    </a:moveTo>
                    <a:cubicBezTo>
                      <a:pt x="76" y="151"/>
                      <a:pt x="51" y="125"/>
                      <a:pt x="51" y="95"/>
                    </a:cubicBezTo>
                    <a:cubicBezTo>
                      <a:pt x="51" y="64"/>
                      <a:pt x="76" y="39"/>
                      <a:pt x="107" y="39"/>
                    </a:cubicBezTo>
                    <a:cubicBezTo>
                      <a:pt x="138" y="39"/>
                      <a:pt x="163" y="64"/>
                      <a:pt x="163" y="95"/>
                    </a:cubicBezTo>
                    <a:cubicBezTo>
                      <a:pt x="163" y="125"/>
                      <a:pt x="138" y="151"/>
                      <a:pt x="107" y="151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2" name="Freeform 236"/>
              <p:cNvSpPr/>
              <p:nvPr/>
            </p:nvSpPr>
            <p:spPr bwMode="auto">
              <a:xfrm>
                <a:off x="4318000" y="3944938"/>
                <a:ext cx="44450" cy="30163"/>
              </a:xfrm>
              <a:custGeom>
                <a:avLst/>
                <a:gdLst>
                  <a:gd name="T0" fmla="*/ 19 w 19"/>
                  <a:gd name="T1" fmla="*/ 0 h 13"/>
                  <a:gd name="T2" fmla="*/ 0 w 19"/>
                  <a:gd name="T3" fmla="*/ 11 h 13"/>
                  <a:gd name="T4" fmla="*/ 6 w 19"/>
                  <a:gd name="T5" fmla="*/ 13 h 13"/>
                  <a:gd name="T6" fmla="*/ 9 w 19"/>
                  <a:gd name="T7" fmla="*/ 13 h 13"/>
                  <a:gd name="T8" fmla="*/ 19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cubicBezTo>
                      <a:pt x="19" y="0"/>
                      <a:pt x="5" y="0"/>
                      <a:pt x="0" y="11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12" y="1"/>
                      <a:pt x="1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3" name="Freeform 237"/>
              <p:cNvSpPr/>
              <p:nvPr/>
            </p:nvSpPr>
            <p:spPr bwMode="auto">
              <a:xfrm>
                <a:off x="4459288" y="3944938"/>
                <a:ext cx="44450" cy="30163"/>
              </a:xfrm>
              <a:custGeom>
                <a:avLst/>
                <a:gdLst>
                  <a:gd name="T0" fmla="*/ 0 w 19"/>
                  <a:gd name="T1" fmla="*/ 0 h 13"/>
                  <a:gd name="T2" fmla="*/ 10 w 19"/>
                  <a:gd name="T3" fmla="*/ 13 h 13"/>
                  <a:gd name="T4" fmla="*/ 13 w 19"/>
                  <a:gd name="T5" fmla="*/ 13 h 13"/>
                  <a:gd name="T6" fmla="*/ 19 w 19"/>
                  <a:gd name="T7" fmla="*/ 11 h 13"/>
                  <a:gd name="T8" fmla="*/ 0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7" y="1"/>
                      <a:pt x="10" y="13"/>
                      <a:pt x="10" y="13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6" y="13"/>
                      <a:pt x="19" y="11"/>
                      <a:pt x="19" y="11"/>
                    </a:cubicBez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4" name="Freeform 238"/>
              <p:cNvSpPr/>
              <p:nvPr/>
            </p:nvSpPr>
            <p:spPr bwMode="auto">
              <a:xfrm>
                <a:off x="4167188" y="4025901"/>
                <a:ext cx="39688" cy="79375"/>
              </a:xfrm>
              <a:custGeom>
                <a:avLst/>
                <a:gdLst>
                  <a:gd name="T0" fmla="*/ 17 w 17"/>
                  <a:gd name="T1" fmla="*/ 0 h 34"/>
                  <a:gd name="T2" fmla="*/ 0 w 17"/>
                  <a:gd name="T3" fmla="*/ 28 h 34"/>
                  <a:gd name="T4" fmla="*/ 12 w 17"/>
                  <a:gd name="T5" fmla="*/ 34 h 34"/>
                  <a:gd name="T6" fmla="*/ 14 w 17"/>
                  <a:gd name="T7" fmla="*/ 34 h 34"/>
                  <a:gd name="T8" fmla="*/ 17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cubicBezTo>
                      <a:pt x="17" y="0"/>
                      <a:pt x="1" y="5"/>
                      <a:pt x="0" y="28"/>
                    </a:cubicBezTo>
                    <a:cubicBezTo>
                      <a:pt x="0" y="28"/>
                      <a:pt x="6" y="34"/>
                      <a:pt x="12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4"/>
                      <a:pt x="12" y="5"/>
                      <a:pt x="17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5" name="Freeform 239"/>
              <p:cNvSpPr/>
              <p:nvPr/>
            </p:nvSpPr>
            <p:spPr bwMode="auto">
              <a:xfrm>
                <a:off x="4616450" y="4029076"/>
                <a:ext cx="39688" cy="77788"/>
              </a:xfrm>
              <a:custGeom>
                <a:avLst/>
                <a:gdLst>
                  <a:gd name="T0" fmla="*/ 0 w 17"/>
                  <a:gd name="T1" fmla="*/ 0 h 34"/>
                  <a:gd name="T2" fmla="*/ 3 w 17"/>
                  <a:gd name="T3" fmla="*/ 34 h 34"/>
                  <a:gd name="T4" fmla="*/ 5 w 17"/>
                  <a:gd name="T5" fmla="*/ 34 h 34"/>
                  <a:gd name="T6" fmla="*/ 17 w 17"/>
                  <a:gd name="T7" fmla="*/ 28 h 34"/>
                  <a:gd name="T8" fmla="*/ 0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6" y="5"/>
                      <a:pt x="3" y="34"/>
                      <a:pt x="3" y="34"/>
                    </a:cubicBezTo>
                    <a:cubicBezTo>
                      <a:pt x="4" y="34"/>
                      <a:pt x="4" y="34"/>
                      <a:pt x="5" y="34"/>
                    </a:cubicBezTo>
                    <a:cubicBezTo>
                      <a:pt x="11" y="34"/>
                      <a:pt x="17" y="28"/>
                      <a:pt x="17" y="28"/>
                    </a:cubicBezTo>
                    <a:cubicBezTo>
                      <a:pt x="16" y="5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6" name="Freeform 240"/>
              <p:cNvSpPr/>
              <p:nvPr/>
            </p:nvSpPr>
            <p:spPr bwMode="auto">
              <a:xfrm>
                <a:off x="4197350" y="4279901"/>
                <a:ext cx="434975" cy="20638"/>
              </a:xfrm>
              <a:custGeom>
                <a:avLst/>
                <a:gdLst>
                  <a:gd name="T0" fmla="*/ 187 w 187"/>
                  <a:gd name="T1" fmla="*/ 0 h 9"/>
                  <a:gd name="T2" fmla="*/ 87 w 187"/>
                  <a:gd name="T3" fmla="*/ 5 h 9"/>
                  <a:gd name="T4" fmla="*/ 0 w 187"/>
                  <a:gd name="T5" fmla="*/ 1 h 9"/>
                  <a:gd name="T6" fmla="*/ 17 w 187"/>
                  <a:gd name="T7" fmla="*/ 9 h 9"/>
                  <a:gd name="T8" fmla="*/ 174 w 187"/>
                  <a:gd name="T9" fmla="*/ 9 h 9"/>
                  <a:gd name="T10" fmla="*/ 187 w 18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9">
                    <a:moveTo>
                      <a:pt x="187" y="0"/>
                    </a:moveTo>
                    <a:cubicBezTo>
                      <a:pt x="187" y="0"/>
                      <a:pt x="146" y="5"/>
                      <a:pt x="87" y="5"/>
                    </a:cubicBezTo>
                    <a:cubicBezTo>
                      <a:pt x="61" y="5"/>
                      <a:pt x="31" y="4"/>
                      <a:pt x="0" y="1"/>
                    </a:cubicBezTo>
                    <a:cubicBezTo>
                      <a:pt x="0" y="1"/>
                      <a:pt x="5" y="9"/>
                      <a:pt x="17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84" y="8"/>
                      <a:pt x="18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057" name="Freeform 241"/>
              <p:cNvSpPr/>
              <p:nvPr/>
            </p:nvSpPr>
            <p:spPr bwMode="auto">
              <a:xfrm>
                <a:off x="4454525" y="4170363"/>
                <a:ext cx="123825" cy="104775"/>
              </a:xfrm>
              <a:custGeom>
                <a:avLst/>
                <a:gdLst>
                  <a:gd name="T0" fmla="*/ 37 w 53"/>
                  <a:gd name="T1" fmla="*/ 0 h 45"/>
                  <a:gd name="T2" fmla="*/ 0 w 53"/>
                  <a:gd name="T3" fmla="*/ 45 h 45"/>
                  <a:gd name="T4" fmla="*/ 37 w 5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5">
                    <a:moveTo>
                      <a:pt x="37" y="0"/>
                    </a:moveTo>
                    <a:cubicBezTo>
                      <a:pt x="32" y="34"/>
                      <a:pt x="0" y="45"/>
                      <a:pt x="0" y="45"/>
                    </a:cubicBezTo>
                    <a:cubicBezTo>
                      <a:pt x="53" y="45"/>
                      <a:pt x="37" y="0"/>
                      <a:pt x="3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</p:grpSp>
      <p:sp>
        <p:nvSpPr>
          <p:cNvPr id="11" name="椭圆 10"/>
          <p:cNvSpPr/>
          <p:nvPr/>
        </p:nvSpPr>
        <p:spPr>
          <a:xfrm rot="2100000" flipH="1">
            <a:off x="347091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2100000" flipH="1">
            <a:off x="41910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100000" flipH="1">
            <a:off x="563118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2100000" flipH="1">
            <a:off x="49276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2100000" flipH="1">
            <a:off x="635063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 rot="2100000" flipH="1">
            <a:off x="707517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2100000" flipH="1">
            <a:off x="779081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 rot="2100000" flipH="1">
            <a:off x="851090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32175" y="2188845"/>
            <a:ext cx="234315" cy="1833880"/>
            <a:chOff x="5405" y="3447"/>
            <a:chExt cx="369" cy="2888"/>
          </a:xfrm>
        </p:grpSpPr>
        <p:sp>
          <p:nvSpPr>
            <p:cNvPr id="22" name="矩形 21"/>
            <p:cNvSpPr/>
            <p:nvPr/>
          </p:nvSpPr>
          <p:spPr>
            <a:xfrm>
              <a:off x="5406" y="4627"/>
              <a:ext cx="369" cy="17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406" y="4038"/>
              <a:ext cx="369" cy="5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05" y="3447"/>
              <a:ext cx="369" cy="5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72585" y="1880235"/>
            <a:ext cx="234950" cy="2142490"/>
            <a:chOff x="6571" y="2961"/>
            <a:chExt cx="370" cy="3374"/>
          </a:xfrm>
        </p:grpSpPr>
        <p:sp>
          <p:nvSpPr>
            <p:cNvPr id="33" name="矩形 32"/>
            <p:cNvSpPr/>
            <p:nvPr/>
          </p:nvSpPr>
          <p:spPr>
            <a:xfrm>
              <a:off x="6571" y="4299"/>
              <a:ext cx="369" cy="20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72" y="3825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73" y="2961"/>
              <a:ext cx="369" cy="8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12130" y="1839595"/>
            <a:ext cx="235585" cy="2183765"/>
            <a:chOff x="8838" y="2897"/>
            <a:chExt cx="371" cy="3439"/>
          </a:xfrm>
        </p:grpSpPr>
        <p:sp>
          <p:nvSpPr>
            <p:cNvPr id="39" name="矩形 38"/>
            <p:cNvSpPr/>
            <p:nvPr/>
          </p:nvSpPr>
          <p:spPr>
            <a:xfrm>
              <a:off x="8838" y="4004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40" y="3501"/>
              <a:ext cx="369" cy="5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41" y="2897"/>
              <a:ext cx="369" cy="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11900" y="1709420"/>
            <a:ext cx="234315" cy="2335530"/>
            <a:chOff x="9940" y="2692"/>
            <a:chExt cx="369" cy="3678"/>
          </a:xfrm>
        </p:grpSpPr>
        <p:sp>
          <p:nvSpPr>
            <p:cNvPr id="42" name="矩形 41"/>
            <p:cNvSpPr/>
            <p:nvPr/>
          </p:nvSpPr>
          <p:spPr>
            <a:xfrm>
              <a:off x="9940" y="403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41" y="3462"/>
              <a:ext cx="369" cy="6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41" y="2692"/>
              <a:ext cx="369" cy="8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56755" y="2066925"/>
            <a:ext cx="234950" cy="1955800"/>
            <a:chOff x="11113" y="3255"/>
            <a:chExt cx="370" cy="3080"/>
          </a:xfrm>
        </p:grpSpPr>
        <p:sp>
          <p:nvSpPr>
            <p:cNvPr id="45" name="矩形 44"/>
            <p:cNvSpPr/>
            <p:nvPr/>
          </p:nvSpPr>
          <p:spPr>
            <a:xfrm>
              <a:off x="11113" y="4317"/>
              <a:ext cx="369" cy="20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114" y="4009"/>
              <a:ext cx="369" cy="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115" y="3255"/>
              <a:ext cx="369" cy="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81060" y="2242820"/>
            <a:ext cx="248920" cy="1778000"/>
            <a:chOff x="13356" y="3532"/>
            <a:chExt cx="392" cy="2800"/>
          </a:xfrm>
        </p:grpSpPr>
        <p:sp>
          <p:nvSpPr>
            <p:cNvPr id="51" name="矩形 50"/>
            <p:cNvSpPr/>
            <p:nvPr/>
          </p:nvSpPr>
          <p:spPr>
            <a:xfrm>
              <a:off x="13365" y="4608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3366" y="4062"/>
              <a:ext cx="381" cy="5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356" y="3532"/>
              <a:ext cx="392" cy="5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66685" y="2545080"/>
            <a:ext cx="241300" cy="1475105"/>
            <a:chOff x="12239" y="4082"/>
            <a:chExt cx="380" cy="2323"/>
          </a:xfrm>
        </p:grpSpPr>
        <p:sp>
          <p:nvSpPr>
            <p:cNvPr id="48" name="矩形 47"/>
            <p:cNvSpPr/>
            <p:nvPr/>
          </p:nvSpPr>
          <p:spPr>
            <a:xfrm>
              <a:off x="12239" y="4681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239" y="4540"/>
              <a:ext cx="381" cy="2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2240" y="4082"/>
              <a:ext cx="373" cy="4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88230" y="2242820"/>
            <a:ext cx="234315" cy="1783080"/>
            <a:chOff x="7698" y="3532"/>
            <a:chExt cx="369" cy="2808"/>
          </a:xfrm>
        </p:grpSpPr>
        <p:sp>
          <p:nvSpPr>
            <p:cNvPr id="36" name="矩形 35"/>
            <p:cNvSpPr/>
            <p:nvPr/>
          </p:nvSpPr>
          <p:spPr>
            <a:xfrm>
              <a:off x="7699" y="400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8" y="3771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8" y="3532"/>
              <a:ext cx="369" cy="2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894840" y="836930"/>
            <a:ext cx="7621905" cy="3455670"/>
            <a:chOff x="2984" y="3654"/>
            <a:chExt cx="12003" cy="5442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3989" y="3654"/>
              <a:ext cx="0" cy="54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751" y="8656"/>
              <a:ext cx="11236" cy="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3058" y="7457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20%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058" y="6539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40%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058" y="5591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60%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058" y="4738"/>
              <a:ext cx="846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80%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984" y="4008"/>
              <a:ext cx="998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>
                  <a:solidFill>
                    <a:schemeClr val="accent5"/>
                  </a:solidFill>
                  <a:uFillTx/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100%</a:t>
              </a:r>
              <a:endParaRPr lang="en-US" altLang="zh-CN" sz="1400">
                <a:solidFill>
                  <a:schemeClr val="accent5"/>
                </a:solidFill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989" y="7781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989" y="6760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989" y="5853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989" y="4946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989" y="4008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1911985" y="4925694"/>
            <a:ext cx="1647190" cy="368300"/>
            <a:chOff x="3591" y="7201"/>
            <a:chExt cx="2594" cy="580"/>
          </a:xfrm>
        </p:grpSpPr>
        <p:sp>
          <p:nvSpPr>
            <p:cNvPr id="87" name="矩形 86"/>
            <p:cNvSpPr/>
            <p:nvPr/>
          </p:nvSpPr>
          <p:spPr>
            <a:xfrm>
              <a:off x="3591" y="7438"/>
              <a:ext cx="907" cy="3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646" y="7201"/>
              <a:ext cx="1539" cy="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The items</a:t>
              </a:r>
              <a:endParaRPr lang="zh-CN" altLang="en-US" sz="1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911985" y="5359399"/>
            <a:ext cx="1914525" cy="368300"/>
            <a:chOff x="3591" y="7884"/>
            <a:chExt cx="3015" cy="580"/>
          </a:xfrm>
        </p:grpSpPr>
        <p:sp>
          <p:nvSpPr>
            <p:cNvPr id="88" name="矩形 87"/>
            <p:cNvSpPr/>
            <p:nvPr/>
          </p:nvSpPr>
          <p:spPr>
            <a:xfrm>
              <a:off x="3591" y="8121"/>
              <a:ext cx="907" cy="3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647" y="7884"/>
              <a:ext cx="1959" cy="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Article two</a:t>
              </a:r>
              <a:endParaRPr lang="zh-CN" altLang="en-US" sz="1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911985" y="5791834"/>
            <a:ext cx="3210560" cy="368300"/>
            <a:chOff x="3591" y="8565"/>
            <a:chExt cx="5056" cy="580"/>
          </a:xfrm>
        </p:grpSpPr>
        <p:sp>
          <p:nvSpPr>
            <p:cNvPr id="89" name="矩形 88"/>
            <p:cNvSpPr/>
            <p:nvPr/>
          </p:nvSpPr>
          <p:spPr>
            <a:xfrm>
              <a:off x="3591" y="8802"/>
              <a:ext cx="907" cy="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647" y="8565"/>
              <a:ext cx="4000" cy="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Article three</a:t>
              </a:r>
              <a:endParaRPr lang="zh-CN" altLang="en-US" sz="1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96" name="išľíďè"/>
          <p:cNvSpPr/>
          <p:nvPr/>
        </p:nvSpPr>
        <p:spPr bwMode="auto">
          <a:xfrm>
            <a:off x="3686111" y="4913845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8" name="išľíďè"/>
          <p:cNvSpPr/>
          <p:nvPr/>
        </p:nvSpPr>
        <p:spPr bwMode="auto">
          <a:xfrm>
            <a:off x="3694635" y="5418990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00" name="išľíďè"/>
          <p:cNvSpPr/>
          <p:nvPr/>
        </p:nvSpPr>
        <p:spPr bwMode="auto">
          <a:xfrm>
            <a:off x="3694635" y="5891529"/>
            <a:ext cx="493629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childTnLst>
                                    <p:animMotion origin="layout" path="M -0.894219 -0.565278 L 0.009323 0.264074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0" y="4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5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4" presetID="30" presetClass="entr" presetSubtype="0" fill="hold" nodeType="afterEffect"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7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4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1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8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2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6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96" grpId="0"/>
      <p:bldP spid="98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171623" y="1245069"/>
            <a:ext cx="3828047" cy="4617784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705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377192" y="1486356"/>
            <a:ext cx="3146252" cy="2176343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362974" y="1692720"/>
            <a:ext cx="1273899" cy="705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678798" y="2380863"/>
            <a:ext cx="1273899" cy="673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4897865" y="2877724"/>
            <a:ext cx="536545" cy="792119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474957" y="2371339"/>
            <a:ext cx="773069" cy="925461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407352" y="2877723"/>
            <a:ext cx="654807" cy="774657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432029" y="2877724"/>
            <a:ext cx="1042137" cy="7016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013884" y="2370544"/>
            <a:ext cx="517496" cy="880221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481305" y="1514136"/>
            <a:ext cx="1015944" cy="1032612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436789" y="1480007"/>
            <a:ext cx="1046899" cy="380185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4901833" y="1611760"/>
            <a:ext cx="726241" cy="767515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3530">
              <a:lnSpc>
                <a:spcPct val="120000"/>
              </a:lnSpc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377984" y="1866543"/>
            <a:ext cx="527021" cy="1010388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5950317" y="2386419"/>
            <a:ext cx="526227" cy="49686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2990587" y="1775266"/>
            <a:ext cx="491305" cy="4913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062276" y="1883211"/>
            <a:ext cx="326213" cy="2460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35" b="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01</a:t>
            </a:r>
            <a:endParaRPr lang="es-ES" altLang="zh-CN" sz="995" b="0" dirty="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558085" y="2051476"/>
            <a:ext cx="1082616" cy="19604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303530"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2990587" y="3221399"/>
            <a:ext cx="491305" cy="4913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062276" y="3335694"/>
            <a:ext cx="326213" cy="2460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35" b="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03</a:t>
            </a:r>
            <a:endParaRPr lang="es-ES" altLang="zh-CN" sz="995" b="0" dirty="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564436" y="3209495"/>
            <a:ext cx="925461" cy="19525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303530"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3766036" y="4295282"/>
            <a:ext cx="492099" cy="491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3838520" y="4404022"/>
            <a:ext cx="325420" cy="2460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35" b="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05</a:t>
            </a:r>
            <a:endParaRPr lang="es-ES" altLang="zh-CN" sz="995" b="0" dirty="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262897" y="3588886"/>
            <a:ext cx="806405" cy="7222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303530"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378266" y="4295282"/>
            <a:ext cx="491305" cy="491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450748" y="4410371"/>
            <a:ext cx="325420" cy="2460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35" b="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06</a:t>
            </a:r>
            <a:endParaRPr lang="es-ES" altLang="zh-CN" sz="995" b="0" dirty="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304310" y="3099960"/>
            <a:ext cx="2031888" cy="122151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303530"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8637805" y="2899155"/>
            <a:ext cx="492099" cy="4913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8710291" y="3014243"/>
            <a:ext cx="325420" cy="2452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35" b="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04</a:t>
            </a:r>
            <a:endParaRPr lang="es-ES" altLang="zh-CN" sz="995" b="0" dirty="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413117" y="2603101"/>
            <a:ext cx="1179448" cy="32780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303530"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8632253" y="1434765"/>
            <a:ext cx="491305" cy="491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Noto Sans S Chinese Light" panose="020B0300000000000000" pitchFamily="34" charset="-122"/>
              <a:ea typeface="Noto Sans S Chinese Light" panose="020B0300000000000000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8710291" y="1541915"/>
            <a:ext cx="325420" cy="2460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35" b="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02</a:t>
            </a:r>
            <a:endParaRPr lang="es-ES" altLang="zh-CN" sz="995" b="0" dirty="0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110716" y="1668116"/>
            <a:ext cx="1376287" cy="32780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303530">
              <a:defRPr/>
            </a:pPr>
            <a:endParaRPr lang="es-ES" sz="600">
              <a:solidFill>
                <a:srgbClr val="000000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879895" y="249643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1320986" y="216206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877299" y="39880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1318390" y="36537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6" name="išľíďè"/>
          <p:cNvSpPr/>
          <p:nvPr/>
        </p:nvSpPr>
        <p:spPr bwMode="auto">
          <a:xfrm>
            <a:off x="2002618" y="522505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2443709" y="489068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8" name="išľíďè"/>
          <p:cNvSpPr/>
          <p:nvPr/>
        </p:nvSpPr>
        <p:spPr bwMode="auto">
          <a:xfrm>
            <a:off x="9179709" y="181303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9620800" y="147865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0" name="išľíďè"/>
          <p:cNvSpPr/>
          <p:nvPr/>
        </p:nvSpPr>
        <p:spPr bwMode="auto">
          <a:xfrm>
            <a:off x="9183081" y="303139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9624172" y="269702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2" name="išľíďè"/>
          <p:cNvSpPr/>
          <p:nvPr/>
        </p:nvSpPr>
        <p:spPr bwMode="auto">
          <a:xfrm>
            <a:off x="8654477" y="483668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9095568" y="450231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9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7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 animBg="1"/>
      <p:bldP spid="36871" grpId="0" bldLvl="0" animBg="1"/>
      <p:bldP spid="36877" grpId="0" bldLvl="0" animBg="1"/>
      <p:bldP spid="36880" grpId="0" bldLvl="0" animBg="1"/>
      <p:bldP spid="36881" grpId="0" bldLvl="0" animBg="1"/>
      <p:bldP spid="36898" grpId="0" bldLvl="0" animBg="1" autoUpdateAnimBg="0"/>
      <p:bldP spid="36902" grpId="0" bldLvl="0" animBg="1" autoUpdateAnimBg="0"/>
      <p:bldP spid="36906" grpId="0" bldLvl="0" animBg="1" autoUpdateAnimBg="0"/>
      <p:bldP spid="36910" grpId="0" bldLvl="0" animBg="1" autoUpdateAnimBg="0"/>
      <p:bldP spid="36914" grpId="0" bldLvl="0" animBg="1" autoUpdateAnimBg="0"/>
      <p:bldP spid="36918" grpId="0" bldLvl="0" animBg="1" autoUpdateAnimBg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千图PPT彼岸天：ID 8661124库_组合 109"/>
          <p:cNvGrpSpPr/>
          <p:nvPr>
            <p:custDataLst>
              <p:tags r:id="rId1"/>
            </p:custDataLst>
          </p:nvPr>
        </p:nvGrpSpPr>
        <p:grpSpPr>
          <a:xfrm>
            <a:off x="1307468" y="2629468"/>
            <a:ext cx="9613068" cy="1338747"/>
            <a:chOff x="1307468" y="2924944"/>
            <a:chExt cx="9613068" cy="1338747"/>
          </a:xfrm>
        </p:grpSpPr>
        <p:grpSp>
          <p:nvGrpSpPr>
            <p:cNvPr id="34" name="Group 114"/>
            <p:cNvGrpSpPr/>
            <p:nvPr/>
          </p:nvGrpSpPr>
          <p:grpSpPr>
            <a:xfrm>
              <a:off x="8472264" y="2924944"/>
              <a:ext cx="2448272" cy="1338747"/>
              <a:chOff x="8472264" y="2924944"/>
              <a:chExt cx="2448272" cy="1338747"/>
            </a:xfrm>
          </p:grpSpPr>
          <p:cxnSp>
            <p:nvCxnSpPr>
              <p:cNvPr id="38" name="Straight Connector 119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20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15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36" name="Straight Connector 116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17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4054851" y="1739571"/>
            <a:ext cx="3995442" cy="3608580"/>
            <a:chOff x="1680752" y="1471648"/>
            <a:chExt cx="4897097" cy="4422932"/>
          </a:xfrm>
        </p:grpSpPr>
        <p:grpSp>
          <p:nvGrpSpPr>
            <p:cNvPr id="41" name="Group 3"/>
            <p:cNvGrpSpPr>
              <a:grpSpLocks noChangeAspect="1"/>
            </p:cNvGrpSpPr>
            <p:nvPr/>
          </p:nvGrpSpPr>
          <p:grpSpPr>
            <a:xfrm>
              <a:off x="1680752" y="1471648"/>
              <a:ext cx="4897097" cy="4422932"/>
              <a:chOff x="2117725" y="293687"/>
              <a:chExt cx="5951538" cy="5375276"/>
            </a:xfrm>
          </p:grpSpPr>
          <p:grpSp>
            <p:nvGrpSpPr>
              <p:cNvPr id="97" name="Group 4"/>
              <p:cNvGrpSpPr/>
              <p:nvPr/>
            </p:nvGrpSpPr>
            <p:grpSpPr>
              <a:xfrm>
                <a:off x="2117725" y="469900"/>
                <a:ext cx="5951538" cy="5199063"/>
                <a:chOff x="2117725" y="469900"/>
                <a:chExt cx="5951538" cy="5199063"/>
              </a:xfrm>
            </p:grpSpPr>
            <p:sp>
              <p:nvSpPr>
                <p:cNvPr id="99" name="Freeform: Shape 6"/>
                <p:cNvSpPr/>
                <p:nvPr/>
              </p:nvSpPr>
              <p:spPr bwMode="auto">
                <a:xfrm>
                  <a:off x="4149725" y="2713037"/>
                  <a:ext cx="3898900" cy="2946400"/>
                </a:xfrm>
                <a:custGeom>
                  <a:avLst/>
                  <a:gdLst>
                    <a:gd name="T0" fmla="*/ 1045 w 1839"/>
                    <a:gd name="T1" fmla="*/ 1390 h 1390"/>
                    <a:gd name="T2" fmla="*/ 942 w 1839"/>
                    <a:gd name="T3" fmla="*/ 1385 h 1390"/>
                    <a:gd name="T4" fmla="*/ 575 w 1839"/>
                    <a:gd name="T5" fmla="*/ 1190 h 1390"/>
                    <a:gd name="T6" fmla="*/ 420 w 1839"/>
                    <a:gd name="T7" fmla="*/ 878 h 1390"/>
                    <a:gd name="T8" fmla="*/ 321 w 1839"/>
                    <a:gd name="T9" fmla="*/ 689 h 1390"/>
                    <a:gd name="T10" fmla="*/ 218 w 1839"/>
                    <a:gd name="T11" fmla="*/ 673 h 1390"/>
                    <a:gd name="T12" fmla="*/ 106 w 1839"/>
                    <a:gd name="T13" fmla="*/ 786 h 1390"/>
                    <a:gd name="T14" fmla="*/ 38 w 1839"/>
                    <a:gd name="T15" fmla="*/ 813 h 1390"/>
                    <a:gd name="T16" fmla="*/ 11 w 1839"/>
                    <a:gd name="T17" fmla="*/ 744 h 1390"/>
                    <a:gd name="T18" fmla="*/ 185 w 1839"/>
                    <a:gd name="T19" fmla="*/ 574 h 1390"/>
                    <a:gd name="T20" fmla="*/ 373 w 1839"/>
                    <a:gd name="T21" fmla="*/ 599 h 1390"/>
                    <a:gd name="T22" fmla="*/ 518 w 1839"/>
                    <a:gd name="T23" fmla="*/ 842 h 1390"/>
                    <a:gd name="T24" fmla="*/ 657 w 1839"/>
                    <a:gd name="T25" fmla="*/ 1126 h 1390"/>
                    <a:gd name="T26" fmla="*/ 951 w 1839"/>
                    <a:gd name="T27" fmla="*/ 1281 h 1390"/>
                    <a:gd name="T28" fmla="*/ 1462 w 1839"/>
                    <a:gd name="T29" fmla="*/ 1147 h 1390"/>
                    <a:gd name="T30" fmla="*/ 1682 w 1839"/>
                    <a:gd name="T31" fmla="*/ 774 h 1390"/>
                    <a:gd name="T32" fmla="*/ 1732 w 1839"/>
                    <a:gd name="T33" fmla="*/ 459 h 1390"/>
                    <a:gd name="T34" fmla="*/ 1732 w 1839"/>
                    <a:gd name="T35" fmla="*/ 457 h 1390"/>
                    <a:gd name="T36" fmla="*/ 1717 w 1839"/>
                    <a:gd name="T37" fmla="*/ 254 h 1390"/>
                    <a:gd name="T38" fmla="*/ 1651 w 1839"/>
                    <a:gd name="T39" fmla="*/ 105 h 1390"/>
                    <a:gd name="T40" fmla="*/ 1629 w 1839"/>
                    <a:gd name="T41" fmla="*/ 35 h 1390"/>
                    <a:gd name="T42" fmla="*/ 1700 w 1839"/>
                    <a:gd name="T43" fmla="*/ 14 h 1390"/>
                    <a:gd name="T44" fmla="*/ 1819 w 1839"/>
                    <a:gd name="T45" fmla="*/ 235 h 1390"/>
                    <a:gd name="T46" fmla="*/ 1836 w 1839"/>
                    <a:gd name="T47" fmla="*/ 464 h 1390"/>
                    <a:gd name="T48" fmla="*/ 1836 w 1839"/>
                    <a:gd name="T49" fmla="*/ 466 h 1390"/>
                    <a:gd name="T50" fmla="*/ 1782 w 1839"/>
                    <a:gd name="T51" fmla="*/ 802 h 1390"/>
                    <a:gd name="T52" fmla="*/ 1530 w 1839"/>
                    <a:gd name="T53" fmla="*/ 1226 h 1390"/>
                    <a:gd name="T54" fmla="*/ 1045 w 1839"/>
                    <a:gd name="T55" fmla="*/ 1390 h 1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39" h="1390">
                      <a:moveTo>
                        <a:pt x="1045" y="1390"/>
                      </a:moveTo>
                      <a:cubicBezTo>
                        <a:pt x="1011" y="1390"/>
                        <a:pt x="977" y="1388"/>
                        <a:pt x="942" y="1385"/>
                      </a:cubicBezTo>
                      <a:cubicBezTo>
                        <a:pt x="787" y="1371"/>
                        <a:pt x="667" y="1307"/>
                        <a:pt x="575" y="1190"/>
                      </a:cubicBezTo>
                      <a:cubicBezTo>
                        <a:pt x="499" y="1093"/>
                        <a:pt x="457" y="979"/>
                        <a:pt x="420" y="878"/>
                      </a:cubicBezTo>
                      <a:cubicBezTo>
                        <a:pt x="388" y="792"/>
                        <a:pt x="358" y="710"/>
                        <a:pt x="321" y="689"/>
                      </a:cubicBezTo>
                      <a:cubicBezTo>
                        <a:pt x="284" y="668"/>
                        <a:pt x="250" y="663"/>
                        <a:pt x="218" y="673"/>
                      </a:cubicBezTo>
                      <a:cubicBezTo>
                        <a:pt x="148" y="696"/>
                        <a:pt x="107" y="785"/>
                        <a:pt x="106" y="786"/>
                      </a:cubicBezTo>
                      <a:cubicBezTo>
                        <a:pt x="95" y="813"/>
                        <a:pt x="64" y="824"/>
                        <a:pt x="38" y="813"/>
                      </a:cubicBezTo>
                      <a:cubicBezTo>
                        <a:pt x="12" y="801"/>
                        <a:pt x="0" y="770"/>
                        <a:pt x="11" y="744"/>
                      </a:cubicBezTo>
                      <a:cubicBezTo>
                        <a:pt x="14" y="739"/>
                        <a:pt x="71" y="612"/>
                        <a:pt x="185" y="574"/>
                      </a:cubicBezTo>
                      <a:cubicBezTo>
                        <a:pt x="246" y="554"/>
                        <a:pt x="309" y="563"/>
                        <a:pt x="373" y="599"/>
                      </a:cubicBezTo>
                      <a:cubicBezTo>
                        <a:pt x="443" y="639"/>
                        <a:pt x="477" y="733"/>
                        <a:pt x="518" y="842"/>
                      </a:cubicBezTo>
                      <a:cubicBezTo>
                        <a:pt x="552" y="936"/>
                        <a:pt x="591" y="1042"/>
                        <a:pt x="657" y="1126"/>
                      </a:cubicBezTo>
                      <a:cubicBezTo>
                        <a:pt x="730" y="1219"/>
                        <a:pt x="826" y="1270"/>
                        <a:pt x="951" y="1281"/>
                      </a:cubicBezTo>
                      <a:cubicBezTo>
                        <a:pt x="1163" y="1301"/>
                        <a:pt x="1335" y="1255"/>
                        <a:pt x="1462" y="1147"/>
                      </a:cubicBezTo>
                      <a:cubicBezTo>
                        <a:pt x="1563" y="1061"/>
                        <a:pt x="1637" y="936"/>
                        <a:pt x="1682" y="774"/>
                      </a:cubicBezTo>
                      <a:cubicBezTo>
                        <a:pt x="1720" y="640"/>
                        <a:pt x="1728" y="518"/>
                        <a:pt x="1732" y="459"/>
                      </a:cubicBezTo>
                      <a:cubicBezTo>
                        <a:pt x="1732" y="457"/>
                        <a:pt x="1732" y="457"/>
                        <a:pt x="1732" y="457"/>
                      </a:cubicBezTo>
                      <a:cubicBezTo>
                        <a:pt x="1735" y="412"/>
                        <a:pt x="1731" y="330"/>
                        <a:pt x="1717" y="254"/>
                      </a:cubicBezTo>
                      <a:cubicBezTo>
                        <a:pt x="1699" y="161"/>
                        <a:pt x="1671" y="116"/>
                        <a:pt x="1651" y="105"/>
                      </a:cubicBezTo>
                      <a:cubicBezTo>
                        <a:pt x="1625" y="92"/>
                        <a:pt x="1616" y="60"/>
                        <a:pt x="1629" y="35"/>
                      </a:cubicBezTo>
                      <a:cubicBezTo>
                        <a:pt x="1643" y="10"/>
                        <a:pt x="1674" y="0"/>
                        <a:pt x="1700" y="14"/>
                      </a:cubicBezTo>
                      <a:cubicBezTo>
                        <a:pt x="1756" y="44"/>
                        <a:pt x="1796" y="118"/>
                        <a:pt x="1819" y="235"/>
                      </a:cubicBezTo>
                      <a:cubicBezTo>
                        <a:pt x="1835" y="320"/>
                        <a:pt x="1839" y="411"/>
                        <a:pt x="1836" y="464"/>
                      </a:cubicBezTo>
                      <a:cubicBezTo>
                        <a:pt x="1836" y="466"/>
                        <a:pt x="1836" y="466"/>
                        <a:pt x="1836" y="466"/>
                      </a:cubicBezTo>
                      <a:cubicBezTo>
                        <a:pt x="1831" y="528"/>
                        <a:pt x="1823" y="658"/>
                        <a:pt x="1782" y="802"/>
                      </a:cubicBezTo>
                      <a:cubicBezTo>
                        <a:pt x="1731" y="984"/>
                        <a:pt x="1646" y="1127"/>
                        <a:pt x="1530" y="1226"/>
                      </a:cubicBezTo>
                      <a:cubicBezTo>
                        <a:pt x="1403" y="1335"/>
                        <a:pt x="1240" y="1390"/>
                        <a:pt x="1045" y="13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0" name="Freeform: Shape 7"/>
                <p:cNvSpPr/>
                <p:nvPr/>
              </p:nvSpPr>
              <p:spPr bwMode="auto">
                <a:xfrm>
                  <a:off x="4254500" y="3622675"/>
                  <a:ext cx="2792413" cy="1089025"/>
                </a:xfrm>
                <a:custGeom>
                  <a:avLst/>
                  <a:gdLst>
                    <a:gd name="T0" fmla="*/ 988 w 1318"/>
                    <a:gd name="T1" fmla="*/ 514 h 514"/>
                    <a:gd name="T2" fmla="*/ 793 w 1318"/>
                    <a:gd name="T3" fmla="*/ 476 h 514"/>
                    <a:gd name="T4" fmla="*/ 611 w 1318"/>
                    <a:gd name="T5" fmla="*/ 347 h 514"/>
                    <a:gd name="T6" fmla="*/ 86 w 1318"/>
                    <a:gd name="T7" fmla="*/ 151 h 514"/>
                    <a:gd name="T8" fmla="*/ 14 w 1318"/>
                    <a:gd name="T9" fmla="*/ 133 h 514"/>
                    <a:gd name="T10" fmla="*/ 33 w 1318"/>
                    <a:gd name="T11" fmla="*/ 62 h 514"/>
                    <a:gd name="T12" fmla="*/ 390 w 1318"/>
                    <a:gd name="T13" fmla="*/ 63 h 514"/>
                    <a:gd name="T14" fmla="*/ 678 w 1318"/>
                    <a:gd name="T15" fmla="*/ 267 h 514"/>
                    <a:gd name="T16" fmla="*/ 829 w 1318"/>
                    <a:gd name="T17" fmla="*/ 378 h 514"/>
                    <a:gd name="T18" fmla="*/ 1167 w 1318"/>
                    <a:gd name="T19" fmla="*/ 344 h 514"/>
                    <a:gd name="T20" fmla="*/ 1200 w 1318"/>
                    <a:gd name="T21" fmla="*/ 274 h 514"/>
                    <a:gd name="T22" fmla="*/ 1229 w 1318"/>
                    <a:gd name="T23" fmla="*/ 206 h 514"/>
                    <a:gd name="T24" fmla="*/ 1297 w 1318"/>
                    <a:gd name="T25" fmla="*/ 235 h 514"/>
                    <a:gd name="T26" fmla="*/ 1241 w 1318"/>
                    <a:gd name="T27" fmla="*/ 416 h 514"/>
                    <a:gd name="T28" fmla="*/ 1064 w 1318"/>
                    <a:gd name="T29" fmla="*/ 507 h 514"/>
                    <a:gd name="T30" fmla="*/ 988 w 1318"/>
                    <a:gd name="T31" fmla="*/ 514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18" h="514">
                      <a:moveTo>
                        <a:pt x="988" y="514"/>
                      </a:moveTo>
                      <a:cubicBezTo>
                        <a:pt x="927" y="514"/>
                        <a:pt x="862" y="501"/>
                        <a:pt x="793" y="476"/>
                      </a:cubicBezTo>
                      <a:cubicBezTo>
                        <a:pt x="742" y="457"/>
                        <a:pt x="684" y="409"/>
                        <a:pt x="611" y="347"/>
                      </a:cubicBezTo>
                      <a:cubicBezTo>
                        <a:pt x="454" y="214"/>
                        <a:pt x="258" y="49"/>
                        <a:pt x="86" y="151"/>
                      </a:cubicBezTo>
                      <a:cubicBezTo>
                        <a:pt x="61" y="166"/>
                        <a:pt x="29" y="158"/>
                        <a:pt x="14" y="133"/>
                      </a:cubicBezTo>
                      <a:cubicBezTo>
                        <a:pt x="0" y="108"/>
                        <a:pt x="8" y="77"/>
                        <a:pt x="33" y="62"/>
                      </a:cubicBezTo>
                      <a:cubicBezTo>
                        <a:pt x="138" y="0"/>
                        <a:pt x="258" y="0"/>
                        <a:pt x="390" y="63"/>
                      </a:cubicBezTo>
                      <a:cubicBezTo>
                        <a:pt x="496" y="114"/>
                        <a:pt x="597" y="199"/>
                        <a:pt x="678" y="267"/>
                      </a:cubicBezTo>
                      <a:cubicBezTo>
                        <a:pt x="738" y="318"/>
                        <a:pt x="795" y="366"/>
                        <a:pt x="829" y="378"/>
                      </a:cubicBezTo>
                      <a:cubicBezTo>
                        <a:pt x="1037" y="455"/>
                        <a:pt x="1140" y="371"/>
                        <a:pt x="1167" y="344"/>
                      </a:cubicBezTo>
                      <a:cubicBezTo>
                        <a:pt x="1197" y="312"/>
                        <a:pt x="1204" y="283"/>
                        <a:pt x="1200" y="274"/>
                      </a:cubicBezTo>
                      <a:cubicBezTo>
                        <a:pt x="1189" y="247"/>
                        <a:pt x="1202" y="217"/>
                        <a:pt x="1229" y="206"/>
                      </a:cubicBezTo>
                      <a:cubicBezTo>
                        <a:pt x="1256" y="196"/>
                        <a:pt x="1286" y="209"/>
                        <a:pt x="1297" y="235"/>
                      </a:cubicBezTo>
                      <a:cubicBezTo>
                        <a:pt x="1318" y="289"/>
                        <a:pt x="1296" y="360"/>
                        <a:pt x="1241" y="416"/>
                      </a:cubicBezTo>
                      <a:cubicBezTo>
                        <a:pt x="1210" y="449"/>
                        <a:pt x="1154" y="491"/>
                        <a:pt x="1064" y="507"/>
                      </a:cubicBezTo>
                      <a:cubicBezTo>
                        <a:pt x="1040" y="511"/>
                        <a:pt x="1014" y="514"/>
                        <a:pt x="988" y="5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1" name="Freeform: Shape 8"/>
                <p:cNvSpPr/>
                <p:nvPr/>
              </p:nvSpPr>
              <p:spPr bwMode="auto">
                <a:xfrm>
                  <a:off x="4003675" y="1208087"/>
                  <a:ext cx="3565525" cy="2568575"/>
                </a:xfrm>
                <a:custGeom>
                  <a:avLst/>
                  <a:gdLst>
                    <a:gd name="T0" fmla="*/ 58 w 1682"/>
                    <a:gd name="T1" fmla="*/ 1212 h 1212"/>
                    <a:gd name="T2" fmla="*/ 42 w 1682"/>
                    <a:gd name="T3" fmla="*/ 1209 h 1212"/>
                    <a:gd name="T4" fmla="*/ 9 w 1682"/>
                    <a:gd name="T5" fmla="*/ 1143 h 1212"/>
                    <a:gd name="T6" fmla="*/ 583 w 1682"/>
                    <a:gd name="T7" fmla="*/ 903 h 1212"/>
                    <a:gd name="T8" fmla="*/ 1080 w 1682"/>
                    <a:gd name="T9" fmla="*/ 734 h 1212"/>
                    <a:gd name="T10" fmla="*/ 1052 w 1682"/>
                    <a:gd name="T11" fmla="*/ 626 h 1212"/>
                    <a:gd name="T12" fmla="*/ 809 w 1682"/>
                    <a:gd name="T13" fmla="*/ 478 h 1212"/>
                    <a:gd name="T14" fmla="*/ 573 w 1682"/>
                    <a:gd name="T15" fmla="*/ 314 h 1212"/>
                    <a:gd name="T16" fmla="*/ 573 w 1682"/>
                    <a:gd name="T17" fmla="*/ 186 h 1212"/>
                    <a:gd name="T18" fmla="*/ 740 w 1682"/>
                    <a:gd name="T19" fmla="*/ 62 h 1212"/>
                    <a:gd name="T20" fmla="*/ 1173 w 1682"/>
                    <a:gd name="T21" fmla="*/ 9 h 1212"/>
                    <a:gd name="T22" fmla="*/ 1647 w 1682"/>
                    <a:gd name="T23" fmla="*/ 65 h 1212"/>
                    <a:gd name="T24" fmla="*/ 1669 w 1682"/>
                    <a:gd name="T25" fmla="*/ 135 h 1212"/>
                    <a:gd name="T26" fmla="*/ 1598 w 1682"/>
                    <a:gd name="T27" fmla="*/ 157 h 1212"/>
                    <a:gd name="T28" fmla="*/ 1176 w 1682"/>
                    <a:gd name="T29" fmla="*/ 113 h 1212"/>
                    <a:gd name="T30" fmla="*/ 775 w 1682"/>
                    <a:gd name="T31" fmla="*/ 160 h 1212"/>
                    <a:gd name="T32" fmla="*/ 668 w 1682"/>
                    <a:gd name="T33" fmla="*/ 230 h 1212"/>
                    <a:gd name="T34" fmla="*/ 670 w 1682"/>
                    <a:gd name="T35" fmla="*/ 277 h 1212"/>
                    <a:gd name="T36" fmla="*/ 843 w 1682"/>
                    <a:gd name="T37" fmla="*/ 380 h 1212"/>
                    <a:gd name="T38" fmla="*/ 1139 w 1682"/>
                    <a:gd name="T39" fmla="*/ 568 h 1212"/>
                    <a:gd name="T40" fmla="*/ 1176 w 1682"/>
                    <a:gd name="T41" fmla="*/ 775 h 1212"/>
                    <a:gd name="T42" fmla="*/ 601 w 1682"/>
                    <a:gd name="T43" fmla="*/ 1006 h 1212"/>
                    <a:gd name="T44" fmla="*/ 263 w 1682"/>
                    <a:gd name="T45" fmla="*/ 1078 h 1212"/>
                    <a:gd name="T46" fmla="*/ 108 w 1682"/>
                    <a:gd name="T47" fmla="*/ 1176 h 1212"/>
                    <a:gd name="T48" fmla="*/ 58 w 1682"/>
                    <a:gd name="T49" fmla="*/ 1212 h 1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2" h="1212">
                      <a:moveTo>
                        <a:pt x="58" y="1212"/>
                      </a:moveTo>
                      <a:cubicBezTo>
                        <a:pt x="53" y="1212"/>
                        <a:pt x="47" y="1211"/>
                        <a:pt x="42" y="1209"/>
                      </a:cubicBezTo>
                      <a:cubicBezTo>
                        <a:pt x="15" y="1200"/>
                        <a:pt x="0" y="1170"/>
                        <a:pt x="9" y="1143"/>
                      </a:cubicBezTo>
                      <a:cubicBezTo>
                        <a:pt x="59" y="994"/>
                        <a:pt x="313" y="950"/>
                        <a:pt x="583" y="903"/>
                      </a:cubicBezTo>
                      <a:cubicBezTo>
                        <a:pt x="787" y="868"/>
                        <a:pt x="1042" y="823"/>
                        <a:pt x="1080" y="734"/>
                      </a:cubicBezTo>
                      <a:cubicBezTo>
                        <a:pt x="1092" y="708"/>
                        <a:pt x="1082" y="671"/>
                        <a:pt x="1052" y="626"/>
                      </a:cubicBezTo>
                      <a:cubicBezTo>
                        <a:pt x="998" y="543"/>
                        <a:pt x="902" y="510"/>
                        <a:pt x="809" y="478"/>
                      </a:cubicBezTo>
                      <a:cubicBezTo>
                        <a:pt x="711" y="445"/>
                        <a:pt x="610" y="410"/>
                        <a:pt x="573" y="314"/>
                      </a:cubicBezTo>
                      <a:cubicBezTo>
                        <a:pt x="556" y="269"/>
                        <a:pt x="556" y="225"/>
                        <a:pt x="573" y="186"/>
                      </a:cubicBezTo>
                      <a:cubicBezTo>
                        <a:pt x="605" y="117"/>
                        <a:pt x="684" y="82"/>
                        <a:pt x="740" y="62"/>
                      </a:cubicBezTo>
                      <a:cubicBezTo>
                        <a:pt x="811" y="37"/>
                        <a:pt x="993" y="14"/>
                        <a:pt x="1173" y="9"/>
                      </a:cubicBezTo>
                      <a:cubicBezTo>
                        <a:pt x="1461" y="0"/>
                        <a:pt x="1590" y="34"/>
                        <a:pt x="1647" y="65"/>
                      </a:cubicBezTo>
                      <a:cubicBezTo>
                        <a:pt x="1673" y="78"/>
                        <a:pt x="1682" y="110"/>
                        <a:pt x="1669" y="135"/>
                      </a:cubicBezTo>
                      <a:cubicBezTo>
                        <a:pt x="1655" y="161"/>
                        <a:pt x="1624" y="170"/>
                        <a:pt x="1598" y="157"/>
                      </a:cubicBezTo>
                      <a:cubicBezTo>
                        <a:pt x="1535" y="123"/>
                        <a:pt x="1377" y="107"/>
                        <a:pt x="1176" y="113"/>
                      </a:cubicBezTo>
                      <a:cubicBezTo>
                        <a:pt x="992" y="118"/>
                        <a:pt x="827" y="141"/>
                        <a:pt x="775" y="160"/>
                      </a:cubicBezTo>
                      <a:cubicBezTo>
                        <a:pt x="715" y="181"/>
                        <a:pt x="680" y="204"/>
                        <a:pt x="668" y="230"/>
                      </a:cubicBezTo>
                      <a:cubicBezTo>
                        <a:pt x="664" y="238"/>
                        <a:pt x="660" y="252"/>
                        <a:pt x="670" y="277"/>
                      </a:cubicBezTo>
                      <a:cubicBezTo>
                        <a:pt x="690" y="327"/>
                        <a:pt x="761" y="352"/>
                        <a:pt x="843" y="380"/>
                      </a:cubicBezTo>
                      <a:cubicBezTo>
                        <a:pt x="947" y="416"/>
                        <a:pt x="1065" y="457"/>
                        <a:pt x="1139" y="568"/>
                      </a:cubicBezTo>
                      <a:cubicBezTo>
                        <a:pt x="1190" y="645"/>
                        <a:pt x="1202" y="715"/>
                        <a:pt x="1176" y="775"/>
                      </a:cubicBezTo>
                      <a:cubicBezTo>
                        <a:pt x="1115" y="916"/>
                        <a:pt x="865" y="960"/>
                        <a:pt x="601" y="1006"/>
                      </a:cubicBezTo>
                      <a:cubicBezTo>
                        <a:pt x="481" y="1026"/>
                        <a:pt x="357" y="1048"/>
                        <a:pt x="263" y="1078"/>
                      </a:cubicBezTo>
                      <a:cubicBezTo>
                        <a:pt x="200" y="1098"/>
                        <a:pt x="123" y="1131"/>
                        <a:pt x="108" y="1176"/>
                      </a:cubicBezTo>
                      <a:cubicBezTo>
                        <a:pt x="100" y="1198"/>
                        <a:pt x="80" y="1212"/>
                        <a:pt x="58" y="12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2" name="Freeform: Shape 9"/>
                <p:cNvSpPr/>
                <p:nvPr/>
              </p:nvSpPr>
              <p:spPr bwMode="auto">
                <a:xfrm>
                  <a:off x="2503488" y="712787"/>
                  <a:ext cx="1571625" cy="2428875"/>
                </a:xfrm>
                <a:custGeom>
                  <a:avLst/>
                  <a:gdLst>
                    <a:gd name="T0" fmla="*/ 406 w 742"/>
                    <a:gd name="T1" fmla="*/ 1146 h 1146"/>
                    <a:gd name="T2" fmla="*/ 355 w 742"/>
                    <a:gd name="T3" fmla="*/ 1099 h 1146"/>
                    <a:gd name="T4" fmla="*/ 387 w 742"/>
                    <a:gd name="T5" fmla="*/ 1045 h 1146"/>
                    <a:gd name="T6" fmla="*/ 366 w 742"/>
                    <a:gd name="T7" fmla="*/ 853 h 1146"/>
                    <a:gd name="T8" fmla="*/ 247 w 742"/>
                    <a:gd name="T9" fmla="*/ 732 h 1146"/>
                    <a:gd name="T10" fmla="*/ 152 w 742"/>
                    <a:gd name="T11" fmla="*/ 650 h 1146"/>
                    <a:gd name="T12" fmla="*/ 136 w 742"/>
                    <a:gd name="T13" fmla="*/ 132 h 1146"/>
                    <a:gd name="T14" fmla="*/ 442 w 742"/>
                    <a:gd name="T15" fmla="*/ 2 h 1146"/>
                    <a:gd name="T16" fmla="*/ 709 w 742"/>
                    <a:gd name="T17" fmla="*/ 65 h 1146"/>
                    <a:gd name="T18" fmla="*/ 727 w 742"/>
                    <a:gd name="T19" fmla="*/ 137 h 1146"/>
                    <a:gd name="T20" fmla="*/ 655 w 742"/>
                    <a:gd name="T21" fmla="*/ 154 h 1146"/>
                    <a:gd name="T22" fmla="*/ 444 w 742"/>
                    <a:gd name="T23" fmla="*/ 106 h 1146"/>
                    <a:gd name="T24" fmla="*/ 214 w 742"/>
                    <a:gd name="T25" fmla="*/ 201 h 1146"/>
                    <a:gd name="T26" fmla="*/ 228 w 742"/>
                    <a:gd name="T27" fmla="*/ 579 h 1146"/>
                    <a:gd name="T28" fmla="*/ 310 w 742"/>
                    <a:gd name="T29" fmla="*/ 650 h 1146"/>
                    <a:gd name="T30" fmla="*/ 459 w 742"/>
                    <a:gd name="T31" fmla="*/ 806 h 1146"/>
                    <a:gd name="T32" fmla="*/ 477 w 742"/>
                    <a:gd name="T33" fmla="*/ 1099 h 1146"/>
                    <a:gd name="T34" fmla="*/ 412 w 742"/>
                    <a:gd name="T35" fmla="*/ 1145 h 1146"/>
                    <a:gd name="T36" fmla="*/ 406 w 742"/>
                    <a:gd name="T37" fmla="*/ 1146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42" h="1146">
                      <a:moveTo>
                        <a:pt x="406" y="1146"/>
                      </a:moveTo>
                      <a:cubicBezTo>
                        <a:pt x="380" y="1146"/>
                        <a:pt x="358" y="1126"/>
                        <a:pt x="355" y="1099"/>
                      </a:cubicBezTo>
                      <a:cubicBezTo>
                        <a:pt x="352" y="1076"/>
                        <a:pt x="366" y="1054"/>
                        <a:pt x="387" y="1045"/>
                      </a:cubicBezTo>
                      <a:cubicBezTo>
                        <a:pt x="399" y="1014"/>
                        <a:pt x="393" y="906"/>
                        <a:pt x="366" y="853"/>
                      </a:cubicBezTo>
                      <a:cubicBezTo>
                        <a:pt x="342" y="805"/>
                        <a:pt x="296" y="770"/>
                        <a:pt x="247" y="732"/>
                      </a:cubicBezTo>
                      <a:cubicBezTo>
                        <a:pt x="214" y="707"/>
                        <a:pt x="181" y="681"/>
                        <a:pt x="152" y="650"/>
                      </a:cubicBezTo>
                      <a:cubicBezTo>
                        <a:pt x="35" y="525"/>
                        <a:pt x="0" y="287"/>
                        <a:pt x="136" y="132"/>
                      </a:cubicBezTo>
                      <a:cubicBezTo>
                        <a:pt x="228" y="28"/>
                        <a:pt x="353" y="4"/>
                        <a:pt x="442" y="2"/>
                      </a:cubicBezTo>
                      <a:cubicBezTo>
                        <a:pt x="539" y="0"/>
                        <a:pt x="641" y="24"/>
                        <a:pt x="709" y="65"/>
                      </a:cubicBezTo>
                      <a:cubicBezTo>
                        <a:pt x="734" y="80"/>
                        <a:pt x="742" y="112"/>
                        <a:pt x="727" y="137"/>
                      </a:cubicBezTo>
                      <a:cubicBezTo>
                        <a:pt x="712" y="161"/>
                        <a:pt x="680" y="169"/>
                        <a:pt x="655" y="154"/>
                      </a:cubicBezTo>
                      <a:cubicBezTo>
                        <a:pt x="614" y="129"/>
                        <a:pt x="532" y="104"/>
                        <a:pt x="444" y="106"/>
                      </a:cubicBezTo>
                      <a:cubicBezTo>
                        <a:pt x="376" y="107"/>
                        <a:pt x="281" y="125"/>
                        <a:pt x="214" y="201"/>
                      </a:cubicBezTo>
                      <a:cubicBezTo>
                        <a:pt x="136" y="290"/>
                        <a:pt x="123" y="467"/>
                        <a:pt x="228" y="579"/>
                      </a:cubicBezTo>
                      <a:cubicBezTo>
                        <a:pt x="251" y="604"/>
                        <a:pt x="280" y="626"/>
                        <a:pt x="310" y="650"/>
                      </a:cubicBezTo>
                      <a:cubicBezTo>
                        <a:pt x="366" y="693"/>
                        <a:pt x="424" y="737"/>
                        <a:pt x="459" y="806"/>
                      </a:cubicBezTo>
                      <a:cubicBezTo>
                        <a:pt x="492" y="872"/>
                        <a:pt x="515" y="1027"/>
                        <a:pt x="477" y="1099"/>
                      </a:cubicBezTo>
                      <a:cubicBezTo>
                        <a:pt x="457" y="1135"/>
                        <a:pt x="428" y="1143"/>
                        <a:pt x="412" y="1145"/>
                      </a:cubicBezTo>
                      <a:cubicBezTo>
                        <a:pt x="410" y="1145"/>
                        <a:pt x="408" y="1146"/>
                        <a:pt x="406" y="11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3" name="Freeform: Shape 10"/>
                <p:cNvSpPr/>
                <p:nvPr/>
              </p:nvSpPr>
              <p:spPr bwMode="auto">
                <a:xfrm>
                  <a:off x="3527425" y="898525"/>
                  <a:ext cx="2271713" cy="2473325"/>
                </a:xfrm>
                <a:custGeom>
                  <a:avLst/>
                  <a:gdLst>
                    <a:gd name="T0" fmla="*/ 60 w 1072"/>
                    <a:gd name="T1" fmla="*/ 1167 h 1167"/>
                    <a:gd name="T2" fmla="*/ 36 w 1072"/>
                    <a:gd name="T3" fmla="*/ 1161 h 1167"/>
                    <a:gd name="T4" fmla="*/ 13 w 1072"/>
                    <a:gd name="T5" fmla="*/ 1091 h 1167"/>
                    <a:gd name="T6" fmla="*/ 28 w 1072"/>
                    <a:gd name="T7" fmla="*/ 1062 h 1167"/>
                    <a:gd name="T8" fmla="*/ 336 w 1072"/>
                    <a:gd name="T9" fmla="*/ 551 h 1167"/>
                    <a:gd name="T10" fmla="*/ 994 w 1072"/>
                    <a:gd name="T11" fmla="*/ 10 h 1167"/>
                    <a:gd name="T12" fmla="*/ 1062 w 1072"/>
                    <a:gd name="T13" fmla="*/ 40 h 1167"/>
                    <a:gd name="T14" fmla="*/ 1032 w 1072"/>
                    <a:gd name="T15" fmla="*/ 107 h 1167"/>
                    <a:gd name="T16" fmla="*/ 417 w 1072"/>
                    <a:gd name="T17" fmla="*/ 615 h 1167"/>
                    <a:gd name="T18" fmla="*/ 121 w 1072"/>
                    <a:gd name="T19" fmla="*/ 1109 h 1167"/>
                    <a:gd name="T20" fmla="*/ 106 w 1072"/>
                    <a:gd name="T21" fmla="*/ 1138 h 1167"/>
                    <a:gd name="T22" fmla="*/ 60 w 1072"/>
                    <a:gd name="T23" fmla="*/ 1167 h 1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72" h="1167">
                      <a:moveTo>
                        <a:pt x="60" y="1167"/>
                      </a:moveTo>
                      <a:cubicBezTo>
                        <a:pt x="52" y="1167"/>
                        <a:pt x="44" y="1165"/>
                        <a:pt x="36" y="1161"/>
                      </a:cubicBezTo>
                      <a:cubicBezTo>
                        <a:pt x="11" y="1148"/>
                        <a:pt x="0" y="1117"/>
                        <a:pt x="13" y="1091"/>
                      </a:cubicBezTo>
                      <a:cubicBezTo>
                        <a:pt x="18" y="1082"/>
                        <a:pt x="22" y="1073"/>
                        <a:pt x="28" y="1062"/>
                      </a:cubicBezTo>
                      <a:cubicBezTo>
                        <a:pt x="85" y="948"/>
                        <a:pt x="191" y="734"/>
                        <a:pt x="336" y="551"/>
                      </a:cubicBezTo>
                      <a:cubicBezTo>
                        <a:pt x="629" y="178"/>
                        <a:pt x="894" y="48"/>
                        <a:pt x="994" y="10"/>
                      </a:cubicBezTo>
                      <a:cubicBezTo>
                        <a:pt x="1021" y="0"/>
                        <a:pt x="1051" y="13"/>
                        <a:pt x="1062" y="40"/>
                      </a:cubicBezTo>
                      <a:cubicBezTo>
                        <a:pt x="1072" y="67"/>
                        <a:pt x="1058" y="97"/>
                        <a:pt x="1032" y="107"/>
                      </a:cubicBezTo>
                      <a:cubicBezTo>
                        <a:pt x="940" y="142"/>
                        <a:pt x="695" y="263"/>
                        <a:pt x="417" y="615"/>
                      </a:cubicBezTo>
                      <a:cubicBezTo>
                        <a:pt x="280" y="790"/>
                        <a:pt x="176" y="997"/>
                        <a:pt x="121" y="1109"/>
                      </a:cubicBezTo>
                      <a:cubicBezTo>
                        <a:pt x="115" y="1119"/>
                        <a:pt x="111" y="1129"/>
                        <a:pt x="106" y="1138"/>
                      </a:cubicBezTo>
                      <a:cubicBezTo>
                        <a:pt x="97" y="1156"/>
                        <a:pt x="79" y="1167"/>
                        <a:pt x="60" y="11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4" name="Freeform: Shape 11"/>
                <p:cNvSpPr/>
                <p:nvPr/>
              </p:nvSpPr>
              <p:spPr bwMode="auto">
                <a:xfrm>
                  <a:off x="3408363" y="2251075"/>
                  <a:ext cx="2333625" cy="1746250"/>
                </a:xfrm>
                <a:custGeom>
                  <a:avLst/>
                  <a:gdLst>
                    <a:gd name="T0" fmla="*/ 59 w 1101"/>
                    <a:gd name="T1" fmla="*/ 824 h 824"/>
                    <a:gd name="T2" fmla="*/ 40 w 1101"/>
                    <a:gd name="T3" fmla="*/ 820 h 824"/>
                    <a:gd name="T4" fmla="*/ 11 w 1101"/>
                    <a:gd name="T5" fmla="*/ 752 h 824"/>
                    <a:gd name="T6" fmla="*/ 481 w 1101"/>
                    <a:gd name="T7" fmla="*/ 196 h 824"/>
                    <a:gd name="T8" fmla="*/ 1049 w 1101"/>
                    <a:gd name="T9" fmla="*/ 0 h 824"/>
                    <a:gd name="T10" fmla="*/ 1049 w 1101"/>
                    <a:gd name="T11" fmla="*/ 0 h 824"/>
                    <a:gd name="T12" fmla="*/ 1101 w 1101"/>
                    <a:gd name="T13" fmla="*/ 51 h 824"/>
                    <a:gd name="T14" fmla="*/ 1049 w 1101"/>
                    <a:gd name="T15" fmla="*/ 104 h 824"/>
                    <a:gd name="T16" fmla="*/ 539 w 1101"/>
                    <a:gd name="T17" fmla="*/ 283 h 824"/>
                    <a:gd name="T18" fmla="*/ 108 w 1101"/>
                    <a:gd name="T19" fmla="*/ 791 h 824"/>
                    <a:gd name="T20" fmla="*/ 59 w 1101"/>
                    <a:gd name="T21" fmla="*/ 8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01" h="824">
                      <a:moveTo>
                        <a:pt x="59" y="824"/>
                      </a:moveTo>
                      <a:cubicBezTo>
                        <a:pt x="53" y="824"/>
                        <a:pt x="46" y="822"/>
                        <a:pt x="40" y="820"/>
                      </a:cubicBezTo>
                      <a:cubicBezTo>
                        <a:pt x="13" y="809"/>
                        <a:pt x="0" y="779"/>
                        <a:pt x="11" y="752"/>
                      </a:cubicBezTo>
                      <a:cubicBezTo>
                        <a:pt x="124" y="474"/>
                        <a:pt x="329" y="296"/>
                        <a:pt x="481" y="196"/>
                      </a:cubicBezTo>
                      <a:cubicBezTo>
                        <a:pt x="668" y="73"/>
                        <a:pt x="880" y="0"/>
                        <a:pt x="1049" y="0"/>
                      </a:cubicBezTo>
                      <a:cubicBezTo>
                        <a:pt x="1049" y="0"/>
                        <a:pt x="1049" y="0"/>
                        <a:pt x="1049" y="0"/>
                      </a:cubicBezTo>
                      <a:cubicBezTo>
                        <a:pt x="1078" y="0"/>
                        <a:pt x="1101" y="23"/>
                        <a:pt x="1101" y="51"/>
                      </a:cubicBezTo>
                      <a:cubicBezTo>
                        <a:pt x="1101" y="80"/>
                        <a:pt x="1078" y="103"/>
                        <a:pt x="1049" y="104"/>
                      </a:cubicBezTo>
                      <a:cubicBezTo>
                        <a:pt x="899" y="104"/>
                        <a:pt x="709" y="171"/>
                        <a:pt x="539" y="283"/>
                      </a:cubicBezTo>
                      <a:cubicBezTo>
                        <a:pt x="399" y="375"/>
                        <a:pt x="210" y="537"/>
                        <a:pt x="108" y="791"/>
                      </a:cubicBezTo>
                      <a:cubicBezTo>
                        <a:pt x="99" y="811"/>
                        <a:pt x="80" y="824"/>
                        <a:pt x="59" y="8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5" name="Freeform: Shape 13"/>
                <p:cNvSpPr/>
                <p:nvPr/>
              </p:nvSpPr>
              <p:spPr bwMode="auto">
                <a:xfrm>
                  <a:off x="3233738" y="4910137"/>
                  <a:ext cx="1144588" cy="579438"/>
                </a:xfrm>
                <a:custGeom>
                  <a:avLst/>
                  <a:gdLst>
                    <a:gd name="T0" fmla="*/ 0 w 540"/>
                    <a:gd name="T1" fmla="*/ 0 h 273"/>
                    <a:gd name="T2" fmla="*/ 540 w 540"/>
                    <a:gd name="T3" fmla="*/ 259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40" h="273">
                      <a:moveTo>
                        <a:pt x="0" y="0"/>
                      </a:moveTo>
                      <a:cubicBezTo>
                        <a:pt x="0" y="0"/>
                        <a:pt x="249" y="273"/>
                        <a:pt x="540" y="25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6" name="Freeform: Shape 14"/>
                <p:cNvSpPr/>
                <p:nvPr/>
              </p:nvSpPr>
              <p:spPr bwMode="auto">
                <a:xfrm>
                  <a:off x="3036888" y="4711700"/>
                  <a:ext cx="1522413" cy="957263"/>
                </a:xfrm>
                <a:custGeom>
                  <a:avLst/>
                  <a:gdLst>
                    <a:gd name="T0" fmla="*/ 693 w 718"/>
                    <a:gd name="T1" fmla="*/ 412 h 452"/>
                    <a:gd name="T2" fmla="*/ 637 w 718"/>
                    <a:gd name="T3" fmla="*/ 437 h 452"/>
                    <a:gd name="T4" fmla="*/ 31 w 718"/>
                    <a:gd name="T5" fmla="*/ 150 h 452"/>
                    <a:gd name="T6" fmla="*/ 37 w 718"/>
                    <a:gd name="T7" fmla="*/ 32 h 452"/>
                    <a:gd name="T8" fmla="*/ 155 w 718"/>
                    <a:gd name="T9" fmla="*/ 37 h 452"/>
                    <a:gd name="T10" fmla="*/ 629 w 718"/>
                    <a:gd name="T11" fmla="*/ 269 h 452"/>
                    <a:gd name="T12" fmla="*/ 717 w 718"/>
                    <a:gd name="T13" fmla="*/ 349 h 452"/>
                    <a:gd name="T14" fmla="*/ 693 w 718"/>
                    <a:gd name="T15" fmla="*/ 412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8" h="452">
                      <a:moveTo>
                        <a:pt x="693" y="412"/>
                      </a:moveTo>
                      <a:cubicBezTo>
                        <a:pt x="678" y="426"/>
                        <a:pt x="659" y="435"/>
                        <a:pt x="637" y="437"/>
                      </a:cubicBezTo>
                      <a:cubicBezTo>
                        <a:pt x="311" y="452"/>
                        <a:pt x="42" y="162"/>
                        <a:pt x="31" y="150"/>
                      </a:cubicBezTo>
                      <a:cubicBezTo>
                        <a:pt x="0" y="116"/>
                        <a:pt x="2" y="63"/>
                        <a:pt x="37" y="32"/>
                      </a:cubicBezTo>
                      <a:cubicBezTo>
                        <a:pt x="71" y="0"/>
                        <a:pt x="124" y="3"/>
                        <a:pt x="155" y="37"/>
                      </a:cubicBezTo>
                      <a:cubicBezTo>
                        <a:pt x="159" y="41"/>
                        <a:pt x="383" y="281"/>
                        <a:pt x="629" y="269"/>
                      </a:cubicBezTo>
                      <a:cubicBezTo>
                        <a:pt x="676" y="267"/>
                        <a:pt x="715" y="302"/>
                        <a:pt x="717" y="349"/>
                      </a:cubicBezTo>
                      <a:cubicBezTo>
                        <a:pt x="718" y="373"/>
                        <a:pt x="709" y="396"/>
                        <a:pt x="693" y="41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7" name="Freeform: Shape 20"/>
                <p:cNvSpPr/>
                <p:nvPr/>
              </p:nvSpPr>
              <p:spPr bwMode="auto">
                <a:xfrm>
                  <a:off x="2117725" y="4819650"/>
                  <a:ext cx="381000" cy="454025"/>
                </a:xfrm>
                <a:custGeom>
                  <a:avLst/>
                  <a:gdLst>
                    <a:gd name="T0" fmla="*/ 42 w 180"/>
                    <a:gd name="T1" fmla="*/ 0 h 214"/>
                    <a:gd name="T2" fmla="*/ 104 w 180"/>
                    <a:gd name="T3" fmla="*/ 214 h 214"/>
                    <a:gd name="T4" fmla="*/ 180 w 180"/>
                    <a:gd name="T5" fmla="*/ 137 h 214"/>
                    <a:gd name="T6" fmla="*/ 42 w 180"/>
                    <a:gd name="T7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214">
                      <a:moveTo>
                        <a:pt x="42" y="0"/>
                      </a:moveTo>
                      <a:cubicBezTo>
                        <a:pt x="0" y="42"/>
                        <a:pt x="28" y="138"/>
                        <a:pt x="104" y="214"/>
                      </a:cubicBezTo>
                      <a:cubicBezTo>
                        <a:pt x="180" y="137"/>
                        <a:pt x="180" y="137"/>
                        <a:pt x="180" y="137"/>
                      </a:cubicBez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8" name="Freeform: Shape 21"/>
                <p:cNvSpPr/>
                <p:nvPr/>
              </p:nvSpPr>
              <p:spPr bwMode="auto">
                <a:xfrm>
                  <a:off x="2143125" y="4078287"/>
                  <a:ext cx="1031875" cy="869950"/>
                </a:xfrm>
                <a:custGeom>
                  <a:avLst/>
                  <a:gdLst>
                    <a:gd name="T0" fmla="*/ 245 w 487"/>
                    <a:gd name="T1" fmla="*/ 411 h 411"/>
                    <a:gd name="T2" fmla="*/ 487 w 487"/>
                    <a:gd name="T3" fmla="*/ 168 h 411"/>
                    <a:gd name="T4" fmla="*/ 350 w 487"/>
                    <a:gd name="T5" fmla="*/ 31 h 411"/>
                    <a:gd name="T6" fmla="*/ 319 w 487"/>
                    <a:gd name="T7" fmla="*/ 0 h 411"/>
                    <a:gd name="T8" fmla="*/ 0 w 487"/>
                    <a:gd name="T9" fmla="*/ 319 h 411"/>
                    <a:gd name="T10" fmla="*/ 30 w 487"/>
                    <a:gd name="T11" fmla="*/ 350 h 411"/>
                    <a:gd name="T12" fmla="*/ 245 w 487"/>
                    <a:gd name="T13" fmla="*/ 411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411">
                      <a:moveTo>
                        <a:pt x="245" y="411"/>
                      </a:moveTo>
                      <a:cubicBezTo>
                        <a:pt x="487" y="168"/>
                        <a:pt x="487" y="168"/>
                        <a:pt x="487" y="168"/>
                      </a:cubicBezTo>
                      <a:cubicBezTo>
                        <a:pt x="350" y="31"/>
                        <a:pt x="350" y="31"/>
                        <a:pt x="350" y="31"/>
                      </a:cubicBezTo>
                      <a:cubicBezTo>
                        <a:pt x="319" y="0"/>
                        <a:pt x="319" y="0"/>
                        <a:pt x="319" y="0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30" y="350"/>
                        <a:pt x="30" y="350"/>
                        <a:pt x="30" y="350"/>
                      </a:cubicBezTo>
                      <a:cubicBezTo>
                        <a:pt x="73" y="307"/>
                        <a:pt x="169" y="335"/>
                        <a:pt x="245" y="411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09" name="Freeform: Shape 22"/>
                <p:cNvSpPr/>
                <p:nvPr/>
              </p:nvSpPr>
              <p:spPr bwMode="auto">
                <a:xfrm>
                  <a:off x="2206625" y="4729162"/>
                  <a:ext cx="455613" cy="381000"/>
                </a:xfrm>
                <a:custGeom>
                  <a:avLst/>
                  <a:gdLst>
                    <a:gd name="T0" fmla="*/ 215 w 215"/>
                    <a:gd name="T1" fmla="*/ 104 h 180"/>
                    <a:gd name="T2" fmla="*/ 0 w 215"/>
                    <a:gd name="T3" fmla="*/ 43 h 180"/>
                    <a:gd name="T4" fmla="*/ 138 w 215"/>
                    <a:gd name="T5" fmla="*/ 180 h 180"/>
                    <a:gd name="T6" fmla="*/ 215 w 215"/>
                    <a:gd name="T7" fmla="*/ 104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" h="180">
                      <a:moveTo>
                        <a:pt x="215" y="104"/>
                      </a:moveTo>
                      <a:cubicBezTo>
                        <a:pt x="139" y="28"/>
                        <a:pt x="43" y="0"/>
                        <a:pt x="0" y="43"/>
                      </a:cubicBezTo>
                      <a:cubicBezTo>
                        <a:pt x="138" y="180"/>
                        <a:pt x="138" y="180"/>
                        <a:pt x="138" y="180"/>
                      </a:cubicBezTo>
                      <a:lnTo>
                        <a:pt x="215" y="10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0" name="Freeform: Shape 23"/>
                <p:cNvSpPr/>
                <p:nvPr/>
              </p:nvSpPr>
              <p:spPr bwMode="auto">
                <a:xfrm>
                  <a:off x="2884488" y="2743200"/>
                  <a:ext cx="1222375" cy="1690688"/>
                </a:xfrm>
                <a:custGeom>
                  <a:avLst/>
                  <a:gdLst>
                    <a:gd name="T0" fmla="*/ 577 w 577"/>
                    <a:gd name="T1" fmla="*/ 359 h 798"/>
                    <a:gd name="T2" fmla="*/ 233 w 577"/>
                    <a:gd name="T3" fmla="*/ 16 h 798"/>
                    <a:gd name="T4" fmla="*/ 178 w 577"/>
                    <a:gd name="T5" fmla="*/ 16 h 798"/>
                    <a:gd name="T6" fmla="*/ 178 w 577"/>
                    <a:gd name="T7" fmla="*/ 71 h 798"/>
                    <a:gd name="T8" fmla="*/ 192 w 577"/>
                    <a:gd name="T9" fmla="*/ 85 h 798"/>
                    <a:gd name="T10" fmla="*/ 0 w 577"/>
                    <a:gd name="T11" fmla="*/ 661 h 798"/>
                    <a:gd name="T12" fmla="*/ 137 w 577"/>
                    <a:gd name="T13" fmla="*/ 798 h 798"/>
                    <a:gd name="T14" fmla="*/ 577 w 577"/>
                    <a:gd name="T15" fmla="*/ 359 h 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7" h="798">
                      <a:moveTo>
                        <a:pt x="577" y="359"/>
                      </a:moveTo>
                      <a:cubicBezTo>
                        <a:pt x="233" y="16"/>
                        <a:pt x="233" y="16"/>
                        <a:pt x="233" y="16"/>
                      </a:cubicBezTo>
                      <a:cubicBezTo>
                        <a:pt x="218" y="0"/>
                        <a:pt x="193" y="0"/>
                        <a:pt x="178" y="16"/>
                      </a:cubicBezTo>
                      <a:cubicBezTo>
                        <a:pt x="162" y="31"/>
                        <a:pt x="162" y="56"/>
                        <a:pt x="178" y="71"/>
                      </a:cubicBezTo>
                      <a:cubicBezTo>
                        <a:pt x="192" y="85"/>
                        <a:pt x="192" y="85"/>
                        <a:pt x="192" y="85"/>
                      </a:cubicBezTo>
                      <a:cubicBezTo>
                        <a:pt x="0" y="661"/>
                        <a:pt x="0" y="661"/>
                        <a:pt x="0" y="661"/>
                      </a:cubicBezTo>
                      <a:cubicBezTo>
                        <a:pt x="137" y="798"/>
                        <a:pt x="137" y="798"/>
                        <a:pt x="137" y="798"/>
                      </a:cubicBezTo>
                      <a:lnTo>
                        <a:pt x="577" y="359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1" name="Freeform: Shape 24"/>
                <p:cNvSpPr/>
                <p:nvPr/>
              </p:nvSpPr>
              <p:spPr bwMode="auto">
                <a:xfrm>
                  <a:off x="2338388" y="5110162"/>
                  <a:ext cx="452438" cy="382588"/>
                </a:xfrm>
                <a:custGeom>
                  <a:avLst/>
                  <a:gdLst>
                    <a:gd name="T0" fmla="*/ 214 w 214"/>
                    <a:gd name="T1" fmla="*/ 138 h 181"/>
                    <a:gd name="T2" fmla="*/ 76 w 214"/>
                    <a:gd name="T3" fmla="*/ 0 h 181"/>
                    <a:gd name="T4" fmla="*/ 0 w 214"/>
                    <a:gd name="T5" fmla="*/ 77 h 181"/>
                    <a:gd name="T6" fmla="*/ 214 w 214"/>
                    <a:gd name="T7" fmla="*/ 138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4" h="181">
                      <a:moveTo>
                        <a:pt x="214" y="138"/>
                      </a:move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76" y="153"/>
                        <a:pt x="172" y="181"/>
                        <a:pt x="214" y="138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2" name="Freeform: Shape 25"/>
                <p:cNvSpPr/>
                <p:nvPr/>
              </p:nvSpPr>
              <p:spPr bwMode="auto">
                <a:xfrm>
                  <a:off x="2662238" y="4433887"/>
                  <a:ext cx="871538" cy="1033463"/>
                </a:xfrm>
                <a:custGeom>
                  <a:avLst/>
                  <a:gdLst>
                    <a:gd name="T0" fmla="*/ 0 w 411"/>
                    <a:gd name="T1" fmla="*/ 243 h 488"/>
                    <a:gd name="T2" fmla="*/ 61 w 411"/>
                    <a:gd name="T3" fmla="*/ 457 h 488"/>
                    <a:gd name="T4" fmla="*/ 91 w 411"/>
                    <a:gd name="T5" fmla="*/ 488 h 488"/>
                    <a:gd name="T6" fmla="*/ 411 w 411"/>
                    <a:gd name="T7" fmla="*/ 168 h 488"/>
                    <a:gd name="T8" fmla="*/ 380 w 411"/>
                    <a:gd name="T9" fmla="*/ 138 h 488"/>
                    <a:gd name="T10" fmla="*/ 242 w 411"/>
                    <a:gd name="T11" fmla="*/ 0 h 488"/>
                    <a:gd name="T12" fmla="*/ 0 w 411"/>
                    <a:gd name="T13" fmla="*/ 243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1" h="488">
                      <a:moveTo>
                        <a:pt x="0" y="243"/>
                      </a:moveTo>
                      <a:cubicBezTo>
                        <a:pt x="76" y="319"/>
                        <a:pt x="103" y="415"/>
                        <a:pt x="61" y="457"/>
                      </a:cubicBezTo>
                      <a:cubicBezTo>
                        <a:pt x="91" y="488"/>
                        <a:pt x="91" y="488"/>
                        <a:pt x="91" y="488"/>
                      </a:cubicBezTo>
                      <a:cubicBezTo>
                        <a:pt x="411" y="168"/>
                        <a:pt x="411" y="168"/>
                        <a:pt x="411" y="168"/>
                      </a:cubicBezTo>
                      <a:cubicBezTo>
                        <a:pt x="380" y="138"/>
                        <a:pt x="380" y="138"/>
                        <a:pt x="380" y="138"/>
                      </a:cubicBezTo>
                      <a:cubicBezTo>
                        <a:pt x="242" y="0"/>
                        <a:pt x="242" y="0"/>
                        <a:pt x="242" y="0"/>
                      </a:cubicBezTo>
                      <a:lnTo>
                        <a:pt x="0" y="243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3" name="Freeform: Shape 26"/>
                <p:cNvSpPr/>
                <p:nvPr/>
              </p:nvSpPr>
              <p:spPr bwMode="auto">
                <a:xfrm>
                  <a:off x="2498725" y="4948237"/>
                  <a:ext cx="381000" cy="454025"/>
                </a:xfrm>
                <a:custGeom>
                  <a:avLst/>
                  <a:gdLst>
                    <a:gd name="T0" fmla="*/ 77 w 180"/>
                    <a:gd name="T1" fmla="*/ 0 h 214"/>
                    <a:gd name="T2" fmla="*/ 0 w 180"/>
                    <a:gd name="T3" fmla="*/ 76 h 214"/>
                    <a:gd name="T4" fmla="*/ 138 w 180"/>
                    <a:gd name="T5" fmla="*/ 214 h 214"/>
                    <a:gd name="T6" fmla="*/ 77 w 180"/>
                    <a:gd name="T7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214">
                      <a:moveTo>
                        <a:pt x="77" y="0"/>
                      </a:move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138" y="214"/>
                        <a:pt x="138" y="214"/>
                        <a:pt x="138" y="214"/>
                      </a:cubicBezTo>
                      <a:cubicBezTo>
                        <a:pt x="180" y="172"/>
                        <a:pt x="153" y="76"/>
                        <a:pt x="77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4" name="Freeform: Shape 27"/>
                <p:cNvSpPr/>
                <p:nvPr/>
              </p:nvSpPr>
              <p:spPr bwMode="auto">
                <a:xfrm>
                  <a:off x="3175000" y="3503612"/>
                  <a:ext cx="1690688" cy="1222375"/>
                </a:xfrm>
                <a:custGeom>
                  <a:avLst/>
                  <a:gdLst>
                    <a:gd name="T0" fmla="*/ 138 w 798"/>
                    <a:gd name="T1" fmla="*/ 577 h 577"/>
                    <a:gd name="T2" fmla="*/ 714 w 798"/>
                    <a:gd name="T3" fmla="*/ 385 h 577"/>
                    <a:gd name="T4" fmla="*/ 728 w 798"/>
                    <a:gd name="T5" fmla="*/ 399 h 577"/>
                    <a:gd name="T6" fmla="*/ 783 w 798"/>
                    <a:gd name="T7" fmla="*/ 399 h 577"/>
                    <a:gd name="T8" fmla="*/ 783 w 798"/>
                    <a:gd name="T9" fmla="*/ 344 h 577"/>
                    <a:gd name="T10" fmla="*/ 440 w 798"/>
                    <a:gd name="T11" fmla="*/ 0 h 577"/>
                    <a:gd name="T12" fmla="*/ 0 w 798"/>
                    <a:gd name="T13" fmla="*/ 439 h 577"/>
                    <a:gd name="T14" fmla="*/ 138 w 798"/>
                    <a:gd name="T15" fmla="*/ 577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8" h="577">
                      <a:moveTo>
                        <a:pt x="138" y="577"/>
                      </a:moveTo>
                      <a:cubicBezTo>
                        <a:pt x="714" y="385"/>
                        <a:pt x="714" y="385"/>
                        <a:pt x="714" y="385"/>
                      </a:cubicBezTo>
                      <a:cubicBezTo>
                        <a:pt x="728" y="399"/>
                        <a:pt x="728" y="399"/>
                        <a:pt x="728" y="399"/>
                      </a:cubicBezTo>
                      <a:cubicBezTo>
                        <a:pt x="743" y="414"/>
                        <a:pt x="768" y="414"/>
                        <a:pt x="783" y="399"/>
                      </a:cubicBezTo>
                      <a:cubicBezTo>
                        <a:pt x="798" y="384"/>
                        <a:pt x="798" y="359"/>
                        <a:pt x="783" y="344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cubicBezTo>
                        <a:pt x="0" y="439"/>
                        <a:pt x="0" y="439"/>
                        <a:pt x="0" y="439"/>
                      </a:cubicBezTo>
                      <a:lnTo>
                        <a:pt x="138" y="577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5" name="Freeform: Shape 28"/>
                <p:cNvSpPr/>
                <p:nvPr/>
              </p:nvSpPr>
              <p:spPr bwMode="auto">
                <a:xfrm>
                  <a:off x="3884613" y="469900"/>
                  <a:ext cx="1149350" cy="1147763"/>
                </a:xfrm>
                <a:custGeom>
                  <a:avLst/>
                  <a:gdLst>
                    <a:gd name="T0" fmla="*/ 516 w 542"/>
                    <a:gd name="T1" fmla="*/ 317 h 542"/>
                    <a:gd name="T2" fmla="*/ 224 w 542"/>
                    <a:gd name="T3" fmla="*/ 516 h 542"/>
                    <a:gd name="T4" fmla="*/ 26 w 542"/>
                    <a:gd name="T5" fmla="*/ 224 h 542"/>
                    <a:gd name="T6" fmla="*/ 318 w 542"/>
                    <a:gd name="T7" fmla="*/ 25 h 542"/>
                    <a:gd name="T8" fmla="*/ 516 w 542"/>
                    <a:gd name="T9" fmla="*/ 317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542">
                      <a:moveTo>
                        <a:pt x="516" y="317"/>
                      </a:moveTo>
                      <a:cubicBezTo>
                        <a:pt x="490" y="453"/>
                        <a:pt x="359" y="542"/>
                        <a:pt x="224" y="516"/>
                      </a:cubicBezTo>
                      <a:cubicBezTo>
                        <a:pt x="89" y="490"/>
                        <a:pt x="0" y="359"/>
                        <a:pt x="26" y="224"/>
                      </a:cubicBezTo>
                      <a:cubicBezTo>
                        <a:pt x="51" y="88"/>
                        <a:pt x="182" y="0"/>
                        <a:pt x="318" y="25"/>
                      </a:cubicBezTo>
                      <a:cubicBezTo>
                        <a:pt x="453" y="51"/>
                        <a:pt x="542" y="182"/>
                        <a:pt x="516" y="3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6" name="Freeform: Shape 29"/>
                <p:cNvSpPr/>
                <p:nvPr/>
              </p:nvSpPr>
              <p:spPr bwMode="auto">
                <a:xfrm>
                  <a:off x="6919913" y="542925"/>
                  <a:ext cx="1149350" cy="1150938"/>
                </a:xfrm>
                <a:custGeom>
                  <a:avLst/>
                  <a:gdLst>
                    <a:gd name="T0" fmla="*/ 516 w 542"/>
                    <a:gd name="T1" fmla="*/ 318 h 543"/>
                    <a:gd name="T2" fmla="*/ 224 w 542"/>
                    <a:gd name="T3" fmla="*/ 517 h 543"/>
                    <a:gd name="T4" fmla="*/ 25 w 542"/>
                    <a:gd name="T5" fmla="*/ 225 h 543"/>
                    <a:gd name="T6" fmla="*/ 318 w 542"/>
                    <a:gd name="T7" fmla="*/ 26 h 543"/>
                    <a:gd name="T8" fmla="*/ 516 w 542"/>
                    <a:gd name="T9" fmla="*/ 318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543">
                      <a:moveTo>
                        <a:pt x="516" y="318"/>
                      </a:moveTo>
                      <a:cubicBezTo>
                        <a:pt x="490" y="454"/>
                        <a:pt x="359" y="543"/>
                        <a:pt x="224" y="517"/>
                      </a:cubicBezTo>
                      <a:cubicBezTo>
                        <a:pt x="88" y="491"/>
                        <a:pt x="0" y="360"/>
                        <a:pt x="25" y="225"/>
                      </a:cubicBezTo>
                      <a:cubicBezTo>
                        <a:pt x="51" y="89"/>
                        <a:pt x="182" y="0"/>
                        <a:pt x="318" y="26"/>
                      </a:cubicBezTo>
                      <a:cubicBezTo>
                        <a:pt x="453" y="52"/>
                        <a:pt x="542" y="183"/>
                        <a:pt x="516" y="3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3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7" name="Freeform: Shape 30"/>
                <p:cNvSpPr/>
                <p:nvPr/>
              </p:nvSpPr>
              <p:spPr bwMode="auto">
                <a:xfrm>
                  <a:off x="7600950" y="985837"/>
                  <a:ext cx="12700" cy="3175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0 w 6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cubicBezTo>
                        <a:pt x="2" y="0"/>
                        <a:pt x="4" y="1"/>
                        <a:pt x="6" y="1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8" name="Freeform: Shape 31"/>
                <p:cNvSpPr/>
                <p:nvPr/>
              </p:nvSpPr>
              <p:spPr bwMode="auto">
                <a:xfrm>
                  <a:off x="7634288" y="992187"/>
                  <a:ext cx="19050" cy="3175"/>
                </a:xfrm>
                <a:custGeom>
                  <a:avLst/>
                  <a:gdLst>
                    <a:gd name="T0" fmla="*/ 8 w 9"/>
                    <a:gd name="T1" fmla="*/ 1 h 1"/>
                    <a:gd name="T2" fmla="*/ 2 w 9"/>
                    <a:gd name="T3" fmla="*/ 0 h 1"/>
                    <a:gd name="T4" fmla="*/ 0 w 9"/>
                    <a:gd name="T5" fmla="*/ 0 h 1"/>
                    <a:gd name="T6" fmla="*/ 9 w 9"/>
                    <a:gd name="T7" fmla="*/ 1 h 1"/>
                    <a:gd name="T8" fmla="*/ 8 w 9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8" y="1"/>
                      </a:moveTo>
                      <a:cubicBezTo>
                        <a:pt x="6" y="1"/>
                        <a:pt x="4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0"/>
                        <a:pt x="6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19" name="Freeform: Shape 32"/>
                <p:cNvSpPr/>
                <p:nvPr/>
              </p:nvSpPr>
              <p:spPr bwMode="auto">
                <a:xfrm>
                  <a:off x="7658100" y="995362"/>
                  <a:ext cx="17463" cy="0"/>
                </a:xfrm>
                <a:custGeom>
                  <a:avLst/>
                  <a:gdLst>
                    <a:gd name="T0" fmla="*/ 0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0" name="Freeform: Shape 33"/>
                <p:cNvSpPr/>
                <p:nvPr/>
              </p:nvSpPr>
              <p:spPr bwMode="auto">
                <a:xfrm>
                  <a:off x="7618413" y="990600"/>
                  <a:ext cx="15875" cy="1588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1 h 1"/>
                    <a:gd name="T4" fmla="*/ 0 w 8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">
                      <a:moveTo>
                        <a:pt x="0" y="0"/>
                      </a:moveTo>
                      <a:cubicBezTo>
                        <a:pt x="3" y="0"/>
                        <a:pt x="5" y="1"/>
                        <a:pt x="8" y="1"/>
                      </a:cubicBezTo>
                      <a:cubicBezTo>
                        <a:pt x="5" y="1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1" name="Freeform: Shape 34"/>
                <p:cNvSpPr/>
                <p:nvPr/>
              </p:nvSpPr>
              <p:spPr bwMode="auto">
                <a:xfrm>
                  <a:off x="7564438" y="973137"/>
                  <a:ext cx="30163" cy="11113"/>
                </a:xfrm>
                <a:custGeom>
                  <a:avLst/>
                  <a:gdLst>
                    <a:gd name="T0" fmla="*/ 8 w 14"/>
                    <a:gd name="T1" fmla="*/ 3 h 5"/>
                    <a:gd name="T2" fmla="*/ 5 w 14"/>
                    <a:gd name="T3" fmla="*/ 1 h 5"/>
                    <a:gd name="T4" fmla="*/ 0 w 14"/>
                    <a:gd name="T5" fmla="*/ 0 h 5"/>
                    <a:gd name="T6" fmla="*/ 14 w 14"/>
                    <a:gd name="T7" fmla="*/ 5 h 5"/>
                    <a:gd name="T8" fmla="*/ 8 w 14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8" y="3"/>
                      </a:move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5" y="2"/>
                        <a:pt x="10" y="3"/>
                        <a:pt x="14" y="5"/>
                      </a:cubicBezTo>
                      <a:cubicBezTo>
                        <a:pt x="12" y="4"/>
                        <a:pt x="10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2" name="Freeform: Shape 35"/>
                <p:cNvSpPr/>
                <p:nvPr/>
              </p:nvSpPr>
              <p:spPr bwMode="auto">
                <a:xfrm>
                  <a:off x="7594600" y="984250"/>
                  <a:ext cx="6350" cy="1588"/>
                </a:xfrm>
                <a:custGeom>
                  <a:avLst/>
                  <a:gdLst>
                    <a:gd name="T0" fmla="*/ 3 w 3"/>
                    <a:gd name="T1" fmla="*/ 1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0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3" name="Freeform: Shape 36"/>
                <p:cNvSpPr/>
                <p:nvPr/>
              </p:nvSpPr>
              <p:spPr bwMode="auto">
                <a:xfrm>
                  <a:off x="7613650" y="989012"/>
                  <a:ext cx="4763" cy="1588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4" name="Freeform: Shape 37"/>
                <p:cNvSpPr/>
                <p:nvPr/>
              </p:nvSpPr>
              <p:spPr bwMode="auto">
                <a:xfrm>
                  <a:off x="7653338" y="995362"/>
                  <a:ext cx="4763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5" name="Freeform: Shape 38"/>
                <p:cNvSpPr/>
                <p:nvPr/>
              </p:nvSpPr>
              <p:spPr bwMode="auto">
                <a:xfrm>
                  <a:off x="7634288" y="9921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6" name="Freeform: Shape 39"/>
                <p:cNvSpPr/>
                <p:nvPr/>
              </p:nvSpPr>
              <p:spPr bwMode="auto">
                <a:xfrm>
                  <a:off x="6786563" y="1931987"/>
                  <a:ext cx="1149350" cy="1147763"/>
                </a:xfrm>
                <a:custGeom>
                  <a:avLst/>
                  <a:gdLst>
                    <a:gd name="T0" fmla="*/ 517 w 542"/>
                    <a:gd name="T1" fmla="*/ 318 h 542"/>
                    <a:gd name="T2" fmla="*/ 224 w 542"/>
                    <a:gd name="T3" fmla="*/ 516 h 542"/>
                    <a:gd name="T4" fmla="*/ 26 w 542"/>
                    <a:gd name="T5" fmla="*/ 224 h 542"/>
                    <a:gd name="T6" fmla="*/ 318 w 542"/>
                    <a:gd name="T7" fmla="*/ 26 h 542"/>
                    <a:gd name="T8" fmla="*/ 517 w 542"/>
                    <a:gd name="T9" fmla="*/ 318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542">
                      <a:moveTo>
                        <a:pt x="517" y="318"/>
                      </a:moveTo>
                      <a:cubicBezTo>
                        <a:pt x="491" y="453"/>
                        <a:pt x="360" y="542"/>
                        <a:pt x="224" y="516"/>
                      </a:cubicBezTo>
                      <a:cubicBezTo>
                        <a:pt x="89" y="490"/>
                        <a:pt x="0" y="360"/>
                        <a:pt x="26" y="224"/>
                      </a:cubicBezTo>
                      <a:cubicBezTo>
                        <a:pt x="52" y="89"/>
                        <a:pt x="183" y="0"/>
                        <a:pt x="318" y="26"/>
                      </a:cubicBezTo>
                      <a:cubicBezTo>
                        <a:pt x="454" y="52"/>
                        <a:pt x="542" y="183"/>
                        <a:pt x="517" y="3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5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7" name="Freeform: Shape 40"/>
                <p:cNvSpPr/>
                <p:nvPr/>
              </p:nvSpPr>
              <p:spPr bwMode="auto">
                <a:xfrm>
                  <a:off x="7232650" y="2478087"/>
                  <a:ext cx="9525" cy="11113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3" y="1"/>
                        <a:pt x="1" y="3"/>
                        <a:pt x="0" y="5"/>
                      </a:cubicBezTo>
                      <a:cubicBezTo>
                        <a:pt x="1" y="3"/>
                        <a:pt x="3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8" name="Freeform: Shape 41"/>
                <p:cNvSpPr/>
                <p:nvPr/>
              </p:nvSpPr>
              <p:spPr bwMode="auto">
                <a:xfrm>
                  <a:off x="7213600" y="2501900"/>
                  <a:ext cx="6350" cy="952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2" y="1"/>
                        <a:pt x="1" y="3"/>
                        <a:pt x="0" y="5"/>
                      </a:cubicBezTo>
                      <a:cubicBezTo>
                        <a:pt x="1" y="3"/>
                        <a:pt x="2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29" name="Freeform: Shape 42"/>
                <p:cNvSpPr/>
                <p:nvPr/>
              </p:nvSpPr>
              <p:spPr bwMode="auto">
                <a:xfrm>
                  <a:off x="7219950" y="2489200"/>
                  <a:ext cx="9525" cy="9525"/>
                </a:xfrm>
                <a:custGeom>
                  <a:avLst/>
                  <a:gdLst>
                    <a:gd name="T0" fmla="*/ 0 w 5"/>
                    <a:gd name="T1" fmla="*/ 5 h 5"/>
                    <a:gd name="T2" fmla="*/ 5 w 5"/>
                    <a:gd name="T3" fmla="*/ 0 h 5"/>
                    <a:gd name="T4" fmla="*/ 0 w 5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2" y="4"/>
                        <a:pt x="3" y="2"/>
                        <a:pt x="5" y="0"/>
                      </a:cubicBezTo>
                      <a:cubicBezTo>
                        <a:pt x="3" y="2"/>
                        <a:pt x="2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0" name="Freeform: Shape 43"/>
                <p:cNvSpPr/>
                <p:nvPr/>
              </p:nvSpPr>
              <p:spPr bwMode="auto">
                <a:xfrm>
                  <a:off x="7204075" y="2514600"/>
                  <a:ext cx="6350" cy="12700"/>
                </a:xfrm>
                <a:custGeom>
                  <a:avLst/>
                  <a:gdLst>
                    <a:gd name="T0" fmla="*/ 0 w 3"/>
                    <a:gd name="T1" fmla="*/ 6 h 6"/>
                    <a:gd name="T2" fmla="*/ 3 w 3"/>
                    <a:gd name="T3" fmla="*/ 0 h 6"/>
                    <a:gd name="T4" fmla="*/ 0 w 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cubicBezTo>
                        <a:pt x="1" y="4"/>
                        <a:pt x="2" y="2"/>
                        <a:pt x="3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1" name="Freeform: Shape 44"/>
                <p:cNvSpPr/>
                <p:nvPr/>
              </p:nvSpPr>
              <p:spPr bwMode="auto">
                <a:xfrm>
                  <a:off x="7254875" y="2463800"/>
                  <a:ext cx="9525" cy="6350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1" y="2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2" name="Freeform: Shape 45"/>
                <p:cNvSpPr/>
                <p:nvPr/>
              </p:nvSpPr>
              <p:spPr bwMode="auto">
                <a:xfrm>
                  <a:off x="7242175" y="2470150"/>
                  <a:ext cx="11113" cy="7938"/>
                </a:xfrm>
                <a:custGeom>
                  <a:avLst/>
                  <a:gdLst>
                    <a:gd name="T0" fmla="*/ 5 w 5"/>
                    <a:gd name="T1" fmla="*/ 0 h 4"/>
                    <a:gd name="T2" fmla="*/ 0 w 5"/>
                    <a:gd name="T3" fmla="*/ 4 h 4"/>
                    <a:gd name="T4" fmla="*/ 5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cubicBezTo>
                        <a:pt x="3" y="1"/>
                        <a:pt x="2" y="3"/>
                        <a:pt x="0" y="4"/>
                      </a:cubicBezTo>
                      <a:cubicBezTo>
                        <a:pt x="2" y="3"/>
                        <a:pt x="3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3" name="Freeform: Shape 46"/>
                <p:cNvSpPr/>
                <p:nvPr/>
              </p:nvSpPr>
              <p:spPr bwMode="auto">
                <a:xfrm>
                  <a:off x="7350125" y="2439987"/>
                  <a:ext cx="3175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4" name="Freeform: Shape 47"/>
                <p:cNvSpPr/>
                <p:nvPr/>
              </p:nvSpPr>
              <p:spPr bwMode="auto">
                <a:xfrm>
                  <a:off x="7267575" y="2457450"/>
                  <a:ext cx="9525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5" name="Freeform: Shape 48"/>
                <p:cNvSpPr/>
                <p:nvPr/>
              </p:nvSpPr>
              <p:spPr bwMode="auto">
                <a:xfrm>
                  <a:off x="7337425" y="2439987"/>
                  <a:ext cx="12700" cy="1588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1 h 1"/>
                    <a:gd name="T4" fmla="*/ 6 w 6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2" y="0"/>
                        <a:pt x="4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6" name="Freeform: Shape 49"/>
                <p:cNvSpPr/>
                <p:nvPr/>
              </p:nvSpPr>
              <p:spPr bwMode="auto">
                <a:xfrm>
                  <a:off x="7308850" y="2444750"/>
                  <a:ext cx="9525" cy="1588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7" name="Freeform: Shape 50"/>
                <p:cNvSpPr/>
                <p:nvPr/>
              </p:nvSpPr>
              <p:spPr bwMode="auto">
                <a:xfrm>
                  <a:off x="7323138" y="2441575"/>
                  <a:ext cx="11113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8" name="Freeform: Shape 51"/>
                <p:cNvSpPr/>
                <p:nvPr/>
              </p:nvSpPr>
              <p:spPr bwMode="auto">
                <a:xfrm>
                  <a:off x="7291388" y="2446337"/>
                  <a:ext cx="14288" cy="4763"/>
                </a:xfrm>
                <a:custGeom>
                  <a:avLst/>
                  <a:gdLst>
                    <a:gd name="T0" fmla="*/ 7 w 7"/>
                    <a:gd name="T1" fmla="*/ 0 h 2"/>
                    <a:gd name="T2" fmla="*/ 0 w 7"/>
                    <a:gd name="T3" fmla="*/ 2 h 2"/>
                    <a:gd name="T4" fmla="*/ 7 w 7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4" y="1"/>
                        <a:pt x="2" y="1"/>
                        <a:pt x="0" y="2"/>
                      </a:cubicBezTo>
                      <a:cubicBezTo>
                        <a:pt x="2" y="1"/>
                        <a:pt x="4" y="1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39" name="Freeform: Shape 52"/>
                <p:cNvSpPr/>
                <p:nvPr/>
              </p:nvSpPr>
              <p:spPr bwMode="auto">
                <a:xfrm>
                  <a:off x="7278688" y="2451100"/>
                  <a:ext cx="12700" cy="3175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2"/>
                        <a:pt x="0" y="2"/>
                      </a:cubicBezTo>
                      <a:cubicBezTo>
                        <a:pt x="2" y="2"/>
                        <a:pt x="4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0" name="Freeform: Shape 53"/>
                <p:cNvSpPr/>
                <p:nvPr/>
              </p:nvSpPr>
              <p:spPr bwMode="auto">
                <a:xfrm>
                  <a:off x="7366000" y="2441575"/>
                  <a:ext cx="3175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1" name="Freeform: Shape 54"/>
                <p:cNvSpPr/>
                <p:nvPr/>
              </p:nvSpPr>
              <p:spPr bwMode="auto">
                <a:xfrm>
                  <a:off x="7470775" y="2489200"/>
                  <a:ext cx="3175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2" name="Freeform: Shape 55"/>
                <p:cNvSpPr/>
                <p:nvPr/>
              </p:nvSpPr>
              <p:spPr bwMode="auto">
                <a:xfrm>
                  <a:off x="7448550" y="2470150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3" name="Freeform: Shape 56"/>
                <p:cNvSpPr/>
                <p:nvPr/>
              </p:nvSpPr>
              <p:spPr bwMode="auto">
                <a:xfrm>
                  <a:off x="7423150" y="2454275"/>
                  <a:ext cx="3175" cy="3175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4" name="Freeform: Shape 57"/>
                <p:cNvSpPr/>
                <p:nvPr/>
              </p:nvSpPr>
              <p:spPr bwMode="auto">
                <a:xfrm>
                  <a:off x="7435850" y="2460625"/>
                  <a:ext cx="1588" cy="317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5" name="Freeform: Shape 58"/>
                <p:cNvSpPr/>
                <p:nvPr/>
              </p:nvSpPr>
              <p:spPr bwMode="auto">
                <a:xfrm>
                  <a:off x="7412038" y="2451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6" name="Freeform: Shape 59"/>
                <p:cNvSpPr/>
                <p:nvPr/>
              </p:nvSpPr>
              <p:spPr bwMode="auto">
                <a:xfrm>
                  <a:off x="7481888" y="2498725"/>
                  <a:ext cx="0" cy="317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7" name="Freeform: Shape 60"/>
                <p:cNvSpPr/>
                <p:nvPr/>
              </p:nvSpPr>
              <p:spPr bwMode="auto">
                <a:xfrm>
                  <a:off x="7489825" y="2511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8" name="Freeform: Shape 61"/>
                <p:cNvSpPr/>
                <p:nvPr/>
              </p:nvSpPr>
              <p:spPr bwMode="auto">
                <a:xfrm>
                  <a:off x="7380288" y="2441575"/>
                  <a:ext cx="4763" cy="3175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49" name="Freeform: Shape 62"/>
                <p:cNvSpPr/>
                <p:nvPr/>
              </p:nvSpPr>
              <p:spPr bwMode="auto">
                <a:xfrm>
                  <a:off x="7394575" y="2446337"/>
                  <a:ext cx="3175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0" name="Freeform: Shape 63"/>
                <p:cNvSpPr/>
                <p:nvPr/>
              </p:nvSpPr>
              <p:spPr bwMode="auto">
                <a:xfrm>
                  <a:off x="7461250" y="2478087"/>
                  <a:ext cx="9525" cy="11113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0 h 5"/>
                    <a:gd name="T4" fmla="*/ 0 w 5"/>
                    <a:gd name="T5" fmla="*/ 0 h 5"/>
                    <a:gd name="T6" fmla="*/ 5 w 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cubicBezTo>
                        <a:pt x="3" y="3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3"/>
                        <a:pt x="5" y="5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1" name="Freeform: Shape 64"/>
                <p:cNvSpPr/>
                <p:nvPr/>
              </p:nvSpPr>
              <p:spPr bwMode="auto">
                <a:xfrm>
                  <a:off x="7493000" y="2514600"/>
                  <a:ext cx="6350" cy="12700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cubicBezTo>
                        <a:pt x="2" y="4"/>
                        <a:pt x="1" y="2"/>
                        <a:pt x="0" y="0"/>
                      </a:cubicBezTo>
                      <a:cubicBezTo>
                        <a:pt x="1" y="2"/>
                        <a:pt x="2" y="4"/>
                        <a:pt x="3" y="6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2" name="Freeform: Shape 65"/>
                <p:cNvSpPr/>
                <p:nvPr/>
              </p:nvSpPr>
              <p:spPr bwMode="auto">
                <a:xfrm>
                  <a:off x="7481888" y="2501900"/>
                  <a:ext cx="7938" cy="9525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2" y="1"/>
                        <a:pt x="3" y="3"/>
                        <a:pt x="4" y="5"/>
                      </a:cubicBezTo>
                      <a:cubicBezTo>
                        <a:pt x="3" y="3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3" name="Freeform: Shape 66"/>
                <p:cNvSpPr/>
                <p:nvPr/>
              </p:nvSpPr>
              <p:spPr bwMode="auto">
                <a:xfrm>
                  <a:off x="7473950" y="2489200"/>
                  <a:ext cx="7938" cy="9525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2"/>
                        <a:pt x="3" y="4"/>
                        <a:pt x="4" y="5"/>
                      </a:cubicBezTo>
                      <a:cubicBezTo>
                        <a:pt x="3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4" name="Freeform: Shape 67"/>
                <p:cNvSpPr/>
                <p:nvPr/>
              </p:nvSpPr>
              <p:spPr bwMode="auto">
                <a:xfrm>
                  <a:off x="7450138" y="2470150"/>
                  <a:ext cx="11113" cy="7938"/>
                </a:xfrm>
                <a:custGeom>
                  <a:avLst/>
                  <a:gdLst>
                    <a:gd name="T0" fmla="*/ 5 w 5"/>
                    <a:gd name="T1" fmla="*/ 4 h 4"/>
                    <a:gd name="T2" fmla="*/ 0 w 5"/>
                    <a:gd name="T3" fmla="*/ 0 h 4"/>
                    <a:gd name="T4" fmla="*/ 5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cubicBezTo>
                        <a:pt x="3" y="3"/>
                        <a:pt x="2" y="1"/>
                        <a:pt x="0" y="0"/>
                      </a:cubicBezTo>
                      <a:cubicBezTo>
                        <a:pt x="2" y="1"/>
                        <a:pt x="3" y="3"/>
                        <a:pt x="5" y="4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5" name="Freeform: Shape 68"/>
                <p:cNvSpPr/>
                <p:nvPr/>
              </p:nvSpPr>
              <p:spPr bwMode="auto">
                <a:xfrm>
                  <a:off x="7437438" y="2463800"/>
                  <a:ext cx="11113" cy="6350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1"/>
                        <a:pt x="4" y="2"/>
                        <a:pt x="5" y="3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6" name="Freeform: Shape 69"/>
                <p:cNvSpPr/>
                <p:nvPr/>
              </p:nvSpPr>
              <p:spPr bwMode="auto">
                <a:xfrm>
                  <a:off x="7369175" y="2441575"/>
                  <a:ext cx="11113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7" name="Freeform: Shape 70"/>
                <p:cNvSpPr/>
                <p:nvPr/>
              </p:nvSpPr>
              <p:spPr bwMode="auto">
                <a:xfrm>
                  <a:off x="7385050" y="2444750"/>
                  <a:ext cx="9525" cy="1588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2" y="0"/>
                        <a:pt x="3" y="0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8" name="Freeform: Shape 71"/>
                <p:cNvSpPr/>
                <p:nvPr/>
              </p:nvSpPr>
              <p:spPr bwMode="auto">
                <a:xfrm>
                  <a:off x="7353300" y="2439987"/>
                  <a:ext cx="12700" cy="1588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6 w 6"/>
                    <a:gd name="T5" fmla="*/ 1 h 1"/>
                    <a:gd name="T6" fmla="*/ 0 w 6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6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59" name="Freeform: Shape 72"/>
                <p:cNvSpPr/>
                <p:nvPr/>
              </p:nvSpPr>
              <p:spPr bwMode="auto">
                <a:xfrm>
                  <a:off x="7397750" y="2446337"/>
                  <a:ext cx="14288" cy="4763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2 h 2"/>
                    <a:gd name="T4" fmla="*/ 0 w 7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cubicBezTo>
                        <a:pt x="2" y="1"/>
                        <a:pt x="5" y="1"/>
                        <a:pt x="7" y="2"/>
                      </a:cubicBezTo>
                      <a:cubicBezTo>
                        <a:pt x="5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60" name="Freeform: Shape 73"/>
                <p:cNvSpPr/>
                <p:nvPr/>
              </p:nvSpPr>
              <p:spPr bwMode="auto">
                <a:xfrm>
                  <a:off x="7426325" y="2457450"/>
                  <a:ext cx="9525" cy="3175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1" y="1"/>
                        <a:pt x="3" y="1"/>
                        <a:pt x="4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61" name="Freeform: Shape 74"/>
                <p:cNvSpPr/>
                <p:nvPr/>
              </p:nvSpPr>
              <p:spPr bwMode="auto">
                <a:xfrm>
                  <a:off x="7412038" y="2451100"/>
                  <a:ext cx="11113" cy="3175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2 h 2"/>
                    <a:gd name="T4" fmla="*/ 0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2" y="1"/>
                        <a:pt x="4" y="2"/>
                        <a:pt x="5" y="2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62" name="Freeform: Shape 75"/>
                <p:cNvSpPr/>
                <p:nvPr/>
              </p:nvSpPr>
              <p:spPr bwMode="auto">
                <a:xfrm>
                  <a:off x="5222875" y="1643062"/>
                  <a:ext cx="1147763" cy="1150938"/>
                </a:xfrm>
                <a:custGeom>
                  <a:avLst/>
                  <a:gdLst>
                    <a:gd name="T0" fmla="*/ 516 w 542"/>
                    <a:gd name="T1" fmla="*/ 318 h 543"/>
                    <a:gd name="T2" fmla="*/ 224 w 542"/>
                    <a:gd name="T3" fmla="*/ 517 h 543"/>
                    <a:gd name="T4" fmla="*/ 26 w 542"/>
                    <a:gd name="T5" fmla="*/ 225 h 543"/>
                    <a:gd name="T6" fmla="*/ 318 w 542"/>
                    <a:gd name="T7" fmla="*/ 26 h 543"/>
                    <a:gd name="T8" fmla="*/ 516 w 542"/>
                    <a:gd name="T9" fmla="*/ 318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543">
                      <a:moveTo>
                        <a:pt x="516" y="318"/>
                      </a:moveTo>
                      <a:cubicBezTo>
                        <a:pt x="490" y="454"/>
                        <a:pt x="360" y="543"/>
                        <a:pt x="224" y="517"/>
                      </a:cubicBezTo>
                      <a:cubicBezTo>
                        <a:pt x="89" y="491"/>
                        <a:pt x="0" y="360"/>
                        <a:pt x="26" y="225"/>
                      </a:cubicBezTo>
                      <a:cubicBezTo>
                        <a:pt x="52" y="89"/>
                        <a:pt x="183" y="0"/>
                        <a:pt x="318" y="26"/>
                      </a:cubicBezTo>
                      <a:cubicBezTo>
                        <a:pt x="453" y="52"/>
                        <a:pt x="542" y="183"/>
                        <a:pt x="516" y="3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4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  <p:sp>
              <p:nvSpPr>
                <p:cNvPr id="163" name="Freeform: Shape 76"/>
                <p:cNvSpPr/>
                <p:nvPr/>
              </p:nvSpPr>
              <p:spPr bwMode="auto">
                <a:xfrm>
                  <a:off x="6107113" y="3192462"/>
                  <a:ext cx="1147763" cy="1147763"/>
                </a:xfrm>
                <a:custGeom>
                  <a:avLst/>
                  <a:gdLst>
                    <a:gd name="T0" fmla="*/ 516 w 542"/>
                    <a:gd name="T1" fmla="*/ 318 h 542"/>
                    <a:gd name="T2" fmla="*/ 224 w 542"/>
                    <a:gd name="T3" fmla="*/ 516 h 542"/>
                    <a:gd name="T4" fmla="*/ 26 w 542"/>
                    <a:gd name="T5" fmla="*/ 224 h 542"/>
                    <a:gd name="T6" fmla="*/ 318 w 542"/>
                    <a:gd name="T7" fmla="*/ 26 h 542"/>
                    <a:gd name="T8" fmla="*/ 516 w 542"/>
                    <a:gd name="T9" fmla="*/ 318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542">
                      <a:moveTo>
                        <a:pt x="516" y="318"/>
                      </a:moveTo>
                      <a:cubicBezTo>
                        <a:pt x="490" y="453"/>
                        <a:pt x="360" y="542"/>
                        <a:pt x="224" y="516"/>
                      </a:cubicBezTo>
                      <a:cubicBezTo>
                        <a:pt x="89" y="490"/>
                        <a:pt x="0" y="360"/>
                        <a:pt x="26" y="224"/>
                      </a:cubicBezTo>
                      <a:cubicBezTo>
                        <a:pt x="52" y="89"/>
                        <a:pt x="183" y="0"/>
                        <a:pt x="318" y="26"/>
                      </a:cubicBezTo>
                      <a:cubicBezTo>
                        <a:pt x="453" y="52"/>
                        <a:pt x="542" y="183"/>
                        <a:pt x="516" y="3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accent6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Noto Sans S Chinese Light" panose="020B0300000000000000" pitchFamily="34" charset="-122"/>
                    <a:ea typeface="Noto Sans S Chinese Light" panose="020B0300000000000000" pitchFamily="34" charset="-122"/>
                  </a:endParaRPr>
                </a:p>
              </p:txBody>
            </p:sp>
          </p:grpSp>
          <p:sp>
            <p:nvSpPr>
              <p:cNvPr id="98" name="Freeform: Shape 5"/>
              <p:cNvSpPr/>
              <p:nvPr/>
            </p:nvSpPr>
            <p:spPr bwMode="auto">
              <a:xfrm>
                <a:off x="5399088" y="293687"/>
                <a:ext cx="1147763" cy="1147763"/>
              </a:xfrm>
              <a:custGeom>
                <a:avLst/>
                <a:gdLst>
                  <a:gd name="T0" fmla="*/ 516 w 542"/>
                  <a:gd name="T1" fmla="*/ 317 h 542"/>
                  <a:gd name="T2" fmla="*/ 224 w 542"/>
                  <a:gd name="T3" fmla="*/ 516 h 542"/>
                  <a:gd name="T4" fmla="*/ 26 w 542"/>
                  <a:gd name="T5" fmla="*/ 224 h 542"/>
                  <a:gd name="T6" fmla="*/ 318 w 542"/>
                  <a:gd name="T7" fmla="*/ 25 h 542"/>
                  <a:gd name="T8" fmla="*/ 516 w 542"/>
                  <a:gd name="T9" fmla="*/ 317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2" h="542">
                    <a:moveTo>
                      <a:pt x="516" y="317"/>
                    </a:moveTo>
                    <a:cubicBezTo>
                      <a:pt x="490" y="453"/>
                      <a:pt x="360" y="542"/>
                      <a:pt x="224" y="516"/>
                    </a:cubicBezTo>
                    <a:cubicBezTo>
                      <a:pt x="89" y="490"/>
                      <a:pt x="0" y="359"/>
                      <a:pt x="26" y="224"/>
                    </a:cubicBezTo>
                    <a:cubicBezTo>
                      <a:pt x="52" y="88"/>
                      <a:pt x="183" y="0"/>
                      <a:pt x="318" y="25"/>
                    </a:cubicBezTo>
                    <a:cubicBezTo>
                      <a:pt x="453" y="51"/>
                      <a:pt x="542" y="182"/>
                      <a:pt x="516" y="3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grpSp>
          <p:nvGrpSpPr>
            <p:cNvPr id="67" name="Group 78"/>
            <p:cNvGrpSpPr>
              <a:grpSpLocks noChangeAspect="1"/>
            </p:cNvGrpSpPr>
            <p:nvPr/>
          </p:nvGrpSpPr>
          <p:grpSpPr>
            <a:xfrm>
              <a:off x="3378864" y="1895538"/>
              <a:ext cx="452729" cy="398575"/>
              <a:chOff x="6040049" y="4182118"/>
              <a:chExt cx="521619" cy="459224"/>
            </a:xfrm>
            <a:solidFill>
              <a:schemeClr val="accent1"/>
            </a:solidFill>
          </p:grpSpPr>
          <p:sp>
            <p:nvSpPr>
              <p:cNvPr id="92" name="Freeform: Shape 79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3" name="Freeform: Shape 80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4" name="Freeform: Shape 81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5" name="Freeform: Shape 82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6" name="Freeform: Shape 83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grpSp>
          <p:nvGrpSpPr>
            <p:cNvPr id="68" name="Group 84"/>
            <p:cNvGrpSpPr>
              <a:grpSpLocks noChangeAspect="1"/>
            </p:cNvGrpSpPr>
            <p:nvPr/>
          </p:nvGrpSpPr>
          <p:grpSpPr>
            <a:xfrm>
              <a:off x="4547662" y="2870453"/>
              <a:ext cx="329351" cy="398574"/>
              <a:chOff x="427038" y="3595610"/>
              <a:chExt cx="391838" cy="474198"/>
            </a:xfrm>
            <a:solidFill>
              <a:schemeClr val="accent4"/>
            </a:solidFill>
          </p:grpSpPr>
          <p:sp>
            <p:nvSpPr>
              <p:cNvPr id="89" name="Freeform: Shape 85"/>
              <p:cNvSpPr/>
              <p:nvPr/>
            </p:nvSpPr>
            <p:spPr bwMode="auto">
              <a:xfrm>
                <a:off x="486937" y="3655509"/>
                <a:ext cx="272041" cy="257066"/>
              </a:xfrm>
              <a:custGeom>
                <a:avLst/>
                <a:gdLst>
                  <a:gd name="T0" fmla="*/ 57 w 82"/>
                  <a:gd name="T1" fmla="*/ 67 h 78"/>
                  <a:gd name="T2" fmla="*/ 57 w 82"/>
                  <a:gd name="T3" fmla="*/ 78 h 78"/>
                  <a:gd name="T4" fmla="*/ 82 w 82"/>
                  <a:gd name="T5" fmla="*/ 40 h 78"/>
                  <a:gd name="T6" fmla="*/ 41 w 82"/>
                  <a:gd name="T7" fmla="*/ 0 h 78"/>
                  <a:gd name="T8" fmla="*/ 0 w 82"/>
                  <a:gd name="T9" fmla="*/ 40 h 78"/>
                  <a:gd name="T10" fmla="*/ 25 w 82"/>
                  <a:gd name="T11" fmla="*/ 78 h 78"/>
                  <a:gd name="T12" fmla="*/ 25 w 82"/>
                  <a:gd name="T13" fmla="*/ 67 h 78"/>
                  <a:gd name="T14" fmla="*/ 10 w 82"/>
                  <a:gd name="T15" fmla="*/ 40 h 78"/>
                  <a:gd name="T16" fmla="*/ 41 w 82"/>
                  <a:gd name="T17" fmla="*/ 10 h 78"/>
                  <a:gd name="T18" fmla="*/ 72 w 82"/>
                  <a:gd name="T19" fmla="*/ 40 h 78"/>
                  <a:gd name="T20" fmla="*/ 57 w 82"/>
                  <a:gd name="T21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78">
                    <a:moveTo>
                      <a:pt x="57" y="67"/>
                    </a:moveTo>
                    <a:cubicBezTo>
                      <a:pt x="57" y="78"/>
                      <a:pt x="57" y="78"/>
                      <a:pt x="57" y="78"/>
                    </a:cubicBezTo>
                    <a:cubicBezTo>
                      <a:pt x="71" y="72"/>
                      <a:pt x="82" y="57"/>
                      <a:pt x="82" y="40"/>
                    </a:cubicBezTo>
                    <a:cubicBezTo>
                      <a:pt x="82" y="18"/>
                      <a:pt x="63" y="0"/>
                      <a:pt x="41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7"/>
                      <a:pt x="10" y="72"/>
                      <a:pt x="25" y="78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6" y="61"/>
                      <a:pt x="10" y="52"/>
                      <a:pt x="10" y="40"/>
                    </a:cubicBezTo>
                    <a:cubicBezTo>
                      <a:pt x="10" y="23"/>
                      <a:pt x="24" y="10"/>
                      <a:pt x="41" y="10"/>
                    </a:cubicBezTo>
                    <a:cubicBezTo>
                      <a:pt x="58" y="10"/>
                      <a:pt x="72" y="23"/>
                      <a:pt x="72" y="40"/>
                    </a:cubicBezTo>
                    <a:cubicBezTo>
                      <a:pt x="72" y="52"/>
                      <a:pt x="66" y="62"/>
                      <a:pt x="57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0" name="Freeform: Shape 86"/>
              <p:cNvSpPr/>
              <p:nvPr/>
            </p:nvSpPr>
            <p:spPr bwMode="auto">
              <a:xfrm>
                <a:off x="427038" y="3595610"/>
                <a:ext cx="391838" cy="381855"/>
              </a:xfrm>
              <a:custGeom>
                <a:avLst/>
                <a:gdLst>
                  <a:gd name="T0" fmla="*/ 59 w 118"/>
                  <a:gd name="T1" fmla="*/ 0 h 115"/>
                  <a:gd name="T2" fmla="*/ 0 w 118"/>
                  <a:gd name="T3" fmla="*/ 58 h 115"/>
                  <a:gd name="T4" fmla="*/ 43 w 118"/>
                  <a:gd name="T5" fmla="*/ 115 h 115"/>
                  <a:gd name="T6" fmla="*/ 43 w 118"/>
                  <a:gd name="T7" fmla="*/ 107 h 115"/>
                  <a:gd name="T8" fmla="*/ 8 w 118"/>
                  <a:gd name="T9" fmla="*/ 58 h 115"/>
                  <a:gd name="T10" fmla="*/ 59 w 118"/>
                  <a:gd name="T11" fmla="*/ 8 h 115"/>
                  <a:gd name="T12" fmla="*/ 110 w 118"/>
                  <a:gd name="T13" fmla="*/ 58 h 115"/>
                  <a:gd name="T14" fmla="*/ 75 w 118"/>
                  <a:gd name="T15" fmla="*/ 107 h 115"/>
                  <a:gd name="T16" fmla="*/ 75 w 118"/>
                  <a:gd name="T17" fmla="*/ 115 h 115"/>
                  <a:gd name="T18" fmla="*/ 118 w 118"/>
                  <a:gd name="T19" fmla="*/ 58 h 115"/>
                  <a:gd name="T20" fmla="*/ 59 w 118"/>
                  <a:gd name="T2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15">
                    <a:moveTo>
                      <a:pt x="59" y="0"/>
                    </a:moveTo>
                    <a:cubicBezTo>
                      <a:pt x="26" y="0"/>
                      <a:pt x="0" y="26"/>
                      <a:pt x="0" y="58"/>
                    </a:cubicBezTo>
                    <a:cubicBezTo>
                      <a:pt x="0" y="85"/>
                      <a:pt x="18" y="108"/>
                      <a:pt x="43" y="115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23" y="100"/>
                      <a:pt x="8" y="81"/>
                      <a:pt x="8" y="58"/>
                    </a:cubicBezTo>
                    <a:cubicBezTo>
                      <a:pt x="8" y="30"/>
                      <a:pt x="31" y="8"/>
                      <a:pt x="59" y="8"/>
                    </a:cubicBezTo>
                    <a:cubicBezTo>
                      <a:pt x="87" y="8"/>
                      <a:pt x="110" y="30"/>
                      <a:pt x="110" y="58"/>
                    </a:cubicBezTo>
                    <a:cubicBezTo>
                      <a:pt x="110" y="81"/>
                      <a:pt x="95" y="100"/>
                      <a:pt x="75" y="107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100" y="108"/>
                      <a:pt x="118" y="86"/>
                      <a:pt x="118" y="58"/>
                    </a:cubicBezTo>
                    <a:cubicBezTo>
                      <a:pt x="118" y="26"/>
                      <a:pt x="9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91" name="Freeform: Shape 87"/>
              <p:cNvSpPr/>
              <p:nvPr/>
            </p:nvSpPr>
            <p:spPr bwMode="auto">
              <a:xfrm>
                <a:off x="566802" y="3750348"/>
                <a:ext cx="119797" cy="319460"/>
              </a:xfrm>
              <a:custGeom>
                <a:avLst/>
                <a:gdLst>
                  <a:gd name="T0" fmla="*/ 24 w 36"/>
                  <a:gd name="T1" fmla="*/ 82 h 96"/>
                  <a:gd name="T2" fmla="*/ 24 w 36"/>
                  <a:gd name="T3" fmla="*/ 21 h 96"/>
                  <a:gd name="T4" fmla="*/ 29 w 36"/>
                  <a:gd name="T5" fmla="*/ 12 h 96"/>
                  <a:gd name="T6" fmla="*/ 17 w 36"/>
                  <a:gd name="T7" fmla="*/ 0 h 96"/>
                  <a:gd name="T8" fmla="*/ 5 w 36"/>
                  <a:gd name="T9" fmla="*/ 12 h 96"/>
                  <a:gd name="T10" fmla="*/ 10 w 36"/>
                  <a:gd name="T11" fmla="*/ 21 h 96"/>
                  <a:gd name="T12" fmla="*/ 10 w 36"/>
                  <a:gd name="T13" fmla="*/ 21 h 96"/>
                  <a:gd name="T14" fmla="*/ 10 w 36"/>
                  <a:gd name="T15" fmla="*/ 82 h 96"/>
                  <a:gd name="T16" fmla="*/ 0 w 36"/>
                  <a:gd name="T17" fmla="*/ 96 h 96"/>
                  <a:gd name="T18" fmla="*/ 36 w 36"/>
                  <a:gd name="T19" fmla="*/ 96 h 96"/>
                  <a:gd name="T20" fmla="*/ 24 w 36"/>
                  <a:gd name="T21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96">
                    <a:moveTo>
                      <a:pt x="24" y="82"/>
                    </a:moveTo>
                    <a:cubicBezTo>
                      <a:pt x="24" y="79"/>
                      <a:pt x="24" y="22"/>
                      <a:pt x="24" y="21"/>
                    </a:cubicBezTo>
                    <a:cubicBezTo>
                      <a:pt x="27" y="19"/>
                      <a:pt x="29" y="16"/>
                      <a:pt x="29" y="12"/>
                    </a:cubicBezTo>
                    <a:cubicBezTo>
                      <a:pt x="29" y="5"/>
                      <a:pt x="24" y="0"/>
                      <a:pt x="17" y="0"/>
                    </a:cubicBezTo>
                    <a:cubicBezTo>
                      <a:pt x="10" y="0"/>
                      <a:pt x="5" y="5"/>
                      <a:pt x="5" y="12"/>
                    </a:cubicBezTo>
                    <a:cubicBezTo>
                      <a:pt x="5" y="16"/>
                      <a:pt x="7" y="19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78"/>
                      <a:pt x="10" y="82"/>
                    </a:cubicBezTo>
                    <a:cubicBezTo>
                      <a:pt x="10" y="92"/>
                      <a:pt x="0" y="96"/>
                      <a:pt x="0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24" y="92"/>
                      <a:pt x="24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grpSp>
          <p:nvGrpSpPr>
            <p:cNvPr id="69" name="Group 88"/>
            <p:cNvGrpSpPr>
              <a:grpSpLocks noChangeAspect="1"/>
            </p:cNvGrpSpPr>
            <p:nvPr/>
          </p:nvGrpSpPr>
          <p:grpSpPr>
            <a:xfrm>
              <a:off x="5792272" y="3101256"/>
              <a:ext cx="439194" cy="398577"/>
              <a:chOff x="5159039" y="3837700"/>
              <a:chExt cx="431771" cy="391838"/>
            </a:xfrm>
            <a:solidFill>
              <a:schemeClr val="accent5"/>
            </a:solidFill>
          </p:grpSpPr>
          <p:sp>
            <p:nvSpPr>
              <p:cNvPr id="84" name="Rectangle 89"/>
              <p:cNvSpPr/>
              <p:nvPr/>
            </p:nvSpPr>
            <p:spPr bwMode="auto">
              <a:xfrm>
                <a:off x="5256374" y="3837700"/>
                <a:ext cx="242092" cy="698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5" name="Freeform: Shape 90"/>
              <p:cNvSpPr/>
              <p:nvPr/>
            </p:nvSpPr>
            <p:spPr bwMode="auto">
              <a:xfrm>
                <a:off x="5159039" y="3930044"/>
                <a:ext cx="431771" cy="177201"/>
              </a:xfrm>
              <a:custGeom>
                <a:avLst/>
                <a:gdLst>
                  <a:gd name="T0" fmla="*/ 124 w 130"/>
                  <a:gd name="T1" fmla="*/ 0 h 53"/>
                  <a:gd name="T2" fmla="*/ 6 w 130"/>
                  <a:gd name="T3" fmla="*/ 0 h 53"/>
                  <a:gd name="T4" fmla="*/ 0 w 130"/>
                  <a:gd name="T5" fmla="*/ 7 h 53"/>
                  <a:gd name="T6" fmla="*/ 0 w 130"/>
                  <a:gd name="T7" fmla="*/ 53 h 53"/>
                  <a:gd name="T8" fmla="*/ 19 w 130"/>
                  <a:gd name="T9" fmla="*/ 53 h 53"/>
                  <a:gd name="T10" fmla="*/ 19 w 130"/>
                  <a:gd name="T11" fmla="*/ 25 h 53"/>
                  <a:gd name="T12" fmla="*/ 111 w 130"/>
                  <a:gd name="T13" fmla="*/ 25 h 53"/>
                  <a:gd name="T14" fmla="*/ 111 w 130"/>
                  <a:gd name="T15" fmla="*/ 53 h 53"/>
                  <a:gd name="T16" fmla="*/ 130 w 130"/>
                  <a:gd name="T17" fmla="*/ 53 h 53"/>
                  <a:gd name="T18" fmla="*/ 130 w 130"/>
                  <a:gd name="T19" fmla="*/ 7 h 53"/>
                  <a:gd name="T20" fmla="*/ 124 w 130"/>
                  <a:gd name="T21" fmla="*/ 0 h 53"/>
                  <a:gd name="T22" fmla="*/ 18 w 130"/>
                  <a:gd name="T23" fmla="*/ 16 h 53"/>
                  <a:gd name="T24" fmla="*/ 13 w 130"/>
                  <a:gd name="T25" fmla="*/ 11 h 53"/>
                  <a:gd name="T26" fmla="*/ 18 w 130"/>
                  <a:gd name="T27" fmla="*/ 6 h 53"/>
                  <a:gd name="T28" fmla="*/ 23 w 130"/>
                  <a:gd name="T29" fmla="*/ 11 h 53"/>
                  <a:gd name="T30" fmla="*/ 18 w 130"/>
                  <a:gd name="T31" fmla="*/ 16 h 53"/>
                  <a:gd name="T32" fmla="*/ 117 w 130"/>
                  <a:gd name="T33" fmla="*/ 13 h 53"/>
                  <a:gd name="T34" fmla="*/ 29 w 130"/>
                  <a:gd name="T35" fmla="*/ 13 h 53"/>
                  <a:gd name="T36" fmla="*/ 29 w 130"/>
                  <a:gd name="T37" fmla="*/ 7 h 53"/>
                  <a:gd name="T38" fmla="*/ 117 w 130"/>
                  <a:gd name="T39" fmla="*/ 7 h 53"/>
                  <a:gd name="T40" fmla="*/ 117 w 130"/>
                  <a:gd name="T4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6" name="Freeform: Shape 91"/>
              <p:cNvSpPr/>
              <p:nvPr/>
            </p:nvSpPr>
            <p:spPr bwMode="auto">
              <a:xfrm>
                <a:off x="5248887" y="4039859"/>
                <a:ext cx="252075" cy="189679"/>
              </a:xfrm>
              <a:custGeom>
                <a:avLst/>
                <a:gdLst>
                  <a:gd name="T0" fmla="*/ 66 w 76"/>
                  <a:gd name="T1" fmla="*/ 49 h 57"/>
                  <a:gd name="T2" fmla="*/ 25 w 76"/>
                  <a:gd name="T3" fmla="*/ 49 h 57"/>
                  <a:gd name="T4" fmla="*/ 10 w 76"/>
                  <a:gd name="T5" fmla="*/ 49 h 57"/>
                  <a:gd name="T6" fmla="*/ 10 w 76"/>
                  <a:gd name="T7" fmla="*/ 0 h 57"/>
                  <a:gd name="T8" fmla="*/ 1 w 76"/>
                  <a:gd name="T9" fmla="*/ 0 h 57"/>
                  <a:gd name="T10" fmla="*/ 1 w 76"/>
                  <a:gd name="T11" fmla="*/ 50 h 57"/>
                  <a:gd name="T12" fmla="*/ 8 w 76"/>
                  <a:gd name="T13" fmla="*/ 57 h 57"/>
                  <a:gd name="T14" fmla="*/ 69 w 76"/>
                  <a:gd name="T15" fmla="*/ 57 h 57"/>
                  <a:gd name="T16" fmla="*/ 76 w 76"/>
                  <a:gd name="T17" fmla="*/ 48 h 57"/>
                  <a:gd name="T18" fmla="*/ 76 w 76"/>
                  <a:gd name="T19" fmla="*/ 0 h 57"/>
                  <a:gd name="T20" fmla="*/ 66 w 76"/>
                  <a:gd name="T21" fmla="*/ 0 h 57"/>
                  <a:gd name="T22" fmla="*/ 66 w 76"/>
                  <a:gd name="T2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7" name="Rectangle 92"/>
              <p:cNvSpPr/>
              <p:nvPr/>
            </p:nvSpPr>
            <p:spPr bwMode="auto">
              <a:xfrm>
                <a:off x="5293811" y="4082286"/>
                <a:ext cx="157235" cy="274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8" name="Rectangle 93"/>
              <p:cNvSpPr/>
              <p:nvPr/>
            </p:nvSpPr>
            <p:spPr bwMode="auto">
              <a:xfrm>
                <a:off x="5298803" y="4142185"/>
                <a:ext cx="152243" cy="274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grpSp>
          <p:nvGrpSpPr>
            <p:cNvPr id="70" name="Group 94"/>
            <p:cNvGrpSpPr>
              <a:grpSpLocks noChangeAspect="1"/>
            </p:cNvGrpSpPr>
            <p:nvPr/>
          </p:nvGrpSpPr>
          <p:grpSpPr>
            <a:xfrm>
              <a:off x="4662900" y="1750859"/>
              <a:ext cx="385065" cy="398573"/>
              <a:chOff x="1163293" y="4009909"/>
              <a:chExt cx="426779" cy="441753"/>
            </a:xfrm>
            <a:solidFill>
              <a:schemeClr val="accent2"/>
            </a:solidFill>
          </p:grpSpPr>
          <p:sp>
            <p:nvSpPr>
              <p:cNvPr id="81" name="Freeform: Shape 95"/>
              <p:cNvSpPr/>
              <p:nvPr/>
            </p:nvSpPr>
            <p:spPr bwMode="auto">
              <a:xfrm>
                <a:off x="1163293" y="4192101"/>
                <a:ext cx="426779" cy="157235"/>
              </a:xfrm>
              <a:custGeom>
                <a:avLst/>
                <a:gdLst>
                  <a:gd name="T0" fmla="*/ 86 w 171"/>
                  <a:gd name="T1" fmla="*/ 36 h 63"/>
                  <a:gd name="T2" fmla="*/ 24 w 171"/>
                  <a:gd name="T3" fmla="*/ 0 h 63"/>
                  <a:gd name="T4" fmla="*/ 0 w 171"/>
                  <a:gd name="T5" fmla="*/ 15 h 63"/>
                  <a:gd name="T6" fmla="*/ 86 w 171"/>
                  <a:gd name="T7" fmla="*/ 63 h 63"/>
                  <a:gd name="T8" fmla="*/ 171 w 171"/>
                  <a:gd name="T9" fmla="*/ 15 h 63"/>
                  <a:gd name="T10" fmla="*/ 147 w 171"/>
                  <a:gd name="T11" fmla="*/ 0 h 63"/>
                  <a:gd name="T12" fmla="*/ 86 w 171"/>
                  <a:gd name="T13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3">
                    <a:moveTo>
                      <a:pt x="86" y="36"/>
                    </a:moveTo>
                    <a:lnTo>
                      <a:pt x="24" y="0"/>
                    </a:lnTo>
                    <a:lnTo>
                      <a:pt x="0" y="15"/>
                    </a:lnTo>
                    <a:lnTo>
                      <a:pt x="86" y="63"/>
                    </a:lnTo>
                    <a:lnTo>
                      <a:pt x="171" y="15"/>
                    </a:lnTo>
                    <a:lnTo>
                      <a:pt x="147" y="0"/>
                    </a:lnTo>
                    <a:lnTo>
                      <a:pt x="8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2" name="Freeform: Shape 96"/>
              <p:cNvSpPr/>
              <p:nvPr/>
            </p:nvSpPr>
            <p:spPr bwMode="auto">
              <a:xfrm>
                <a:off x="1163293" y="4296924"/>
                <a:ext cx="426779" cy="154738"/>
              </a:xfrm>
              <a:custGeom>
                <a:avLst/>
                <a:gdLst>
                  <a:gd name="T0" fmla="*/ 86 w 171"/>
                  <a:gd name="T1" fmla="*/ 34 h 62"/>
                  <a:gd name="T2" fmla="*/ 24 w 171"/>
                  <a:gd name="T3" fmla="*/ 0 h 62"/>
                  <a:gd name="T4" fmla="*/ 0 w 171"/>
                  <a:gd name="T5" fmla="*/ 13 h 62"/>
                  <a:gd name="T6" fmla="*/ 86 w 171"/>
                  <a:gd name="T7" fmla="*/ 62 h 62"/>
                  <a:gd name="T8" fmla="*/ 171 w 171"/>
                  <a:gd name="T9" fmla="*/ 13 h 62"/>
                  <a:gd name="T10" fmla="*/ 147 w 171"/>
                  <a:gd name="T11" fmla="*/ 0 h 62"/>
                  <a:gd name="T12" fmla="*/ 86 w 171"/>
                  <a:gd name="T13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2">
                    <a:moveTo>
                      <a:pt x="86" y="34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86" y="62"/>
                    </a:lnTo>
                    <a:lnTo>
                      <a:pt x="171" y="13"/>
                    </a:lnTo>
                    <a:lnTo>
                      <a:pt x="147" y="0"/>
                    </a:lnTo>
                    <a:lnTo>
                      <a:pt x="8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3" name="Freeform: Shape 97"/>
              <p:cNvSpPr/>
              <p:nvPr/>
            </p:nvSpPr>
            <p:spPr bwMode="auto">
              <a:xfrm>
                <a:off x="1163293" y="4009909"/>
                <a:ext cx="426779" cy="242092"/>
              </a:xfrm>
              <a:custGeom>
                <a:avLst/>
                <a:gdLst>
                  <a:gd name="T0" fmla="*/ 171 w 171"/>
                  <a:gd name="T1" fmla="*/ 48 h 97"/>
                  <a:gd name="T2" fmla="*/ 86 w 171"/>
                  <a:gd name="T3" fmla="*/ 0 h 97"/>
                  <a:gd name="T4" fmla="*/ 0 w 171"/>
                  <a:gd name="T5" fmla="*/ 48 h 97"/>
                  <a:gd name="T6" fmla="*/ 86 w 171"/>
                  <a:gd name="T7" fmla="*/ 97 h 97"/>
                  <a:gd name="T8" fmla="*/ 171 w 171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7">
                    <a:moveTo>
                      <a:pt x="171" y="48"/>
                    </a:moveTo>
                    <a:lnTo>
                      <a:pt x="86" y="0"/>
                    </a:lnTo>
                    <a:lnTo>
                      <a:pt x="0" y="48"/>
                    </a:lnTo>
                    <a:lnTo>
                      <a:pt x="86" y="97"/>
                    </a:lnTo>
                    <a:lnTo>
                      <a:pt x="171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grpSp>
          <p:nvGrpSpPr>
            <p:cNvPr id="71" name="Group 98"/>
            <p:cNvGrpSpPr>
              <a:grpSpLocks noChangeAspect="1"/>
            </p:cNvGrpSpPr>
            <p:nvPr/>
          </p:nvGrpSpPr>
          <p:grpSpPr>
            <a:xfrm>
              <a:off x="5980901" y="1971849"/>
              <a:ext cx="284013" cy="423486"/>
              <a:chOff x="4669866" y="3800264"/>
              <a:chExt cx="279527" cy="416797"/>
            </a:xfrm>
            <a:solidFill>
              <a:schemeClr val="accent3"/>
            </a:solidFill>
          </p:grpSpPr>
          <p:sp>
            <p:nvSpPr>
              <p:cNvPr id="77" name="Freeform: Shape 99"/>
              <p:cNvSpPr/>
              <p:nvPr/>
            </p:nvSpPr>
            <p:spPr bwMode="auto">
              <a:xfrm>
                <a:off x="4669866" y="3800264"/>
                <a:ext cx="279527" cy="316965"/>
              </a:xfrm>
              <a:custGeom>
                <a:avLst/>
                <a:gdLst>
                  <a:gd name="T0" fmla="*/ 84 w 84"/>
                  <a:gd name="T1" fmla="*/ 42 h 95"/>
                  <a:gd name="T2" fmla="*/ 42 w 84"/>
                  <a:gd name="T3" fmla="*/ 0 h 95"/>
                  <a:gd name="T4" fmla="*/ 0 w 84"/>
                  <a:gd name="T5" fmla="*/ 42 h 95"/>
                  <a:gd name="T6" fmla="*/ 28 w 84"/>
                  <a:gd name="T7" fmla="*/ 81 h 95"/>
                  <a:gd name="T8" fmla="*/ 25 w 84"/>
                  <a:gd name="T9" fmla="*/ 81 h 95"/>
                  <a:gd name="T10" fmla="*/ 25 w 84"/>
                  <a:gd name="T11" fmla="*/ 95 h 95"/>
                  <a:gd name="T12" fmla="*/ 60 w 84"/>
                  <a:gd name="T13" fmla="*/ 95 h 95"/>
                  <a:gd name="T14" fmla="*/ 60 w 84"/>
                  <a:gd name="T15" fmla="*/ 81 h 95"/>
                  <a:gd name="T16" fmla="*/ 57 w 84"/>
                  <a:gd name="T17" fmla="*/ 81 h 95"/>
                  <a:gd name="T18" fmla="*/ 84 w 84"/>
                  <a:gd name="T19" fmla="*/ 42 h 95"/>
                  <a:gd name="T20" fmla="*/ 42 w 84"/>
                  <a:gd name="T21" fmla="*/ 77 h 95"/>
                  <a:gd name="T22" fmla="*/ 7 w 84"/>
                  <a:gd name="T23" fmla="*/ 42 h 95"/>
                  <a:gd name="T24" fmla="*/ 42 w 84"/>
                  <a:gd name="T25" fmla="*/ 7 h 95"/>
                  <a:gd name="T26" fmla="*/ 77 w 84"/>
                  <a:gd name="T27" fmla="*/ 42 h 95"/>
                  <a:gd name="T28" fmla="*/ 42 w 84"/>
                  <a:gd name="T29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9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0"/>
                      <a:pt x="12" y="75"/>
                      <a:pt x="28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73" y="75"/>
                      <a:pt x="84" y="60"/>
                      <a:pt x="84" y="42"/>
                    </a:cubicBezTo>
                    <a:close/>
                    <a:moveTo>
                      <a:pt x="42" y="77"/>
                    </a:moveTo>
                    <a:cubicBezTo>
                      <a:pt x="23" y="77"/>
                      <a:pt x="7" y="61"/>
                      <a:pt x="7" y="42"/>
                    </a:cubicBezTo>
                    <a:cubicBezTo>
                      <a:pt x="7" y="23"/>
                      <a:pt x="23" y="7"/>
                      <a:pt x="42" y="7"/>
                    </a:cubicBezTo>
                    <a:cubicBezTo>
                      <a:pt x="62" y="7"/>
                      <a:pt x="77" y="23"/>
                      <a:pt x="77" y="42"/>
                    </a:cubicBezTo>
                    <a:cubicBezTo>
                      <a:pt x="77" y="61"/>
                      <a:pt x="62" y="77"/>
                      <a:pt x="42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78" name="Rectangle 100"/>
              <p:cNvSpPr/>
              <p:nvPr/>
            </p:nvSpPr>
            <p:spPr bwMode="auto">
              <a:xfrm>
                <a:off x="4752226" y="4127210"/>
                <a:ext cx="117302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79" name="Freeform: Shape 101"/>
              <p:cNvSpPr/>
              <p:nvPr/>
            </p:nvSpPr>
            <p:spPr bwMode="auto">
              <a:xfrm>
                <a:off x="4752226" y="4179623"/>
                <a:ext cx="117302" cy="37438"/>
              </a:xfrm>
              <a:custGeom>
                <a:avLst/>
                <a:gdLst>
                  <a:gd name="T0" fmla="*/ 0 w 47"/>
                  <a:gd name="T1" fmla="*/ 9 h 15"/>
                  <a:gd name="T2" fmla="*/ 16 w 47"/>
                  <a:gd name="T3" fmla="*/ 9 h 15"/>
                  <a:gd name="T4" fmla="*/ 16 w 47"/>
                  <a:gd name="T5" fmla="*/ 15 h 15"/>
                  <a:gd name="T6" fmla="*/ 31 w 47"/>
                  <a:gd name="T7" fmla="*/ 15 h 15"/>
                  <a:gd name="T8" fmla="*/ 31 w 47"/>
                  <a:gd name="T9" fmla="*/ 9 h 15"/>
                  <a:gd name="T10" fmla="*/ 47 w 47"/>
                  <a:gd name="T11" fmla="*/ 9 h 15"/>
                  <a:gd name="T12" fmla="*/ 47 w 47"/>
                  <a:gd name="T13" fmla="*/ 0 h 15"/>
                  <a:gd name="T14" fmla="*/ 0 w 47"/>
                  <a:gd name="T15" fmla="*/ 0 h 15"/>
                  <a:gd name="T16" fmla="*/ 0 w 47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">
                    <a:moveTo>
                      <a:pt x="0" y="9"/>
                    </a:moveTo>
                    <a:lnTo>
                      <a:pt x="16" y="9"/>
                    </a:lnTo>
                    <a:lnTo>
                      <a:pt x="16" y="15"/>
                    </a:lnTo>
                    <a:lnTo>
                      <a:pt x="31" y="15"/>
                    </a:lnTo>
                    <a:lnTo>
                      <a:pt x="31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80" name="Freeform: Shape 102"/>
              <p:cNvSpPr/>
              <p:nvPr/>
            </p:nvSpPr>
            <p:spPr bwMode="auto">
              <a:xfrm>
                <a:off x="4769697" y="3890112"/>
                <a:ext cx="82362" cy="162227"/>
              </a:xfrm>
              <a:custGeom>
                <a:avLst/>
                <a:gdLst>
                  <a:gd name="T0" fmla="*/ 32 w 33"/>
                  <a:gd name="T1" fmla="*/ 3 h 65"/>
                  <a:gd name="T2" fmla="*/ 28 w 33"/>
                  <a:gd name="T3" fmla="*/ 0 h 65"/>
                  <a:gd name="T4" fmla="*/ 16 w 33"/>
                  <a:gd name="T5" fmla="*/ 5 h 65"/>
                  <a:gd name="T6" fmla="*/ 4 w 33"/>
                  <a:gd name="T7" fmla="*/ 0 h 65"/>
                  <a:gd name="T8" fmla="*/ 0 w 33"/>
                  <a:gd name="T9" fmla="*/ 3 h 65"/>
                  <a:gd name="T10" fmla="*/ 0 w 33"/>
                  <a:gd name="T11" fmla="*/ 3 h 65"/>
                  <a:gd name="T12" fmla="*/ 0 w 33"/>
                  <a:gd name="T13" fmla="*/ 3 h 65"/>
                  <a:gd name="T14" fmla="*/ 15 w 33"/>
                  <a:gd name="T15" fmla="*/ 65 h 65"/>
                  <a:gd name="T16" fmla="*/ 19 w 33"/>
                  <a:gd name="T17" fmla="*/ 65 h 65"/>
                  <a:gd name="T18" fmla="*/ 33 w 33"/>
                  <a:gd name="T19" fmla="*/ 3 h 65"/>
                  <a:gd name="T20" fmla="*/ 33 w 33"/>
                  <a:gd name="T21" fmla="*/ 3 h 65"/>
                  <a:gd name="T22" fmla="*/ 33 w 33"/>
                  <a:gd name="T23" fmla="*/ 3 h 65"/>
                  <a:gd name="T24" fmla="*/ 33 w 33"/>
                  <a:gd name="T25" fmla="*/ 3 h 65"/>
                  <a:gd name="T26" fmla="*/ 32 w 33"/>
                  <a:gd name="T27" fmla="*/ 3 h 65"/>
                  <a:gd name="T28" fmla="*/ 16 w 33"/>
                  <a:gd name="T29" fmla="*/ 57 h 65"/>
                  <a:gd name="T30" fmla="*/ 4 w 33"/>
                  <a:gd name="T31" fmla="*/ 4 h 65"/>
                  <a:gd name="T32" fmla="*/ 16 w 33"/>
                  <a:gd name="T33" fmla="*/ 8 h 65"/>
                  <a:gd name="T34" fmla="*/ 29 w 33"/>
                  <a:gd name="T35" fmla="*/ 4 h 65"/>
                  <a:gd name="T36" fmla="*/ 16 w 33"/>
                  <a:gd name="T37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65">
                    <a:moveTo>
                      <a:pt x="32" y="3"/>
                    </a:moveTo>
                    <a:lnTo>
                      <a:pt x="28" y="0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5" y="65"/>
                    </a:lnTo>
                    <a:lnTo>
                      <a:pt x="19" y="6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3"/>
                    </a:lnTo>
                    <a:close/>
                    <a:moveTo>
                      <a:pt x="16" y="57"/>
                    </a:moveTo>
                    <a:lnTo>
                      <a:pt x="4" y="4"/>
                    </a:lnTo>
                    <a:lnTo>
                      <a:pt x="16" y="8"/>
                    </a:lnTo>
                    <a:lnTo>
                      <a:pt x="29" y="4"/>
                    </a:lnTo>
                    <a:lnTo>
                      <a:pt x="1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  <p:grpSp>
          <p:nvGrpSpPr>
            <p:cNvPr id="72" name="Group 103"/>
            <p:cNvGrpSpPr>
              <a:grpSpLocks noChangeAspect="1"/>
            </p:cNvGrpSpPr>
            <p:nvPr/>
          </p:nvGrpSpPr>
          <p:grpSpPr>
            <a:xfrm>
              <a:off x="5276600" y="4146815"/>
              <a:ext cx="317881" cy="398576"/>
              <a:chOff x="5106627" y="2260366"/>
              <a:chExt cx="324452" cy="406813"/>
            </a:xfrm>
            <a:solidFill>
              <a:schemeClr val="accent6"/>
            </a:solidFill>
          </p:grpSpPr>
          <p:sp>
            <p:nvSpPr>
              <p:cNvPr id="73" name="Freeform: Shape 104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74" name="Freeform: Shape 105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75" name="Freeform: Shape 106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76" name="Oval 107"/>
              <p:cNvSpPr/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</p:grpSp>
      <p:sp>
        <p:nvSpPr>
          <p:cNvPr id="164" name="išľíďè"/>
          <p:cNvSpPr/>
          <p:nvPr/>
        </p:nvSpPr>
        <p:spPr bwMode="auto">
          <a:xfrm>
            <a:off x="1241678" y="17746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5" name="iSlíďè"/>
          <p:cNvSpPr txBox="1"/>
          <p:nvPr/>
        </p:nvSpPr>
        <p:spPr bwMode="auto">
          <a:xfrm>
            <a:off x="1241678" y="145610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6" name="išľíďè"/>
          <p:cNvSpPr/>
          <p:nvPr/>
        </p:nvSpPr>
        <p:spPr bwMode="auto">
          <a:xfrm>
            <a:off x="1241678" y="31133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7" name="iSlíďè"/>
          <p:cNvSpPr txBox="1"/>
          <p:nvPr/>
        </p:nvSpPr>
        <p:spPr bwMode="auto">
          <a:xfrm>
            <a:off x="1241678" y="279484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8" name="išľíďè"/>
          <p:cNvSpPr/>
          <p:nvPr/>
        </p:nvSpPr>
        <p:spPr bwMode="auto">
          <a:xfrm>
            <a:off x="1241678" y="43852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9" name="iSlíďè"/>
          <p:cNvSpPr txBox="1"/>
          <p:nvPr/>
        </p:nvSpPr>
        <p:spPr bwMode="auto">
          <a:xfrm>
            <a:off x="1241678" y="406670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0" name="išľíďè"/>
          <p:cNvSpPr/>
          <p:nvPr/>
        </p:nvSpPr>
        <p:spPr bwMode="auto">
          <a:xfrm>
            <a:off x="8472264" y="17746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1" name="iSlíďè"/>
          <p:cNvSpPr txBox="1"/>
          <p:nvPr/>
        </p:nvSpPr>
        <p:spPr bwMode="auto">
          <a:xfrm>
            <a:off x="8472264" y="145610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2" name="išľíďè"/>
          <p:cNvSpPr/>
          <p:nvPr/>
        </p:nvSpPr>
        <p:spPr bwMode="auto">
          <a:xfrm>
            <a:off x="8472264" y="31133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3" name="iSlíďè"/>
          <p:cNvSpPr txBox="1"/>
          <p:nvPr/>
        </p:nvSpPr>
        <p:spPr bwMode="auto">
          <a:xfrm>
            <a:off x="8472264" y="279484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4" name="išľíďè"/>
          <p:cNvSpPr/>
          <p:nvPr/>
        </p:nvSpPr>
        <p:spPr bwMode="auto">
          <a:xfrm>
            <a:off x="8472264" y="43852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5" name="iSlíďè"/>
          <p:cNvSpPr txBox="1"/>
          <p:nvPr/>
        </p:nvSpPr>
        <p:spPr bwMode="auto">
          <a:xfrm>
            <a:off x="8472264" y="406670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127" r="13180" b="464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任意多边形 40"/>
          <p:cNvSpPr/>
          <p:nvPr/>
        </p:nvSpPr>
        <p:spPr>
          <a:xfrm>
            <a:off x="385493" y="3265789"/>
            <a:ext cx="11400887" cy="2616665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36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347" y="3389344"/>
            <a:ext cx="10741981" cy="239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十字形 13"/>
          <p:cNvSpPr/>
          <p:nvPr/>
        </p:nvSpPr>
        <p:spPr>
          <a:xfrm>
            <a:off x="725439" y="4766013"/>
            <a:ext cx="362923" cy="362923"/>
          </a:xfrm>
          <a:prstGeom prst="plus">
            <a:avLst>
              <a:gd name="adj" fmla="val 41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36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96181" y="1015107"/>
            <a:ext cx="7935754" cy="156966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rkisim" panose="020E0502050101010101" pitchFamily="34" charset="-79"/>
                <a:ea typeface="Noto Sans S Chinese Light" panose="020B0300000000000000" pitchFamily="34" charset="-122"/>
                <a:cs typeface="Narkisim" panose="020E0502050101010101" pitchFamily="34" charset="-79"/>
              </a:rPr>
              <a:t>CONTENTS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Narkisim" panose="020E0502050101010101" pitchFamily="34" charset="-79"/>
              <a:ea typeface="Noto Sans S Chinese Light" panose="020B0300000000000000" pitchFamily="34" charset="-122"/>
              <a:cs typeface="Narkisim" panose="020E0502050101010101" pitchFamily="34" charset="-79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26026" y="3656803"/>
            <a:ext cx="524503" cy="456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01</a:t>
            </a:r>
            <a:endParaRPr lang="zh-CN" altLang="en-US" sz="236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96022" y="3591180"/>
            <a:ext cx="1460656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580">
              <a:defRPr/>
            </a:pPr>
            <a:r>
              <a:rPr kumimoji="1" lang="zh-CN" altLang="en-US" sz="1840" b="1" kern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ea"/>
              </a:rPr>
              <a:t>个人介绍</a:t>
            </a:r>
            <a:endParaRPr kumimoji="1" lang="zh-CN" altLang="en-US" sz="184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6397" y="4566547"/>
            <a:ext cx="524503" cy="456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02</a:t>
            </a:r>
            <a:endParaRPr lang="zh-CN" altLang="en-US" sz="236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96022" y="4618620"/>
            <a:ext cx="1460656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580">
              <a:defRPr/>
            </a:pPr>
            <a:r>
              <a:rPr lang="zh-CN" altLang="en-US" sz="184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+mn-ea"/>
              </a:rPr>
              <a:t>完成情况</a:t>
            </a:r>
            <a:endParaRPr kumimoji="1" lang="zh-CN" altLang="en-US" sz="184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33093" y="3646925"/>
            <a:ext cx="524503" cy="456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03</a:t>
            </a:r>
            <a:endParaRPr lang="zh-CN" altLang="en-US" sz="236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21196" y="3652157"/>
            <a:ext cx="1460656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580">
              <a:defRPr/>
            </a:pPr>
            <a:r>
              <a:rPr lang="zh-CN" altLang="en-US" sz="184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+mn-ea"/>
              </a:rPr>
              <a:t>不足之处</a:t>
            </a:r>
            <a:endParaRPr kumimoji="1" lang="zh-CN" altLang="en-US" sz="184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33092" y="4663349"/>
            <a:ext cx="524503" cy="456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04</a:t>
            </a:r>
            <a:endParaRPr lang="zh-CN" altLang="en-US" sz="236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03089" y="4727450"/>
            <a:ext cx="1860138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580">
              <a:defRPr/>
            </a:pPr>
            <a:r>
              <a:rPr lang="zh-CN" altLang="en-US" sz="184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+mn-ea"/>
              </a:rPr>
              <a:t>目标计划</a:t>
            </a:r>
            <a:endParaRPr kumimoji="1" lang="zh-CN" altLang="en-US" sz="184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14129" y="4140582"/>
            <a:ext cx="3020855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Click here to add your text here </a:t>
            </a:r>
            <a:endParaRPr lang="zh-CN" altLang="en-US" sz="131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96022" y="5066199"/>
            <a:ext cx="3020855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Click here to add your text here </a:t>
            </a:r>
            <a:endParaRPr lang="zh-CN" altLang="en-US" sz="131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39303" y="4243258"/>
            <a:ext cx="3020855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Click here to add your text here </a:t>
            </a:r>
            <a:endParaRPr lang="zh-CN" altLang="en-US" sz="131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03089" y="5206655"/>
            <a:ext cx="3020855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Click here to add your text here </a:t>
            </a:r>
            <a:endParaRPr lang="zh-CN" altLang="en-US" sz="1315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7384" y="3744450"/>
            <a:ext cx="204187" cy="204187"/>
          </a:xfrm>
          <a:prstGeom prst="ellipse">
            <a:avLst/>
          </a:prstGeom>
          <a:solidFill>
            <a:srgbClr val="34A4AA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28864" y="4411755"/>
            <a:ext cx="204187" cy="204187"/>
          </a:xfrm>
          <a:prstGeom prst="ellipse">
            <a:avLst/>
          </a:prstGeom>
          <a:solidFill>
            <a:srgbClr val="34A4AA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8099" y="5123448"/>
            <a:ext cx="204187" cy="204187"/>
          </a:xfrm>
          <a:prstGeom prst="ellipse">
            <a:avLst/>
          </a:prstGeom>
          <a:solidFill>
            <a:srgbClr val="34A4AA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8209" r="13180" b="-651"/>
          <a:stretch>
            <a:fillRect/>
          </a:stretch>
        </p:blipFill>
        <p:spPr>
          <a:xfrm>
            <a:off x="0" y="0"/>
            <a:ext cx="12192000" cy="696009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 rot="20997436">
            <a:off x="5590738" y="2141785"/>
            <a:ext cx="2906071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PART  04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043771">
            <a:off x="2477005" y="4017414"/>
            <a:ext cx="351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580">
              <a:defRPr/>
            </a:pPr>
            <a:r>
              <a:rPr lang="zh-CN" altLang="en-US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+mn-ea"/>
              </a:rPr>
              <a:t>目标计划</a:t>
            </a:r>
            <a:endParaRPr kumimoji="1" lang="zh-CN" altLang="en-US" sz="400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 rot="21043771">
            <a:off x="2635971" y="4790702"/>
            <a:ext cx="3275640" cy="294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  <a:endParaRPr lang="zh-CN" altLang="en-US" sz="1315" spc="788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 rot="21043771">
            <a:off x="2706995" y="4824935"/>
            <a:ext cx="585108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US" sz="1315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  <a:endParaRPr lang="en-US" sz="1315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91" y="2042668"/>
            <a:ext cx="5720499" cy="34529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12623"/>
          <a:stretch>
            <a:fillRect/>
          </a:stretch>
        </p:blipFill>
        <p:spPr>
          <a:xfrm>
            <a:off x="6479268" y="2237752"/>
            <a:ext cx="4338257" cy="2731063"/>
          </a:xfrm>
          <a:prstGeom prst="rect">
            <a:avLst/>
          </a:prstGeom>
        </p:spPr>
      </p:pic>
      <p:grpSp>
        <p:nvGrpSpPr>
          <p:cNvPr id="7" name="Group 48"/>
          <p:cNvGrpSpPr/>
          <p:nvPr/>
        </p:nvGrpSpPr>
        <p:grpSpPr>
          <a:xfrm>
            <a:off x="1005763" y="4181799"/>
            <a:ext cx="545965" cy="545965"/>
            <a:chOff x="3143240" y="1357304"/>
            <a:chExt cx="551370" cy="551370"/>
          </a:xfrm>
        </p:grpSpPr>
        <p:sp>
          <p:nvSpPr>
            <p:cNvPr id="8" name="Oval 11"/>
            <p:cNvSpPr/>
            <p:nvPr/>
          </p:nvSpPr>
          <p:spPr>
            <a:xfrm>
              <a:off x="3143240" y="1357304"/>
              <a:ext cx="551370" cy="5513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3275333" y="1464349"/>
              <a:ext cx="298256" cy="318394"/>
              <a:chOff x="2989103" y="4044724"/>
              <a:chExt cx="342899" cy="366051"/>
            </a:xfrm>
            <a:solidFill>
              <a:schemeClr val="bg1"/>
            </a:solidFill>
          </p:grpSpPr>
          <p:sp>
            <p:nvSpPr>
              <p:cNvPr id="10" name="AutoShape 78"/>
              <p:cNvSpPr/>
              <p:nvPr/>
            </p:nvSpPr>
            <p:spPr bwMode="auto">
              <a:xfrm>
                <a:off x="2989103" y="4044724"/>
                <a:ext cx="342899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058" tIns="50058" rIns="50058" bIns="50058" anchor="ctr"/>
              <a:lstStyle/>
              <a:p>
                <a:pPr defTabSz="600710"/>
                <a:endParaRPr lang="en-US" sz="394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11" name="AutoShape 79"/>
              <p:cNvSpPr/>
              <p:nvPr/>
            </p:nvSpPr>
            <p:spPr bwMode="auto">
              <a:xfrm>
                <a:off x="3034781" y="4090401"/>
                <a:ext cx="251543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058" tIns="50058" rIns="50058" bIns="50058" anchor="ctr"/>
              <a:lstStyle/>
              <a:p>
                <a:pPr defTabSz="600710"/>
                <a:endParaRPr lang="en-US" sz="394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12" name="AutoShape 80"/>
              <p:cNvSpPr/>
              <p:nvPr/>
            </p:nvSpPr>
            <p:spPr bwMode="auto">
              <a:xfrm>
                <a:off x="3171813" y="4124816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058" tIns="50058" rIns="50058" bIns="50058" anchor="ctr"/>
              <a:lstStyle/>
              <a:p>
                <a:pPr defTabSz="600710"/>
                <a:endParaRPr lang="en-US" sz="394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</p:grpSp>
      <p:grpSp>
        <p:nvGrpSpPr>
          <p:cNvPr id="13" name="Group 47"/>
          <p:cNvGrpSpPr/>
          <p:nvPr/>
        </p:nvGrpSpPr>
        <p:grpSpPr>
          <a:xfrm>
            <a:off x="996926" y="2839353"/>
            <a:ext cx="545965" cy="545965"/>
            <a:chOff x="642910" y="1357304"/>
            <a:chExt cx="551370" cy="551370"/>
          </a:xfrm>
        </p:grpSpPr>
        <p:sp>
          <p:nvSpPr>
            <p:cNvPr id="14" name="Oval 10"/>
            <p:cNvSpPr/>
            <p:nvPr/>
          </p:nvSpPr>
          <p:spPr>
            <a:xfrm>
              <a:off x="642910" y="1357304"/>
              <a:ext cx="551370" cy="551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grpSp>
          <p:nvGrpSpPr>
            <p:cNvPr id="15" name="Group 43"/>
            <p:cNvGrpSpPr/>
            <p:nvPr/>
          </p:nvGrpSpPr>
          <p:grpSpPr>
            <a:xfrm>
              <a:off x="763153" y="1487871"/>
              <a:ext cx="318936" cy="268320"/>
              <a:chOff x="0" y="4815619"/>
              <a:chExt cx="366676" cy="308484"/>
            </a:xfrm>
            <a:solidFill>
              <a:schemeClr val="bg1"/>
            </a:solidFill>
          </p:grpSpPr>
          <p:sp>
            <p:nvSpPr>
              <p:cNvPr id="16" name="AutoShape 120"/>
              <p:cNvSpPr/>
              <p:nvPr/>
            </p:nvSpPr>
            <p:spPr bwMode="auto">
              <a:xfrm>
                <a:off x="91981" y="4895714"/>
                <a:ext cx="182712" cy="1827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058" tIns="50058" rIns="50058" bIns="50058" anchor="ctr"/>
              <a:lstStyle/>
              <a:p>
                <a:pPr defTabSz="600710"/>
                <a:endParaRPr lang="en-US" sz="394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17" name="AutoShape 121"/>
              <p:cNvSpPr/>
              <p:nvPr/>
            </p:nvSpPr>
            <p:spPr bwMode="auto">
              <a:xfrm>
                <a:off x="137660" y="4941391"/>
                <a:ext cx="51310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058" tIns="50058" rIns="50058" bIns="50058" anchor="ctr"/>
              <a:lstStyle/>
              <a:p>
                <a:pPr defTabSz="600710"/>
                <a:endParaRPr lang="en-US" sz="394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18" name="AutoShape 122"/>
              <p:cNvSpPr/>
              <p:nvPr/>
            </p:nvSpPr>
            <p:spPr bwMode="auto">
              <a:xfrm>
                <a:off x="0" y="4815619"/>
                <a:ext cx="366676" cy="3084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058" tIns="50058" rIns="50058" bIns="50058" anchor="ctr"/>
              <a:lstStyle/>
              <a:p>
                <a:pPr defTabSz="600710"/>
                <a:endParaRPr lang="en-US" sz="394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728669" y="2607017"/>
            <a:ext cx="2121093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40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此处输入标题文字</a:t>
            </a:r>
            <a:endParaRPr lang="zh-CN" altLang="en-US" sz="1840" b="1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28669" y="3995153"/>
            <a:ext cx="2121093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40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此处输入标题文字</a:t>
            </a:r>
            <a:endParaRPr lang="zh-CN" altLang="en-US" sz="1840" b="1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28669" y="3076965"/>
            <a:ext cx="3543476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28667" y="4465540"/>
            <a:ext cx="3543476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70" y="3769125"/>
            <a:ext cx="3327341" cy="20083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12623"/>
          <a:stretch>
            <a:fillRect/>
          </a:stretch>
        </p:blipFill>
        <p:spPr>
          <a:xfrm>
            <a:off x="5958807" y="3890513"/>
            <a:ext cx="2538212" cy="1578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千图PPT彼岸天：ID 8661124库_组合 17"/>
          <p:cNvGrpSpPr/>
          <p:nvPr>
            <p:custDataLst>
              <p:tags r:id="rId1"/>
            </p:custDataLst>
          </p:nvPr>
        </p:nvGrpSpPr>
        <p:grpSpPr>
          <a:xfrm>
            <a:off x="885825" y="1123950"/>
            <a:ext cx="2494055" cy="3364722"/>
            <a:chOff x="629695" y="1730628"/>
            <a:chExt cx="2616662" cy="3530129"/>
          </a:xfrm>
        </p:grpSpPr>
        <p:sp>
          <p:nvSpPr>
            <p:cNvPr id="43" name="任意多边形: 形状 42"/>
            <p:cNvSpPr/>
            <p:nvPr/>
          </p:nvSpPr>
          <p:spPr bwMode="auto">
            <a:xfrm>
              <a:off x="629695" y="4001675"/>
              <a:ext cx="317932" cy="518730"/>
            </a:xfrm>
            <a:custGeom>
              <a:avLst/>
              <a:gdLst>
                <a:gd name="T0" fmla="*/ 152 w 152"/>
                <a:gd name="T1" fmla="*/ 248 h 248"/>
                <a:gd name="T2" fmla="*/ 0 w 152"/>
                <a:gd name="T3" fmla="*/ 139 h 248"/>
                <a:gd name="T4" fmla="*/ 66 w 152"/>
                <a:gd name="T5" fmla="*/ 0 h 248"/>
                <a:gd name="T6" fmla="*/ 152 w 152"/>
                <a:gd name="T7" fmla="*/ 85 h 248"/>
                <a:gd name="T8" fmla="*/ 152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152" y="248"/>
                  </a:moveTo>
                  <a:lnTo>
                    <a:pt x="0" y="139"/>
                  </a:lnTo>
                  <a:lnTo>
                    <a:pt x="66" y="0"/>
                  </a:lnTo>
                  <a:lnTo>
                    <a:pt x="152" y="85"/>
                  </a:lnTo>
                  <a:lnTo>
                    <a:pt x="152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2928425" y="4001675"/>
              <a:ext cx="317932" cy="518730"/>
            </a:xfrm>
            <a:custGeom>
              <a:avLst/>
              <a:gdLst>
                <a:gd name="T0" fmla="*/ 0 w 152"/>
                <a:gd name="T1" fmla="*/ 248 h 248"/>
                <a:gd name="T2" fmla="*/ 152 w 152"/>
                <a:gd name="T3" fmla="*/ 139 h 248"/>
                <a:gd name="T4" fmla="*/ 86 w 152"/>
                <a:gd name="T5" fmla="*/ 0 h 248"/>
                <a:gd name="T6" fmla="*/ 0 w 152"/>
                <a:gd name="T7" fmla="*/ 85 h 248"/>
                <a:gd name="T8" fmla="*/ 0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0" y="248"/>
                  </a:moveTo>
                  <a:lnTo>
                    <a:pt x="152" y="139"/>
                  </a:lnTo>
                  <a:lnTo>
                    <a:pt x="86" y="0"/>
                  </a:lnTo>
                  <a:lnTo>
                    <a:pt x="0" y="85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梯形 44"/>
            <p:cNvSpPr/>
            <p:nvPr/>
          </p:nvSpPr>
          <p:spPr>
            <a:xfrm>
              <a:off x="725474" y="2132136"/>
              <a:ext cx="2420192" cy="3128621"/>
            </a:xfrm>
            <a:prstGeom prst="trapezoid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72997" y="1730628"/>
              <a:ext cx="1548000" cy="15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1912983" y="3211399"/>
              <a:ext cx="68020" cy="67229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29695" y="3807150"/>
              <a:ext cx="2612478" cy="485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1671608" y="2337470"/>
              <a:ext cx="550777" cy="553426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9" name="千图PPT彼岸天：ID 8661124库_组合 18"/>
          <p:cNvGrpSpPr/>
          <p:nvPr>
            <p:custDataLst>
              <p:tags r:id="rId2"/>
            </p:custDataLst>
          </p:nvPr>
        </p:nvGrpSpPr>
        <p:grpSpPr>
          <a:xfrm>
            <a:off x="3527923" y="1123950"/>
            <a:ext cx="2494055" cy="3364722"/>
            <a:chOff x="3410869" y="1730628"/>
            <a:chExt cx="2616662" cy="3530129"/>
          </a:xfrm>
        </p:grpSpPr>
        <p:sp>
          <p:nvSpPr>
            <p:cNvPr id="36" name="任意多边形: 形状 35"/>
            <p:cNvSpPr/>
            <p:nvPr/>
          </p:nvSpPr>
          <p:spPr bwMode="auto">
            <a:xfrm>
              <a:off x="3410869" y="4001675"/>
              <a:ext cx="317932" cy="518730"/>
            </a:xfrm>
            <a:custGeom>
              <a:avLst/>
              <a:gdLst>
                <a:gd name="T0" fmla="*/ 152 w 152"/>
                <a:gd name="T1" fmla="*/ 248 h 248"/>
                <a:gd name="T2" fmla="*/ 0 w 152"/>
                <a:gd name="T3" fmla="*/ 139 h 248"/>
                <a:gd name="T4" fmla="*/ 66 w 152"/>
                <a:gd name="T5" fmla="*/ 0 h 248"/>
                <a:gd name="T6" fmla="*/ 152 w 152"/>
                <a:gd name="T7" fmla="*/ 85 h 248"/>
                <a:gd name="T8" fmla="*/ 152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152" y="248"/>
                  </a:moveTo>
                  <a:lnTo>
                    <a:pt x="0" y="139"/>
                  </a:lnTo>
                  <a:lnTo>
                    <a:pt x="66" y="0"/>
                  </a:lnTo>
                  <a:lnTo>
                    <a:pt x="152" y="85"/>
                  </a:lnTo>
                  <a:lnTo>
                    <a:pt x="152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5709599" y="4001675"/>
              <a:ext cx="317932" cy="518730"/>
            </a:xfrm>
            <a:custGeom>
              <a:avLst/>
              <a:gdLst>
                <a:gd name="T0" fmla="*/ 0 w 152"/>
                <a:gd name="T1" fmla="*/ 248 h 248"/>
                <a:gd name="T2" fmla="*/ 152 w 152"/>
                <a:gd name="T3" fmla="*/ 139 h 248"/>
                <a:gd name="T4" fmla="*/ 86 w 152"/>
                <a:gd name="T5" fmla="*/ 0 h 248"/>
                <a:gd name="T6" fmla="*/ 0 w 152"/>
                <a:gd name="T7" fmla="*/ 85 h 248"/>
                <a:gd name="T8" fmla="*/ 0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0" y="248"/>
                  </a:moveTo>
                  <a:lnTo>
                    <a:pt x="152" y="139"/>
                  </a:lnTo>
                  <a:lnTo>
                    <a:pt x="86" y="0"/>
                  </a:lnTo>
                  <a:lnTo>
                    <a:pt x="0" y="85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梯形 37"/>
            <p:cNvSpPr/>
            <p:nvPr/>
          </p:nvSpPr>
          <p:spPr>
            <a:xfrm>
              <a:off x="3504108" y="2132136"/>
              <a:ext cx="2420192" cy="3128621"/>
            </a:xfrm>
            <a:prstGeom prst="trapezoid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椭圆 39"/>
            <p:cNvSpPr/>
            <p:nvPr/>
          </p:nvSpPr>
          <p:spPr>
            <a:xfrm>
              <a:off x="3930528" y="1730628"/>
              <a:ext cx="1548000" cy="15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3410869" y="3807150"/>
              <a:ext cx="2612478" cy="485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4429139" y="2337470"/>
              <a:ext cx="550777" cy="553426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0" name="千图PPT彼岸天：ID 8661124库_组合 19"/>
          <p:cNvGrpSpPr/>
          <p:nvPr>
            <p:custDataLst>
              <p:tags r:id="rId3"/>
            </p:custDataLst>
          </p:nvPr>
        </p:nvGrpSpPr>
        <p:grpSpPr>
          <a:xfrm>
            <a:off x="6170022" y="1123950"/>
            <a:ext cx="2494055" cy="3364722"/>
            <a:chOff x="6173261" y="1730628"/>
            <a:chExt cx="2616662" cy="3530129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6173261" y="4001675"/>
              <a:ext cx="317932" cy="518730"/>
            </a:xfrm>
            <a:custGeom>
              <a:avLst/>
              <a:gdLst>
                <a:gd name="T0" fmla="*/ 152 w 152"/>
                <a:gd name="T1" fmla="*/ 248 h 248"/>
                <a:gd name="T2" fmla="*/ 0 w 152"/>
                <a:gd name="T3" fmla="*/ 139 h 248"/>
                <a:gd name="T4" fmla="*/ 66 w 152"/>
                <a:gd name="T5" fmla="*/ 0 h 248"/>
                <a:gd name="T6" fmla="*/ 152 w 152"/>
                <a:gd name="T7" fmla="*/ 85 h 248"/>
                <a:gd name="T8" fmla="*/ 152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152" y="248"/>
                  </a:moveTo>
                  <a:lnTo>
                    <a:pt x="0" y="139"/>
                  </a:lnTo>
                  <a:lnTo>
                    <a:pt x="66" y="0"/>
                  </a:lnTo>
                  <a:lnTo>
                    <a:pt x="152" y="85"/>
                  </a:lnTo>
                  <a:lnTo>
                    <a:pt x="152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8471991" y="4001675"/>
              <a:ext cx="317932" cy="518730"/>
            </a:xfrm>
            <a:custGeom>
              <a:avLst/>
              <a:gdLst>
                <a:gd name="T0" fmla="*/ 0 w 152"/>
                <a:gd name="T1" fmla="*/ 248 h 248"/>
                <a:gd name="T2" fmla="*/ 152 w 152"/>
                <a:gd name="T3" fmla="*/ 139 h 248"/>
                <a:gd name="T4" fmla="*/ 86 w 152"/>
                <a:gd name="T5" fmla="*/ 0 h 248"/>
                <a:gd name="T6" fmla="*/ 0 w 152"/>
                <a:gd name="T7" fmla="*/ 85 h 248"/>
                <a:gd name="T8" fmla="*/ 0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0" y="248"/>
                  </a:moveTo>
                  <a:lnTo>
                    <a:pt x="152" y="139"/>
                  </a:lnTo>
                  <a:lnTo>
                    <a:pt x="86" y="0"/>
                  </a:lnTo>
                  <a:lnTo>
                    <a:pt x="0" y="85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梯形 30"/>
            <p:cNvSpPr/>
            <p:nvPr/>
          </p:nvSpPr>
          <p:spPr>
            <a:xfrm>
              <a:off x="6266569" y="2132136"/>
              <a:ext cx="2420192" cy="3128621"/>
            </a:xfrm>
            <a:prstGeom prst="trapezoid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椭圆 32"/>
            <p:cNvSpPr/>
            <p:nvPr/>
          </p:nvSpPr>
          <p:spPr>
            <a:xfrm>
              <a:off x="6679100" y="1730628"/>
              <a:ext cx="1548000" cy="15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6173261" y="3807150"/>
              <a:ext cx="2612478" cy="485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7177711" y="2337470"/>
              <a:ext cx="550777" cy="553426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1" name="千图PPT彼岸天：ID 8661124库_组合 20"/>
          <p:cNvGrpSpPr/>
          <p:nvPr>
            <p:custDataLst>
              <p:tags r:id="rId4"/>
            </p:custDataLst>
          </p:nvPr>
        </p:nvGrpSpPr>
        <p:grpSpPr>
          <a:xfrm>
            <a:off x="8812119" y="1123950"/>
            <a:ext cx="2494055" cy="3364722"/>
            <a:chOff x="8945643" y="1730628"/>
            <a:chExt cx="2616662" cy="3530129"/>
          </a:xfrm>
        </p:grpSpPr>
        <p:sp>
          <p:nvSpPr>
            <p:cNvPr id="22" name="任意多边形: 形状 21"/>
            <p:cNvSpPr/>
            <p:nvPr/>
          </p:nvSpPr>
          <p:spPr bwMode="auto">
            <a:xfrm>
              <a:off x="8945643" y="4001675"/>
              <a:ext cx="317932" cy="518730"/>
            </a:xfrm>
            <a:custGeom>
              <a:avLst/>
              <a:gdLst>
                <a:gd name="T0" fmla="*/ 152 w 152"/>
                <a:gd name="T1" fmla="*/ 248 h 248"/>
                <a:gd name="T2" fmla="*/ 0 w 152"/>
                <a:gd name="T3" fmla="*/ 139 h 248"/>
                <a:gd name="T4" fmla="*/ 66 w 152"/>
                <a:gd name="T5" fmla="*/ 0 h 248"/>
                <a:gd name="T6" fmla="*/ 152 w 152"/>
                <a:gd name="T7" fmla="*/ 85 h 248"/>
                <a:gd name="T8" fmla="*/ 152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152" y="248"/>
                  </a:moveTo>
                  <a:lnTo>
                    <a:pt x="0" y="139"/>
                  </a:lnTo>
                  <a:lnTo>
                    <a:pt x="66" y="0"/>
                  </a:lnTo>
                  <a:lnTo>
                    <a:pt x="152" y="85"/>
                  </a:lnTo>
                  <a:lnTo>
                    <a:pt x="152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11244373" y="4001675"/>
              <a:ext cx="317932" cy="518730"/>
            </a:xfrm>
            <a:custGeom>
              <a:avLst/>
              <a:gdLst>
                <a:gd name="T0" fmla="*/ 0 w 152"/>
                <a:gd name="T1" fmla="*/ 248 h 248"/>
                <a:gd name="T2" fmla="*/ 152 w 152"/>
                <a:gd name="T3" fmla="*/ 139 h 248"/>
                <a:gd name="T4" fmla="*/ 86 w 152"/>
                <a:gd name="T5" fmla="*/ 0 h 248"/>
                <a:gd name="T6" fmla="*/ 0 w 152"/>
                <a:gd name="T7" fmla="*/ 85 h 248"/>
                <a:gd name="T8" fmla="*/ 0 w 152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8">
                  <a:moveTo>
                    <a:pt x="0" y="248"/>
                  </a:moveTo>
                  <a:lnTo>
                    <a:pt x="152" y="139"/>
                  </a:lnTo>
                  <a:lnTo>
                    <a:pt x="86" y="0"/>
                  </a:lnTo>
                  <a:lnTo>
                    <a:pt x="0" y="85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梯形 23"/>
            <p:cNvSpPr/>
            <p:nvPr/>
          </p:nvSpPr>
          <p:spPr>
            <a:xfrm>
              <a:off x="9043877" y="2132136"/>
              <a:ext cx="2420192" cy="3128621"/>
            </a:xfrm>
            <a:prstGeom prst="trapezoid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9479973" y="1730628"/>
              <a:ext cx="1548000" cy="15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945643" y="3807150"/>
              <a:ext cx="2612478" cy="485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9978584" y="2337470"/>
              <a:ext cx="550777" cy="553426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6" name="文本框 414"/>
          <p:cNvSpPr txBox="1"/>
          <p:nvPr/>
        </p:nvSpPr>
        <p:spPr>
          <a:xfrm>
            <a:off x="1201510" y="4980173"/>
            <a:ext cx="1826888" cy="34051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dirty="0"/>
              <a:t>输入标题文本</a:t>
            </a:r>
            <a:endParaRPr lang="zh-CN" altLang="en-US" sz="1400" dirty="0"/>
          </a:p>
        </p:txBody>
      </p:sp>
      <p:sp>
        <p:nvSpPr>
          <p:cNvPr id="14" name="文本框 412"/>
          <p:cNvSpPr txBox="1"/>
          <p:nvPr/>
        </p:nvSpPr>
        <p:spPr>
          <a:xfrm>
            <a:off x="3855539" y="4980173"/>
            <a:ext cx="1826888" cy="34051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dirty="0"/>
              <a:t>输入标题文本</a:t>
            </a:r>
            <a:endParaRPr lang="zh-CN" altLang="en-US" sz="1400" dirty="0"/>
          </a:p>
        </p:txBody>
      </p:sp>
      <p:sp>
        <p:nvSpPr>
          <p:cNvPr id="12" name="文本框 410"/>
          <p:cNvSpPr txBox="1"/>
          <p:nvPr/>
        </p:nvSpPr>
        <p:spPr>
          <a:xfrm>
            <a:off x="6509569" y="4980173"/>
            <a:ext cx="1826888" cy="34051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dirty="0"/>
              <a:t>输入标题文本</a:t>
            </a:r>
            <a:endParaRPr lang="zh-CN" altLang="en-US" sz="1400" dirty="0"/>
          </a:p>
        </p:txBody>
      </p:sp>
      <p:sp>
        <p:nvSpPr>
          <p:cNvPr id="10" name="文本框 408"/>
          <p:cNvSpPr txBox="1"/>
          <p:nvPr/>
        </p:nvSpPr>
        <p:spPr>
          <a:xfrm>
            <a:off x="9163599" y="4980173"/>
            <a:ext cx="1826888" cy="34051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dirty="0"/>
              <a:t>输入标题文本</a:t>
            </a:r>
            <a:endParaRPr lang="zh-CN" altLang="en-US" sz="1400" dirty="0"/>
          </a:p>
        </p:txBody>
      </p:sp>
      <p:sp>
        <p:nvSpPr>
          <p:cNvPr id="51" name="išľíďè"/>
          <p:cNvSpPr/>
          <p:nvPr/>
        </p:nvSpPr>
        <p:spPr bwMode="auto">
          <a:xfrm>
            <a:off x="902166" y="553344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2" name="išľíďè"/>
          <p:cNvSpPr/>
          <p:nvPr/>
        </p:nvSpPr>
        <p:spPr bwMode="auto">
          <a:xfrm>
            <a:off x="3500663" y="55366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3" name="išľíďè"/>
          <p:cNvSpPr/>
          <p:nvPr/>
        </p:nvSpPr>
        <p:spPr bwMode="auto">
          <a:xfrm>
            <a:off x="6170022" y="552451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4" name="išľíďè"/>
          <p:cNvSpPr/>
          <p:nvPr/>
        </p:nvSpPr>
        <p:spPr bwMode="auto">
          <a:xfrm>
            <a:off x="8768519" y="552771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30917" y="1431819"/>
            <a:ext cx="8862001" cy="3971623"/>
            <a:chOff x="1511192" y="1371859"/>
            <a:chExt cx="6325795" cy="2834989"/>
          </a:xfrm>
        </p:grpSpPr>
        <p:grpSp>
          <p:nvGrpSpPr>
            <p:cNvPr id="146" name="组合 5"/>
            <p:cNvGrpSpPr/>
            <p:nvPr/>
          </p:nvGrpSpPr>
          <p:grpSpPr>
            <a:xfrm>
              <a:off x="5135056" y="1448141"/>
              <a:ext cx="2701931" cy="2152969"/>
              <a:chOff x="5137585" y="1554442"/>
              <a:chExt cx="4327205" cy="3448811"/>
            </a:xfrm>
          </p:grpSpPr>
          <p:sp>
            <p:nvSpPr>
              <p:cNvPr id="147" name="Rectangle 5"/>
              <p:cNvSpPr/>
              <p:nvPr/>
            </p:nvSpPr>
            <p:spPr>
              <a:xfrm>
                <a:off x="5140918" y="1554442"/>
                <a:ext cx="2424124" cy="574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Determination</a:t>
                </a:r>
                <a:endParaRPr lang="en-US" sz="120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48" name="Rectangle 6"/>
              <p:cNvSpPr/>
              <p:nvPr/>
            </p:nvSpPr>
            <p:spPr>
              <a:xfrm>
                <a:off x="5140918" y="2128548"/>
                <a:ext cx="3585081" cy="574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Competing Competitor</a:t>
                </a:r>
                <a:endParaRPr lang="en-US" sz="120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49" name="Rectangle 8"/>
              <p:cNvSpPr/>
              <p:nvPr/>
            </p:nvSpPr>
            <p:spPr>
              <a:xfrm>
                <a:off x="5137585" y="2708889"/>
                <a:ext cx="3380663" cy="57410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Personal Class Action</a:t>
                </a:r>
                <a:endParaRPr lang="en-US" sz="120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50" name="Rectangle 9"/>
              <p:cNvSpPr/>
              <p:nvPr/>
            </p:nvSpPr>
            <p:spPr>
              <a:xfrm>
                <a:off x="5137585" y="3282995"/>
                <a:ext cx="3166247" cy="57410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Good Performance</a:t>
                </a:r>
                <a:endParaRPr lang="en-US" sz="120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51" name="Rectangle 10"/>
              <p:cNvSpPr/>
              <p:nvPr/>
            </p:nvSpPr>
            <p:spPr>
              <a:xfrm>
                <a:off x="5140918" y="3855041"/>
                <a:ext cx="3377330" cy="574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Durability and Energy</a:t>
                </a:r>
                <a:endParaRPr lang="en-US" sz="120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52" name="Rectangle 11"/>
              <p:cNvSpPr/>
              <p:nvPr/>
            </p:nvSpPr>
            <p:spPr>
              <a:xfrm>
                <a:off x="5140918" y="4429147"/>
                <a:ext cx="4323872" cy="574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Advanced Level Clash Action</a:t>
                </a:r>
                <a:endParaRPr lang="en-US" sz="120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grpSp>
          <p:nvGrpSpPr>
            <p:cNvPr id="154" name="组合 75"/>
            <p:cNvGrpSpPr/>
            <p:nvPr/>
          </p:nvGrpSpPr>
          <p:grpSpPr>
            <a:xfrm>
              <a:off x="1511192" y="1371859"/>
              <a:ext cx="2942586" cy="2834989"/>
              <a:chOff x="1151711" y="1655755"/>
              <a:chExt cx="4363213" cy="4204625"/>
            </a:xfrm>
          </p:grpSpPr>
          <p:sp>
            <p:nvSpPr>
              <p:cNvPr id="155" name="Oval 4"/>
              <p:cNvSpPr/>
              <p:nvPr/>
            </p:nvSpPr>
            <p:spPr>
              <a:xfrm>
                <a:off x="1662429" y="2084100"/>
                <a:ext cx="3367437" cy="336831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Lato Light" charset="0"/>
                </a:endParaRPr>
              </a:p>
            </p:txBody>
          </p:sp>
          <p:sp>
            <p:nvSpPr>
              <p:cNvPr id="156" name="Freeform 5"/>
              <p:cNvSpPr/>
              <p:nvPr/>
            </p:nvSpPr>
            <p:spPr>
              <a:xfrm>
                <a:off x="2325910" y="2839466"/>
                <a:ext cx="2014816" cy="2014816"/>
              </a:xfrm>
              <a:custGeom>
                <a:avLst/>
                <a:gdLst>
                  <a:gd name="connsiteX0" fmla="*/ 0 w 3208463"/>
                  <a:gd name="connsiteY0" fmla="*/ 1604232 h 3208463"/>
                  <a:gd name="connsiteX1" fmla="*/ 1604232 w 3208463"/>
                  <a:gd name="connsiteY1" fmla="*/ 0 h 3208463"/>
                  <a:gd name="connsiteX2" fmla="*/ 3208464 w 3208463"/>
                  <a:gd name="connsiteY2" fmla="*/ 1604232 h 3208463"/>
                  <a:gd name="connsiteX3" fmla="*/ 1604232 w 3208463"/>
                  <a:gd name="connsiteY3" fmla="*/ 3208464 h 3208463"/>
                  <a:gd name="connsiteX4" fmla="*/ 0 w 3208463"/>
                  <a:gd name="connsiteY4" fmla="*/ 1604232 h 320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8463" h="3208463">
                    <a:moveTo>
                      <a:pt x="0" y="1604232"/>
                    </a:moveTo>
                    <a:cubicBezTo>
                      <a:pt x="0" y="718239"/>
                      <a:pt x="718239" y="0"/>
                      <a:pt x="1604232" y="0"/>
                    </a:cubicBezTo>
                    <a:cubicBezTo>
                      <a:pt x="2490225" y="0"/>
                      <a:pt x="3208464" y="718239"/>
                      <a:pt x="3208464" y="1604232"/>
                    </a:cubicBezTo>
                    <a:cubicBezTo>
                      <a:pt x="3208464" y="2490225"/>
                      <a:pt x="2490225" y="3208464"/>
                      <a:pt x="1604232" y="3208464"/>
                    </a:cubicBezTo>
                    <a:cubicBezTo>
                      <a:pt x="718239" y="3208464"/>
                      <a:pt x="0" y="2490225"/>
                      <a:pt x="0" y="1604232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255" tIns="255255" rIns="255255" bIns="255255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00" b="1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57" name="Freeform 6"/>
              <p:cNvSpPr/>
              <p:nvPr/>
            </p:nvSpPr>
            <p:spPr>
              <a:xfrm>
                <a:off x="2771837" y="1655755"/>
                <a:ext cx="1122962" cy="1122962"/>
              </a:xfrm>
              <a:custGeom>
                <a:avLst/>
                <a:gdLst>
                  <a:gd name="connsiteX0" fmla="*/ 0 w 2245924"/>
                  <a:gd name="connsiteY0" fmla="*/ 1122962 h 2245924"/>
                  <a:gd name="connsiteX1" fmla="*/ 1122962 w 2245924"/>
                  <a:gd name="connsiteY1" fmla="*/ 0 h 2245924"/>
                  <a:gd name="connsiteX2" fmla="*/ 2245924 w 2245924"/>
                  <a:gd name="connsiteY2" fmla="*/ 1122962 h 2245924"/>
                  <a:gd name="connsiteX3" fmla="*/ 1122962 w 2245924"/>
                  <a:gd name="connsiteY3" fmla="*/ 2245924 h 2245924"/>
                  <a:gd name="connsiteX4" fmla="*/ 0 w 2245924"/>
                  <a:gd name="connsiteY4" fmla="*/ 1122962 h 224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24" h="2245924">
                    <a:moveTo>
                      <a:pt x="0" y="1122962"/>
                    </a:moveTo>
                    <a:cubicBezTo>
                      <a:pt x="0" y="502767"/>
                      <a:pt x="502767" y="0"/>
                      <a:pt x="1122962" y="0"/>
                    </a:cubicBezTo>
                    <a:cubicBezTo>
                      <a:pt x="1743157" y="0"/>
                      <a:pt x="2245924" y="502767"/>
                      <a:pt x="2245924" y="1122962"/>
                    </a:cubicBezTo>
                    <a:cubicBezTo>
                      <a:pt x="2245924" y="1743157"/>
                      <a:pt x="1743157" y="2245924"/>
                      <a:pt x="1122962" y="2245924"/>
                    </a:cubicBezTo>
                    <a:cubicBezTo>
                      <a:pt x="502767" y="2245924"/>
                      <a:pt x="0" y="1743157"/>
                      <a:pt x="0" y="11229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154" tIns="177154" rIns="177154" bIns="177154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700" b="1" dirty="0">
                    <a:latin typeface="Lato" charset="0"/>
                    <a:ea typeface="Lato" charset="0"/>
                    <a:cs typeface="Lato" charset="0"/>
                  </a:rPr>
                  <a:t>SUPPLIER</a:t>
                </a:r>
                <a:endParaRPr lang="en-US" sz="700" b="1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58" name="Freeform 7"/>
              <p:cNvSpPr/>
              <p:nvPr/>
            </p:nvSpPr>
            <p:spPr>
              <a:xfrm>
                <a:off x="4391962" y="2832845"/>
                <a:ext cx="1122962" cy="1122962"/>
              </a:xfrm>
              <a:custGeom>
                <a:avLst/>
                <a:gdLst>
                  <a:gd name="connsiteX0" fmla="*/ 0 w 2245924"/>
                  <a:gd name="connsiteY0" fmla="*/ 1122962 h 2245924"/>
                  <a:gd name="connsiteX1" fmla="*/ 1122962 w 2245924"/>
                  <a:gd name="connsiteY1" fmla="*/ 0 h 2245924"/>
                  <a:gd name="connsiteX2" fmla="*/ 2245924 w 2245924"/>
                  <a:gd name="connsiteY2" fmla="*/ 1122962 h 2245924"/>
                  <a:gd name="connsiteX3" fmla="*/ 1122962 w 2245924"/>
                  <a:gd name="connsiteY3" fmla="*/ 2245924 h 2245924"/>
                  <a:gd name="connsiteX4" fmla="*/ 0 w 2245924"/>
                  <a:gd name="connsiteY4" fmla="*/ 1122962 h 224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24" h="2245924">
                    <a:moveTo>
                      <a:pt x="0" y="1122962"/>
                    </a:moveTo>
                    <a:cubicBezTo>
                      <a:pt x="0" y="502767"/>
                      <a:pt x="502767" y="0"/>
                      <a:pt x="1122962" y="0"/>
                    </a:cubicBezTo>
                    <a:cubicBezTo>
                      <a:pt x="1743157" y="0"/>
                      <a:pt x="2245924" y="502767"/>
                      <a:pt x="2245924" y="1122962"/>
                    </a:cubicBezTo>
                    <a:cubicBezTo>
                      <a:pt x="2245924" y="1743157"/>
                      <a:pt x="1743157" y="2245924"/>
                      <a:pt x="1122962" y="2245924"/>
                    </a:cubicBezTo>
                    <a:cubicBezTo>
                      <a:pt x="502767" y="2245924"/>
                      <a:pt x="0" y="1743157"/>
                      <a:pt x="0" y="11229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154" tIns="177154" rIns="177154" bIns="177154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700" b="1" dirty="0">
                    <a:latin typeface="Lato" charset="0"/>
                    <a:ea typeface="Lato" charset="0"/>
                    <a:cs typeface="Lato" charset="0"/>
                  </a:rPr>
                  <a:t>FACTORY</a:t>
                </a:r>
                <a:endParaRPr lang="en-US" sz="700" b="1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59" name="Freeform 8"/>
              <p:cNvSpPr/>
              <p:nvPr/>
            </p:nvSpPr>
            <p:spPr>
              <a:xfrm>
                <a:off x="3773129" y="4737418"/>
                <a:ext cx="1122962" cy="1122962"/>
              </a:xfrm>
              <a:custGeom>
                <a:avLst/>
                <a:gdLst>
                  <a:gd name="connsiteX0" fmla="*/ 0 w 2245924"/>
                  <a:gd name="connsiteY0" fmla="*/ 1122962 h 2245924"/>
                  <a:gd name="connsiteX1" fmla="*/ 1122962 w 2245924"/>
                  <a:gd name="connsiteY1" fmla="*/ 0 h 2245924"/>
                  <a:gd name="connsiteX2" fmla="*/ 2245924 w 2245924"/>
                  <a:gd name="connsiteY2" fmla="*/ 1122962 h 2245924"/>
                  <a:gd name="connsiteX3" fmla="*/ 1122962 w 2245924"/>
                  <a:gd name="connsiteY3" fmla="*/ 2245924 h 2245924"/>
                  <a:gd name="connsiteX4" fmla="*/ 0 w 2245924"/>
                  <a:gd name="connsiteY4" fmla="*/ 1122962 h 224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24" h="2245924">
                    <a:moveTo>
                      <a:pt x="0" y="1122962"/>
                    </a:moveTo>
                    <a:cubicBezTo>
                      <a:pt x="0" y="502767"/>
                      <a:pt x="502767" y="0"/>
                      <a:pt x="1122962" y="0"/>
                    </a:cubicBezTo>
                    <a:cubicBezTo>
                      <a:pt x="1743157" y="0"/>
                      <a:pt x="2245924" y="502767"/>
                      <a:pt x="2245924" y="1122962"/>
                    </a:cubicBezTo>
                    <a:cubicBezTo>
                      <a:pt x="2245924" y="1743157"/>
                      <a:pt x="1743157" y="2245924"/>
                      <a:pt x="1122962" y="2245924"/>
                    </a:cubicBezTo>
                    <a:cubicBezTo>
                      <a:pt x="502767" y="2245924"/>
                      <a:pt x="0" y="1743157"/>
                      <a:pt x="0" y="11229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154" tIns="177154" rIns="177154" bIns="177154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700" b="1" dirty="0">
                    <a:latin typeface="Lato" charset="0"/>
                    <a:ea typeface="Lato" charset="0"/>
                    <a:cs typeface="Lato" charset="0"/>
                  </a:rPr>
                  <a:t>REVISED</a:t>
                </a:r>
                <a:endParaRPr lang="en-US" sz="700" b="1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60" name="Freeform 9"/>
              <p:cNvSpPr/>
              <p:nvPr/>
            </p:nvSpPr>
            <p:spPr>
              <a:xfrm>
                <a:off x="1770544" y="4737418"/>
                <a:ext cx="1122962" cy="1122962"/>
              </a:xfrm>
              <a:custGeom>
                <a:avLst/>
                <a:gdLst>
                  <a:gd name="connsiteX0" fmla="*/ 0 w 2245924"/>
                  <a:gd name="connsiteY0" fmla="*/ 1122962 h 2245924"/>
                  <a:gd name="connsiteX1" fmla="*/ 1122962 w 2245924"/>
                  <a:gd name="connsiteY1" fmla="*/ 0 h 2245924"/>
                  <a:gd name="connsiteX2" fmla="*/ 2245924 w 2245924"/>
                  <a:gd name="connsiteY2" fmla="*/ 1122962 h 2245924"/>
                  <a:gd name="connsiteX3" fmla="*/ 1122962 w 2245924"/>
                  <a:gd name="connsiteY3" fmla="*/ 2245924 h 2245924"/>
                  <a:gd name="connsiteX4" fmla="*/ 0 w 2245924"/>
                  <a:gd name="connsiteY4" fmla="*/ 1122962 h 224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24" h="2245924">
                    <a:moveTo>
                      <a:pt x="0" y="1122962"/>
                    </a:moveTo>
                    <a:cubicBezTo>
                      <a:pt x="0" y="502767"/>
                      <a:pt x="502767" y="0"/>
                      <a:pt x="1122962" y="0"/>
                    </a:cubicBezTo>
                    <a:cubicBezTo>
                      <a:pt x="1743157" y="0"/>
                      <a:pt x="2245924" y="502767"/>
                      <a:pt x="2245924" y="1122962"/>
                    </a:cubicBezTo>
                    <a:cubicBezTo>
                      <a:pt x="2245924" y="1743157"/>
                      <a:pt x="1743157" y="2245924"/>
                      <a:pt x="1122962" y="2245924"/>
                    </a:cubicBezTo>
                    <a:cubicBezTo>
                      <a:pt x="502767" y="2245924"/>
                      <a:pt x="0" y="1743157"/>
                      <a:pt x="0" y="11229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154" tIns="177154" rIns="177154" bIns="177154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700" b="1" dirty="0">
                    <a:latin typeface="Lato" charset="0"/>
                    <a:ea typeface="Lato" charset="0"/>
                    <a:cs typeface="Lato" charset="0"/>
                  </a:rPr>
                  <a:t>EVALUATE</a:t>
                </a:r>
                <a:endParaRPr lang="en-US" sz="700" b="1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61" name="Freeform 10"/>
              <p:cNvSpPr/>
              <p:nvPr/>
            </p:nvSpPr>
            <p:spPr>
              <a:xfrm>
                <a:off x="1151711" y="2832845"/>
                <a:ext cx="1122962" cy="1122962"/>
              </a:xfrm>
              <a:custGeom>
                <a:avLst/>
                <a:gdLst>
                  <a:gd name="connsiteX0" fmla="*/ 0 w 2245924"/>
                  <a:gd name="connsiteY0" fmla="*/ 1122962 h 2245924"/>
                  <a:gd name="connsiteX1" fmla="*/ 1122962 w 2245924"/>
                  <a:gd name="connsiteY1" fmla="*/ 0 h 2245924"/>
                  <a:gd name="connsiteX2" fmla="*/ 2245924 w 2245924"/>
                  <a:gd name="connsiteY2" fmla="*/ 1122962 h 2245924"/>
                  <a:gd name="connsiteX3" fmla="*/ 1122962 w 2245924"/>
                  <a:gd name="connsiteY3" fmla="*/ 2245924 h 2245924"/>
                  <a:gd name="connsiteX4" fmla="*/ 0 w 2245924"/>
                  <a:gd name="connsiteY4" fmla="*/ 1122962 h 224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24" h="2245924">
                    <a:moveTo>
                      <a:pt x="0" y="1122962"/>
                    </a:moveTo>
                    <a:cubicBezTo>
                      <a:pt x="0" y="502767"/>
                      <a:pt x="502767" y="0"/>
                      <a:pt x="1122962" y="0"/>
                    </a:cubicBezTo>
                    <a:cubicBezTo>
                      <a:pt x="1743157" y="0"/>
                      <a:pt x="2245924" y="502767"/>
                      <a:pt x="2245924" y="1122962"/>
                    </a:cubicBezTo>
                    <a:cubicBezTo>
                      <a:pt x="2245924" y="1743157"/>
                      <a:pt x="1743157" y="2245924"/>
                      <a:pt x="1122962" y="2245924"/>
                    </a:cubicBezTo>
                    <a:cubicBezTo>
                      <a:pt x="502767" y="2245924"/>
                      <a:pt x="0" y="1743157"/>
                      <a:pt x="0" y="11229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154" tIns="177154" rIns="177154" bIns="177154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700" b="1" dirty="0">
                    <a:latin typeface="Lato" charset="0"/>
                    <a:ea typeface="Lato" charset="0"/>
                    <a:cs typeface="Lato" charset="0"/>
                  </a:rPr>
                  <a:t>CONTROL</a:t>
                </a:r>
                <a:endParaRPr lang="en-US" sz="700" b="1" dirty="0"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62" name="TextBox 11"/>
              <p:cNvSpPr txBox="1"/>
              <p:nvPr/>
            </p:nvSpPr>
            <p:spPr>
              <a:xfrm>
                <a:off x="2540236" y="3201047"/>
                <a:ext cx="1611821" cy="1369831"/>
              </a:xfrm>
              <a:prstGeom prst="rect">
                <a:avLst/>
              </a:prstGeom>
              <a:noFill/>
            </p:spPr>
            <p:txBody>
              <a:bodyPr wrap="none" lIns="91440" tIns="274320" rIns="91440" bIns="182880" rtlCol="0">
                <a:spAutoFit/>
              </a:bodyPr>
              <a:lstStyle/>
              <a:p>
                <a:pPr algn="ctr">
                  <a:lnSpc>
                    <a:spcPts val="1215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Lato" charset="0"/>
                    <a:ea typeface="Lato" charset="0"/>
                    <a:cs typeface="Lato" charset="0"/>
                  </a:rPr>
                  <a:t>SUPPLY</a:t>
                </a:r>
                <a:endPara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endParaRPr>
              </a:p>
              <a:p>
                <a:pPr algn="ctr">
                  <a:lnSpc>
                    <a:spcPts val="1215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Lato" charset="0"/>
                    <a:ea typeface="Lato" charset="0"/>
                    <a:cs typeface="Lato" charset="0"/>
                  </a:rPr>
                  <a:t>CHAIN</a:t>
                </a:r>
                <a:endPara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</p:grpSp>
      </p:grpSp>
      <p:sp>
        <p:nvSpPr>
          <p:cNvPr id="163" name="išľíďè"/>
          <p:cNvSpPr/>
          <p:nvPr/>
        </p:nvSpPr>
        <p:spPr bwMode="auto">
          <a:xfrm>
            <a:off x="6879963" y="5124697"/>
            <a:ext cx="415279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4" name="iSlíďè"/>
          <p:cNvSpPr txBox="1"/>
          <p:nvPr/>
        </p:nvSpPr>
        <p:spPr bwMode="auto">
          <a:xfrm>
            <a:off x="6908124" y="480845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56904" r="27581" b="-651"/>
          <a:stretch>
            <a:fillRect/>
          </a:stretch>
        </p:blipFill>
        <p:spPr>
          <a:xfrm>
            <a:off x="-1" y="0"/>
            <a:ext cx="12192001" cy="6960093"/>
          </a:xfrm>
          <a:prstGeom prst="rect">
            <a:avLst/>
          </a:prstGeom>
        </p:spPr>
      </p:pic>
      <p:sp>
        <p:nvSpPr>
          <p:cNvPr id="5" name="Rectangle 405"/>
          <p:cNvSpPr>
            <a:spLocks noChangeArrowheads="1"/>
          </p:cNvSpPr>
          <p:nvPr/>
        </p:nvSpPr>
        <p:spPr bwMode="auto">
          <a:xfrm rot="20995611">
            <a:off x="2719002" y="2911959"/>
            <a:ext cx="289861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b="1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THANKS~</a:t>
            </a:r>
            <a:endParaRPr lang="zh-CN" altLang="en-US" sz="4400" b="1" spc="394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" name="Rectangle 406"/>
          <p:cNvSpPr>
            <a:spLocks noChangeArrowheads="1"/>
          </p:cNvSpPr>
          <p:nvPr/>
        </p:nvSpPr>
        <p:spPr bwMode="auto">
          <a:xfrm rot="20995611">
            <a:off x="2894995" y="3533142"/>
            <a:ext cx="4562596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95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POWERPOINT TEMPLATE</a:t>
            </a:r>
            <a:endParaRPr lang="en-US" altLang="zh-CN" sz="2365" spc="394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" name="Rectangle 407"/>
          <p:cNvSpPr>
            <a:spLocks noChangeArrowheads="1"/>
          </p:cNvSpPr>
          <p:nvPr/>
        </p:nvSpPr>
        <p:spPr bwMode="auto">
          <a:xfrm rot="20995611">
            <a:off x="3002255" y="3879662"/>
            <a:ext cx="5741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We have many PowerPoint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templates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Rectangle 408"/>
          <p:cNvSpPr>
            <a:spLocks noChangeArrowheads="1"/>
          </p:cNvSpPr>
          <p:nvPr/>
        </p:nvSpPr>
        <p:spPr bwMode="auto">
          <a:xfrm rot="20995611">
            <a:off x="4515364" y="4841957"/>
            <a:ext cx="1218088" cy="266978"/>
          </a:xfrm>
          <a:prstGeom prst="rect">
            <a:avLst/>
          </a:prstGeom>
          <a:solidFill>
            <a:srgbClr val="2F9498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/>
            <a:r>
              <a:rPr lang="en-US" altLang="zh-CN" sz="1315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XXXX</a:t>
            </a:r>
            <a:endParaRPr lang="en-US" altLang="zh-CN" sz="1315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十字形 13"/>
          <p:cNvSpPr/>
          <p:nvPr/>
        </p:nvSpPr>
        <p:spPr>
          <a:xfrm>
            <a:off x="11195365" y="569741"/>
            <a:ext cx="362923" cy="362923"/>
          </a:xfrm>
          <a:prstGeom prst="plus">
            <a:avLst>
              <a:gd name="adj" fmla="val 41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365"/>
          </a:p>
        </p:txBody>
      </p:sp>
      <p:sp>
        <p:nvSpPr>
          <p:cNvPr id="20" name="Rectangle 408"/>
          <p:cNvSpPr>
            <a:spLocks noChangeArrowheads="1"/>
          </p:cNvSpPr>
          <p:nvPr/>
        </p:nvSpPr>
        <p:spPr bwMode="auto">
          <a:xfrm rot="20995611">
            <a:off x="3158043" y="5075232"/>
            <a:ext cx="1218088" cy="266978"/>
          </a:xfrm>
          <a:prstGeom prst="rect">
            <a:avLst/>
          </a:prstGeom>
          <a:solidFill>
            <a:srgbClr val="2F9498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/>
            <a:r>
              <a:rPr lang="zh-CN" altLang="en-US" sz="1315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策划部</a:t>
            </a:r>
            <a:endParaRPr lang="en-US" altLang="zh-CN" sz="1315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" name="Rectangle 408"/>
          <p:cNvSpPr>
            <a:spLocks noChangeArrowheads="1"/>
          </p:cNvSpPr>
          <p:nvPr/>
        </p:nvSpPr>
        <p:spPr bwMode="auto">
          <a:xfrm rot="20995611">
            <a:off x="5838954" y="4604714"/>
            <a:ext cx="1218088" cy="266978"/>
          </a:xfrm>
          <a:prstGeom prst="rect">
            <a:avLst/>
          </a:prstGeom>
          <a:solidFill>
            <a:srgbClr val="2F9498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ctr"/>
            <a:r>
              <a:rPr lang="en-US" altLang="zh-CN" sz="1315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20XX.XX.XX</a:t>
            </a:r>
            <a:endParaRPr lang="en-US" altLang="zh-CN" sz="1315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0999697">
            <a:off x="2426091" y="1386819"/>
            <a:ext cx="816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pc="394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BUSINESS REPORT</a:t>
            </a:r>
            <a:endParaRPr lang="zh-CN" altLang="en-US" sz="6000" b="1" spc="394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8209" r="13180" b="-651"/>
          <a:stretch>
            <a:fillRect/>
          </a:stretch>
        </p:blipFill>
        <p:spPr>
          <a:xfrm>
            <a:off x="0" y="0"/>
            <a:ext cx="12192000" cy="696009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 rot="20997436">
            <a:off x="5590738" y="2141785"/>
            <a:ext cx="2906071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PART  01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043771">
            <a:off x="2477005" y="4017414"/>
            <a:ext cx="351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580">
              <a:defRPr/>
            </a:pPr>
            <a:r>
              <a:rPr kumimoji="1" lang="zh-CN" altLang="en-US" sz="4000" b="1" kern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ea"/>
              </a:rPr>
              <a:t>个人介绍</a:t>
            </a:r>
            <a:endParaRPr kumimoji="1" lang="zh-CN" altLang="en-US" sz="400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 rot="21043771">
            <a:off x="2635971" y="4790702"/>
            <a:ext cx="3275640" cy="294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  <a:endParaRPr lang="zh-CN" altLang="en-US" sz="1315" spc="788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 rot="21043771">
            <a:off x="2706995" y="4824935"/>
            <a:ext cx="585108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US" sz="1315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  <a:endParaRPr lang="en-US" sz="1315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千图PPT彼岸天：ID 8661124库_组合 69"/>
          <p:cNvGrpSpPr/>
          <p:nvPr>
            <p:custDataLst>
              <p:tags r:id="rId1"/>
            </p:custDataLst>
          </p:nvPr>
        </p:nvGrpSpPr>
        <p:grpSpPr>
          <a:xfrm>
            <a:off x="1801851" y="2831726"/>
            <a:ext cx="7624590" cy="1735619"/>
            <a:chOff x="1951753" y="2067228"/>
            <a:chExt cx="7624590" cy="1735619"/>
          </a:xfrm>
        </p:grpSpPr>
        <p:sp>
          <p:nvSpPr>
            <p:cNvPr id="50" name="矩形 49"/>
            <p:cNvSpPr>
              <a:spLocks noChangeAspect="1"/>
            </p:cNvSpPr>
            <p:nvPr/>
          </p:nvSpPr>
          <p:spPr bwMode="auto">
            <a:xfrm rot="18900000">
              <a:off x="5057714" y="2725277"/>
              <a:ext cx="1940556" cy="668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 rot="18900000">
              <a:off x="5057714" y="2727608"/>
              <a:ext cx="1940556" cy="664337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951753" y="2067228"/>
              <a:ext cx="7624590" cy="1735619"/>
              <a:chOff x="1951753" y="2067228"/>
              <a:chExt cx="7624590" cy="1735619"/>
            </a:xfrm>
          </p:grpSpPr>
          <p:sp>
            <p:nvSpPr>
              <p:cNvPr id="60" name="矩形 59"/>
              <p:cNvSpPr>
                <a:spLocks noChangeAspect="1"/>
              </p:cNvSpPr>
              <p:nvPr/>
            </p:nvSpPr>
            <p:spPr bwMode="auto">
              <a:xfrm rot="20700000">
                <a:off x="1951753" y="2520262"/>
                <a:ext cx="2445218" cy="66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 rot="20700000">
                <a:off x="1954386" y="2520222"/>
                <a:ext cx="2440556" cy="663170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2026756" y="2792020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 rot="20700000">
                <a:off x="3742454" y="2332300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2111676" y="2867492"/>
                <a:ext cx="410256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spect="1"/>
              </p:cNvSpPr>
              <p:nvPr/>
            </p:nvSpPr>
            <p:spPr bwMode="auto">
              <a:xfrm rot="1800000">
                <a:off x="3581368" y="2735413"/>
                <a:ext cx="2445217" cy="66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 rot="1800000">
                <a:off x="3583116" y="2735257"/>
                <a:ext cx="2440555" cy="663170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>
                <a:off x="3743767" y="2333082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 rot="1800000">
                <a:off x="5282019" y="3221192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3828890" y="2408767"/>
                <a:ext cx="410256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5286086" y="3222428"/>
                <a:ext cx="578090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 rot="18900000">
                <a:off x="6188824" y="2317942"/>
                <a:ext cx="581584" cy="580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5370827" y="3295147"/>
                <a:ext cx="410257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spect="1"/>
              </p:cNvSpPr>
              <p:nvPr/>
            </p:nvSpPr>
            <p:spPr bwMode="auto">
              <a:xfrm rot="19800000">
                <a:off x="7131126" y="2469559"/>
                <a:ext cx="2445217" cy="66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 rot="19800000">
                <a:off x="7134040" y="2469403"/>
                <a:ext cx="2440555" cy="663170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 rot="19800000">
                <a:off x="7295274" y="2955338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 bwMode="auto">
              <a:xfrm>
                <a:off x="8833526" y="2067228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8918565" y="2142913"/>
                <a:ext cx="410256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9" name="矩形 38"/>
              <p:cNvSpPr>
                <a:spLocks noChangeAspect="1"/>
              </p:cNvSpPr>
              <p:nvPr/>
            </p:nvSpPr>
            <p:spPr bwMode="auto">
              <a:xfrm rot="1800000">
                <a:off x="6061517" y="2592132"/>
                <a:ext cx="1940556" cy="668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 rot="1800000">
                <a:off x="6061517" y="2594463"/>
                <a:ext cx="1940556" cy="664337"/>
              </a:xfrm>
              <a:custGeom>
                <a:avLst/>
                <a:gdLst>
                  <a:gd name="T0" fmla="*/ 585 w 705"/>
                  <a:gd name="T1" fmla="*/ 0 h 241"/>
                  <a:gd name="T2" fmla="*/ 500 w 705"/>
                  <a:gd name="T3" fmla="*/ 35 h 241"/>
                  <a:gd name="T4" fmla="*/ 494 w 705"/>
                  <a:gd name="T5" fmla="*/ 41 h 241"/>
                  <a:gd name="T6" fmla="*/ 352 w 705"/>
                  <a:gd name="T7" fmla="*/ 101 h 241"/>
                  <a:gd name="T8" fmla="*/ 211 w 705"/>
                  <a:gd name="T9" fmla="*/ 41 h 241"/>
                  <a:gd name="T10" fmla="*/ 205 w 705"/>
                  <a:gd name="T11" fmla="*/ 35 h 241"/>
                  <a:gd name="T12" fmla="*/ 120 w 705"/>
                  <a:gd name="T13" fmla="*/ 0 h 241"/>
                  <a:gd name="T14" fmla="*/ 0 w 705"/>
                  <a:gd name="T15" fmla="*/ 120 h 241"/>
                  <a:gd name="T16" fmla="*/ 120 w 705"/>
                  <a:gd name="T17" fmla="*/ 241 h 241"/>
                  <a:gd name="T18" fmla="*/ 205 w 705"/>
                  <a:gd name="T19" fmla="*/ 206 h 241"/>
                  <a:gd name="T20" fmla="*/ 211 w 705"/>
                  <a:gd name="T21" fmla="*/ 199 h 241"/>
                  <a:gd name="T22" fmla="*/ 352 w 705"/>
                  <a:gd name="T23" fmla="*/ 140 h 241"/>
                  <a:gd name="T24" fmla="*/ 494 w 705"/>
                  <a:gd name="T25" fmla="*/ 199 h 241"/>
                  <a:gd name="T26" fmla="*/ 500 w 705"/>
                  <a:gd name="T27" fmla="*/ 206 h 241"/>
                  <a:gd name="T28" fmla="*/ 585 w 705"/>
                  <a:gd name="T29" fmla="*/ 241 h 241"/>
                  <a:gd name="T30" fmla="*/ 705 w 705"/>
                  <a:gd name="T31" fmla="*/ 120 h 241"/>
                  <a:gd name="T32" fmla="*/ 585 w 705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241">
                    <a:moveTo>
                      <a:pt x="585" y="0"/>
                    </a:moveTo>
                    <a:cubicBezTo>
                      <a:pt x="552" y="0"/>
                      <a:pt x="522" y="13"/>
                      <a:pt x="500" y="35"/>
                    </a:cubicBezTo>
                    <a:cubicBezTo>
                      <a:pt x="498" y="37"/>
                      <a:pt x="496" y="39"/>
                      <a:pt x="494" y="41"/>
                    </a:cubicBezTo>
                    <a:cubicBezTo>
                      <a:pt x="458" y="78"/>
                      <a:pt x="408" y="101"/>
                      <a:pt x="352" y="101"/>
                    </a:cubicBezTo>
                    <a:cubicBezTo>
                      <a:pt x="297" y="101"/>
                      <a:pt x="247" y="78"/>
                      <a:pt x="211" y="41"/>
                    </a:cubicBezTo>
                    <a:cubicBezTo>
                      <a:pt x="209" y="39"/>
                      <a:pt x="207" y="37"/>
                      <a:pt x="205" y="35"/>
                    </a:cubicBezTo>
                    <a:cubicBezTo>
                      <a:pt x="183" y="13"/>
                      <a:pt x="153" y="0"/>
                      <a:pt x="120" y="0"/>
                    </a:cubicBezTo>
                    <a:cubicBezTo>
                      <a:pt x="53" y="0"/>
                      <a:pt x="0" y="54"/>
                      <a:pt x="0" y="120"/>
                    </a:cubicBezTo>
                    <a:cubicBezTo>
                      <a:pt x="0" y="187"/>
                      <a:pt x="53" y="241"/>
                      <a:pt x="120" y="241"/>
                    </a:cubicBezTo>
                    <a:cubicBezTo>
                      <a:pt x="153" y="241"/>
                      <a:pt x="183" y="227"/>
                      <a:pt x="205" y="206"/>
                    </a:cubicBezTo>
                    <a:cubicBezTo>
                      <a:pt x="207" y="204"/>
                      <a:pt x="209" y="201"/>
                      <a:pt x="211" y="199"/>
                    </a:cubicBezTo>
                    <a:cubicBezTo>
                      <a:pt x="247" y="163"/>
                      <a:pt x="297" y="140"/>
                      <a:pt x="352" y="140"/>
                    </a:cubicBezTo>
                    <a:cubicBezTo>
                      <a:pt x="408" y="140"/>
                      <a:pt x="458" y="163"/>
                      <a:pt x="494" y="199"/>
                    </a:cubicBezTo>
                    <a:cubicBezTo>
                      <a:pt x="496" y="201"/>
                      <a:pt x="498" y="204"/>
                      <a:pt x="500" y="206"/>
                    </a:cubicBezTo>
                    <a:cubicBezTo>
                      <a:pt x="522" y="227"/>
                      <a:pt x="552" y="241"/>
                      <a:pt x="585" y="241"/>
                    </a:cubicBezTo>
                    <a:cubicBezTo>
                      <a:pt x="651" y="241"/>
                      <a:pt x="705" y="187"/>
                      <a:pt x="705" y="120"/>
                    </a:cubicBezTo>
                    <a:cubicBezTo>
                      <a:pt x="705" y="54"/>
                      <a:pt x="651" y="0"/>
                      <a:pt x="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 bwMode="auto">
              <a:xfrm>
                <a:off x="6188112" y="2316200"/>
                <a:ext cx="578088" cy="580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>
                <a:off x="7294128" y="2955768"/>
                <a:ext cx="581584" cy="580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6273080" y="2392468"/>
                <a:ext cx="410256" cy="410257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7378960" y="3031375"/>
                <a:ext cx="411421" cy="411423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</p:grpSp>
      </p:grpSp>
      <p:sp>
        <p:nvSpPr>
          <p:cNvPr id="71" name="išľíďè"/>
          <p:cNvSpPr/>
          <p:nvPr/>
        </p:nvSpPr>
        <p:spPr bwMode="auto">
          <a:xfrm>
            <a:off x="672741" y="4757356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1052827" y="4337795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3" name="išľíďè"/>
          <p:cNvSpPr/>
          <p:nvPr/>
        </p:nvSpPr>
        <p:spPr bwMode="auto">
          <a:xfrm>
            <a:off x="2719981" y="2241397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4" name="iSlíďè"/>
          <p:cNvSpPr txBox="1"/>
          <p:nvPr/>
        </p:nvSpPr>
        <p:spPr bwMode="auto">
          <a:xfrm>
            <a:off x="3100067" y="1821836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5" name="išľíďè"/>
          <p:cNvSpPr/>
          <p:nvPr/>
        </p:nvSpPr>
        <p:spPr bwMode="auto">
          <a:xfrm>
            <a:off x="4238195" y="5135900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6" name="iSlíďè"/>
          <p:cNvSpPr txBox="1"/>
          <p:nvPr/>
        </p:nvSpPr>
        <p:spPr bwMode="auto">
          <a:xfrm>
            <a:off x="4618281" y="4716339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7" name="išľíďè"/>
          <p:cNvSpPr/>
          <p:nvPr/>
        </p:nvSpPr>
        <p:spPr bwMode="auto">
          <a:xfrm>
            <a:off x="5365128" y="2274506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8" name="iSlíďè"/>
          <p:cNvSpPr txBox="1"/>
          <p:nvPr/>
        </p:nvSpPr>
        <p:spPr bwMode="auto">
          <a:xfrm>
            <a:off x="5745214" y="1854945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9" name="išľíďè"/>
          <p:cNvSpPr/>
          <p:nvPr/>
        </p:nvSpPr>
        <p:spPr bwMode="auto">
          <a:xfrm>
            <a:off x="6780727" y="4839683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0" name="iSlíďè"/>
          <p:cNvSpPr txBox="1"/>
          <p:nvPr/>
        </p:nvSpPr>
        <p:spPr bwMode="auto">
          <a:xfrm>
            <a:off x="7160813" y="442012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1" name="išľíďè"/>
          <p:cNvSpPr/>
          <p:nvPr/>
        </p:nvSpPr>
        <p:spPr bwMode="auto">
          <a:xfrm>
            <a:off x="8833624" y="2233035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2" name="iSlíďè"/>
          <p:cNvSpPr txBox="1"/>
          <p:nvPr/>
        </p:nvSpPr>
        <p:spPr bwMode="auto">
          <a:xfrm>
            <a:off x="9213710" y="181347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4301374" y="983113"/>
            <a:ext cx="3508501" cy="5701741"/>
            <a:chOff x="4642492" y="1490730"/>
            <a:chExt cx="2876447" cy="4674574"/>
          </a:xfrm>
        </p:grpSpPr>
        <p:sp>
          <p:nvSpPr>
            <p:cNvPr id="21" name="Freeform: Shape 55"/>
            <p:cNvSpPr/>
            <p:nvPr/>
          </p:nvSpPr>
          <p:spPr bwMode="auto">
            <a:xfrm>
              <a:off x="5432695" y="2218992"/>
              <a:ext cx="649429" cy="352118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0" y="0"/>
                </a:cxn>
                <a:cxn ang="0">
                  <a:pos x="0" y="439"/>
                </a:cxn>
                <a:cxn ang="0">
                  <a:pos x="13" y="474"/>
                </a:cxn>
                <a:cxn ang="0">
                  <a:pos x="14" y="475"/>
                </a:cxn>
                <a:cxn ang="0">
                  <a:pos x="14" y="475"/>
                </a:cxn>
                <a:cxn ang="0">
                  <a:pos x="130" y="597"/>
                </a:cxn>
                <a:cxn ang="0">
                  <a:pos x="142" y="630"/>
                </a:cxn>
                <a:cxn ang="0">
                  <a:pos x="142" y="634"/>
                </a:cxn>
                <a:cxn ang="0">
                  <a:pos x="142" y="962"/>
                </a:cxn>
                <a:cxn ang="0">
                  <a:pos x="177" y="962"/>
                </a:cxn>
                <a:cxn ang="0">
                  <a:pos x="177" y="583"/>
                </a:cxn>
                <a:cxn ang="0">
                  <a:pos x="161" y="463"/>
                </a:cxn>
                <a:cxn ang="0">
                  <a:pos x="162" y="0"/>
                </a:cxn>
              </a:cxnLst>
              <a:rect l="0" t="0" r="r" b="b"/>
              <a:pathLst>
                <a:path w="177" h="962">
                  <a:moveTo>
                    <a:pt x="1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55"/>
                    <a:pt x="6" y="467"/>
                    <a:pt x="13" y="474"/>
                  </a:cubicBezTo>
                  <a:cubicBezTo>
                    <a:pt x="13" y="474"/>
                    <a:pt x="14" y="475"/>
                    <a:pt x="14" y="475"/>
                  </a:cubicBezTo>
                  <a:cubicBezTo>
                    <a:pt x="14" y="475"/>
                    <a:pt x="14" y="475"/>
                    <a:pt x="14" y="475"/>
                  </a:cubicBezTo>
                  <a:cubicBezTo>
                    <a:pt x="14" y="475"/>
                    <a:pt x="105" y="568"/>
                    <a:pt x="130" y="597"/>
                  </a:cubicBezTo>
                  <a:cubicBezTo>
                    <a:pt x="135" y="602"/>
                    <a:pt x="142" y="610"/>
                    <a:pt x="142" y="630"/>
                  </a:cubicBezTo>
                  <a:cubicBezTo>
                    <a:pt x="142" y="631"/>
                    <a:pt x="142" y="633"/>
                    <a:pt x="142" y="634"/>
                  </a:cubicBezTo>
                  <a:cubicBezTo>
                    <a:pt x="142" y="962"/>
                    <a:pt x="142" y="962"/>
                    <a:pt x="142" y="962"/>
                  </a:cubicBezTo>
                  <a:cubicBezTo>
                    <a:pt x="177" y="962"/>
                    <a:pt x="177" y="962"/>
                    <a:pt x="177" y="962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7" y="583"/>
                    <a:pt x="161" y="473"/>
                    <a:pt x="161" y="463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2" name="Freeform: Shape 94"/>
            <p:cNvSpPr/>
            <p:nvPr/>
          </p:nvSpPr>
          <p:spPr bwMode="auto">
            <a:xfrm>
              <a:off x="6080248" y="2763311"/>
              <a:ext cx="617522" cy="2976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314"/>
                </a:cxn>
                <a:cxn ang="0">
                  <a:pos x="0" y="434"/>
                </a:cxn>
                <a:cxn ang="0">
                  <a:pos x="0" y="813"/>
                </a:cxn>
                <a:cxn ang="0">
                  <a:pos x="35" y="813"/>
                </a:cxn>
                <a:cxn ang="0">
                  <a:pos x="35" y="485"/>
                </a:cxn>
                <a:cxn ang="0">
                  <a:pos x="35" y="481"/>
                </a:cxn>
                <a:cxn ang="0">
                  <a:pos x="47" y="448"/>
                </a:cxn>
                <a:cxn ang="0">
                  <a:pos x="155" y="326"/>
                </a:cxn>
                <a:cxn ang="0">
                  <a:pos x="155" y="326"/>
                </a:cxn>
                <a:cxn ang="0">
                  <a:pos x="156" y="325"/>
                </a:cxn>
                <a:cxn ang="0">
                  <a:pos x="169" y="290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8" y="0"/>
                </a:cxn>
              </a:cxnLst>
              <a:rect l="0" t="0" r="r" b="b"/>
              <a:pathLst>
                <a:path w="169" h="81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14"/>
                    <a:pt x="8" y="314"/>
                    <a:pt x="8" y="314"/>
                  </a:cubicBezTo>
                  <a:cubicBezTo>
                    <a:pt x="8" y="324"/>
                    <a:pt x="0" y="434"/>
                    <a:pt x="0" y="43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35" y="813"/>
                    <a:pt x="35" y="813"/>
                    <a:pt x="35" y="813"/>
                  </a:cubicBezTo>
                  <a:cubicBezTo>
                    <a:pt x="35" y="485"/>
                    <a:pt x="35" y="485"/>
                    <a:pt x="35" y="485"/>
                  </a:cubicBezTo>
                  <a:cubicBezTo>
                    <a:pt x="35" y="484"/>
                    <a:pt x="35" y="482"/>
                    <a:pt x="35" y="481"/>
                  </a:cubicBezTo>
                  <a:cubicBezTo>
                    <a:pt x="35" y="461"/>
                    <a:pt x="42" y="453"/>
                    <a:pt x="47" y="448"/>
                  </a:cubicBezTo>
                  <a:cubicBezTo>
                    <a:pt x="72" y="419"/>
                    <a:pt x="155" y="326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5" y="326"/>
                    <a:pt x="156" y="325"/>
                    <a:pt x="156" y="325"/>
                  </a:cubicBezTo>
                  <a:cubicBezTo>
                    <a:pt x="163" y="318"/>
                    <a:pt x="169" y="306"/>
                    <a:pt x="169" y="290"/>
                  </a:cubicBezTo>
                  <a:cubicBezTo>
                    <a:pt x="169" y="273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3" name="Freeform: Shape 95"/>
            <p:cNvSpPr/>
            <p:nvPr/>
          </p:nvSpPr>
          <p:spPr bwMode="auto">
            <a:xfrm>
              <a:off x="4738218" y="3116180"/>
              <a:ext cx="1218150" cy="2623995"/>
            </a:xfrm>
            <a:custGeom>
              <a:avLst/>
              <a:gdLst/>
              <a:ahLst/>
              <a:cxnLst>
                <a:cxn ang="0">
                  <a:pos x="332" y="385"/>
                </a:cxn>
                <a:cxn ang="0">
                  <a:pos x="319" y="352"/>
                </a:cxn>
                <a:cxn ang="0">
                  <a:pos x="178" y="232"/>
                </a:cxn>
                <a:cxn ang="0">
                  <a:pos x="163" y="194"/>
                </a:cxn>
                <a:cxn ang="0">
                  <a:pos x="163" y="0"/>
                </a:cxn>
                <a:cxn ang="0">
                  <a:pos x="2" y="0"/>
                </a:cxn>
                <a:cxn ang="0">
                  <a:pos x="2" y="179"/>
                </a:cxn>
                <a:cxn ang="0">
                  <a:pos x="59" y="248"/>
                </a:cxn>
                <a:cxn ang="0">
                  <a:pos x="286" y="364"/>
                </a:cxn>
                <a:cxn ang="0">
                  <a:pos x="300" y="392"/>
                </a:cxn>
                <a:cxn ang="0">
                  <a:pos x="300" y="694"/>
                </a:cxn>
                <a:cxn ang="0">
                  <a:pos x="328" y="717"/>
                </a:cxn>
                <a:cxn ang="0">
                  <a:pos x="332" y="717"/>
                </a:cxn>
                <a:cxn ang="0">
                  <a:pos x="332" y="385"/>
                </a:cxn>
              </a:cxnLst>
              <a:rect l="0" t="0" r="r" b="b"/>
              <a:pathLst>
                <a:path w="333" h="717">
                  <a:moveTo>
                    <a:pt x="332" y="385"/>
                  </a:moveTo>
                  <a:cubicBezTo>
                    <a:pt x="332" y="367"/>
                    <a:pt x="324" y="358"/>
                    <a:pt x="319" y="352"/>
                  </a:cubicBezTo>
                  <a:cubicBezTo>
                    <a:pt x="290" y="323"/>
                    <a:pt x="178" y="232"/>
                    <a:pt x="178" y="232"/>
                  </a:cubicBezTo>
                  <a:cubicBezTo>
                    <a:pt x="172" y="224"/>
                    <a:pt x="163" y="212"/>
                    <a:pt x="163" y="19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0" y="213"/>
                    <a:pt x="32" y="234"/>
                    <a:pt x="59" y="248"/>
                  </a:cubicBezTo>
                  <a:cubicBezTo>
                    <a:pt x="91" y="263"/>
                    <a:pt x="244" y="340"/>
                    <a:pt x="286" y="364"/>
                  </a:cubicBezTo>
                  <a:cubicBezTo>
                    <a:pt x="299" y="372"/>
                    <a:pt x="300" y="386"/>
                    <a:pt x="300" y="392"/>
                  </a:cubicBezTo>
                  <a:cubicBezTo>
                    <a:pt x="300" y="694"/>
                    <a:pt x="300" y="694"/>
                    <a:pt x="300" y="694"/>
                  </a:cubicBezTo>
                  <a:cubicBezTo>
                    <a:pt x="328" y="717"/>
                    <a:pt x="328" y="717"/>
                    <a:pt x="328" y="717"/>
                  </a:cubicBezTo>
                  <a:cubicBezTo>
                    <a:pt x="332" y="717"/>
                    <a:pt x="332" y="717"/>
                    <a:pt x="332" y="717"/>
                  </a:cubicBezTo>
                  <a:cubicBezTo>
                    <a:pt x="332" y="692"/>
                    <a:pt x="333" y="386"/>
                    <a:pt x="332" y="385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4" name="Freeform: Shape 96"/>
            <p:cNvSpPr/>
            <p:nvPr/>
          </p:nvSpPr>
          <p:spPr bwMode="auto">
            <a:xfrm>
              <a:off x="5301307" y="1490730"/>
              <a:ext cx="865281" cy="86340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118" y="236"/>
                </a:cxn>
                <a:cxn ang="0">
                  <a:pos x="236" y="118"/>
                </a:cxn>
                <a:cxn ang="0">
                  <a:pos x="118" y="0"/>
                </a:cxn>
                <a:cxn ang="0">
                  <a:pos x="118" y="190"/>
                </a:cxn>
                <a:cxn ang="0">
                  <a:pos x="46" y="118"/>
                </a:cxn>
                <a:cxn ang="0">
                  <a:pos x="118" y="46"/>
                </a:cxn>
                <a:cxn ang="0">
                  <a:pos x="190" y="118"/>
                </a:cxn>
                <a:cxn ang="0">
                  <a:pos x="118" y="190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2" y="0"/>
                    <a:pt x="0" y="53"/>
                    <a:pt x="0" y="118"/>
                  </a:cubicBezTo>
                  <a:cubicBezTo>
                    <a:pt x="0" y="184"/>
                    <a:pt x="52" y="236"/>
                    <a:pt x="118" y="236"/>
                  </a:cubicBezTo>
                  <a:cubicBezTo>
                    <a:pt x="183" y="236"/>
                    <a:pt x="236" y="184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18" y="190"/>
                  </a:moveTo>
                  <a:cubicBezTo>
                    <a:pt x="78" y="190"/>
                    <a:pt x="46" y="158"/>
                    <a:pt x="46" y="118"/>
                  </a:cubicBezTo>
                  <a:cubicBezTo>
                    <a:pt x="46" y="79"/>
                    <a:pt x="78" y="46"/>
                    <a:pt x="118" y="46"/>
                  </a:cubicBezTo>
                  <a:cubicBezTo>
                    <a:pt x="157" y="46"/>
                    <a:pt x="190" y="79"/>
                    <a:pt x="190" y="118"/>
                  </a:cubicBezTo>
                  <a:cubicBezTo>
                    <a:pt x="190" y="158"/>
                    <a:pt x="157" y="190"/>
                    <a:pt x="118" y="1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5" name="Freeform: Shape 97"/>
            <p:cNvSpPr/>
            <p:nvPr/>
          </p:nvSpPr>
          <p:spPr bwMode="auto">
            <a:xfrm>
              <a:off x="4642492" y="2459243"/>
              <a:ext cx="805218" cy="807094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3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3"/>
                    <a:pt x="110" y="43"/>
                  </a:cubicBezTo>
                  <a:cubicBezTo>
                    <a:pt x="147" y="43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6" name="Freeform: Shape 98"/>
            <p:cNvSpPr/>
            <p:nvPr/>
          </p:nvSpPr>
          <p:spPr bwMode="auto">
            <a:xfrm>
              <a:off x="6003292" y="2104497"/>
              <a:ext cx="805218" cy="8052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3"/>
                </a:cxn>
                <a:cxn ang="0">
                  <a:pos x="178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3"/>
                    <a:pt x="110" y="43"/>
                  </a:cubicBezTo>
                  <a:cubicBezTo>
                    <a:pt x="148" y="43"/>
                    <a:pt x="178" y="73"/>
                    <a:pt x="178" y="110"/>
                  </a:cubicBezTo>
                  <a:cubicBezTo>
                    <a:pt x="178" y="147"/>
                    <a:pt x="148" y="177"/>
                    <a:pt x="110" y="1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7" name="Freeform: Shape 99"/>
            <p:cNvSpPr/>
            <p:nvPr/>
          </p:nvSpPr>
          <p:spPr bwMode="auto">
            <a:xfrm>
              <a:off x="6208819" y="3232552"/>
              <a:ext cx="1197503" cy="250762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162"/>
                </a:cxn>
                <a:cxn ang="0">
                  <a:pos x="150" y="200"/>
                </a:cxn>
                <a:cxn ang="0">
                  <a:pos x="14" y="320"/>
                </a:cxn>
                <a:cxn ang="0">
                  <a:pos x="0" y="353"/>
                </a:cxn>
                <a:cxn ang="0">
                  <a:pos x="0" y="685"/>
                </a:cxn>
                <a:cxn ang="0">
                  <a:pos x="5" y="685"/>
                </a:cxn>
                <a:cxn ang="0">
                  <a:pos x="33" y="662"/>
                </a:cxn>
                <a:cxn ang="0">
                  <a:pos x="33" y="360"/>
                </a:cxn>
                <a:cxn ang="0">
                  <a:pos x="47" y="332"/>
                </a:cxn>
                <a:cxn ang="0">
                  <a:pos x="269" y="216"/>
                </a:cxn>
                <a:cxn ang="0">
                  <a:pos x="327" y="147"/>
                </a:cxn>
                <a:cxn ang="0">
                  <a:pos x="327" y="0"/>
                </a:cxn>
                <a:cxn ang="0">
                  <a:pos x="165" y="0"/>
                </a:cxn>
              </a:cxnLst>
              <a:rect l="0" t="0" r="r" b="b"/>
              <a:pathLst>
                <a:path w="327" h="685">
                  <a:moveTo>
                    <a:pt x="165" y="0"/>
                  </a:moveTo>
                  <a:cubicBezTo>
                    <a:pt x="165" y="162"/>
                    <a:pt x="165" y="162"/>
                    <a:pt x="165" y="162"/>
                  </a:cubicBezTo>
                  <a:cubicBezTo>
                    <a:pt x="165" y="180"/>
                    <a:pt x="157" y="192"/>
                    <a:pt x="150" y="200"/>
                  </a:cubicBezTo>
                  <a:cubicBezTo>
                    <a:pt x="150" y="200"/>
                    <a:pt x="42" y="291"/>
                    <a:pt x="14" y="320"/>
                  </a:cubicBezTo>
                  <a:cubicBezTo>
                    <a:pt x="9" y="326"/>
                    <a:pt x="1" y="335"/>
                    <a:pt x="0" y="353"/>
                  </a:cubicBezTo>
                  <a:cubicBezTo>
                    <a:pt x="0" y="354"/>
                    <a:pt x="0" y="660"/>
                    <a:pt x="0" y="685"/>
                  </a:cubicBezTo>
                  <a:cubicBezTo>
                    <a:pt x="5" y="685"/>
                    <a:pt x="5" y="685"/>
                    <a:pt x="5" y="685"/>
                  </a:cubicBezTo>
                  <a:cubicBezTo>
                    <a:pt x="33" y="662"/>
                    <a:pt x="33" y="662"/>
                    <a:pt x="33" y="662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33" y="354"/>
                    <a:pt x="34" y="340"/>
                    <a:pt x="47" y="332"/>
                  </a:cubicBezTo>
                  <a:cubicBezTo>
                    <a:pt x="88" y="308"/>
                    <a:pt x="238" y="232"/>
                    <a:pt x="269" y="216"/>
                  </a:cubicBezTo>
                  <a:cubicBezTo>
                    <a:pt x="296" y="202"/>
                    <a:pt x="327" y="180"/>
                    <a:pt x="327" y="147"/>
                  </a:cubicBezTo>
                  <a:cubicBezTo>
                    <a:pt x="327" y="0"/>
                    <a:pt x="327" y="0"/>
                    <a:pt x="327" y="0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28" name="Freeform: Shape 113"/>
            <p:cNvSpPr/>
            <p:nvPr/>
          </p:nvSpPr>
          <p:spPr bwMode="auto">
            <a:xfrm>
              <a:off x="6713721" y="2581246"/>
              <a:ext cx="805218" cy="8052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2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0"/>
                    <a:pt x="49" y="220"/>
                    <a:pt x="110" y="220"/>
                  </a:cubicBezTo>
                  <a:cubicBezTo>
                    <a:pt x="170" y="220"/>
                    <a:pt x="220" y="170"/>
                    <a:pt x="220" y="110"/>
                  </a:cubicBezTo>
                  <a:cubicBezTo>
                    <a:pt x="220" y="49"/>
                    <a:pt x="170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2"/>
                    <a:pt x="110" y="42"/>
                  </a:cubicBezTo>
                  <a:cubicBezTo>
                    <a:pt x="147" y="42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grpSp>
          <p:nvGrpSpPr>
            <p:cNvPr id="29" name="Group 115"/>
            <p:cNvGrpSpPr/>
            <p:nvPr/>
          </p:nvGrpSpPr>
          <p:grpSpPr>
            <a:xfrm>
              <a:off x="5581132" y="1805528"/>
              <a:ext cx="307895" cy="234677"/>
              <a:chOff x="3908425" y="1439863"/>
              <a:chExt cx="260350" cy="198438"/>
            </a:xfrm>
            <a:solidFill>
              <a:schemeClr val="accent2"/>
            </a:solidFill>
          </p:grpSpPr>
          <p:sp>
            <p:nvSpPr>
              <p:cNvPr id="56" name="Straight Connector 116"/>
              <p:cNvSpPr/>
              <p:nvPr/>
            </p:nvSpPr>
            <p:spPr bwMode="auto">
              <a:xfrm>
                <a:off x="4044950" y="1600200"/>
                <a:ext cx="1588" cy="1588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7" name="Straight Connector 117"/>
              <p:cNvSpPr/>
              <p:nvPr/>
            </p:nvSpPr>
            <p:spPr bwMode="auto">
              <a:xfrm>
                <a:off x="4044950" y="1600200"/>
                <a:ext cx="1588" cy="1588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18"/>
              <p:cNvSpPr/>
              <p:nvPr/>
            </p:nvSpPr>
            <p:spPr bwMode="auto">
              <a:xfrm>
                <a:off x="3908425" y="1439863"/>
                <a:ext cx="260350" cy="198438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78" y="3"/>
                  </a:cxn>
                  <a:cxn ang="0">
                    <a:pos x="53" y="0"/>
                  </a:cxn>
                  <a:cxn ang="0">
                    <a:pos x="42" y="5"/>
                  </a:cxn>
                  <a:cxn ang="0">
                    <a:pos x="35" y="0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42"/>
                  </a:cxn>
                  <a:cxn ang="0">
                    <a:pos x="2" y="61"/>
                  </a:cxn>
                  <a:cxn ang="0">
                    <a:pos x="28" y="61"/>
                  </a:cxn>
                  <a:cxn ang="0">
                    <a:pos x="32" y="61"/>
                  </a:cxn>
                  <a:cxn ang="0">
                    <a:pos x="36" y="64"/>
                  </a:cxn>
                  <a:cxn ang="0">
                    <a:pos x="46" y="64"/>
                  </a:cxn>
                  <a:cxn ang="0">
                    <a:pos x="50" y="62"/>
                  </a:cxn>
                  <a:cxn ang="0">
                    <a:pos x="51" y="61"/>
                  </a:cxn>
                  <a:cxn ang="0">
                    <a:pos x="74" y="61"/>
                  </a:cxn>
                  <a:cxn ang="0">
                    <a:pos x="84" y="58"/>
                  </a:cxn>
                  <a:cxn ang="0">
                    <a:pos x="84" y="10"/>
                  </a:cxn>
                  <a:cxn ang="0">
                    <a:pos x="35" y="57"/>
                  </a:cxn>
                  <a:cxn ang="0">
                    <a:pos x="6" y="54"/>
                  </a:cxn>
                  <a:cxn ang="0">
                    <a:pos x="20" y="51"/>
                  </a:cxn>
                  <a:cxn ang="0">
                    <a:pos x="39" y="56"/>
                  </a:cxn>
                  <a:cxn ang="0">
                    <a:pos x="40" y="8"/>
                  </a:cxn>
                  <a:cxn ang="0">
                    <a:pos x="40" y="50"/>
                  </a:cxn>
                  <a:cxn ang="0">
                    <a:pos x="33" y="48"/>
                  </a:cxn>
                  <a:cxn ang="0">
                    <a:pos x="6" y="51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22" y="3"/>
                  </a:cxn>
                  <a:cxn ang="0">
                    <a:pos x="39" y="5"/>
                  </a:cxn>
                  <a:cxn ang="0">
                    <a:pos x="40" y="8"/>
                  </a:cxn>
                  <a:cxn ang="0">
                    <a:pos x="43" y="20"/>
                  </a:cxn>
                  <a:cxn ang="0">
                    <a:pos x="43" y="7"/>
                  </a:cxn>
                  <a:cxn ang="0">
                    <a:pos x="46" y="4"/>
                  </a:cxn>
                  <a:cxn ang="0">
                    <a:pos x="48" y="21"/>
                  </a:cxn>
                  <a:cxn ang="0">
                    <a:pos x="52" y="21"/>
                  </a:cxn>
                  <a:cxn ang="0">
                    <a:pos x="54" y="2"/>
                  </a:cxn>
                  <a:cxn ang="0">
                    <a:pos x="78" y="5"/>
                  </a:cxn>
                  <a:cxn ang="0">
                    <a:pos x="78" y="7"/>
                  </a:cxn>
                  <a:cxn ang="0">
                    <a:pos x="78" y="51"/>
                  </a:cxn>
                  <a:cxn ang="0">
                    <a:pos x="51" y="48"/>
                  </a:cxn>
                  <a:cxn ang="0">
                    <a:pos x="49" y="57"/>
                  </a:cxn>
                  <a:cxn ang="0">
                    <a:pos x="49" y="51"/>
                  </a:cxn>
                  <a:cxn ang="0">
                    <a:pos x="75" y="54"/>
                  </a:cxn>
                  <a:cxn ang="0">
                    <a:pos x="78" y="57"/>
                  </a:cxn>
                </a:cxnLst>
                <a:rect l="0" t="0" r="r" b="b"/>
                <a:pathLst>
                  <a:path w="84" h="64">
                    <a:moveTo>
                      <a:pt x="81" y="6"/>
                    </a:moveTo>
                    <a:cubicBezTo>
                      <a:pt x="81" y="6"/>
                      <a:pt x="81" y="6"/>
                      <a:pt x="80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4"/>
                      <a:pt x="79" y="3"/>
                      <a:pt x="78" y="3"/>
                    </a:cubicBezTo>
                    <a:cubicBezTo>
                      <a:pt x="74" y="3"/>
                      <a:pt x="71" y="2"/>
                      <a:pt x="67" y="1"/>
                    </a:cubicBezTo>
                    <a:cubicBezTo>
                      <a:pt x="62" y="1"/>
                      <a:pt x="58" y="0"/>
                      <a:pt x="53" y="0"/>
                    </a:cubicBezTo>
                    <a:cubicBezTo>
                      <a:pt x="51" y="0"/>
                      <a:pt x="49" y="0"/>
                      <a:pt x="47" y="1"/>
                    </a:cubicBezTo>
                    <a:cubicBezTo>
                      <a:pt x="45" y="1"/>
                      <a:pt x="43" y="3"/>
                      <a:pt x="42" y="5"/>
                    </a:cubicBezTo>
                    <a:cubicBezTo>
                      <a:pt x="41" y="4"/>
                      <a:pt x="40" y="2"/>
                      <a:pt x="39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0" y="1"/>
                      <a:pt x="14" y="2"/>
                      <a:pt x="8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22"/>
                      <a:pt x="0" y="30"/>
                      <a:pt x="0" y="42"/>
                    </a:cubicBezTo>
                    <a:cubicBezTo>
                      <a:pt x="0" y="47"/>
                      <a:pt x="0" y="52"/>
                      <a:pt x="0" y="57"/>
                    </a:cubicBezTo>
                    <a:cubicBezTo>
                      <a:pt x="0" y="59"/>
                      <a:pt x="0" y="61"/>
                      <a:pt x="2" y="61"/>
                    </a:cubicBezTo>
                    <a:cubicBezTo>
                      <a:pt x="4" y="61"/>
                      <a:pt x="6" y="61"/>
                      <a:pt x="8" y="61"/>
                    </a:cubicBezTo>
                    <a:cubicBezTo>
                      <a:pt x="15" y="61"/>
                      <a:pt x="22" y="61"/>
                      <a:pt x="28" y="61"/>
                    </a:cubicBezTo>
                    <a:cubicBezTo>
                      <a:pt x="30" y="61"/>
                      <a:pt x="31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3" y="61"/>
                      <a:pt x="33" y="62"/>
                    </a:cubicBezTo>
                    <a:cubicBezTo>
                      <a:pt x="34" y="64"/>
                      <a:pt x="35" y="64"/>
                      <a:pt x="36" y="64"/>
                    </a:cubicBezTo>
                    <a:cubicBezTo>
                      <a:pt x="38" y="64"/>
                      <a:pt x="39" y="64"/>
                      <a:pt x="41" y="64"/>
                    </a:cubicBezTo>
                    <a:cubicBezTo>
                      <a:pt x="43" y="64"/>
                      <a:pt x="44" y="64"/>
                      <a:pt x="46" y="64"/>
                    </a:cubicBezTo>
                    <a:cubicBezTo>
                      <a:pt x="47" y="64"/>
                      <a:pt x="48" y="64"/>
                      <a:pt x="49" y="64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2" y="61"/>
                      <a:pt x="53" y="61"/>
                      <a:pt x="54" y="61"/>
                    </a:cubicBezTo>
                    <a:cubicBezTo>
                      <a:pt x="60" y="61"/>
                      <a:pt x="67" y="61"/>
                      <a:pt x="74" y="61"/>
                    </a:cubicBezTo>
                    <a:cubicBezTo>
                      <a:pt x="76" y="61"/>
                      <a:pt x="79" y="61"/>
                      <a:pt x="81" y="61"/>
                    </a:cubicBezTo>
                    <a:cubicBezTo>
                      <a:pt x="83" y="61"/>
                      <a:pt x="84" y="60"/>
                      <a:pt x="84" y="58"/>
                    </a:cubicBezTo>
                    <a:cubicBezTo>
                      <a:pt x="84" y="53"/>
                      <a:pt x="84" y="49"/>
                      <a:pt x="84" y="44"/>
                    </a:cubicBezTo>
                    <a:cubicBezTo>
                      <a:pt x="84" y="31"/>
                      <a:pt x="84" y="23"/>
                      <a:pt x="84" y="10"/>
                    </a:cubicBezTo>
                    <a:cubicBezTo>
                      <a:pt x="84" y="8"/>
                      <a:pt x="84" y="6"/>
                      <a:pt x="81" y="6"/>
                    </a:cubicBezTo>
                    <a:close/>
                    <a:moveTo>
                      <a:pt x="35" y="57"/>
                    </a:moveTo>
                    <a:cubicBezTo>
                      <a:pt x="25" y="57"/>
                      <a:pt x="15" y="57"/>
                      <a:pt x="5" y="57"/>
                    </a:cubicBezTo>
                    <a:cubicBezTo>
                      <a:pt x="5" y="57"/>
                      <a:pt x="6" y="54"/>
                      <a:pt x="6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12" y="53"/>
                      <a:pt x="16" y="52"/>
                      <a:pt x="20" y="51"/>
                    </a:cubicBezTo>
                    <a:cubicBezTo>
                      <a:pt x="25" y="51"/>
                      <a:pt x="30" y="50"/>
                      <a:pt x="34" y="51"/>
                    </a:cubicBezTo>
                    <a:cubicBezTo>
                      <a:pt x="36" y="52"/>
                      <a:pt x="38" y="53"/>
                      <a:pt x="39" y="56"/>
                    </a:cubicBezTo>
                    <a:cubicBezTo>
                      <a:pt x="38" y="56"/>
                      <a:pt x="36" y="56"/>
                      <a:pt x="35" y="57"/>
                    </a:cubicBezTo>
                    <a:close/>
                    <a:moveTo>
                      <a:pt x="40" y="8"/>
                    </a:moveTo>
                    <a:cubicBezTo>
                      <a:pt x="40" y="11"/>
                      <a:pt x="40" y="10"/>
                      <a:pt x="40" y="12"/>
                    </a:cubicBezTo>
                    <a:cubicBezTo>
                      <a:pt x="40" y="25"/>
                      <a:pt x="40" y="37"/>
                      <a:pt x="40" y="50"/>
                    </a:cubicBezTo>
                    <a:cubicBezTo>
                      <a:pt x="40" y="50"/>
                      <a:pt x="40" y="51"/>
                      <a:pt x="40" y="52"/>
                    </a:cubicBezTo>
                    <a:cubicBezTo>
                      <a:pt x="38" y="50"/>
                      <a:pt x="36" y="48"/>
                      <a:pt x="33" y="48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8" y="48"/>
                      <a:pt x="12" y="49"/>
                      <a:pt x="6" y="51"/>
                    </a:cubicBezTo>
                    <a:cubicBezTo>
                      <a:pt x="6" y="40"/>
                      <a:pt x="6" y="29"/>
                      <a:pt x="6" y="18"/>
                    </a:cubicBezTo>
                    <a:cubicBezTo>
                      <a:pt x="6" y="12"/>
                      <a:pt x="6" y="11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5" y="4"/>
                      <a:pt x="18" y="3"/>
                      <a:pt x="22" y="3"/>
                    </a:cubicBezTo>
                    <a:cubicBezTo>
                      <a:pt x="25" y="2"/>
                      <a:pt x="28" y="2"/>
                      <a:pt x="31" y="2"/>
                    </a:cubicBezTo>
                    <a:cubicBezTo>
                      <a:pt x="34" y="2"/>
                      <a:pt x="37" y="3"/>
                      <a:pt x="39" y="5"/>
                    </a:cubicBezTo>
                    <a:cubicBezTo>
                      <a:pt x="40" y="5"/>
                      <a:pt x="40" y="6"/>
                      <a:pt x="40" y="6"/>
                    </a:cubicBezTo>
                    <a:cubicBezTo>
                      <a:pt x="40" y="7"/>
                      <a:pt x="40" y="8"/>
                      <a:pt x="40" y="8"/>
                    </a:cubicBezTo>
                    <a:close/>
                    <a:moveTo>
                      <a:pt x="43" y="52"/>
                    </a:moveTo>
                    <a:cubicBezTo>
                      <a:pt x="43" y="41"/>
                      <a:pt x="43" y="31"/>
                      <a:pt x="43" y="20"/>
                    </a:cubicBezTo>
                    <a:cubicBezTo>
                      <a:pt x="43" y="15"/>
                      <a:pt x="43" y="15"/>
                      <a:pt x="43" y="11"/>
                    </a:cubicBezTo>
                    <a:cubicBezTo>
                      <a:pt x="43" y="9"/>
                      <a:pt x="43" y="8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5"/>
                      <a:pt x="45" y="4"/>
                      <a:pt x="46" y="4"/>
                    </a:cubicBezTo>
                    <a:cubicBezTo>
                      <a:pt x="46" y="11"/>
                      <a:pt x="46" y="15"/>
                      <a:pt x="46" y="23"/>
                    </a:cubicBezTo>
                    <a:cubicBezTo>
                      <a:pt x="46" y="22"/>
                      <a:pt x="47" y="22"/>
                      <a:pt x="48" y="21"/>
                    </a:cubicBezTo>
                    <a:cubicBezTo>
                      <a:pt x="48" y="21"/>
                      <a:pt x="50" y="20"/>
                      <a:pt x="50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3" y="22"/>
                      <a:pt x="54" y="22"/>
                      <a:pt x="54" y="23"/>
                    </a:cubicBezTo>
                    <a:cubicBezTo>
                      <a:pt x="54" y="14"/>
                      <a:pt x="54" y="10"/>
                      <a:pt x="54" y="2"/>
                    </a:cubicBezTo>
                    <a:cubicBezTo>
                      <a:pt x="61" y="2"/>
                      <a:pt x="68" y="4"/>
                      <a:pt x="74" y="5"/>
                    </a:cubicBezTo>
                    <a:cubicBezTo>
                      <a:pt x="75" y="5"/>
                      <a:pt x="76" y="5"/>
                      <a:pt x="78" y="5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13"/>
                      <a:pt x="78" y="14"/>
                      <a:pt x="78" y="19"/>
                    </a:cubicBezTo>
                    <a:cubicBezTo>
                      <a:pt x="78" y="30"/>
                      <a:pt x="78" y="40"/>
                      <a:pt x="78" y="51"/>
                    </a:cubicBezTo>
                    <a:cubicBezTo>
                      <a:pt x="72" y="49"/>
                      <a:pt x="66" y="48"/>
                      <a:pt x="60" y="48"/>
                    </a:cubicBezTo>
                    <a:cubicBezTo>
                      <a:pt x="57" y="47"/>
                      <a:pt x="54" y="47"/>
                      <a:pt x="51" y="48"/>
                    </a:cubicBezTo>
                    <a:cubicBezTo>
                      <a:pt x="48" y="48"/>
                      <a:pt x="45" y="50"/>
                      <a:pt x="43" y="52"/>
                    </a:cubicBezTo>
                    <a:close/>
                    <a:moveTo>
                      <a:pt x="49" y="57"/>
                    </a:moveTo>
                    <a:cubicBezTo>
                      <a:pt x="48" y="56"/>
                      <a:pt x="46" y="56"/>
                      <a:pt x="44" y="56"/>
                    </a:cubicBezTo>
                    <a:cubicBezTo>
                      <a:pt x="45" y="53"/>
                      <a:pt x="47" y="52"/>
                      <a:pt x="49" y="51"/>
                    </a:cubicBezTo>
                    <a:cubicBezTo>
                      <a:pt x="54" y="50"/>
                      <a:pt x="59" y="51"/>
                      <a:pt x="63" y="51"/>
                    </a:cubicBezTo>
                    <a:cubicBezTo>
                      <a:pt x="67" y="52"/>
                      <a:pt x="71" y="53"/>
                      <a:pt x="75" y="54"/>
                    </a:cubicBezTo>
                    <a:cubicBezTo>
                      <a:pt x="76" y="54"/>
                      <a:pt x="77" y="54"/>
                      <a:pt x="78" y="54"/>
                    </a:cubicBezTo>
                    <a:cubicBezTo>
                      <a:pt x="78" y="54"/>
                      <a:pt x="78" y="57"/>
                      <a:pt x="78" y="57"/>
                    </a:cubicBezTo>
                    <a:cubicBezTo>
                      <a:pt x="69" y="57"/>
                      <a:pt x="59" y="57"/>
                      <a:pt x="49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19"/>
              <p:cNvSpPr/>
              <p:nvPr/>
            </p:nvSpPr>
            <p:spPr bwMode="auto">
              <a:xfrm>
                <a:off x="4044950" y="1600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20"/>
              <p:cNvSpPr/>
              <p:nvPr/>
            </p:nvSpPr>
            <p:spPr bwMode="auto">
              <a:xfrm>
                <a:off x="4041775" y="1600200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21"/>
              <p:cNvSpPr/>
              <p:nvPr/>
            </p:nvSpPr>
            <p:spPr bwMode="auto">
              <a:xfrm>
                <a:off x="4041775" y="1600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122"/>
            <p:cNvSpPr/>
            <p:nvPr/>
          </p:nvSpPr>
          <p:spPr bwMode="auto">
            <a:xfrm>
              <a:off x="4921222" y="2722018"/>
              <a:ext cx="247759" cy="281545"/>
            </a:xfrm>
            <a:custGeom>
              <a:avLst/>
              <a:gdLst/>
              <a:ahLst/>
              <a:cxnLst>
                <a:cxn ang="0">
                  <a:pos x="3" y="50"/>
                </a:cxn>
                <a:cxn ang="0">
                  <a:pos x="7" y="60"/>
                </a:cxn>
                <a:cxn ang="0">
                  <a:pos x="26" y="77"/>
                </a:cxn>
                <a:cxn ang="0">
                  <a:pos x="33" y="0"/>
                </a:cxn>
                <a:cxn ang="0">
                  <a:pos x="50" y="12"/>
                </a:cxn>
                <a:cxn ang="0">
                  <a:pos x="57" y="16"/>
                </a:cxn>
                <a:cxn ang="0">
                  <a:pos x="49" y="22"/>
                </a:cxn>
                <a:cxn ang="0">
                  <a:pos x="51" y="16"/>
                </a:cxn>
                <a:cxn ang="0">
                  <a:pos x="48" y="11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29" y="16"/>
                </a:cxn>
                <a:cxn ang="0">
                  <a:pos x="34" y="16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42" y="16"/>
                </a:cxn>
                <a:cxn ang="0">
                  <a:pos x="37" y="23"/>
                </a:cxn>
                <a:cxn ang="0">
                  <a:pos x="32" y="22"/>
                </a:cxn>
                <a:cxn ang="0">
                  <a:pos x="27" y="25"/>
                </a:cxn>
                <a:cxn ang="0">
                  <a:pos x="23" y="23"/>
                </a:cxn>
                <a:cxn ang="0">
                  <a:pos x="27" y="20"/>
                </a:cxn>
                <a:cxn ang="0">
                  <a:pos x="27" y="16"/>
                </a:cxn>
                <a:cxn ang="0">
                  <a:pos x="32" y="24"/>
                </a:cxn>
                <a:cxn ang="0">
                  <a:pos x="15" y="16"/>
                </a:cxn>
                <a:cxn ang="0">
                  <a:pos x="22" y="16"/>
                </a:cxn>
                <a:cxn ang="0">
                  <a:pos x="21" y="10"/>
                </a:cxn>
                <a:cxn ang="0">
                  <a:pos x="27" y="11"/>
                </a:cxn>
                <a:cxn ang="0">
                  <a:pos x="22" y="12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18" y="22"/>
                </a:cxn>
                <a:cxn ang="0">
                  <a:pos x="17" y="24"/>
                </a:cxn>
                <a:cxn ang="0">
                  <a:pos x="23" y="26"/>
                </a:cxn>
                <a:cxn ang="0">
                  <a:pos x="23" y="28"/>
                </a:cxn>
                <a:cxn ang="0">
                  <a:pos x="42" y="39"/>
                </a:cxn>
                <a:cxn ang="0">
                  <a:pos x="48" y="39"/>
                </a:cxn>
                <a:cxn ang="0">
                  <a:pos x="49" y="32"/>
                </a:cxn>
                <a:cxn ang="0">
                  <a:pos x="60" y="24"/>
                </a:cxn>
                <a:cxn ang="0">
                  <a:pos x="51" y="25"/>
                </a:cxn>
                <a:cxn ang="0">
                  <a:pos x="53" y="30"/>
                </a:cxn>
                <a:cxn ang="0">
                  <a:pos x="54" y="28"/>
                </a:cxn>
                <a:cxn ang="0">
                  <a:pos x="53" y="26"/>
                </a:cxn>
                <a:cxn ang="0">
                  <a:pos x="56" y="33"/>
                </a:cxn>
                <a:cxn ang="0">
                  <a:pos x="52" y="31"/>
                </a:cxn>
                <a:cxn ang="0">
                  <a:pos x="42" y="31"/>
                </a:cxn>
                <a:cxn ang="0">
                  <a:pos x="47" y="26"/>
                </a:cxn>
                <a:cxn ang="0">
                  <a:pos x="39" y="28"/>
                </a:cxn>
                <a:cxn ang="0">
                  <a:pos x="41" y="31"/>
                </a:cxn>
                <a:cxn ang="0">
                  <a:pos x="40" y="35"/>
                </a:cxn>
                <a:cxn ang="0">
                  <a:pos x="32" y="36"/>
                </a:cxn>
                <a:cxn ang="0">
                  <a:pos x="25" y="32"/>
                </a:cxn>
                <a:cxn ang="0">
                  <a:pos x="30" y="30"/>
                </a:cxn>
                <a:cxn ang="0">
                  <a:pos x="37" y="30"/>
                </a:cxn>
                <a:cxn ang="0">
                  <a:pos x="31" y="28"/>
                </a:cxn>
                <a:cxn ang="0">
                  <a:pos x="38" y="25"/>
                </a:cxn>
                <a:cxn ang="0">
                  <a:pos x="39" y="25"/>
                </a:cxn>
                <a:cxn ang="0">
                  <a:pos x="44" y="23"/>
                </a:cxn>
                <a:cxn ang="0">
                  <a:pos x="48" y="23"/>
                </a:cxn>
                <a:cxn ang="0">
                  <a:pos x="57" y="19"/>
                </a:cxn>
              </a:cxnLst>
              <a:rect l="0" t="0" r="r" b="b"/>
              <a:pathLst>
                <a:path w="68" h="77">
                  <a:moveTo>
                    <a:pt x="33" y="0"/>
                  </a:moveTo>
                  <a:cubicBezTo>
                    <a:pt x="17" y="0"/>
                    <a:pt x="6" y="13"/>
                    <a:pt x="6" y="29"/>
                  </a:cubicBezTo>
                  <a:cubicBezTo>
                    <a:pt x="6" y="30"/>
                    <a:pt x="6" y="31"/>
                    <a:pt x="6" y="33"/>
                  </a:cubicBezTo>
                  <a:cubicBezTo>
                    <a:pt x="6" y="35"/>
                    <a:pt x="2" y="44"/>
                    <a:pt x="1" y="46"/>
                  </a:cubicBezTo>
                  <a:cubicBezTo>
                    <a:pt x="0" y="47"/>
                    <a:pt x="1" y="50"/>
                    <a:pt x="3" y="50"/>
                  </a:cubicBezTo>
                  <a:cubicBezTo>
                    <a:pt x="6" y="50"/>
                    <a:pt x="6" y="51"/>
                    <a:pt x="5" y="52"/>
                  </a:cubicBezTo>
                  <a:cubicBezTo>
                    <a:pt x="4" y="53"/>
                    <a:pt x="5" y="55"/>
                    <a:pt x="5" y="55"/>
                  </a:cubicBezTo>
                  <a:cubicBezTo>
                    <a:pt x="5" y="55"/>
                    <a:pt x="8" y="56"/>
                    <a:pt x="8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7" y="58"/>
                    <a:pt x="7" y="60"/>
                    <a:pt x="7" y="60"/>
                  </a:cubicBezTo>
                  <a:cubicBezTo>
                    <a:pt x="7" y="60"/>
                    <a:pt x="8" y="61"/>
                    <a:pt x="9" y="62"/>
                  </a:cubicBezTo>
                  <a:cubicBezTo>
                    <a:pt x="11" y="63"/>
                    <a:pt x="10" y="66"/>
                    <a:pt x="10" y="67"/>
                  </a:cubicBezTo>
                  <a:cubicBezTo>
                    <a:pt x="10" y="68"/>
                    <a:pt x="11" y="72"/>
                    <a:pt x="15" y="72"/>
                  </a:cubicBezTo>
                  <a:cubicBezTo>
                    <a:pt x="18" y="72"/>
                    <a:pt x="24" y="69"/>
                    <a:pt x="24" y="69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7"/>
                    <a:pt x="47" y="70"/>
                    <a:pt x="52" y="69"/>
                  </a:cubicBezTo>
                  <a:cubicBezTo>
                    <a:pt x="53" y="69"/>
                    <a:pt x="53" y="68"/>
                    <a:pt x="54" y="6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6" y="52"/>
                    <a:pt x="64" y="43"/>
                    <a:pt x="65" y="34"/>
                  </a:cubicBezTo>
                  <a:cubicBezTo>
                    <a:pt x="68" y="12"/>
                    <a:pt x="52" y="0"/>
                    <a:pt x="33" y="0"/>
                  </a:cubicBezTo>
                  <a:close/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4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5" y="12"/>
                    <a:pt x="56" y="14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6" y="18"/>
                  </a:cubicBezTo>
                  <a:cubicBezTo>
                    <a:pt x="55" y="18"/>
                    <a:pt x="55" y="18"/>
                    <a:pt x="54" y="19"/>
                  </a:cubicBezTo>
                  <a:cubicBezTo>
                    <a:pt x="53" y="20"/>
                    <a:pt x="53" y="21"/>
                    <a:pt x="52" y="22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8" y="20"/>
                    <a:pt x="48" y="20"/>
                  </a:cubicBezTo>
                  <a:cubicBezTo>
                    <a:pt x="48" y="19"/>
                    <a:pt x="48" y="19"/>
                    <a:pt x="48" y="18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0" y="16"/>
                  </a:cubicBezTo>
                  <a:close/>
                  <a:moveTo>
                    <a:pt x="43" y="7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5" y="7"/>
                    <a:pt x="46" y="8"/>
                    <a:pt x="48" y="9"/>
                  </a:cubicBezTo>
                  <a:cubicBezTo>
                    <a:pt x="48" y="9"/>
                    <a:pt x="49" y="10"/>
                    <a:pt x="48" y="11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5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7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9" y="13"/>
                    <a:pt x="40" y="8"/>
                    <a:pt x="43" y="7"/>
                  </a:cubicBezTo>
                  <a:close/>
                  <a:moveTo>
                    <a:pt x="29" y="16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5"/>
                    <a:pt x="30" y="14"/>
                    <a:pt x="29" y="13"/>
                  </a:cubicBezTo>
                  <a:cubicBezTo>
                    <a:pt x="27" y="8"/>
                    <a:pt x="31" y="6"/>
                    <a:pt x="31" y="6"/>
                  </a:cubicBezTo>
                  <a:cubicBezTo>
                    <a:pt x="32" y="6"/>
                    <a:pt x="34" y="6"/>
                    <a:pt x="35" y="6"/>
                  </a:cubicBezTo>
                  <a:cubicBezTo>
                    <a:pt x="37" y="6"/>
                    <a:pt x="39" y="6"/>
                    <a:pt x="40" y="7"/>
                  </a:cubicBezTo>
                  <a:cubicBezTo>
                    <a:pt x="40" y="11"/>
                    <a:pt x="36" y="12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3"/>
                    <a:pt x="37" y="13"/>
                  </a:cubicBezTo>
                  <a:cubicBezTo>
                    <a:pt x="38" y="14"/>
                    <a:pt x="39" y="14"/>
                    <a:pt x="40" y="15"/>
                  </a:cubicBezTo>
                  <a:cubicBezTo>
                    <a:pt x="41" y="15"/>
                    <a:pt x="41" y="15"/>
                    <a:pt x="42" y="16"/>
                  </a:cubicBezTo>
                  <a:cubicBezTo>
                    <a:pt x="42" y="16"/>
                    <a:pt x="42" y="17"/>
                    <a:pt x="42" y="18"/>
                  </a:cubicBezTo>
                  <a:cubicBezTo>
                    <a:pt x="42" y="18"/>
                    <a:pt x="42" y="19"/>
                    <a:pt x="42" y="19"/>
                  </a:cubicBezTo>
                  <a:cubicBezTo>
                    <a:pt x="41" y="20"/>
                    <a:pt x="41" y="21"/>
                    <a:pt x="40" y="22"/>
                  </a:cubicBezTo>
                  <a:cubicBezTo>
                    <a:pt x="40" y="22"/>
                    <a:pt x="39" y="22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6" y="23"/>
                    <a:pt x="34" y="23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0" y="24"/>
                    <a:pt x="30" y="25"/>
                    <a:pt x="29" y="25"/>
                  </a:cubicBezTo>
                  <a:cubicBezTo>
                    <a:pt x="29" y="25"/>
                    <a:pt x="28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3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8"/>
                    <a:pt x="26" y="18"/>
                  </a:cubicBezTo>
                  <a:cubicBezTo>
                    <a:pt x="26" y="18"/>
                    <a:pt x="26" y="18"/>
                    <a:pt x="25" y="19"/>
                  </a:cubicBezTo>
                  <a:cubicBezTo>
                    <a:pt x="25" y="18"/>
                    <a:pt x="26" y="17"/>
                    <a:pt x="26" y="17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lnTo>
                    <a:pt x="29" y="16"/>
                  </a:ln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4"/>
                    <a:pt x="33" y="24"/>
                    <a:pt x="33" y="24"/>
                  </a:cubicBezTo>
                  <a:close/>
                  <a:moveTo>
                    <a:pt x="15" y="22"/>
                  </a:moveTo>
                  <a:cubicBezTo>
                    <a:pt x="15" y="22"/>
                    <a:pt x="14" y="20"/>
                    <a:pt x="14" y="19"/>
                  </a:cubicBezTo>
                  <a:cubicBezTo>
                    <a:pt x="14" y="18"/>
                    <a:pt x="15" y="17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9" y="16"/>
                    <a:pt x="20" y="16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2"/>
                    <a:pt x="17" y="12"/>
                  </a:cubicBezTo>
                  <a:cubicBezTo>
                    <a:pt x="18" y="11"/>
                    <a:pt x="19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7" y="11"/>
                  </a:cubicBezTo>
                  <a:cubicBezTo>
                    <a:pt x="27" y="11"/>
                    <a:pt x="26" y="12"/>
                    <a:pt x="26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5"/>
                    <a:pt x="24" y="15"/>
                  </a:cubicBezTo>
                  <a:cubicBezTo>
                    <a:pt x="25" y="15"/>
                    <a:pt x="26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5" y="15"/>
                    <a:pt x="25" y="15"/>
                  </a:cubicBezTo>
                  <a:cubicBezTo>
                    <a:pt x="24" y="16"/>
                    <a:pt x="24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2" y="21"/>
                    <a:pt x="21" y="22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2"/>
                    <a:pt x="16" y="22"/>
                    <a:pt x="16" y="22"/>
                  </a:cubicBezTo>
                  <a:lnTo>
                    <a:pt x="15" y="22"/>
                  </a:ln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1" y="28"/>
                    <a:pt x="18" y="28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5" y="27"/>
                    <a:pt x="24" y="28"/>
                  </a:cubicBezTo>
                  <a:lnTo>
                    <a:pt x="23" y="28"/>
                  </a:lnTo>
                  <a:close/>
                  <a:moveTo>
                    <a:pt x="41" y="43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37"/>
                    <a:pt x="40" y="37"/>
                  </a:cubicBezTo>
                  <a:cubicBezTo>
                    <a:pt x="40" y="37"/>
                    <a:pt x="41" y="38"/>
                    <a:pt x="42" y="39"/>
                  </a:cubicBezTo>
                  <a:cubicBezTo>
                    <a:pt x="43" y="40"/>
                    <a:pt x="43" y="41"/>
                    <a:pt x="43" y="41"/>
                  </a:cubicBezTo>
                  <a:cubicBezTo>
                    <a:pt x="43" y="41"/>
                    <a:pt x="44" y="42"/>
                    <a:pt x="45" y="43"/>
                  </a:cubicBezTo>
                  <a:lnTo>
                    <a:pt x="41" y="43"/>
                  </a:lnTo>
                  <a:close/>
                  <a:moveTo>
                    <a:pt x="53" y="35"/>
                  </a:moveTo>
                  <a:cubicBezTo>
                    <a:pt x="52" y="37"/>
                    <a:pt x="48" y="39"/>
                    <a:pt x="48" y="3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4"/>
                    <a:pt x="44" y="34"/>
                    <a:pt x="44" y="33"/>
                  </a:cubicBezTo>
                  <a:cubicBezTo>
                    <a:pt x="46" y="33"/>
                    <a:pt x="47" y="32"/>
                    <a:pt x="49" y="32"/>
                  </a:cubicBezTo>
                  <a:cubicBezTo>
                    <a:pt x="50" y="32"/>
                    <a:pt x="50" y="32"/>
                    <a:pt x="51" y="32"/>
                  </a:cubicBezTo>
                  <a:cubicBezTo>
                    <a:pt x="51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3"/>
                    <a:pt x="56" y="23"/>
                    <a:pt x="55" y="23"/>
                  </a:cubicBezTo>
                  <a:cubicBezTo>
                    <a:pt x="54" y="23"/>
                    <a:pt x="54" y="23"/>
                    <a:pt x="53" y="24"/>
                  </a:cubicBezTo>
                  <a:cubicBezTo>
                    <a:pt x="52" y="24"/>
                    <a:pt x="52" y="25"/>
                    <a:pt x="51" y="25"/>
                  </a:cubicBezTo>
                  <a:cubicBezTo>
                    <a:pt x="51" y="26"/>
                    <a:pt x="51" y="27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7"/>
                    <a:pt x="53" y="27"/>
                    <a:pt x="53" y="26"/>
                  </a:cubicBezTo>
                  <a:cubicBezTo>
                    <a:pt x="53" y="26"/>
                    <a:pt x="54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7" y="25"/>
                    <a:pt x="58" y="25"/>
                    <a:pt x="59" y="27"/>
                  </a:cubicBezTo>
                  <a:cubicBezTo>
                    <a:pt x="59" y="27"/>
                    <a:pt x="60" y="30"/>
                    <a:pt x="58" y="32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4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31"/>
                    <a:pt x="53" y="31"/>
                    <a:pt x="52" y="31"/>
                  </a:cubicBezTo>
                  <a:cubicBezTo>
                    <a:pt x="51" y="30"/>
                    <a:pt x="50" y="30"/>
                    <a:pt x="49" y="30"/>
                  </a:cubicBezTo>
                  <a:cubicBezTo>
                    <a:pt x="47" y="30"/>
                    <a:pt x="46" y="31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4" y="30"/>
                    <a:pt x="45" y="30"/>
                    <a:pt x="46" y="30"/>
                  </a:cubicBezTo>
                  <a:cubicBezTo>
                    <a:pt x="46" y="30"/>
                    <a:pt x="47" y="29"/>
                    <a:pt x="47" y="29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6"/>
                    <a:pt x="48" y="25"/>
                    <a:pt x="47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7"/>
                    <a:pt x="46" y="27"/>
                    <a:pt x="46" y="28"/>
                  </a:cubicBezTo>
                  <a:cubicBezTo>
                    <a:pt x="46" y="28"/>
                    <a:pt x="45" y="28"/>
                    <a:pt x="44" y="29"/>
                  </a:cubicBezTo>
                  <a:cubicBezTo>
                    <a:pt x="44" y="29"/>
                    <a:pt x="43" y="29"/>
                    <a:pt x="43" y="29"/>
                  </a:cubicBezTo>
                  <a:cubicBezTo>
                    <a:pt x="41" y="29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40" y="30"/>
                    <a:pt x="41" y="31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41" y="32"/>
                    <a:pt x="41" y="33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9" y="36"/>
                    <a:pt x="38" y="36"/>
                    <a:pt x="37" y="36"/>
                  </a:cubicBezTo>
                  <a:cubicBezTo>
                    <a:pt x="37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6"/>
                    <a:pt x="33" y="36"/>
                    <a:pt x="32" y="3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6"/>
                    <a:pt x="30" y="36"/>
                  </a:cubicBezTo>
                  <a:cubicBezTo>
                    <a:pt x="29" y="36"/>
                    <a:pt x="28" y="35"/>
                    <a:pt x="27" y="35"/>
                  </a:cubicBezTo>
                  <a:cubicBezTo>
                    <a:pt x="26" y="34"/>
                    <a:pt x="25" y="34"/>
                    <a:pt x="25" y="32"/>
                  </a:cubicBezTo>
                  <a:cubicBezTo>
                    <a:pt x="25" y="32"/>
                    <a:pt x="25" y="30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29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1"/>
                    <a:pt x="33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3" y="30"/>
                    <a:pt x="32" y="29"/>
                    <a:pt x="32" y="29"/>
                  </a:cubicBezTo>
                  <a:cubicBezTo>
                    <a:pt x="32" y="29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2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49" y="24"/>
                    <a:pt x="49" y="24"/>
                    <a:pt x="50" y="24"/>
                  </a:cubicBezTo>
                  <a:cubicBezTo>
                    <a:pt x="51" y="24"/>
                    <a:pt x="52" y="24"/>
                    <a:pt x="53" y="23"/>
                  </a:cubicBezTo>
                  <a:cubicBezTo>
                    <a:pt x="54" y="22"/>
                    <a:pt x="55" y="21"/>
                    <a:pt x="55" y="20"/>
                  </a:cubicBezTo>
                  <a:cubicBezTo>
                    <a:pt x="56" y="20"/>
                    <a:pt x="56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9"/>
                    <a:pt x="59" y="20"/>
                    <a:pt x="59" y="20"/>
                  </a:cubicBezTo>
                  <a:cubicBezTo>
                    <a:pt x="60" y="21"/>
                    <a:pt x="60" y="22"/>
                    <a:pt x="60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grpSp>
          <p:nvGrpSpPr>
            <p:cNvPr id="31" name="Group 123"/>
            <p:cNvGrpSpPr/>
            <p:nvPr/>
          </p:nvGrpSpPr>
          <p:grpSpPr>
            <a:xfrm>
              <a:off x="6263361" y="2389816"/>
              <a:ext cx="285306" cy="234623"/>
              <a:chOff x="4492625" y="1965325"/>
              <a:chExt cx="241301" cy="198438"/>
            </a:xfrm>
            <a:solidFill>
              <a:schemeClr val="accent3"/>
            </a:solidFill>
          </p:grpSpPr>
          <p:sp>
            <p:nvSpPr>
              <p:cNvPr id="48" name="Freeform: Shape 124"/>
              <p:cNvSpPr/>
              <p:nvPr/>
            </p:nvSpPr>
            <p:spPr bwMode="auto">
              <a:xfrm>
                <a:off x="4600575" y="2039938"/>
                <a:ext cx="19050" cy="3968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12" y="25"/>
                  </a:cxn>
                  <a:cxn ang="0">
                    <a:pos x="12" y="2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25">
                    <a:moveTo>
                      <a:pt x="0" y="2"/>
                    </a:moveTo>
                    <a:lnTo>
                      <a:pt x="0" y="23"/>
                    </a:lnTo>
                    <a:lnTo>
                      <a:pt x="2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5"/>
              <p:cNvSpPr/>
              <p:nvPr/>
            </p:nvSpPr>
            <p:spPr bwMode="auto">
              <a:xfrm>
                <a:off x="4629150" y="2020888"/>
                <a:ext cx="19050" cy="58738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12" y="35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5"/>
                  </a:cxn>
                  <a:cxn ang="0">
                    <a:pos x="0" y="37"/>
                  </a:cxn>
                  <a:cxn ang="0">
                    <a:pos x="10" y="37"/>
                  </a:cxn>
                </a:cxnLst>
                <a:rect l="0" t="0" r="r" b="b"/>
                <a:pathLst>
                  <a:path w="12" h="37">
                    <a:moveTo>
                      <a:pt x="10" y="37"/>
                    </a:moveTo>
                    <a:lnTo>
                      <a:pt x="12" y="3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26"/>
              <p:cNvSpPr/>
              <p:nvPr/>
            </p:nvSpPr>
            <p:spPr bwMode="auto">
              <a:xfrm>
                <a:off x="4654550" y="2046288"/>
                <a:ext cx="17463" cy="33338"/>
              </a:xfrm>
              <a:custGeom>
                <a:avLst/>
                <a:gdLst/>
                <a:ahLst/>
                <a:cxnLst>
                  <a:cxn ang="0">
                    <a:pos x="11" y="21"/>
                  </a:cxn>
                  <a:cxn ang="0">
                    <a:pos x="11" y="19"/>
                  </a:cxn>
                  <a:cxn ang="0">
                    <a:pos x="11" y="1"/>
                  </a:cxn>
                  <a:cxn ang="0">
                    <a:pos x="1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11" y="21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19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27"/>
              <p:cNvSpPr/>
              <p:nvPr/>
            </p:nvSpPr>
            <p:spPr bwMode="auto">
              <a:xfrm>
                <a:off x="4681538" y="2030413"/>
                <a:ext cx="19050" cy="49213"/>
              </a:xfrm>
              <a:custGeom>
                <a:avLst/>
                <a:gdLst/>
                <a:ahLst/>
                <a:cxnLst>
                  <a:cxn ang="0">
                    <a:pos x="10" y="31"/>
                  </a:cxn>
                  <a:cxn ang="0">
                    <a:pos x="12" y="29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10" y="31"/>
                  </a:cxn>
                </a:cxnLst>
                <a:rect l="0" t="0" r="r" b="b"/>
                <a:pathLst>
                  <a:path w="12" h="31">
                    <a:moveTo>
                      <a:pt x="10" y="31"/>
                    </a:moveTo>
                    <a:lnTo>
                      <a:pt x="12" y="29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28"/>
              <p:cNvSpPr/>
              <p:nvPr/>
            </p:nvSpPr>
            <p:spPr bwMode="auto">
              <a:xfrm>
                <a:off x="4514850" y="1971675"/>
                <a:ext cx="36513" cy="3968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6" y="13"/>
                  </a:cxn>
                  <a:cxn ang="0">
                    <a:pos x="11" y="9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9"/>
                  </a:cxn>
                </a:cxnLst>
                <a:rect l="0" t="0" r="r" b="b"/>
                <a:pathLst>
                  <a:path w="12" h="13">
                    <a:moveTo>
                      <a:pt x="1" y="9"/>
                    </a:moveTo>
                    <a:cubicBezTo>
                      <a:pt x="2" y="11"/>
                      <a:pt x="3" y="13"/>
                      <a:pt x="6" y="13"/>
                    </a:cubicBezTo>
                    <a:cubicBezTo>
                      <a:pt x="8" y="13"/>
                      <a:pt x="10" y="11"/>
                      <a:pt x="11" y="9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29"/>
              <p:cNvSpPr/>
              <p:nvPr/>
            </p:nvSpPr>
            <p:spPr bwMode="auto">
              <a:xfrm>
                <a:off x="4492625" y="2005013"/>
                <a:ext cx="123825" cy="158750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26" y="16"/>
                  </a:cxn>
                  <a:cxn ang="0">
                    <a:pos x="27" y="16"/>
                  </a:cxn>
                  <a:cxn ang="0">
                    <a:pos x="29" y="15"/>
                  </a:cxn>
                  <a:cxn ang="0">
                    <a:pos x="35" y="9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2" y="6"/>
                  </a:cxn>
                  <a:cxn ang="0">
                    <a:pos x="28" y="10"/>
                  </a:cxn>
                  <a:cxn ang="0">
                    <a:pos x="25" y="10"/>
                  </a:cxn>
                  <a:cxn ang="0">
                    <a:pos x="22" y="6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16" y="3"/>
                  </a:cxn>
                  <a:cxn ang="0">
                    <a:pos x="14" y="10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3" y="5"/>
                  </a:cxn>
                  <a:cxn ang="0">
                    <a:pos x="1" y="25"/>
                  </a:cxn>
                  <a:cxn ang="0">
                    <a:pos x="5" y="26"/>
                  </a:cxn>
                  <a:cxn ang="0">
                    <a:pos x="6" y="10"/>
                  </a:cxn>
                  <a:cxn ang="0">
                    <a:pos x="6" y="24"/>
                  </a:cxn>
                  <a:cxn ang="0">
                    <a:pos x="6" y="48"/>
                  </a:cxn>
                  <a:cxn ang="0">
                    <a:pos x="9" y="51"/>
                  </a:cxn>
                  <a:cxn ang="0">
                    <a:pos x="12" y="48"/>
                  </a:cxn>
                  <a:cxn ang="0">
                    <a:pos x="13" y="28"/>
                  </a:cxn>
                  <a:cxn ang="0">
                    <a:pos x="16" y="51"/>
                  </a:cxn>
                  <a:cxn ang="0">
                    <a:pos x="16" y="51"/>
                  </a:cxn>
                  <a:cxn ang="0">
                    <a:pos x="19" y="2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3" y="14"/>
                  </a:cxn>
                </a:cxnLst>
                <a:rect l="0" t="0" r="r" b="b"/>
                <a:pathLst>
                  <a:path w="40" h="51">
                    <a:moveTo>
                      <a:pt x="24" y="15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6"/>
                    </a:cubicBezTo>
                    <a:cubicBezTo>
                      <a:pt x="28" y="16"/>
                      <a:pt x="29" y="16"/>
                      <a:pt x="29" y="15"/>
                    </a:cubicBezTo>
                    <a:cubicBezTo>
                      <a:pt x="30" y="15"/>
                      <a:pt x="30" y="14"/>
                      <a:pt x="31" y="13"/>
                    </a:cubicBezTo>
                    <a:cubicBezTo>
                      <a:pt x="33" y="12"/>
                      <a:pt x="35" y="9"/>
                      <a:pt x="35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7"/>
                      <a:pt x="30" y="8"/>
                      <a:pt x="28" y="10"/>
                    </a:cubicBezTo>
                    <a:cubicBezTo>
                      <a:pt x="28" y="10"/>
                      <a:pt x="27" y="11"/>
                      <a:pt x="26" y="11"/>
                    </a:cubicBezTo>
                    <a:cubicBezTo>
                      <a:pt x="26" y="11"/>
                      <a:pt x="26" y="10"/>
                      <a:pt x="25" y="10"/>
                    </a:cubicBezTo>
                    <a:cubicBezTo>
                      <a:pt x="24" y="9"/>
                      <a:pt x="23" y="8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4"/>
                      <a:pt x="18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7"/>
                      <a:pt x="14" y="10"/>
                    </a:cubicBezTo>
                    <a:cubicBezTo>
                      <a:pt x="14" y="8"/>
                      <a:pt x="13" y="6"/>
                      <a:pt x="13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8"/>
                      <a:pt x="11" y="10"/>
                    </a:cubicBezTo>
                    <a:cubicBezTo>
                      <a:pt x="10" y="7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3" y="6"/>
                      <a:pt x="1" y="9"/>
                      <a:pt x="0" y="17"/>
                    </a:cubicBezTo>
                    <a:cubicBezTo>
                      <a:pt x="0" y="20"/>
                      <a:pt x="1" y="25"/>
                      <a:pt x="1" y="25"/>
                    </a:cubicBezTo>
                    <a:cubicBezTo>
                      <a:pt x="1" y="27"/>
                      <a:pt x="1" y="28"/>
                      <a:pt x="3" y="28"/>
                    </a:cubicBezTo>
                    <a:cubicBezTo>
                      <a:pt x="4" y="28"/>
                      <a:pt x="5" y="27"/>
                      <a:pt x="5" y="26"/>
                    </a:cubicBezTo>
                    <a:cubicBezTo>
                      <a:pt x="5" y="26"/>
                      <a:pt x="4" y="21"/>
                      <a:pt x="5" y="18"/>
                    </a:cubicBezTo>
                    <a:cubicBezTo>
                      <a:pt x="5" y="15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5"/>
                      <a:pt x="6" y="26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9"/>
                      <a:pt x="7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1" y="51"/>
                      <a:pt x="12" y="49"/>
                      <a:pt x="12" y="4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9"/>
                      <a:pt x="15" y="51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8" y="51"/>
                      <a:pt x="19" y="49"/>
                      <a:pt x="19" y="4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20" y="25"/>
                      <a:pt x="20" y="2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4" y="15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30"/>
              <p:cNvSpPr/>
              <p:nvPr/>
            </p:nvSpPr>
            <p:spPr bwMode="auto">
              <a:xfrm>
                <a:off x="4598988" y="2112963"/>
                <a:ext cx="101600" cy="5080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5" y="14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15" y="8"/>
                  </a:cxn>
                  <a:cxn ang="0">
                    <a:pos x="17" y="10"/>
                  </a:cxn>
                  <a:cxn ang="0">
                    <a:pos x="17" y="10"/>
                  </a:cxn>
                  <a:cxn ang="0">
                    <a:pos x="19" y="8"/>
                  </a:cxn>
                  <a:cxn ang="0">
                    <a:pos x="19" y="2"/>
                  </a:cxn>
                  <a:cxn ang="0">
                    <a:pos x="26" y="2"/>
                  </a:cxn>
                  <a:cxn ang="0">
                    <a:pos x="29" y="14"/>
                  </a:cxn>
                  <a:cxn ang="0">
                    <a:pos x="31" y="16"/>
                  </a:cxn>
                  <a:cxn ang="0">
                    <a:pos x="32" y="16"/>
                  </a:cxn>
                  <a:cxn ang="0">
                    <a:pos x="33" y="14"/>
                  </a:cxn>
                  <a:cxn ang="0">
                    <a:pos x="30" y="2"/>
                  </a:cxn>
                  <a:cxn ang="0">
                    <a:pos x="32" y="2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9" y="9"/>
                      <a:pt x="19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30" y="16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3" y="14"/>
                      <a:pt x="33" y="1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31"/>
              <p:cNvSpPr/>
              <p:nvPr/>
            </p:nvSpPr>
            <p:spPr bwMode="auto">
              <a:xfrm>
                <a:off x="4564063" y="1965325"/>
                <a:ext cx="169863" cy="144463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30" y="6"/>
                  </a:cxn>
                  <a:cxn ang="0">
                    <a:pos x="30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6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52" y="8"/>
                  </a:cxn>
                  <a:cxn ang="0">
                    <a:pos x="53" y="9"/>
                  </a:cxn>
                  <a:cxn ang="0">
                    <a:pos x="53" y="10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2" y="45"/>
                  </a:cxn>
                  <a:cxn ang="0">
                    <a:pos x="4" y="45"/>
                  </a:cxn>
                  <a:cxn ang="0">
                    <a:pos x="3" y="45"/>
                  </a:cxn>
                  <a:cxn ang="0">
                    <a:pos x="3" y="44"/>
                  </a:cxn>
                  <a:cxn ang="0">
                    <a:pos x="3" y="30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1" y="30"/>
                  </a:cxn>
                  <a:cxn ang="0">
                    <a:pos x="1" y="29"/>
                  </a:cxn>
                  <a:cxn ang="0">
                    <a:pos x="0" y="29"/>
                  </a:cxn>
                  <a:cxn ang="0">
                    <a:pos x="0" y="44"/>
                  </a:cxn>
                  <a:cxn ang="0">
                    <a:pos x="4" y="47"/>
                  </a:cxn>
                  <a:cxn ang="0">
                    <a:pos x="52" y="47"/>
                  </a:cxn>
                  <a:cxn ang="0">
                    <a:pos x="55" y="44"/>
                  </a:cxn>
                  <a:cxn ang="0">
                    <a:pos x="55" y="10"/>
                  </a:cxn>
                  <a:cxn ang="0">
                    <a:pos x="52" y="6"/>
                  </a:cxn>
                </a:cxnLst>
                <a:rect l="0" t="0" r="r" b="b"/>
                <a:pathLst>
                  <a:path w="55" h="47">
                    <a:moveTo>
                      <a:pt x="52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1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8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3" y="9"/>
                    </a:cubicBezTo>
                    <a:cubicBezTo>
                      <a:pt x="53" y="9"/>
                      <a:pt x="53" y="9"/>
                      <a:pt x="53" y="10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3" y="45"/>
                      <a:pt x="3" y="44"/>
                      <a:pt x="3" y="4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4" y="47"/>
                      <a:pt x="55" y="46"/>
                      <a:pt x="55" y="44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8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32"/>
            <p:cNvGrpSpPr/>
            <p:nvPr/>
          </p:nvGrpSpPr>
          <p:grpSpPr>
            <a:xfrm>
              <a:off x="7000115" y="2858055"/>
              <a:ext cx="232749" cy="251509"/>
              <a:chOff x="5099050" y="2320925"/>
              <a:chExt cx="196850" cy="212725"/>
            </a:xfrm>
            <a:solidFill>
              <a:schemeClr val="accent4"/>
            </a:solidFill>
          </p:grpSpPr>
          <p:sp>
            <p:nvSpPr>
              <p:cNvPr id="40" name="Freeform: Shape 133"/>
              <p:cNvSpPr/>
              <p:nvPr/>
            </p:nvSpPr>
            <p:spPr bwMode="auto">
              <a:xfrm>
                <a:off x="5099050" y="2503488"/>
                <a:ext cx="15875" cy="14288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5" y="5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34"/>
              <p:cNvSpPr/>
              <p:nvPr/>
            </p:nvSpPr>
            <p:spPr bwMode="auto">
              <a:xfrm>
                <a:off x="5129213" y="2379663"/>
                <a:ext cx="111125" cy="1111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5" y="35"/>
                  </a:cxn>
                  <a:cxn ang="0">
                    <a:pos x="5" y="35"/>
                  </a:cxn>
                  <a:cxn ang="0">
                    <a:pos x="36" y="4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2"/>
                      <a:pt x="0" y="34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36"/>
                      <a:pt x="4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35"/>
              <p:cNvSpPr/>
              <p:nvPr/>
            </p:nvSpPr>
            <p:spPr bwMode="auto">
              <a:xfrm>
                <a:off x="5111750" y="2360613"/>
                <a:ext cx="111125" cy="111125"/>
              </a:xfrm>
              <a:custGeom>
                <a:avLst/>
                <a:gdLst/>
                <a:ahLst/>
                <a:cxnLst>
                  <a:cxn ang="0">
                    <a:pos x="1" y="35"/>
                  </a:cxn>
                  <a:cxn ang="0">
                    <a:pos x="5" y="35"/>
                  </a:cxn>
                  <a:cxn ang="0">
                    <a:pos x="5" y="35"/>
                  </a:cxn>
                  <a:cxn ang="0">
                    <a:pos x="36" y="4"/>
                  </a:cxn>
                  <a:cxn ang="0">
                    <a:pos x="32" y="0"/>
                  </a:cxn>
                  <a:cxn ang="0">
                    <a:pos x="0" y="31"/>
                  </a:cxn>
                  <a:cxn ang="0">
                    <a:pos x="1" y="35"/>
                  </a:cxn>
                </a:cxnLst>
                <a:rect l="0" t="0" r="r" b="b"/>
                <a:pathLst>
                  <a:path w="36" h="36">
                    <a:moveTo>
                      <a:pt x="1" y="35"/>
                    </a:moveTo>
                    <a:cubicBezTo>
                      <a:pt x="2" y="36"/>
                      <a:pt x="4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0" y="34"/>
                      <a:pt x="1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36"/>
              <p:cNvSpPr/>
              <p:nvPr/>
            </p:nvSpPr>
            <p:spPr bwMode="auto">
              <a:xfrm>
                <a:off x="5102225" y="2468563"/>
                <a:ext cx="49213" cy="49213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6" y="14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3" y="9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7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7" y="16"/>
                  </a:cxn>
                  <a:cxn ang="0">
                    <a:pos x="16" y="14"/>
                  </a:cxn>
                </a:cxnLst>
                <a:rect l="0" t="0" r="r" b="b"/>
                <a:pathLst>
                  <a:path w="16" h="16">
                    <a:moveTo>
                      <a:pt x="16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2"/>
                      <a:pt x="13" y="10"/>
                      <a:pt x="13" y="9"/>
                    </a:cubicBezTo>
                    <a:cubicBezTo>
                      <a:pt x="11" y="9"/>
                      <a:pt x="10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5" y="3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16"/>
                      <a:pt x="7" y="16"/>
                      <a:pt x="7" y="16"/>
                    </a:cubicBezTo>
                    <a:lnTo>
                      <a:pt x="1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37"/>
              <p:cNvSpPr/>
              <p:nvPr/>
            </p:nvSpPr>
            <p:spPr bwMode="auto">
              <a:xfrm>
                <a:off x="5148263" y="2393950"/>
                <a:ext cx="111125" cy="114300"/>
              </a:xfrm>
              <a:custGeom>
                <a:avLst/>
                <a:gdLst/>
                <a:ahLst/>
                <a:cxnLst>
                  <a:cxn ang="0">
                    <a:pos x="1" y="36"/>
                  </a:cxn>
                  <a:cxn ang="0">
                    <a:pos x="4" y="36"/>
                  </a:cxn>
                  <a:cxn ang="0">
                    <a:pos x="36" y="5"/>
                  </a:cxn>
                  <a:cxn ang="0">
                    <a:pos x="32" y="0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6"/>
                  </a:cxn>
                </a:cxnLst>
                <a:rect l="0" t="0" r="r" b="b"/>
                <a:pathLst>
                  <a:path w="36" h="37">
                    <a:moveTo>
                      <a:pt x="1" y="36"/>
                    </a:moveTo>
                    <a:cubicBezTo>
                      <a:pt x="2" y="37"/>
                      <a:pt x="3" y="37"/>
                      <a:pt x="4" y="3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3"/>
                      <a:pt x="0" y="34"/>
                      <a:pt x="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38"/>
              <p:cNvSpPr/>
              <p:nvPr/>
            </p:nvSpPr>
            <p:spPr bwMode="auto">
              <a:xfrm>
                <a:off x="5232400" y="2320925"/>
                <a:ext cx="63500" cy="68263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16" y="22"/>
                  </a:cxn>
                  <a:cxn ang="0">
                    <a:pos x="20" y="18"/>
                  </a:cxn>
                  <a:cxn ang="0">
                    <a:pos x="20" y="12"/>
                  </a:cxn>
                </a:cxnLst>
                <a:rect l="0" t="0" r="r" b="b"/>
                <a:pathLst>
                  <a:path w="21" h="22">
                    <a:moveTo>
                      <a:pt x="20" y="1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0"/>
                      <a:pt x="5" y="0"/>
                      <a:pt x="4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6"/>
                      <a:pt x="21" y="14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39"/>
              <p:cNvSpPr/>
              <p:nvPr/>
            </p:nvSpPr>
            <p:spPr bwMode="auto">
              <a:xfrm>
                <a:off x="5213350" y="2341563"/>
                <a:ext cx="61913" cy="61913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31" y="39"/>
                  </a:cxn>
                  <a:cxn ang="0">
                    <a:pos x="39" y="32"/>
                  </a:cxn>
                </a:cxnLst>
                <a:rect l="0" t="0" r="r" b="b"/>
                <a:pathLst>
                  <a:path w="39" h="39">
                    <a:moveTo>
                      <a:pt x="39" y="32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31" y="39"/>
                    </a:lnTo>
                    <a:lnTo>
                      <a:pt x="39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40"/>
              <p:cNvSpPr/>
              <p:nvPr/>
            </p:nvSpPr>
            <p:spPr bwMode="auto">
              <a:xfrm>
                <a:off x="5099050" y="2524125"/>
                <a:ext cx="192088" cy="9525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1" y="3"/>
                  </a:cxn>
                  <a:cxn ang="0">
                    <a:pos x="62" y="2"/>
                  </a:cxn>
                  <a:cxn ang="0">
                    <a:pos x="61" y="0"/>
                  </a:cxn>
                </a:cxnLst>
                <a:rect l="0" t="0" r="r" b="b"/>
                <a:pathLst>
                  <a:path w="62" h="3">
                    <a:moveTo>
                      <a:pt x="6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2" y="2"/>
                      <a:pt x="62" y="2"/>
                    </a:cubicBezTo>
                    <a:cubicBezTo>
                      <a:pt x="62" y="1"/>
                      <a:pt x="61" y="0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41"/>
            <p:cNvGrpSpPr/>
            <p:nvPr/>
          </p:nvGrpSpPr>
          <p:grpSpPr>
            <a:xfrm>
              <a:off x="5833438" y="5576876"/>
              <a:ext cx="496719" cy="588428"/>
              <a:chOff x="4381885" y="3588430"/>
              <a:chExt cx="373882" cy="442912"/>
            </a:xfrm>
          </p:grpSpPr>
          <p:sp>
            <p:nvSpPr>
              <p:cNvPr id="34" name="Freeform: Shape 142"/>
              <p:cNvSpPr/>
              <p:nvPr/>
            </p:nvSpPr>
            <p:spPr bwMode="auto">
              <a:xfrm>
                <a:off x="4580994" y="3640817"/>
                <a:ext cx="160338" cy="3841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0" y="0"/>
                  </a:cxn>
                  <a:cxn ang="0">
                    <a:pos x="0" y="185"/>
                  </a:cxn>
                  <a:cxn ang="0">
                    <a:pos x="9" y="171"/>
                  </a:cxn>
                  <a:cxn ang="0">
                    <a:pos x="67" y="38"/>
                  </a:cxn>
                  <a:cxn ang="0">
                    <a:pos x="51" y="0"/>
                  </a:cxn>
                </a:cxnLst>
                <a:rect l="0" t="0" r="r" b="b"/>
                <a:pathLst>
                  <a:path w="77" h="185">
                    <a:moveTo>
                      <a:pt x="5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3" y="182"/>
                      <a:pt x="7" y="178"/>
                      <a:pt x="9" y="171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7" y="1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43"/>
              <p:cNvSpPr/>
              <p:nvPr/>
            </p:nvSpPr>
            <p:spPr bwMode="auto">
              <a:xfrm>
                <a:off x="4475163" y="3640817"/>
                <a:ext cx="192088" cy="390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185"/>
                  </a:cxn>
                  <a:cxn ang="0">
                    <a:pos x="52" y="185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188">
                    <a:moveTo>
                      <a:pt x="0" y="0"/>
                    </a:moveTo>
                    <a:cubicBezTo>
                      <a:pt x="38" y="185"/>
                      <a:pt x="38" y="185"/>
                      <a:pt x="38" y="185"/>
                    </a:cubicBezTo>
                    <a:cubicBezTo>
                      <a:pt x="43" y="188"/>
                      <a:pt x="47" y="188"/>
                      <a:pt x="52" y="185"/>
                    </a:cubicBezTo>
                    <a:cubicBezTo>
                      <a:pt x="92" y="0"/>
                      <a:pt x="92" y="0"/>
                      <a:pt x="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44"/>
              <p:cNvSpPr/>
              <p:nvPr/>
            </p:nvSpPr>
            <p:spPr bwMode="auto">
              <a:xfrm>
                <a:off x="4398142" y="3640817"/>
                <a:ext cx="160338" cy="38417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9" y="38"/>
                  </a:cxn>
                  <a:cxn ang="0">
                    <a:pos x="67" y="171"/>
                  </a:cxn>
                  <a:cxn ang="0">
                    <a:pos x="77" y="185"/>
                  </a:cxn>
                  <a:cxn ang="0">
                    <a:pos x="39" y="0"/>
                  </a:cxn>
                  <a:cxn ang="0">
                    <a:pos x="26" y="0"/>
                  </a:cxn>
                </a:cxnLst>
                <a:rect l="0" t="0" r="r" b="b"/>
                <a:pathLst>
                  <a:path w="77" h="185">
                    <a:moveTo>
                      <a:pt x="26" y="0"/>
                    </a:moveTo>
                    <a:cubicBezTo>
                      <a:pt x="8" y="0"/>
                      <a:pt x="0" y="17"/>
                      <a:pt x="9" y="38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70" y="178"/>
                      <a:pt x="74" y="182"/>
                      <a:pt x="77" y="185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45"/>
              <p:cNvSpPr/>
              <p:nvPr/>
            </p:nvSpPr>
            <p:spPr bwMode="auto">
              <a:xfrm>
                <a:off x="4381885" y="3618592"/>
                <a:ext cx="149225" cy="2587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2"/>
                  </a:cxn>
                  <a:cxn ang="0">
                    <a:pos x="46" y="117"/>
                  </a:cxn>
                  <a:cxn ang="0">
                    <a:pos x="70" y="124"/>
                  </a:cxn>
                  <a:cxn ang="0">
                    <a:pos x="72" y="124"/>
                  </a:cxn>
                  <a:cxn ang="0">
                    <a:pos x="42" y="0"/>
                  </a:cxn>
                </a:cxnLst>
                <a:rect l="0" t="0" r="r" b="b"/>
                <a:pathLst>
                  <a:path w="72" h="124">
                    <a:moveTo>
                      <a:pt x="42" y="0"/>
                    </a:moveTo>
                    <a:cubicBezTo>
                      <a:pt x="31" y="6"/>
                      <a:pt x="20" y="12"/>
                      <a:pt x="0" y="12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2" y="124"/>
                      <a:pt x="72" y="12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46"/>
              <p:cNvSpPr/>
              <p:nvPr/>
            </p:nvSpPr>
            <p:spPr bwMode="auto">
              <a:xfrm>
                <a:off x="4612892" y="3621767"/>
                <a:ext cx="142875" cy="255588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1" y="119"/>
                  </a:cxn>
                  <a:cxn ang="0">
                    <a:pos x="69" y="12"/>
                  </a:cxn>
                  <a:cxn ang="0">
                    <a:pos x="28" y="0"/>
                  </a:cxn>
                  <a:cxn ang="0">
                    <a:pos x="0" y="123"/>
                  </a:cxn>
                </a:cxnLst>
                <a:rect l="0" t="0" r="r" b="b"/>
                <a:pathLst>
                  <a:path w="69" h="123">
                    <a:moveTo>
                      <a:pt x="0" y="123"/>
                    </a:moveTo>
                    <a:cubicBezTo>
                      <a:pt x="21" y="119"/>
                      <a:pt x="21" y="119"/>
                      <a:pt x="21" y="11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9" y="12"/>
                      <a:pt x="38" y="6"/>
                      <a:pt x="28" y="0"/>
                    </a:cubicBezTo>
                    <a:lnTo>
                      <a:pt x="0" y="1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47"/>
              <p:cNvSpPr/>
              <p:nvPr/>
            </p:nvSpPr>
            <p:spPr bwMode="auto">
              <a:xfrm>
                <a:off x="4467225" y="3588430"/>
                <a:ext cx="206375" cy="288925"/>
              </a:xfrm>
              <a:custGeom>
                <a:avLst/>
                <a:gdLst/>
                <a:ahLst/>
                <a:cxnLst>
                  <a:cxn ang="0">
                    <a:pos x="81" y="6"/>
                  </a:cxn>
                  <a:cxn ang="0">
                    <a:pos x="50" y="0"/>
                  </a:cxn>
                  <a:cxn ang="0">
                    <a:pos x="19" y="6"/>
                  </a:cxn>
                  <a:cxn ang="0">
                    <a:pos x="0" y="15"/>
                  </a:cxn>
                  <a:cxn ang="0">
                    <a:pos x="28" y="139"/>
                  </a:cxn>
                  <a:cxn ang="0">
                    <a:pos x="71" y="139"/>
                  </a:cxn>
                  <a:cxn ang="0">
                    <a:pos x="71" y="138"/>
                  </a:cxn>
                  <a:cxn ang="0">
                    <a:pos x="99" y="16"/>
                  </a:cxn>
                  <a:cxn ang="0">
                    <a:pos x="81" y="6"/>
                  </a:cxn>
                </a:cxnLst>
                <a:rect l="0" t="0" r="r" b="b"/>
                <a:pathLst>
                  <a:path w="99" h="139">
                    <a:moveTo>
                      <a:pt x="81" y="6"/>
                    </a:moveTo>
                    <a:cubicBezTo>
                      <a:pt x="73" y="3"/>
                      <a:pt x="63" y="0"/>
                      <a:pt x="50" y="0"/>
                    </a:cubicBezTo>
                    <a:cubicBezTo>
                      <a:pt x="37" y="0"/>
                      <a:pt x="27" y="3"/>
                      <a:pt x="19" y="6"/>
                    </a:cubicBezTo>
                    <a:cubicBezTo>
                      <a:pt x="12" y="8"/>
                      <a:pt x="6" y="12"/>
                      <a:pt x="0" y="15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3" y="12"/>
                      <a:pt x="87" y="9"/>
                      <a:pt x="81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išľíďè"/>
          <p:cNvSpPr/>
          <p:nvPr/>
        </p:nvSpPr>
        <p:spPr bwMode="auto">
          <a:xfrm>
            <a:off x="1162630" y="2617104"/>
            <a:ext cx="313874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4" name="iSlíďè"/>
          <p:cNvSpPr txBox="1"/>
          <p:nvPr/>
        </p:nvSpPr>
        <p:spPr bwMode="auto">
          <a:xfrm>
            <a:off x="1190791" y="2265908"/>
            <a:ext cx="178020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5" name="išľíďè"/>
          <p:cNvSpPr/>
          <p:nvPr/>
        </p:nvSpPr>
        <p:spPr bwMode="auto">
          <a:xfrm>
            <a:off x="6310455" y="834411"/>
            <a:ext cx="313874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6" name="iSlíďè"/>
          <p:cNvSpPr txBox="1"/>
          <p:nvPr/>
        </p:nvSpPr>
        <p:spPr bwMode="auto">
          <a:xfrm>
            <a:off x="6338616" y="483215"/>
            <a:ext cx="178020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7" name="išľíďè"/>
          <p:cNvSpPr/>
          <p:nvPr/>
        </p:nvSpPr>
        <p:spPr bwMode="auto">
          <a:xfrm>
            <a:off x="7672512" y="1945423"/>
            <a:ext cx="313874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8" name="iSlíďè"/>
          <p:cNvSpPr txBox="1"/>
          <p:nvPr/>
        </p:nvSpPr>
        <p:spPr bwMode="auto">
          <a:xfrm>
            <a:off x="7700673" y="1594227"/>
            <a:ext cx="178020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9" name="išľíďè"/>
          <p:cNvSpPr/>
          <p:nvPr/>
        </p:nvSpPr>
        <p:spPr bwMode="auto">
          <a:xfrm>
            <a:off x="7936770" y="3148883"/>
            <a:ext cx="313874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7964931" y="2797687"/>
            <a:ext cx="178020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4122" y="2464446"/>
            <a:ext cx="4100035" cy="2984144"/>
            <a:chOff x="1074799" y="2667255"/>
            <a:chExt cx="4160776" cy="302835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任意多边形: 形状 5"/>
            <p:cNvSpPr/>
            <p:nvPr/>
          </p:nvSpPr>
          <p:spPr>
            <a:xfrm>
              <a:off x="2290887" y="2667255"/>
              <a:ext cx="2047423" cy="1001183"/>
            </a:xfrm>
            <a:custGeom>
              <a:avLst/>
              <a:gdLst>
                <a:gd name="connsiteX0" fmla="*/ 0 w 3003549"/>
                <a:gd name="connsiteY0" fmla="*/ 1001183 h 1001183"/>
                <a:gd name="connsiteX1" fmla="*/ 750887 w 3003549"/>
                <a:gd name="connsiteY1" fmla="*/ 0 h 1001183"/>
                <a:gd name="connsiteX2" fmla="*/ 2252662 w 3003549"/>
                <a:gd name="connsiteY2" fmla="*/ 0 h 1001183"/>
                <a:gd name="connsiteX3" fmla="*/ 3003549 w 3003549"/>
                <a:gd name="connsiteY3" fmla="*/ 1001183 h 1001183"/>
                <a:gd name="connsiteX4" fmla="*/ 0 w 3003549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49" h="1001183">
                  <a:moveTo>
                    <a:pt x="0" y="1001183"/>
                  </a:moveTo>
                  <a:lnTo>
                    <a:pt x="750887" y="0"/>
                  </a:lnTo>
                  <a:lnTo>
                    <a:pt x="2252662" y="0"/>
                  </a:lnTo>
                  <a:lnTo>
                    <a:pt x="3003549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105" tIns="45053" rIns="90105" bIns="4505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7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074799" y="3643462"/>
              <a:ext cx="3071133" cy="1001183"/>
            </a:xfrm>
            <a:custGeom>
              <a:avLst/>
              <a:gdLst>
                <a:gd name="connsiteX0" fmla="*/ 0 w 4505324"/>
                <a:gd name="connsiteY0" fmla="*/ 1001183 h 1001183"/>
                <a:gd name="connsiteX1" fmla="*/ 750887 w 4505324"/>
                <a:gd name="connsiteY1" fmla="*/ 0 h 1001183"/>
                <a:gd name="connsiteX2" fmla="*/ 3754437 w 4505324"/>
                <a:gd name="connsiteY2" fmla="*/ 0 h 1001183"/>
                <a:gd name="connsiteX3" fmla="*/ 4505324 w 4505324"/>
                <a:gd name="connsiteY3" fmla="*/ 1001183 h 1001183"/>
                <a:gd name="connsiteX4" fmla="*/ 0 w 4505324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5324" h="1001183">
                  <a:moveTo>
                    <a:pt x="0" y="1001183"/>
                  </a:moveTo>
                  <a:lnTo>
                    <a:pt x="750887" y="0"/>
                  </a:lnTo>
                  <a:lnTo>
                    <a:pt x="3754437" y="0"/>
                  </a:lnTo>
                  <a:lnTo>
                    <a:pt x="4505324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105" tIns="45053" rIns="90105" bIns="4505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7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140731" y="4694425"/>
              <a:ext cx="4094844" cy="1001183"/>
            </a:xfrm>
            <a:custGeom>
              <a:avLst/>
              <a:gdLst>
                <a:gd name="connsiteX0" fmla="*/ 0 w 6007099"/>
                <a:gd name="connsiteY0" fmla="*/ 1001183 h 1001183"/>
                <a:gd name="connsiteX1" fmla="*/ 750887 w 6007099"/>
                <a:gd name="connsiteY1" fmla="*/ 0 h 1001183"/>
                <a:gd name="connsiteX2" fmla="*/ 5256212 w 6007099"/>
                <a:gd name="connsiteY2" fmla="*/ 0 h 1001183"/>
                <a:gd name="connsiteX3" fmla="*/ 6007099 w 6007099"/>
                <a:gd name="connsiteY3" fmla="*/ 1001183 h 1001183"/>
                <a:gd name="connsiteX4" fmla="*/ 0 w 6007099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099" h="1001183">
                  <a:moveTo>
                    <a:pt x="0" y="1001183"/>
                  </a:moveTo>
                  <a:lnTo>
                    <a:pt x="750887" y="0"/>
                  </a:lnTo>
                  <a:lnTo>
                    <a:pt x="5256212" y="0"/>
                  </a:lnTo>
                  <a:lnTo>
                    <a:pt x="6007099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105" tIns="45053" rIns="90105" bIns="45053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7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960431" y="2464446"/>
            <a:ext cx="2771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473905" y="2008779"/>
            <a:ext cx="6281061" cy="747293"/>
            <a:chOff x="2950267" y="1243684"/>
            <a:chExt cx="6374113" cy="758364"/>
          </a:xfrm>
        </p:grpSpPr>
        <p:sp>
          <p:nvSpPr>
            <p:cNvPr id="11" name="TextBox 19"/>
            <p:cNvSpPr txBox="1"/>
            <p:nvPr/>
          </p:nvSpPr>
          <p:spPr>
            <a:xfrm>
              <a:off x="2950267" y="1243684"/>
              <a:ext cx="2444433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575" b="1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标题文字添加</a:t>
              </a:r>
              <a:endParaRPr 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94702" y="1662057"/>
              <a:ext cx="3929678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575" b="1" dirty="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464814" y="3441780"/>
            <a:ext cx="22673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703228" y="2967166"/>
            <a:ext cx="6051738" cy="750869"/>
            <a:chOff x="3182987" y="1240058"/>
            <a:chExt cx="6141393" cy="761991"/>
          </a:xfrm>
        </p:grpSpPr>
        <p:sp>
          <p:nvSpPr>
            <p:cNvPr id="15" name="TextBox 19"/>
            <p:cNvSpPr txBox="1"/>
            <p:nvPr/>
          </p:nvSpPr>
          <p:spPr>
            <a:xfrm>
              <a:off x="3182987" y="1240058"/>
              <a:ext cx="2444433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575" b="1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标题文字添加</a:t>
              </a:r>
              <a:endParaRPr 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94702" y="1662058"/>
              <a:ext cx="3929678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575" b="1" dirty="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969198" y="4419105"/>
            <a:ext cx="17629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969197" y="3929410"/>
            <a:ext cx="5785769" cy="767021"/>
            <a:chOff x="3452896" y="1223664"/>
            <a:chExt cx="5871484" cy="778384"/>
          </a:xfrm>
        </p:grpSpPr>
        <p:sp>
          <p:nvSpPr>
            <p:cNvPr id="19" name="TextBox 19"/>
            <p:cNvSpPr txBox="1"/>
            <p:nvPr/>
          </p:nvSpPr>
          <p:spPr>
            <a:xfrm>
              <a:off x="3452896" y="1223664"/>
              <a:ext cx="2444433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575" b="1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标题文字添加</a:t>
              </a:r>
              <a:endParaRPr 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94701" y="1662057"/>
              <a:ext cx="3929679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575" b="1" dirty="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5473580" y="5396437"/>
            <a:ext cx="12586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5295911" y="4980598"/>
            <a:ext cx="5459053" cy="691823"/>
            <a:chOff x="3784451" y="1299976"/>
            <a:chExt cx="5539929" cy="702072"/>
          </a:xfrm>
        </p:grpSpPr>
        <p:sp>
          <p:nvSpPr>
            <p:cNvPr id="23" name="TextBox 19"/>
            <p:cNvSpPr txBox="1"/>
            <p:nvPr/>
          </p:nvSpPr>
          <p:spPr>
            <a:xfrm>
              <a:off x="3784451" y="1299976"/>
              <a:ext cx="2444432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575" b="1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标题文字添加</a:t>
              </a:r>
              <a:endParaRPr lang="en-US" sz="1575" b="1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94701" y="1662057"/>
              <a:ext cx="3929679" cy="339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en-US" altLang="zh-CN" sz="1575" b="1" dirty="0">
                <a:solidFill>
                  <a:schemeClr val="bg1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472790" y="1946427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91113" y="2941780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1113" y="3937132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91113" y="4911906"/>
            <a:ext cx="35626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12623"/>
          <a:stretch>
            <a:fillRect/>
          </a:stretch>
        </p:blipFill>
        <p:spPr>
          <a:xfrm>
            <a:off x="1450068" y="1331978"/>
            <a:ext cx="5072604" cy="28785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3636" y="4691068"/>
            <a:ext cx="2771507" cy="4967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630">
              <a:solidFill>
                <a:srgbClr val="222B33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07399" y="4691068"/>
            <a:ext cx="2771507" cy="49673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630">
              <a:solidFill>
                <a:srgbClr val="222B33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70980" y="4691068"/>
            <a:ext cx="2771507" cy="4967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630">
              <a:solidFill>
                <a:srgbClr val="222B33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01446" y="5164287"/>
            <a:ext cx="17588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05207" y="5164287"/>
            <a:ext cx="17588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568790" y="5164287"/>
            <a:ext cx="17588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450068" y="5401354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765424" y="4760991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91618" y="5401354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806974" y="4760991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00630" y="5401354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815987" y="4760991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6794" r="11824" b="26691"/>
          <a:stretch>
            <a:fillRect/>
          </a:stretch>
        </p:blipFill>
        <p:spPr>
          <a:xfrm>
            <a:off x="6701334" y="1327391"/>
            <a:ext cx="3127739" cy="2878539"/>
          </a:xfrm>
          <a:custGeom>
            <a:avLst/>
            <a:gdLst>
              <a:gd name="connsiteX0" fmla="*/ 0 w 4816210"/>
              <a:gd name="connsiteY0" fmla="*/ 0 h 2258828"/>
              <a:gd name="connsiteX1" fmla="*/ 4816210 w 4816210"/>
              <a:gd name="connsiteY1" fmla="*/ 0 h 2258828"/>
              <a:gd name="connsiteX2" fmla="*/ 4816210 w 4816210"/>
              <a:gd name="connsiteY2" fmla="*/ 2258828 h 2258828"/>
              <a:gd name="connsiteX3" fmla="*/ 0 w 4816210"/>
              <a:gd name="connsiteY3" fmla="*/ 2258828 h 225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6210" h="2258828">
                <a:moveTo>
                  <a:pt x="0" y="0"/>
                </a:moveTo>
                <a:lnTo>
                  <a:pt x="4816210" y="0"/>
                </a:lnTo>
                <a:lnTo>
                  <a:pt x="4816210" y="2258828"/>
                </a:lnTo>
                <a:lnTo>
                  <a:pt x="0" y="2258828"/>
                </a:lnTo>
                <a:close/>
              </a:path>
            </a:pathLst>
          </a:custGeom>
        </p:spPr>
      </p:pic>
      <p:sp>
        <p:nvSpPr>
          <p:cNvPr id="31" name="矩形 30"/>
          <p:cNvSpPr/>
          <p:nvPr/>
        </p:nvSpPr>
        <p:spPr>
          <a:xfrm>
            <a:off x="1203636" y="1175555"/>
            <a:ext cx="8838851" cy="32439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22fd1bd-ba4d-494d-b399-0e943c35d1e4" descr="4AcAAB+LCAAAAAAABADNVU1vozAQ/S/e3RuNCNp+cWNbZcWh20qJtocqBxe7wRU2kTFVqij/vWODAQdoy6WquCTDm5n35os9+qletxSFaMmxVNcMbyTmsaIceSgmKBRllnnoDxOEic1fmZfbAoUP+8at++aeqfQqz3L5H2cl1QEEUwxn1d+w5+Rg7yQDBq/GNoYFWC/W7dMTS+gqpZxazIoJFQmyTDEBhD/zQYBkm1QJWhS14fbxmSaq4xaealRZpBDzx2LxOzg/iyIdzKTxDwcPLWmSC/I1JE/82fx0iGbg0Ly+0I9Lc6zcttI3TDBe8hpmMt/gXcc09ysjIySjXVgsFJUvTUPn2mZ+L5WEBItccqwg4d4//GrLcHYxM7xiQegOIlmyyOl/TVKP3uCE6RfNgJlxa53uMAwtBW4Dqvt+LdpDkdhkVp0tYRMWerOl/wCrCaEYmm8saO0qsGQgLhWqr+3gjZJa0Z2aJkN7dAUMVX5MgaFjUrYKagYO9w9pR+S5LBQHj2nkW7+uhHouguPJPLkcmM3gHIzvCjzukUN2mk67q1PHrKsOVr+gKkoSyFuvcHWAjL13lypqwZjCK5CSc920wC7YUUMt5/40fkul03r5nrj1gLzms6SX9+MPkkENXara/bM3yoV/ppjao8VNOUF1LqcilY41PG+3Ov/g4AcAAA=="/>
          <p:cNvGrpSpPr>
            <a:grpSpLocks noChangeAspect="1"/>
          </p:cNvGrpSpPr>
          <p:nvPr/>
        </p:nvGrpSpPr>
        <p:grpSpPr>
          <a:xfrm>
            <a:off x="1423389" y="1845024"/>
            <a:ext cx="9256338" cy="2869032"/>
            <a:chOff x="2049141" y="2021325"/>
            <a:chExt cx="8125301" cy="2518463"/>
          </a:xfrm>
        </p:grpSpPr>
        <p:sp>
          <p:nvSpPr>
            <p:cNvPr id="26" name="BackShape"/>
            <p:cNvSpPr/>
            <p:nvPr/>
          </p:nvSpPr>
          <p:spPr>
            <a:xfrm>
              <a:off x="7870342" y="2235688"/>
              <a:ext cx="2089734" cy="2089735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7" name="ValueShape"/>
            <p:cNvSpPr/>
            <p:nvPr/>
          </p:nvSpPr>
          <p:spPr>
            <a:xfrm>
              <a:off x="7655980" y="2021325"/>
              <a:ext cx="2518462" cy="2518463"/>
            </a:xfrm>
            <a:prstGeom prst="pie">
              <a:avLst>
                <a:gd name="adj1" fmla="val 16200000"/>
                <a:gd name="adj2" fmla="val 9288000"/>
              </a:avLst>
            </a:prstGeom>
            <a:solidFill>
              <a:schemeClr val="bg2">
                <a:lumMod val="10000"/>
              </a:schemeClr>
            </a:soli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8" name="ValueText"/>
            <p:cNvSpPr txBox="1"/>
            <p:nvPr/>
          </p:nvSpPr>
          <p:spPr>
            <a:xfrm>
              <a:off x="2279482" y="3043789"/>
              <a:ext cx="982196" cy="663344"/>
            </a:xfrm>
            <a:prstGeom prst="rect">
              <a:avLst/>
            </a:prstGeom>
            <a:noFill/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r>
                <a:rPr lang="en-US" sz="2365" dirty="0">
                  <a:solidFill>
                    <a:schemeClr val="bg2">
                      <a:lumMod val="10000"/>
                    </a:schemeClr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68%</a:t>
              </a:r>
              <a:endParaRPr lang="en-US" sz="2365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cxnSp>
          <p:nvCxnSpPr>
            <p:cNvPr id="29" name="LineShape"/>
            <p:cNvCxnSpPr/>
            <p:nvPr/>
          </p:nvCxnSpPr>
          <p:spPr>
            <a:xfrm flipH="1">
              <a:off x="2049141" y="2377128"/>
              <a:ext cx="570872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" name="RelativeShape"/>
            <p:cNvSpPr/>
            <p:nvPr/>
          </p:nvSpPr>
          <p:spPr>
            <a:xfrm>
              <a:off x="4159061" y="2547315"/>
              <a:ext cx="3440682" cy="13521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1" name="IconShape"/>
            <p:cNvSpPr/>
            <p:nvPr/>
          </p:nvSpPr>
          <p:spPr bwMode="auto">
            <a:xfrm>
              <a:off x="4221354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2" name="IconShape"/>
            <p:cNvSpPr/>
            <p:nvPr/>
          </p:nvSpPr>
          <p:spPr bwMode="auto">
            <a:xfrm>
              <a:off x="4922110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3" name="IconShape"/>
            <p:cNvSpPr/>
            <p:nvPr/>
          </p:nvSpPr>
          <p:spPr bwMode="auto">
            <a:xfrm>
              <a:off x="5622866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4" name="IconShape"/>
            <p:cNvSpPr/>
            <p:nvPr/>
          </p:nvSpPr>
          <p:spPr bwMode="auto">
            <a:xfrm>
              <a:off x="6323622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5" name="IconShape"/>
            <p:cNvSpPr/>
            <p:nvPr/>
          </p:nvSpPr>
          <p:spPr bwMode="auto">
            <a:xfrm>
              <a:off x="7024378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6" name="IconShape"/>
            <p:cNvSpPr/>
            <p:nvPr/>
          </p:nvSpPr>
          <p:spPr bwMode="auto">
            <a:xfrm>
              <a:off x="4221354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7" name="IconShape"/>
            <p:cNvSpPr/>
            <p:nvPr/>
          </p:nvSpPr>
          <p:spPr bwMode="auto">
            <a:xfrm>
              <a:off x="4922110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8" name="IconShape"/>
            <p:cNvSpPr/>
            <p:nvPr/>
          </p:nvSpPr>
          <p:spPr bwMode="auto">
            <a:xfrm>
              <a:off x="5622866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39" name="IconShape"/>
            <p:cNvSpPr/>
            <p:nvPr/>
          </p:nvSpPr>
          <p:spPr bwMode="auto">
            <a:xfrm>
              <a:off x="6323622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0" name="IconShape"/>
            <p:cNvSpPr/>
            <p:nvPr/>
          </p:nvSpPr>
          <p:spPr bwMode="auto">
            <a:xfrm>
              <a:off x="7024378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cxnSp>
          <p:nvCxnSpPr>
            <p:cNvPr id="41" name="LineShape"/>
            <p:cNvCxnSpPr/>
            <p:nvPr/>
          </p:nvCxnSpPr>
          <p:spPr>
            <a:xfrm flipH="1">
              <a:off x="2049141" y="4151178"/>
              <a:ext cx="570872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2" name="文本框 41"/>
          <p:cNvSpPr txBox="1"/>
          <p:nvPr/>
        </p:nvSpPr>
        <p:spPr>
          <a:xfrm flipH="1">
            <a:off x="1856111" y="4412516"/>
            <a:ext cx="1966355" cy="33502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575" b="1" dirty="0">
                <a:solidFill>
                  <a:srgbClr val="595959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1575" b="1" dirty="0">
              <a:solidFill>
                <a:srgbClr val="595959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85794" y="4917620"/>
            <a:ext cx="5789491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8209" r="13180" b="-651"/>
          <a:stretch>
            <a:fillRect/>
          </a:stretch>
        </p:blipFill>
        <p:spPr>
          <a:xfrm>
            <a:off x="0" y="0"/>
            <a:ext cx="12192000" cy="696009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 rot="20997436">
            <a:off x="5590738" y="2141785"/>
            <a:ext cx="2906071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PART  02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043771">
            <a:off x="2477005" y="4017414"/>
            <a:ext cx="351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580">
              <a:defRPr/>
            </a:pPr>
            <a:r>
              <a:rPr lang="zh-CN" altLang="en-US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+mn-ea"/>
              </a:rPr>
              <a:t>完成情况</a:t>
            </a:r>
            <a:endParaRPr kumimoji="1" lang="zh-CN" altLang="en-US" sz="4000" b="1" kern="0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 rot="21043771">
            <a:off x="2635971" y="4790702"/>
            <a:ext cx="3275640" cy="294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15" spc="788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PROFILE</a:t>
            </a:r>
            <a:endParaRPr lang="zh-CN" altLang="en-US" sz="1315" spc="788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 rot="21043771">
            <a:off x="2706995" y="4824935"/>
            <a:ext cx="585108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30"/>
              </a:lnSpc>
            </a:pPr>
            <a:r>
              <a:rPr lang="en-US" sz="1315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Entrepreneurial activities differ substantially depending on the type of organization and creativity involved</a:t>
            </a:r>
            <a:endParaRPr lang="en-US" sz="1315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1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主题">
  <a:themeElements>
    <a:clrScheme name="自定义 5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45B0B5"/>
      </a:accent2>
      <a:accent3>
        <a:srgbClr val="262626"/>
      </a:accent3>
      <a:accent4>
        <a:srgbClr val="45B0B5"/>
      </a:accent4>
      <a:accent5>
        <a:srgbClr val="262626"/>
      </a:accent5>
      <a:accent6>
        <a:srgbClr val="45B0B5"/>
      </a:accent6>
      <a:hlink>
        <a:srgbClr val="262626"/>
      </a:hlink>
      <a:folHlink>
        <a:srgbClr val="45B0B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3196</Words>
  <Application>WPS 演示</Application>
  <PresentationFormat>自定义</PresentationFormat>
  <Paragraphs>428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Noto Sans S Chinese Light</vt:lpstr>
      <vt:lpstr>Narkisim</vt:lpstr>
      <vt:lpstr>微软雅黑</vt:lpstr>
      <vt:lpstr>Lato Light</vt:lpstr>
      <vt:lpstr>EngraversGothic BT</vt:lpstr>
      <vt:lpstr>Segoe Print</vt:lpstr>
      <vt:lpstr>Hiragino Sans GB W3</vt:lpstr>
      <vt:lpstr>等线</vt:lpstr>
      <vt:lpstr>Arial Unicode MS</vt:lpstr>
      <vt:lpstr>等线 Light</vt:lpstr>
      <vt:lpstr>Gill Sans</vt:lpstr>
      <vt:lpstr>Lato</vt:lpstr>
      <vt:lpstr>MS PGothic</vt:lpstr>
      <vt:lpstr>Open Sans Light</vt:lpstr>
      <vt:lpstr>Calibri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7</cp:revision>
  <dcterms:created xsi:type="dcterms:W3CDTF">2019-01-24T01:53:00Z</dcterms:created>
  <dcterms:modified xsi:type="dcterms:W3CDTF">2021-09-10T01:56:04Z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A017114E8AE94DF984FF84EAB7ED2FA2</vt:lpwstr>
  </property>
</Properties>
</file>